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2">
  <p:sldMasterIdLst>
    <p:sldMasterId id="2147483652" r:id="rId1"/>
  </p:sldMasterIdLst>
  <p:notesMasterIdLst>
    <p:notesMasterId r:id="rId47"/>
  </p:notesMasterIdLst>
  <p:handoutMasterIdLst>
    <p:handoutMasterId r:id="rId48"/>
  </p:handoutMasterIdLst>
  <p:sldIdLst>
    <p:sldId id="256" r:id="rId2"/>
    <p:sldId id="266"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 id="299" r:id="rId36"/>
    <p:sldId id="300" r:id="rId37"/>
    <p:sldId id="301" r:id="rId38"/>
    <p:sldId id="302" r:id="rId39"/>
    <p:sldId id="303" r:id="rId40"/>
    <p:sldId id="304" r:id="rId41"/>
    <p:sldId id="305" r:id="rId42"/>
    <p:sldId id="306" r:id="rId43"/>
    <p:sldId id="307" r:id="rId44"/>
    <p:sldId id="308" r:id="rId45"/>
    <p:sldId id="309" r:id="rId46"/>
  </p:sldIdLst>
  <p:sldSz cx="9144000" cy="6858000" type="screen4x3"/>
  <p:notesSz cx="6858000" cy="9144000"/>
  <p:defaultTextStyle>
    <a:defPPr>
      <a:defRPr lang="en-GB"/>
    </a:defPPr>
    <a:lvl1pPr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1pPr>
    <a:lvl2pPr marL="4572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2pPr>
    <a:lvl3pPr marL="9144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3pPr>
    <a:lvl4pPr marL="13716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4pPr>
    <a:lvl5pPr marL="18288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0" name="Author" initials="A" lastIdx="0" clrIdx="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C8E2E8"/>
    <a:srgbClr val="FFFFFF"/>
    <a:srgbClr val="C8E6E8"/>
    <a:srgbClr val="FF9933"/>
    <a:srgbClr val="C68900"/>
    <a:srgbClr val="535250"/>
    <a:srgbClr val="222321"/>
    <a:srgbClr val="DBEDF8"/>
    <a:srgbClr val="008000"/>
    <a:srgbClr val="4D8B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73" autoAdjust="0"/>
    <p:restoredTop sz="63256" autoAdjust="0"/>
  </p:normalViewPr>
  <p:slideViewPr>
    <p:cSldViewPr>
      <p:cViewPr varScale="1">
        <p:scale>
          <a:sx n="56" d="100"/>
          <a:sy n="56" d="100"/>
        </p:scale>
        <p:origin x="2244" y="78"/>
      </p:cViewPr>
      <p:guideLst>
        <p:guide orient="horz" pos="2160"/>
        <p:guide pos="2880"/>
      </p:guideLst>
    </p:cSldViewPr>
  </p:slideViewPr>
  <p:notesTextViewPr>
    <p:cViewPr>
      <p:scale>
        <a:sx n="3" d="2"/>
        <a:sy n="3" d="2"/>
      </p:scale>
      <p:origin x="0" y="0"/>
    </p:cViewPr>
  </p:notesTextViewPr>
  <p:notesViewPr>
    <p:cSldViewPr>
      <p:cViewPr varScale="1">
        <p:scale>
          <a:sx n="55" d="100"/>
          <a:sy n="55" d="100"/>
        </p:scale>
        <p:origin x="202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C2368A-073F-454C-AA2E-3C44DC4C47C1}" type="datetimeFigureOut">
              <a:rPr lang="en-US" smtClean="0"/>
              <a:t>30-May-19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55692D-1BD2-0646-89ED-8056ECA92CC7}" type="slidenum">
              <a:rPr lang="en-US" smtClean="0"/>
              <a:t>‹#›</a:t>
            </a:fld>
            <a:endParaRPr lang="en-US"/>
          </a:p>
        </p:txBody>
      </p:sp>
    </p:spTree>
    <p:extLst>
      <p:ext uri="{BB962C8B-B14F-4D97-AF65-F5344CB8AC3E}">
        <p14:creationId xmlns:p14="http://schemas.microsoft.com/office/powerpoint/2010/main" val="821257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D82ED8-BF9E-1842-9745-8BACABFF8F0C}" type="datetimeFigureOut">
              <a:rPr lang="en-US" smtClean="0"/>
              <a:t>30-May-19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B2033A-FB0F-7949-A9F0-CBC790DC54B4}" type="slidenum">
              <a:rPr lang="en-US" smtClean="0"/>
              <a:t>‹#›</a:t>
            </a:fld>
            <a:endParaRPr lang="en-US"/>
          </a:p>
        </p:txBody>
      </p:sp>
    </p:spTree>
    <p:extLst>
      <p:ext uri="{BB962C8B-B14F-4D97-AF65-F5344CB8AC3E}">
        <p14:creationId xmlns:p14="http://schemas.microsoft.com/office/powerpoint/2010/main" val="1314362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Nine is divided into groups of two. There are four groups and a remainder of one.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“9” represents the total number of counters.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“4×2” represents the four groups of two.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“1” represents the remaining one counter.</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8B2033A-FB0F-7949-A9F0-CBC790DC54B4}" type="slidenum">
              <a:rPr lang="en-US" smtClean="0"/>
              <a:t>3</a:t>
            </a:fld>
            <a:endParaRPr lang="en-US"/>
          </a:p>
        </p:txBody>
      </p:sp>
    </p:spTree>
    <p:extLst>
      <p:ext uri="{BB962C8B-B14F-4D97-AF65-F5344CB8AC3E}">
        <p14:creationId xmlns:p14="http://schemas.microsoft.com/office/powerpoint/2010/main" val="34089781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The largest multiple of five that is less than or equal to nineteen is fifteen.</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Three fives are fifteen.</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We can represent this as: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   3 x 5 ≤ 19</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   3 x 5 = 15</a:t>
            </a:r>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12</a:t>
            </a:fld>
            <a:endParaRPr lang="en-US"/>
          </a:p>
        </p:txBody>
      </p:sp>
    </p:spTree>
    <p:extLst>
      <p:ext uri="{BB962C8B-B14F-4D97-AF65-F5344CB8AC3E}">
        <p14:creationId xmlns:p14="http://schemas.microsoft.com/office/powerpoint/2010/main" val="9052372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u="sng" kern="1200" dirty="0">
                <a:solidFill>
                  <a:schemeClr val="tx1"/>
                </a:solidFill>
                <a:effectLst/>
                <a:latin typeface="+mn-lt"/>
                <a:ea typeface="+mn-ea"/>
                <a:cs typeface="+mn-cs"/>
              </a:rPr>
              <a:t>Three</a:t>
            </a:r>
            <a:r>
              <a:rPr lang="en-GB" sz="1200" i="1" kern="1200" dirty="0">
                <a:solidFill>
                  <a:schemeClr val="tx1"/>
                </a:solidFill>
                <a:effectLst/>
                <a:latin typeface="+mn-lt"/>
                <a:ea typeface="+mn-ea"/>
                <a:cs typeface="+mn-cs"/>
              </a:rPr>
              <a:t> fives are fifteen…</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and nineteen is four more than fifteen.</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So, nineteen divided between five is equal to </a:t>
            </a:r>
            <a:endParaRPr lang="en-GB" sz="1200" kern="1200" dirty="0">
              <a:solidFill>
                <a:schemeClr val="tx1"/>
              </a:solidFill>
              <a:effectLst/>
              <a:latin typeface="+mn-lt"/>
              <a:ea typeface="+mn-ea"/>
              <a:cs typeface="+mn-cs"/>
            </a:endParaRPr>
          </a:p>
          <a:p>
            <a:r>
              <a:rPr lang="en-GB" sz="1200" i="1" u="sng" kern="1200" dirty="0">
                <a:solidFill>
                  <a:schemeClr val="tx1"/>
                </a:solidFill>
                <a:effectLst/>
                <a:latin typeface="+mn-lt"/>
                <a:ea typeface="+mn-ea"/>
                <a:cs typeface="+mn-cs"/>
              </a:rPr>
              <a:t>three each, with a remainder of four</a:t>
            </a:r>
            <a:r>
              <a:rPr lang="en-GB" sz="1200" i="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So, the children get three cars each; there are four cars left over.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8B2033A-FB0F-7949-A9F0-CBC790DC54B4}" type="slidenum">
              <a:rPr lang="en-US" smtClean="0"/>
              <a:t>13</a:t>
            </a:fld>
            <a:endParaRPr lang="en-US"/>
          </a:p>
        </p:txBody>
      </p:sp>
    </p:spTree>
    <p:extLst>
      <p:ext uri="{BB962C8B-B14F-4D97-AF65-F5344CB8AC3E}">
        <p14:creationId xmlns:p14="http://schemas.microsoft.com/office/powerpoint/2010/main" val="26454503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14</a:t>
            </a:fld>
            <a:endParaRPr lang="en-US"/>
          </a:p>
        </p:txBody>
      </p:sp>
    </p:spTree>
    <p:extLst>
      <p:ext uri="{BB962C8B-B14F-4D97-AF65-F5344CB8AC3E}">
        <p14:creationId xmlns:p14="http://schemas.microsoft.com/office/powerpoint/2010/main" val="11378045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16</a:t>
            </a:fld>
            <a:endParaRPr lang="en-US"/>
          </a:p>
        </p:txBody>
      </p:sp>
    </p:spTree>
    <p:extLst>
      <p:ext uri="{BB962C8B-B14F-4D97-AF65-F5344CB8AC3E}">
        <p14:creationId xmlns:p14="http://schemas.microsoft.com/office/powerpoint/2010/main" val="13139396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22</a:t>
            </a:fld>
            <a:endParaRPr lang="en-US"/>
          </a:p>
        </p:txBody>
      </p:sp>
    </p:spTree>
    <p:extLst>
      <p:ext uri="{BB962C8B-B14F-4D97-AF65-F5344CB8AC3E}">
        <p14:creationId xmlns:p14="http://schemas.microsoft.com/office/powerpoint/2010/main" val="40182967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Twelve divided into groups of four is equal to three.</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23</a:t>
            </a:fld>
            <a:endParaRPr lang="en-US"/>
          </a:p>
        </p:txBody>
      </p:sp>
    </p:spTree>
    <p:extLst>
      <p:ext uri="{BB962C8B-B14F-4D97-AF65-F5344CB8AC3E}">
        <p14:creationId xmlns:p14="http://schemas.microsoft.com/office/powerpoint/2010/main" val="20016530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Thirteen divided into groups of four is equal to three with a remainder of one.</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24</a:t>
            </a:fld>
            <a:endParaRPr lang="en-US"/>
          </a:p>
        </p:txBody>
      </p:sp>
    </p:spTree>
    <p:extLst>
      <p:ext uri="{BB962C8B-B14F-4D97-AF65-F5344CB8AC3E}">
        <p14:creationId xmlns:p14="http://schemas.microsoft.com/office/powerpoint/2010/main" val="6098504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Fourteen divided into groups of four is equal to three with a remainder of two.</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25</a:t>
            </a:fld>
            <a:endParaRPr lang="en-US"/>
          </a:p>
        </p:txBody>
      </p:sp>
    </p:spTree>
    <p:extLst>
      <p:ext uri="{BB962C8B-B14F-4D97-AF65-F5344CB8AC3E}">
        <p14:creationId xmlns:p14="http://schemas.microsoft.com/office/powerpoint/2010/main" val="13895346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Fifteen divided into groups of four is equal to three with a remainder of three.</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26</a:t>
            </a:fld>
            <a:endParaRPr lang="en-US"/>
          </a:p>
        </p:txBody>
      </p:sp>
    </p:spTree>
    <p:extLst>
      <p:ext uri="{BB962C8B-B14F-4D97-AF65-F5344CB8AC3E}">
        <p14:creationId xmlns:p14="http://schemas.microsoft.com/office/powerpoint/2010/main" val="18539744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The remainder can’t be equal to four, because we can make another group of 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Sixteen divided into groups of four is equal to four.</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27</a:t>
            </a:fld>
            <a:endParaRPr lang="en-US"/>
          </a:p>
        </p:txBody>
      </p:sp>
    </p:spTree>
    <p:extLst>
      <p:ext uri="{BB962C8B-B14F-4D97-AF65-F5344CB8AC3E}">
        <p14:creationId xmlns:p14="http://schemas.microsoft.com/office/powerpoint/2010/main" val="1112201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u="sng" kern="1200" dirty="0">
                <a:solidFill>
                  <a:schemeClr val="tx1"/>
                </a:solidFill>
                <a:effectLst/>
                <a:latin typeface="+mn-lt"/>
                <a:ea typeface="+mn-ea"/>
                <a:cs typeface="+mn-cs"/>
              </a:rPr>
              <a:t>Three</a:t>
            </a:r>
            <a:r>
              <a:rPr lang="en-GB" sz="1200" i="1" kern="1200" dirty="0">
                <a:solidFill>
                  <a:schemeClr val="tx1"/>
                </a:solidFill>
                <a:effectLst/>
                <a:latin typeface="+mn-lt"/>
                <a:ea typeface="+mn-ea"/>
                <a:cs typeface="+mn-cs"/>
              </a:rPr>
              <a:t> boxes of four are twelve.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8B2033A-FB0F-7949-A9F0-CBC790DC54B4}" type="slidenum">
              <a:rPr lang="en-US" smtClean="0"/>
              <a:t>4</a:t>
            </a:fld>
            <a:endParaRPr lang="en-US"/>
          </a:p>
        </p:txBody>
      </p:sp>
    </p:spTree>
    <p:extLst>
      <p:ext uri="{BB962C8B-B14F-4D97-AF65-F5344CB8AC3E}">
        <p14:creationId xmlns:p14="http://schemas.microsoft.com/office/powerpoint/2010/main" val="8158800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This is incorrect, because seven is greater than five.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remainder should be less than the divisor.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We can make another group of five.</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28</a:t>
            </a:fld>
            <a:endParaRPr lang="en-US"/>
          </a:p>
        </p:txBody>
      </p:sp>
    </p:spTree>
    <p:extLst>
      <p:ext uri="{BB962C8B-B14F-4D97-AF65-F5344CB8AC3E}">
        <p14:creationId xmlns:p14="http://schemas.microsoft.com/office/powerpoint/2010/main" val="38409537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This is correct, because two is less than five.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remainder is less than the divisor.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We can’t make another group of five.</a:t>
            </a:r>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29</a:t>
            </a:fld>
            <a:endParaRPr lang="en-US"/>
          </a:p>
        </p:txBody>
      </p:sp>
    </p:spTree>
    <p:extLst>
      <p:ext uri="{BB962C8B-B14F-4D97-AF65-F5344CB8AC3E}">
        <p14:creationId xmlns:p14="http://schemas.microsoft.com/office/powerpoint/2010/main" val="34721780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30</a:t>
            </a:fld>
            <a:endParaRPr lang="en-US"/>
          </a:p>
        </p:txBody>
      </p:sp>
    </p:spTree>
    <p:extLst>
      <p:ext uri="{BB962C8B-B14F-4D97-AF65-F5344CB8AC3E}">
        <p14:creationId xmlns:p14="http://schemas.microsoft.com/office/powerpoint/2010/main" val="15213700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u="sng" kern="1200" dirty="0">
                <a:solidFill>
                  <a:schemeClr val="tx1"/>
                </a:solidFill>
                <a:effectLst/>
                <a:latin typeface="+mn-lt"/>
                <a:ea typeface="+mn-ea"/>
                <a:cs typeface="+mn-cs"/>
              </a:rPr>
              <a:t>Twelve</a:t>
            </a:r>
            <a:r>
              <a:rPr lang="en-GB" sz="1200" i="1" kern="1200" dirty="0">
                <a:solidFill>
                  <a:schemeClr val="tx1"/>
                </a:solidFill>
                <a:effectLst/>
                <a:latin typeface="+mn-lt"/>
                <a:ea typeface="+mn-ea"/>
                <a:cs typeface="+mn-cs"/>
              </a:rPr>
              <a:t> is the largest multiple of four that </a:t>
            </a:r>
            <a:r>
              <a:rPr lang="en-GB" sz="1200" i="1" u="sng" kern="1200" dirty="0">
                <a:solidFill>
                  <a:schemeClr val="tx1"/>
                </a:solidFill>
                <a:effectLst/>
                <a:latin typeface="+mn-lt"/>
                <a:ea typeface="+mn-ea"/>
                <a:cs typeface="+mn-cs"/>
              </a:rPr>
              <a:t>is </a:t>
            </a:r>
            <a:endParaRPr lang="en-GB" sz="1200" kern="1200" dirty="0">
              <a:solidFill>
                <a:schemeClr val="tx1"/>
              </a:solidFill>
              <a:effectLst/>
              <a:latin typeface="+mn-lt"/>
              <a:ea typeface="+mn-ea"/>
              <a:cs typeface="+mn-cs"/>
            </a:endParaRPr>
          </a:p>
          <a:p>
            <a:r>
              <a:rPr lang="en-GB" sz="1200" i="1" u="sng" kern="1200" dirty="0">
                <a:solidFill>
                  <a:schemeClr val="tx1"/>
                </a:solidFill>
                <a:effectLst/>
                <a:latin typeface="+mn-lt"/>
                <a:ea typeface="+mn-ea"/>
                <a:cs typeface="+mn-cs"/>
              </a:rPr>
              <a:t>less than or equal to twelve</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Twelve is a multiple of four, so when it is divided into</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groups of four there are none left over; there is no remainder.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Twelve divided into groups of four is equal to three.</a:t>
            </a:r>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31</a:t>
            </a:fld>
            <a:endParaRPr lang="en-US"/>
          </a:p>
        </p:txBody>
      </p:sp>
    </p:spTree>
    <p:extLst>
      <p:ext uri="{BB962C8B-B14F-4D97-AF65-F5344CB8AC3E}">
        <p14:creationId xmlns:p14="http://schemas.microsoft.com/office/powerpoint/2010/main" val="26601441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u="sng" kern="1200" dirty="0">
                <a:solidFill>
                  <a:schemeClr val="tx1"/>
                </a:solidFill>
                <a:effectLst/>
                <a:latin typeface="+mn-lt"/>
                <a:ea typeface="+mn-ea"/>
                <a:cs typeface="+mn-cs"/>
              </a:rPr>
              <a:t>Twelve</a:t>
            </a:r>
            <a:r>
              <a:rPr lang="en-GB" sz="1200" i="1" kern="1200" dirty="0">
                <a:solidFill>
                  <a:schemeClr val="tx1"/>
                </a:solidFill>
                <a:effectLst/>
                <a:latin typeface="+mn-lt"/>
                <a:ea typeface="+mn-ea"/>
                <a:cs typeface="+mn-cs"/>
              </a:rPr>
              <a:t> is the largest multiple of four that </a:t>
            </a:r>
            <a:r>
              <a:rPr lang="en-GB" sz="1200" i="1" u="sng" kern="1200" dirty="0">
                <a:solidFill>
                  <a:schemeClr val="tx1"/>
                </a:solidFill>
                <a:effectLst/>
                <a:latin typeface="+mn-lt"/>
                <a:ea typeface="+mn-ea"/>
                <a:cs typeface="+mn-cs"/>
              </a:rPr>
              <a:t>is </a:t>
            </a:r>
            <a:endParaRPr lang="en-GB" sz="1200" kern="1200" dirty="0">
              <a:solidFill>
                <a:schemeClr val="tx1"/>
              </a:solidFill>
              <a:effectLst/>
              <a:latin typeface="+mn-lt"/>
              <a:ea typeface="+mn-ea"/>
              <a:cs typeface="+mn-cs"/>
            </a:endParaRPr>
          </a:p>
          <a:p>
            <a:r>
              <a:rPr lang="en-GB" sz="1200" i="1" u="sng" kern="1200" dirty="0">
                <a:solidFill>
                  <a:schemeClr val="tx1"/>
                </a:solidFill>
                <a:effectLst/>
                <a:latin typeface="+mn-lt"/>
                <a:ea typeface="+mn-ea"/>
                <a:cs typeface="+mn-cs"/>
              </a:rPr>
              <a:t>less than or equal to thirteen</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Thirteen is not a multiple of four, so when it </a:t>
            </a:r>
          </a:p>
          <a:p>
            <a:r>
              <a:rPr lang="en-GB" sz="1200" i="1" kern="1200" dirty="0">
                <a:solidFill>
                  <a:schemeClr val="tx1"/>
                </a:solidFill>
                <a:effectLst/>
                <a:latin typeface="+mn-lt"/>
                <a:ea typeface="+mn-ea"/>
                <a:cs typeface="+mn-cs"/>
              </a:rPr>
              <a:t>is divided into groups of four there are some</a:t>
            </a:r>
          </a:p>
          <a:p>
            <a:r>
              <a:rPr lang="en-GB" sz="1200" i="1" kern="1200" dirty="0">
                <a:solidFill>
                  <a:schemeClr val="tx1"/>
                </a:solidFill>
                <a:effectLst/>
                <a:latin typeface="+mn-lt"/>
                <a:ea typeface="+mn-ea"/>
                <a:cs typeface="+mn-cs"/>
              </a:rPr>
              <a:t>left over; there is a remainder.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Thirteen divided into groups of four is equal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to three with a remainder of one.</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8B2033A-FB0F-7949-A9F0-CBC790DC54B4}" type="slidenum">
              <a:rPr lang="en-US" smtClean="0"/>
              <a:t>32</a:t>
            </a:fld>
            <a:endParaRPr lang="en-US"/>
          </a:p>
        </p:txBody>
      </p:sp>
    </p:spTree>
    <p:extLst>
      <p:ext uri="{BB962C8B-B14F-4D97-AF65-F5344CB8AC3E}">
        <p14:creationId xmlns:p14="http://schemas.microsoft.com/office/powerpoint/2010/main" val="41165851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u="sng" kern="1200" dirty="0">
                <a:solidFill>
                  <a:schemeClr val="tx1"/>
                </a:solidFill>
                <a:effectLst/>
                <a:latin typeface="+mn-lt"/>
                <a:ea typeface="+mn-ea"/>
                <a:cs typeface="+mn-cs"/>
              </a:rPr>
              <a:t>Twelve</a:t>
            </a:r>
            <a:r>
              <a:rPr lang="en-GB" sz="1200" i="1" kern="1200" dirty="0">
                <a:solidFill>
                  <a:schemeClr val="tx1"/>
                </a:solidFill>
                <a:effectLst/>
                <a:latin typeface="+mn-lt"/>
                <a:ea typeface="+mn-ea"/>
                <a:cs typeface="+mn-cs"/>
              </a:rPr>
              <a:t> is the largest multiple of four that </a:t>
            </a:r>
            <a:r>
              <a:rPr lang="en-GB" sz="1200" i="1" u="sng" kern="1200" dirty="0">
                <a:solidFill>
                  <a:schemeClr val="tx1"/>
                </a:solidFill>
                <a:effectLst/>
                <a:latin typeface="+mn-lt"/>
                <a:ea typeface="+mn-ea"/>
                <a:cs typeface="+mn-cs"/>
              </a:rPr>
              <a:t>is </a:t>
            </a:r>
            <a:endParaRPr lang="en-GB" sz="1200" kern="1200" dirty="0">
              <a:solidFill>
                <a:schemeClr val="tx1"/>
              </a:solidFill>
              <a:effectLst/>
              <a:latin typeface="+mn-lt"/>
              <a:ea typeface="+mn-ea"/>
              <a:cs typeface="+mn-cs"/>
            </a:endParaRPr>
          </a:p>
          <a:p>
            <a:r>
              <a:rPr lang="en-GB" sz="1200" i="1" u="sng" kern="1200" dirty="0">
                <a:solidFill>
                  <a:schemeClr val="tx1"/>
                </a:solidFill>
                <a:effectLst/>
                <a:latin typeface="+mn-lt"/>
                <a:ea typeface="+mn-ea"/>
                <a:cs typeface="+mn-cs"/>
              </a:rPr>
              <a:t>less than or equal to fourteen</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Fourteen is not a multiple of four, so when it </a:t>
            </a:r>
          </a:p>
          <a:p>
            <a:r>
              <a:rPr lang="en-GB" sz="1200" i="1" kern="1200" dirty="0">
                <a:solidFill>
                  <a:schemeClr val="tx1"/>
                </a:solidFill>
                <a:effectLst/>
                <a:latin typeface="+mn-lt"/>
                <a:ea typeface="+mn-ea"/>
                <a:cs typeface="+mn-cs"/>
              </a:rPr>
              <a:t>is divided into groups of four there are some</a:t>
            </a:r>
          </a:p>
          <a:p>
            <a:r>
              <a:rPr lang="en-GB" sz="1200" i="1" kern="1200" dirty="0">
                <a:solidFill>
                  <a:schemeClr val="tx1"/>
                </a:solidFill>
                <a:effectLst/>
                <a:latin typeface="+mn-lt"/>
                <a:ea typeface="+mn-ea"/>
                <a:cs typeface="+mn-cs"/>
              </a:rPr>
              <a:t>left over; there is a remainder.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Fourteen divided into groups of four is equal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to three with a remainder of two.</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33</a:t>
            </a:fld>
            <a:endParaRPr lang="en-US"/>
          </a:p>
        </p:txBody>
      </p:sp>
    </p:spTree>
    <p:extLst>
      <p:ext uri="{BB962C8B-B14F-4D97-AF65-F5344CB8AC3E}">
        <p14:creationId xmlns:p14="http://schemas.microsoft.com/office/powerpoint/2010/main" val="12515735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u="sng" kern="1200" dirty="0">
                <a:solidFill>
                  <a:schemeClr val="tx1"/>
                </a:solidFill>
                <a:effectLst/>
                <a:latin typeface="+mn-lt"/>
                <a:ea typeface="+mn-ea"/>
                <a:cs typeface="+mn-cs"/>
              </a:rPr>
              <a:t>Twelve</a:t>
            </a:r>
            <a:r>
              <a:rPr lang="en-GB" sz="1200" i="1" kern="1200" dirty="0">
                <a:solidFill>
                  <a:schemeClr val="tx1"/>
                </a:solidFill>
                <a:effectLst/>
                <a:latin typeface="+mn-lt"/>
                <a:ea typeface="+mn-ea"/>
                <a:cs typeface="+mn-cs"/>
              </a:rPr>
              <a:t> is the largest multiple of four that </a:t>
            </a:r>
            <a:r>
              <a:rPr lang="en-GB" sz="1200" i="1" u="sng" kern="1200" dirty="0">
                <a:solidFill>
                  <a:schemeClr val="tx1"/>
                </a:solidFill>
                <a:effectLst/>
                <a:latin typeface="+mn-lt"/>
                <a:ea typeface="+mn-ea"/>
                <a:cs typeface="+mn-cs"/>
              </a:rPr>
              <a:t>is </a:t>
            </a:r>
            <a:endParaRPr lang="en-GB" sz="1200" kern="1200" dirty="0">
              <a:solidFill>
                <a:schemeClr val="tx1"/>
              </a:solidFill>
              <a:effectLst/>
              <a:latin typeface="+mn-lt"/>
              <a:ea typeface="+mn-ea"/>
              <a:cs typeface="+mn-cs"/>
            </a:endParaRPr>
          </a:p>
          <a:p>
            <a:r>
              <a:rPr lang="en-GB" sz="1200" i="1" u="sng" kern="1200" dirty="0">
                <a:solidFill>
                  <a:schemeClr val="tx1"/>
                </a:solidFill>
                <a:effectLst/>
                <a:latin typeface="+mn-lt"/>
                <a:ea typeface="+mn-ea"/>
                <a:cs typeface="+mn-cs"/>
              </a:rPr>
              <a:t>less than or equal to fifteen</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Fifteen is not a multiple of four, so when it </a:t>
            </a:r>
          </a:p>
          <a:p>
            <a:r>
              <a:rPr lang="en-GB" sz="1200" i="1" kern="1200" dirty="0">
                <a:solidFill>
                  <a:schemeClr val="tx1"/>
                </a:solidFill>
                <a:effectLst/>
                <a:latin typeface="+mn-lt"/>
                <a:ea typeface="+mn-ea"/>
                <a:cs typeface="+mn-cs"/>
              </a:rPr>
              <a:t>is divided into groups of four there are some</a:t>
            </a:r>
          </a:p>
          <a:p>
            <a:r>
              <a:rPr lang="en-GB" sz="1200" i="1" kern="1200" dirty="0">
                <a:solidFill>
                  <a:schemeClr val="tx1"/>
                </a:solidFill>
                <a:effectLst/>
                <a:latin typeface="+mn-lt"/>
                <a:ea typeface="+mn-ea"/>
                <a:cs typeface="+mn-cs"/>
              </a:rPr>
              <a:t>left over; there is a remainder.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Fifteen divided into groups of four is equal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to three with a remainder of three.</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8B2033A-FB0F-7949-A9F0-CBC790DC54B4}" type="slidenum">
              <a:rPr lang="en-US" smtClean="0"/>
              <a:t>34</a:t>
            </a:fld>
            <a:endParaRPr lang="en-US"/>
          </a:p>
        </p:txBody>
      </p:sp>
    </p:spTree>
    <p:extLst>
      <p:ext uri="{BB962C8B-B14F-4D97-AF65-F5344CB8AC3E}">
        <p14:creationId xmlns:p14="http://schemas.microsoft.com/office/powerpoint/2010/main" val="35815651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u="sng" kern="1200" dirty="0">
                <a:solidFill>
                  <a:schemeClr val="tx1"/>
                </a:solidFill>
                <a:effectLst/>
                <a:latin typeface="+mn-lt"/>
                <a:ea typeface="+mn-ea"/>
                <a:cs typeface="+mn-cs"/>
              </a:rPr>
              <a:t>Sixteen</a:t>
            </a:r>
            <a:r>
              <a:rPr lang="en-GB" sz="1200" i="1" kern="1200" dirty="0">
                <a:solidFill>
                  <a:schemeClr val="tx1"/>
                </a:solidFill>
                <a:effectLst/>
                <a:latin typeface="+mn-lt"/>
                <a:ea typeface="+mn-ea"/>
                <a:cs typeface="+mn-cs"/>
              </a:rPr>
              <a:t> is the largest multiple of four that </a:t>
            </a:r>
            <a:r>
              <a:rPr lang="en-GB" sz="1200" i="1" u="sng" kern="1200" dirty="0">
                <a:solidFill>
                  <a:schemeClr val="tx1"/>
                </a:solidFill>
                <a:effectLst/>
                <a:latin typeface="+mn-lt"/>
                <a:ea typeface="+mn-ea"/>
                <a:cs typeface="+mn-cs"/>
              </a:rPr>
              <a:t>is </a:t>
            </a:r>
            <a:endParaRPr lang="en-GB" sz="1200" kern="1200" dirty="0">
              <a:solidFill>
                <a:schemeClr val="tx1"/>
              </a:solidFill>
              <a:effectLst/>
              <a:latin typeface="+mn-lt"/>
              <a:ea typeface="+mn-ea"/>
              <a:cs typeface="+mn-cs"/>
            </a:endParaRPr>
          </a:p>
          <a:p>
            <a:r>
              <a:rPr lang="en-GB" sz="1200" i="1" u="sng" kern="1200" dirty="0">
                <a:solidFill>
                  <a:schemeClr val="tx1"/>
                </a:solidFill>
                <a:effectLst/>
                <a:latin typeface="+mn-lt"/>
                <a:ea typeface="+mn-ea"/>
                <a:cs typeface="+mn-cs"/>
              </a:rPr>
              <a:t>less than or equal to sixteen</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Sixteen is a multiple of four, so when it </a:t>
            </a:r>
          </a:p>
          <a:p>
            <a:r>
              <a:rPr lang="en-GB" sz="1200" i="1" kern="1200" dirty="0">
                <a:solidFill>
                  <a:schemeClr val="tx1"/>
                </a:solidFill>
                <a:effectLst/>
                <a:latin typeface="+mn-lt"/>
                <a:ea typeface="+mn-ea"/>
                <a:cs typeface="+mn-cs"/>
              </a:rPr>
              <a:t>is divided into groups of four there are none</a:t>
            </a:r>
          </a:p>
          <a:p>
            <a:r>
              <a:rPr lang="en-GB" sz="1200" i="1" kern="1200" dirty="0">
                <a:solidFill>
                  <a:schemeClr val="tx1"/>
                </a:solidFill>
                <a:effectLst/>
                <a:latin typeface="+mn-lt"/>
                <a:ea typeface="+mn-ea"/>
                <a:cs typeface="+mn-cs"/>
              </a:rPr>
              <a:t>left over; there is no remainder.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Sixteen divided into groups of four is equal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to four.</a:t>
            </a:r>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35</a:t>
            </a:fld>
            <a:endParaRPr lang="en-US"/>
          </a:p>
        </p:txBody>
      </p:sp>
    </p:spTree>
    <p:extLst>
      <p:ext uri="{BB962C8B-B14F-4D97-AF65-F5344CB8AC3E}">
        <p14:creationId xmlns:p14="http://schemas.microsoft.com/office/powerpoint/2010/main" val="2428352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Paul</a:t>
            </a:r>
            <a:r>
              <a:rPr lang="en-GB" sz="1200" kern="1200" dirty="0">
                <a:solidFill>
                  <a:schemeClr val="tx1"/>
                </a:solidFill>
                <a:effectLst/>
                <a:latin typeface="+mn-lt"/>
                <a:ea typeface="+mn-ea"/>
                <a:cs typeface="+mn-cs"/>
              </a:rPr>
              <a:t> </a:t>
            </a:r>
            <a:r>
              <a:rPr lang="en-GB" sz="1200" i="1" kern="1200" dirty="0">
                <a:solidFill>
                  <a:schemeClr val="tx1"/>
                </a:solidFill>
                <a:effectLst/>
                <a:latin typeface="+mn-lt"/>
                <a:ea typeface="+mn-ea"/>
                <a:cs typeface="+mn-cs"/>
              </a:rPr>
              <a:t>records the different numbers of vehicles that drive past the school gate in an hour.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Here are his results. Fill in the rest of the table.</a:t>
            </a:r>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36</a:t>
            </a:fld>
            <a:endParaRPr lang="en-US"/>
          </a:p>
        </p:txBody>
      </p:sp>
    </p:spTree>
    <p:extLst>
      <p:ext uri="{BB962C8B-B14F-4D97-AF65-F5344CB8AC3E}">
        <p14:creationId xmlns:p14="http://schemas.microsoft.com/office/powerpoint/2010/main" val="13284386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A dressmaker has a ribbon that is thirty centimetres long.</a:t>
            </a:r>
            <a:br>
              <a:rPr lang="en-GB" sz="1200" i="1" kern="1200" dirty="0">
                <a:solidFill>
                  <a:schemeClr val="tx1"/>
                </a:solidFill>
                <a:effectLst/>
                <a:latin typeface="+mn-lt"/>
                <a:ea typeface="+mn-ea"/>
                <a:cs typeface="+mn-cs"/>
              </a:rPr>
            </a:br>
            <a:r>
              <a:rPr lang="en-GB" sz="1200" i="1" kern="1200" dirty="0">
                <a:solidFill>
                  <a:schemeClr val="tx1"/>
                </a:solidFill>
                <a:effectLst/>
                <a:latin typeface="+mn-lt"/>
                <a:ea typeface="+mn-ea"/>
                <a:cs typeface="+mn-cs"/>
              </a:rPr>
              <a:t>She wants to cut it into equal lengths. Fill in the table to show how many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lengths she could make and whether there will be any ribbon left over.</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37</a:t>
            </a:fld>
            <a:endParaRPr lang="en-US"/>
          </a:p>
        </p:txBody>
      </p:sp>
    </p:spTree>
    <p:extLst>
      <p:ext uri="{BB962C8B-B14F-4D97-AF65-F5344CB8AC3E}">
        <p14:creationId xmlns:p14="http://schemas.microsoft.com/office/powerpoint/2010/main" val="2793171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Twelve divided into groups of four is equal to </a:t>
            </a:r>
            <a:r>
              <a:rPr lang="en-GB" sz="1200" i="1" u="sng" kern="1200" dirty="0">
                <a:solidFill>
                  <a:schemeClr val="tx1"/>
                </a:solidFill>
                <a:effectLst/>
                <a:latin typeface="+mn-lt"/>
                <a:ea typeface="+mn-ea"/>
                <a:cs typeface="+mn-cs"/>
              </a:rPr>
              <a:t>three</a:t>
            </a:r>
            <a:r>
              <a:rPr lang="en-GB" sz="1200" i="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So, the baker can make three boxes of cakes.</a:t>
            </a:r>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5</a:t>
            </a:fld>
            <a:endParaRPr lang="en-US"/>
          </a:p>
        </p:txBody>
      </p:sp>
    </p:spTree>
    <p:extLst>
      <p:ext uri="{BB962C8B-B14F-4D97-AF65-F5344CB8AC3E}">
        <p14:creationId xmlns:p14="http://schemas.microsoft.com/office/powerpoint/2010/main" val="16061989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Find as many ways as you can to divide twenty-five into equal groups.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When will there be a remainder?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Write both a multiplication and a division equation to represent</a:t>
            </a:r>
            <a:br>
              <a:rPr lang="en-GB" sz="1200" i="1" kern="1200" dirty="0">
                <a:solidFill>
                  <a:schemeClr val="tx1"/>
                </a:solidFill>
                <a:effectLst/>
                <a:latin typeface="+mn-lt"/>
                <a:ea typeface="+mn-ea"/>
                <a:cs typeface="+mn-cs"/>
              </a:rPr>
            </a:br>
            <a:r>
              <a:rPr lang="en-GB" sz="1200" i="1" kern="1200" dirty="0">
                <a:solidFill>
                  <a:schemeClr val="tx1"/>
                </a:solidFill>
                <a:effectLst/>
                <a:latin typeface="+mn-lt"/>
                <a:ea typeface="+mn-ea"/>
                <a:cs typeface="+mn-cs"/>
              </a:rPr>
              <a:t>each of your answers. Use the number line to help you. </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39</a:t>
            </a:fld>
            <a:endParaRPr lang="en-US"/>
          </a:p>
        </p:txBody>
      </p:sp>
    </p:spTree>
    <p:extLst>
      <p:ext uri="{BB962C8B-B14F-4D97-AF65-F5344CB8AC3E}">
        <p14:creationId xmlns:p14="http://schemas.microsoft.com/office/powerpoint/2010/main" val="21143649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If the children on the boats swapped with the children on the ride, </a:t>
            </a:r>
          </a:p>
          <a:p>
            <a:r>
              <a:rPr lang="en-GB" sz="1200" i="1" kern="1200" dirty="0">
                <a:solidFill>
                  <a:schemeClr val="tx1"/>
                </a:solidFill>
                <a:effectLst/>
                <a:latin typeface="+mn-lt"/>
                <a:ea typeface="+mn-ea"/>
                <a:cs typeface="+mn-cs"/>
              </a:rPr>
              <a:t>what pair of expressions would describe the </a:t>
            </a:r>
            <a:r>
              <a:rPr lang="en-GB" sz="1200" i="1" u="sng" kern="1200" dirty="0">
                <a:solidFill>
                  <a:schemeClr val="tx1"/>
                </a:solidFill>
                <a:effectLst/>
                <a:latin typeface="+mn-lt"/>
                <a:ea typeface="+mn-ea"/>
                <a:cs typeface="+mn-cs"/>
              </a:rPr>
              <a:t>new</a:t>
            </a:r>
            <a:r>
              <a:rPr lang="en-GB" sz="1200" i="1" kern="1200" dirty="0">
                <a:solidFill>
                  <a:schemeClr val="tx1"/>
                </a:solidFill>
                <a:effectLst/>
                <a:latin typeface="+mn-lt"/>
                <a:ea typeface="+mn-ea"/>
                <a:cs typeface="+mn-cs"/>
              </a:rPr>
              <a:t> situation?</a:t>
            </a:r>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41</a:t>
            </a:fld>
            <a:endParaRPr lang="en-US"/>
          </a:p>
        </p:txBody>
      </p:sp>
    </p:spTree>
    <p:extLst>
      <p:ext uri="{BB962C8B-B14F-4D97-AF65-F5344CB8AC3E}">
        <p14:creationId xmlns:p14="http://schemas.microsoft.com/office/powerpoint/2010/main" val="38535542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The “23” represents the total number of apples</a:t>
            </a:r>
            <a:r>
              <a:rPr lang="en-GB" sz="1200" kern="1200" dirty="0">
                <a:solidFill>
                  <a:schemeClr val="tx1"/>
                </a:solidFill>
                <a:effectLst/>
                <a:latin typeface="+mn-lt"/>
                <a:ea typeface="+mn-ea"/>
                <a:cs typeface="+mn-cs"/>
              </a:rPr>
              <a:t> </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“4” represents the number of apples in each tray.</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“5” represents the number of full trays that can be made.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“3” represents the number of apples left over.</a:t>
            </a:r>
            <a:r>
              <a:rPr lang="en-GB" dirty="0">
                <a:effectLst/>
              </a:rPr>
              <a:t> </a:t>
            </a:r>
          </a:p>
          <a:p>
            <a:r>
              <a:rPr lang="en-GB" i="1" dirty="0">
                <a:effectLst/>
              </a:rPr>
              <a:t>So, the grocer can make fill full trays of apples; he </a:t>
            </a:r>
          </a:p>
          <a:p>
            <a:r>
              <a:rPr lang="en-GB" i="1" dirty="0">
                <a:effectLst/>
              </a:rPr>
              <a:t>will have three apples left over.</a:t>
            </a:r>
          </a:p>
        </p:txBody>
      </p:sp>
      <p:sp>
        <p:nvSpPr>
          <p:cNvPr id="4" name="Slide Number Placeholder 3"/>
          <p:cNvSpPr>
            <a:spLocks noGrp="1"/>
          </p:cNvSpPr>
          <p:nvPr>
            <p:ph type="sldNum" sz="quarter" idx="5"/>
          </p:nvPr>
        </p:nvSpPr>
        <p:spPr/>
        <p:txBody>
          <a:bodyPr/>
          <a:lstStyle/>
          <a:p>
            <a:fld id="{38B2033A-FB0F-7949-A9F0-CBC790DC54B4}" type="slidenum">
              <a:rPr lang="en-US" smtClean="0"/>
              <a:t>42</a:t>
            </a:fld>
            <a:endParaRPr lang="en-US"/>
          </a:p>
        </p:txBody>
      </p:sp>
    </p:spTree>
    <p:extLst>
      <p:ext uri="{BB962C8B-B14F-4D97-AF65-F5344CB8AC3E}">
        <p14:creationId xmlns:p14="http://schemas.microsoft.com/office/powerpoint/2010/main" val="1275796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The “23” represents the total number of apples.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“4” represents the number of children the apples are shared between.</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“5” represents the equal number of apples that each child gets.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“3” represents the number of apples left over.</a:t>
            </a:r>
          </a:p>
          <a:p>
            <a:r>
              <a:rPr lang="en-GB" sz="1200" i="1" kern="1200" dirty="0">
                <a:solidFill>
                  <a:schemeClr val="tx1"/>
                </a:solidFill>
                <a:effectLst/>
                <a:latin typeface="+mn-lt"/>
                <a:ea typeface="+mn-ea"/>
                <a:cs typeface="+mn-cs"/>
              </a:rPr>
              <a:t>So, the children get five apples each; there are three apples left over.</a:t>
            </a:r>
          </a:p>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43</a:t>
            </a:fld>
            <a:endParaRPr lang="en-US"/>
          </a:p>
        </p:txBody>
      </p:sp>
    </p:spTree>
    <p:extLst>
      <p:ext uri="{BB962C8B-B14F-4D97-AF65-F5344CB8AC3E}">
        <p14:creationId xmlns:p14="http://schemas.microsoft.com/office/powerpoint/2010/main" val="4533035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Will all of the scouts fit into seven tents? (No)</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Why not? (If there are seven tents, there are two scouts left over.)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So how many tents will we need to fit </a:t>
            </a:r>
            <a:r>
              <a:rPr lang="en-GB" sz="1200" i="1" u="sng" kern="1200" dirty="0">
                <a:solidFill>
                  <a:schemeClr val="tx1"/>
                </a:solidFill>
                <a:effectLst/>
                <a:latin typeface="+mn-lt"/>
                <a:ea typeface="+mn-ea"/>
                <a:cs typeface="+mn-cs"/>
              </a:rPr>
              <a:t>all</a:t>
            </a:r>
            <a:r>
              <a:rPr lang="en-GB" sz="1200" i="1" kern="1200" dirty="0">
                <a:solidFill>
                  <a:schemeClr val="tx1"/>
                </a:solidFill>
                <a:effectLst/>
                <a:latin typeface="+mn-lt"/>
                <a:ea typeface="+mn-ea"/>
                <a:cs typeface="+mn-cs"/>
              </a:rPr>
              <a:t> of the scouts into tents? </a:t>
            </a:r>
          </a:p>
          <a:p>
            <a:r>
              <a:rPr lang="en-GB" sz="1200" i="1" kern="1200" dirty="0">
                <a:solidFill>
                  <a:schemeClr val="tx1"/>
                </a:solidFill>
                <a:effectLst/>
                <a:latin typeface="+mn-lt"/>
                <a:ea typeface="+mn-ea"/>
                <a:cs typeface="+mn-cs"/>
              </a:rPr>
              <a:t>(Eight; we need seven tents of four scouts, and another tent for the two left-over scouts.)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“30” represents the total number of scouts.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“4” represents the number of scouts in each tent.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“7” represents the number of full tents.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“2” represents the number of scouts left over.</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8B2033A-FB0F-7949-A9F0-CBC790DC54B4}" type="slidenum">
              <a:rPr lang="en-US" smtClean="0"/>
              <a:t>44</a:t>
            </a:fld>
            <a:endParaRPr lang="en-US"/>
          </a:p>
        </p:txBody>
      </p:sp>
    </p:spTree>
    <p:extLst>
      <p:ext uri="{BB962C8B-B14F-4D97-AF65-F5344CB8AC3E}">
        <p14:creationId xmlns:p14="http://schemas.microsoft.com/office/powerpoint/2010/main" val="6802268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The “34” represents the total number of biscuits.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“6” represents the number of biscuits on each plate.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“5” represents the number of plates of biscuits.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“4” represents the number of biscuits left over.</a:t>
            </a:r>
          </a:p>
          <a:p>
            <a:r>
              <a:rPr lang="en-GB" sz="1200" i="1" kern="1200" dirty="0">
                <a:solidFill>
                  <a:schemeClr val="tx1"/>
                </a:solidFill>
                <a:effectLst/>
                <a:latin typeface="+mn-lt"/>
                <a:ea typeface="+mn-ea"/>
                <a:cs typeface="+mn-cs"/>
              </a:rPr>
              <a:t>So, five </a:t>
            </a:r>
            <a:r>
              <a:rPr lang="en-GB" sz="1200" i="1" u="sng" kern="1200" dirty="0">
                <a:solidFill>
                  <a:schemeClr val="tx1"/>
                </a:solidFill>
                <a:effectLst/>
                <a:latin typeface="+mn-lt"/>
                <a:ea typeface="+mn-ea"/>
                <a:cs typeface="+mn-cs"/>
              </a:rPr>
              <a:t>full</a:t>
            </a:r>
            <a:r>
              <a:rPr lang="en-GB" sz="1200" i="1" u="none" kern="1200" dirty="0">
                <a:solidFill>
                  <a:schemeClr val="tx1"/>
                </a:solidFill>
                <a:effectLst/>
                <a:latin typeface="+mn-lt"/>
                <a:ea typeface="+mn-ea"/>
                <a:cs typeface="+mn-cs"/>
              </a:rPr>
              <a:t> plates of biscuits can be made.</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8B2033A-FB0F-7949-A9F0-CBC790DC54B4}" type="slidenum">
              <a:rPr lang="en-US" smtClean="0"/>
              <a:t>45</a:t>
            </a:fld>
            <a:endParaRPr lang="en-US"/>
          </a:p>
        </p:txBody>
      </p:sp>
    </p:spTree>
    <p:extLst>
      <p:ext uri="{BB962C8B-B14F-4D97-AF65-F5344CB8AC3E}">
        <p14:creationId xmlns:p14="http://schemas.microsoft.com/office/powerpoint/2010/main" val="1389137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Three boxes of four are twelve.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There are two cakes left over.</a:t>
            </a:r>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6</a:t>
            </a:fld>
            <a:endParaRPr lang="en-US"/>
          </a:p>
        </p:txBody>
      </p:sp>
    </p:spTree>
    <p:extLst>
      <p:ext uri="{BB962C8B-B14F-4D97-AF65-F5344CB8AC3E}">
        <p14:creationId xmlns:p14="http://schemas.microsoft.com/office/powerpoint/2010/main" val="1547760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Fourteen divided into groups of four is equal to </a:t>
            </a:r>
            <a:r>
              <a:rPr lang="en-GB" sz="1200" i="1" u="sng" kern="1200" dirty="0">
                <a:solidFill>
                  <a:schemeClr val="tx1"/>
                </a:solidFill>
                <a:effectLst/>
                <a:latin typeface="+mn-lt"/>
                <a:ea typeface="+mn-ea"/>
                <a:cs typeface="+mn-cs"/>
              </a:rPr>
              <a:t>three, with a remainder of two.</a:t>
            </a:r>
            <a:endParaRPr lang="en-GB" sz="1200" u="sng"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So, the baker can make three boxes of cakes, with two left over. </a:t>
            </a:r>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7</a:t>
            </a:fld>
            <a:endParaRPr lang="en-US"/>
          </a:p>
        </p:txBody>
      </p:sp>
    </p:spTree>
    <p:extLst>
      <p:ext uri="{BB962C8B-B14F-4D97-AF65-F5344CB8AC3E}">
        <p14:creationId xmlns:p14="http://schemas.microsoft.com/office/powerpoint/2010/main" val="3733165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Six threes is </a:t>
            </a:r>
            <a:r>
              <a:rPr lang="en-GB" sz="1200" i="1" u="sng" kern="1200" dirty="0">
                <a:solidFill>
                  <a:schemeClr val="tx1"/>
                </a:solidFill>
                <a:effectLst/>
                <a:latin typeface="+mn-lt"/>
                <a:ea typeface="+mn-ea"/>
                <a:cs typeface="+mn-cs"/>
              </a:rPr>
              <a:t>six</a:t>
            </a:r>
            <a:r>
              <a:rPr lang="en-GB" sz="1200" i="1" kern="1200" dirty="0">
                <a:solidFill>
                  <a:schemeClr val="tx1"/>
                </a:solidFill>
                <a:effectLst/>
                <a:latin typeface="+mn-lt"/>
                <a:ea typeface="+mn-ea"/>
                <a:cs typeface="+mn-cs"/>
              </a:rPr>
              <a:t> each. That’s eighteen</a:t>
            </a:r>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8</a:t>
            </a:fld>
            <a:endParaRPr lang="en-US"/>
          </a:p>
        </p:txBody>
      </p:sp>
    </p:spTree>
    <p:extLst>
      <p:ext uri="{BB962C8B-B14F-4D97-AF65-F5344CB8AC3E}">
        <p14:creationId xmlns:p14="http://schemas.microsoft.com/office/powerpoint/2010/main" val="4093259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Eighteen divided between three is equal to </a:t>
            </a:r>
            <a:r>
              <a:rPr lang="en-GB" sz="1200" i="1" u="sng" kern="1200" dirty="0">
                <a:solidFill>
                  <a:schemeClr val="tx1"/>
                </a:solidFill>
                <a:effectLst/>
                <a:latin typeface="+mn-lt"/>
                <a:ea typeface="+mn-ea"/>
                <a:cs typeface="+mn-cs"/>
              </a:rPr>
              <a:t>six</a:t>
            </a:r>
            <a:r>
              <a:rPr lang="en-GB" sz="1200" i="1" kern="1200" dirty="0">
                <a:solidFill>
                  <a:schemeClr val="tx1"/>
                </a:solidFill>
                <a:effectLst/>
                <a:latin typeface="+mn-lt"/>
                <a:ea typeface="+mn-ea"/>
                <a:cs typeface="+mn-cs"/>
              </a:rPr>
              <a:t> each.</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So the children get six cars each.</a:t>
            </a:r>
            <a:r>
              <a:rPr lang="en-GB" sz="1200" kern="1200" dirty="0">
                <a:solidFill>
                  <a:schemeClr val="tx1"/>
                </a:solidFill>
                <a:effectLst/>
                <a:latin typeface="+mn-lt"/>
                <a:ea typeface="+mn-ea"/>
                <a:cs typeface="+mn-cs"/>
              </a:rPr>
              <a:t> </a:t>
            </a:r>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9</a:t>
            </a:fld>
            <a:endParaRPr lang="en-US"/>
          </a:p>
        </p:txBody>
      </p:sp>
    </p:spTree>
    <p:extLst>
      <p:ext uri="{BB962C8B-B14F-4D97-AF65-F5344CB8AC3E}">
        <p14:creationId xmlns:p14="http://schemas.microsoft.com/office/powerpoint/2010/main" val="3186649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Six threes is </a:t>
            </a:r>
            <a:r>
              <a:rPr lang="en-GB" sz="1200" i="1" u="sng" kern="1200" dirty="0">
                <a:solidFill>
                  <a:schemeClr val="tx1"/>
                </a:solidFill>
                <a:effectLst/>
                <a:latin typeface="+mn-lt"/>
                <a:ea typeface="+mn-ea"/>
                <a:cs typeface="+mn-cs"/>
              </a:rPr>
              <a:t>six</a:t>
            </a:r>
            <a:r>
              <a:rPr lang="en-GB" sz="1200" i="1" kern="1200" dirty="0">
                <a:solidFill>
                  <a:schemeClr val="tx1"/>
                </a:solidFill>
                <a:effectLst/>
                <a:latin typeface="+mn-lt"/>
                <a:ea typeface="+mn-ea"/>
                <a:cs typeface="+mn-cs"/>
              </a:rPr>
              <a:t> each. That’s eighteen.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There is </a:t>
            </a:r>
            <a:r>
              <a:rPr lang="en-GB" sz="1200" i="1" u="sng" kern="1200" dirty="0">
                <a:solidFill>
                  <a:schemeClr val="tx1"/>
                </a:solidFill>
                <a:effectLst/>
                <a:latin typeface="+mn-lt"/>
                <a:ea typeface="+mn-ea"/>
                <a:cs typeface="+mn-cs"/>
              </a:rPr>
              <a:t>one</a:t>
            </a:r>
            <a:r>
              <a:rPr lang="en-GB" sz="1200" i="1" kern="1200" dirty="0">
                <a:solidFill>
                  <a:schemeClr val="tx1"/>
                </a:solidFill>
                <a:effectLst/>
                <a:latin typeface="+mn-lt"/>
                <a:ea typeface="+mn-ea"/>
                <a:cs typeface="+mn-cs"/>
              </a:rPr>
              <a:t> car left over.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8B2033A-FB0F-7949-A9F0-CBC790DC54B4}" type="slidenum">
              <a:rPr lang="en-US" smtClean="0"/>
              <a:t>10</a:t>
            </a:fld>
            <a:endParaRPr lang="en-US"/>
          </a:p>
        </p:txBody>
      </p:sp>
    </p:spTree>
    <p:extLst>
      <p:ext uri="{BB962C8B-B14F-4D97-AF65-F5344CB8AC3E}">
        <p14:creationId xmlns:p14="http://schemas.microsoft.com/office/powerpoint/2010/main" val="684152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Nineteen divided between three is equal to </a:t>
            </a:r>
            <a:r>
              <a:rPr lang="en-GB" sz="1200" i="1" u="sng" kern="1200" dirty="0">
                <a:solidFill>
                  <a:schemeClr val="tx1"/>
                </a:solidFill>
                <a:effectLst/>
                <a:latin typeface="+mn-lt"/>
                <a:ea typeface="+mn-ea"/>
                <a:cs typeface="+mn-cs"/>
              </a:rPr>
              <a:t>six each, with a remainder of one</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So, the children get six cars each; there is one car left over. </a:t>
            </a:r>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11</a:t>
            </a:fld>
            <a:endParaRPr lang="en-US"/>
          </a:p>
        </p:txBody>
      </p:sp>
    </p:spTree>
    <p:extLst>
      <p:ext uri="{BB962C8B-B14F-4D97-AF65-F5344CB8AC3E}">
        <p14:creationId xmlns:p14="http://schemas.microsoft.com/office/powerpoint/2010/main" val="134646566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hyperlink" Target="http://www.ncetm.org.uk/masterypd" TargetMode="Externa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03649" y="2618343"/>
            <a:ext cx="7740352" cy="1621314"/>
          </a:xfrm>
          <a:prstGeom prst="rect">
            <a:avLst/>
          </a:prstGeom>
        </p:spPr>
      </p:pic>
      <p:sp>
        <p:nvSpPr>
          <p:cNvPr id="44036" name="Rectangle 4"/>
          <p:cNvSpPr>
            <a:spLocks noGrp="1" noChangeArrowheads="1"/>
          </p:cNvSpPr>
          <p:nvPr>
            <p:ph type="ctrTitle" hasCustomPrompt="1"/>
          </p:nvPr>
        </p:nvSpPr>
        <p:spPr>
          <a:xfrm>
            <a:off x="2483768" y="2803101"/>
            <a:ext cx="6279232" cy="758825"/>
          </a:xfrm>
          <a:extLst/>
        </p:spPr>
        <p:txBody>
          <a:bodyPr anchor="ctr" anchorCtr="0"/>
          <a:lstStyle>
            <a:lvl1pPr algn="r">
              <a:defRPr sz="2800" b="0" baseline="0">
                <a:solidFill>
                  <a:schemeClr val="tx1"/>
                </a:solidFill>
                <a:latin typeface="Myriad Pro" charset="0"/>
                <a:ea typeface="Myriad Pro" charset="0"/>
                <a:cs typeface="Myriad Pro" charset="0"/>
              </a:defRPr>
            </a:lvl1pPr>
          </a:lstStyle>
          <a:p>
            <a:pPr lvl="0"/>
            <a:r>
              <a:rPr lang="en-GB" noProof="0" dirty="0"/>
              <a:t>Segment title</a:t>
            </a:r>
          </a:p>
        </p:txBody>
      </p:sp>
      <p:sp>
        <p:nvSpPr>
          <p:cNvPr id="44037" name="Rectangle 5"/>
          <p:cNvSpPr>
            <a:spLocks noGrp="1" noChangeArrowheads="1"/>
          </p:cNvSpPr>
          <p:nvPr>
            <p:ph type="subTitle" idx="1" hasCustomPrompt="1"/>
          </p:nvPr>
        </p:nvSpPr>
        <p:spPr>
          <a:xfrm>
            <a:off x="2483768" y="3746683"/>
            <a:ext cx="6279232" cy="355600"/>
          </a:xfrm>
        </p:spPr>
        <p:txBody>
          <a:bodyPr anchor="ctr" anchorCtr="0"/>
          <a:lstStyle>
            <a:lvl1pPr marL="0" indent="0" algn="r">
              <a:defRPr sz="1800" baseline="0">
                <a:solidFill>
                  <a:schemeClr val="tx1"/>
                </a:solidFill>
                <a:latin typeface="Myriad Pro" charset="0"/>
                <a:ea typeface="Myriad Pro" charset="0"/>
                <a:cs typeface="Myriad Pro" charset="0"/>
              </a:defRPr>
            </a:lvl1pPr>
          </a:lstStyle>
          <a:p>
            <a:pPr lvl="0"/>
            <a:r>
              <a:rPr lang="en-GB" noProof="0" dirty="0"/>
              <a:t>Representations | Year X</a:t>
            </a:r>
          </a:p>
        </p:txBody>
      </p:sp>
      <p:sp>
        <p:nvSpPr>
          <p:cNvPr id="11" name="Rectangle 4"/>
          <p:cNvSpPr txBox="1">
            <a:spLocks noChangeArrowheads="1"/>
          </p:cNvSpPr>
          <p:nvPr userDrawn="1"/>
        </p:nvSpPr>
        <p:spPr bwMode="auto">
          <a:xfrm>
            <a:off x="1492297" y="4877634"/>
            <a:ext cx="7239000" cy="436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2400" b="0" baseline="0">
                <a:solidFill>
                  <a:schemeClr val="tx1"/>
                </a:solidFill>
                <a:latin typeface="Myriad Pro" charset="0"/>
                <a:ea typeface="Myriad Pro" charset="0"/>
                <a:cs typeface="Myriad Pro" charset="0"/>
              </a:defRPr>
            </a:lvl1pPr>
            <a:lvl2pPr algn="l" rtl="0" eaLnBrk="0" fontAlgn="base" hangingPunct="0">
              <a:spcBef>
                <a:spcPct val="0"/>
              </a:spcBef>
              <a:spcAft>
                <a:spcPct val="0"/>
              </a:spcAft>
              <a:defRPr sz="3600" b="1">
                <a:solidFill>
                  <a:srgbClr val="00628C"/>
                </a:solidFill>
                <a:latin typeface="Arial" charset="0"/>
              </a:defRPr>
            </a:lvl2pPr>
            <a:lvl3pPr algn="l" rtl="0" eaLnBrk="0" fontAlgn="base" hangingPunct="0">
              <a:spcBef>
                <a:spcPct val="0"/>
              </a:spcBef>
              <a:spcAft>
                <a:spcPct val="0"/>
              </a:spcAft>
              <a:defRPr sz="3600" b="1">
                <a:solidFill>
                  <a:srgbClr val="00628C"/>
                </a:solidFill>
                <a:latin typeface="Arial" charset="0"/>
              </a:defRPr>
            </a:lvl3pPr>
            <a:lvl4pPr algn="l" rtl="0" eaLnBrk="0" fontAlgn="base" hangingPunct="0">
              <a:spcBef>
                <a:spcPct val="0"/>
              </a:spcBef>
              <a:spcAft>
                <a:spcPct val="0"/>
              </a:spcAft>
              <a:defRPr sz="3600" b="1">
                <a:solidFill>
                  <a:srgbClr val="00628C"/>
                </a:solidFill>
                <a:latin typeface="Arial" charset="0"/>
              </a:defRPr>
            </a:lvl4pPr>
            <a:lvl5pPr algn="l" rtl="0" eaLnBrk="0" fontAlgn="base" hangingPunct="0">
              <a:spcBef>
                <a:spcPct val="0"/>
              </a:spcBef>
              <a:spcAft>
                <a:spcPct val="0"/>
              </a:spcAft>
              <a:defRPr sz="3600" b="1">
                <a:solidFill>
                  <a:srgbClr val="00628C"/>
                </a:solidFill>
                <a:latin typeface="Arial" charset="0"/>
              </a:defRPr>
            </a:lvl5pPr>
            <a:lvl6pPr marL="457200" algn="l" rtl="0" fontAlgn="base">
              <a:spcBef>
                <a:spcPct val="0"/>
              </a:spcBef>
              <a:spcAft>
                <a:spcPct val="0"/>
              </a:spcAft>
              <a:defRPr sz="3600" b="1">
                <a:solidFill>
                  <a:srgbClr val="00628C"/>
                </a:solidFill>
                <a:latin typeface="Arial" charset="0"/>
              </a:defRPr>
            </a:lvl6pPr>
            <a:lvl7pPr marL="914400" algn="l" rtl="0" fontAlgn="base">
              <a:spcBef>
                <a:spcPct val="0"/>
              </a:spcBef>
              <a:spcAft>
                <a:spcPct val="0"/>
              </a:spcAft>
              <a:defRPr sz="3600" b="1">
                <a:solidFill>
                  <a:srgbClr val="00628C"/>
                </a:solidFill>
                <a:latin typeface="Arial" charset="0"/>
              </a:defRPr>
            </a:lvl7pPr>
            <a:lvl8pPr marL="1371600" algn="l" rtl="0" fontAlgn="base">
              <a:spcBef>
                <a:spcPct val="0"/>
              </a:spcBef>
              <a:spcAft>
                <a:spcPct val="0"/>
              </a:spcAft>
              <a:defRPr sz="3600" b="1">
                <a:solidFill>
                  <a:srgbClr val="00628C"/>
                </a:solidFill>
                <a:latin typeface="Arial" charset="0"/>
              </a:defRPr>
            </a:lvl8pPr>
            <a:lvl9pPr marL="1828800" algn="l" rtl="0" fontAlgn="base">
              <a:spcBef>
                <a:spcPct val="0"/>
              </a:spcBef>
              <a:spcAft>
                <a:spcPct val="0"/>
              </a:spcAft>
              <a:defRPr sz="3600" b="1">
                <a:solidFill>
                  <a:srgbClr val="00628C"/>
                </a:solidFill>
                <a:latin typeface="Arial" charset="0"/>
              </a:defRPr>
            </a:lvl9pPr>
          </a:lstStyle>
          <a:p>
            <a:pPr algn="l">
              <a:buClrTx/>
              <a:buFontTx/>
              <a:buNone/>
            </a:pPr>
            <a:r>
              <a:rPr lang="en-GB" b="1" kern="0" dirty="0">
                <a:solidFill>
                  <a:srgbClr val="00628C"/>
                </a:solidFill>
              </a:rPr>
              <a:t>Mastery Professional Development</a:t>
            </a: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1060" y="520876"/>
            <a:ext cx="2969940" cy="1144332"/>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52120" y="178908"/>
            <a:ext cx="3068836" cy="1486300"/>
          </a:xfrm>
          <a:prstGeom prst="rect">
            <a:avLst/>
          </a:prstGeom>
        </p:spPr>
      </p:pic>
      <p:pic>
        <p:nvPicPr>
          <p:cNvPr id="13" name="Picture 12"/>
          <p:cNvPicPr>
            <a:picLocks noChangeAspect="1"/>
          </p:cNvPicPr>
          <p:nvPr userDrawn="1"/>
        </p:nvPicPr>
        <p:blipFill rotWithShape="1">
          <a:blip r:embed="rId5" cstate="print">
            <a:extLst>
              <a:ext uri="{28A0092B-C50C-407E-A947-70E740481C1C}">
                <a14:useLocalDpi xmlns:a14="http://schemas.microsoft.com/office/drawing/2010/main" val="0"/>
              </a:ext>
            </a:extLst>
          </a:blip>
          <a:srcRect/>
          <a:stretch/>
        </p:blipFill>
        <p:spPr>
          <a:xfrm>
            <a:off x="0" y="0"/>
            <a:ext cx="1066570" cy="6885384"/>
          </a:xfrm>
          <a:prstGeom prst="rect">
            <a:avLst/>
          </a:prstGeom>
        </p:spPr>
      </p:pic>
      <p:pic>
        <p:nvPicPr>
          <p:cNvPr id="16" name="Picture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90854" y="2618343"/>
            <a:ext cx="312794" cy="1621313"/>
          </a:xfrm>
          <a:prstGeom prst="rect">
            <a:avLst/>
          </a:prstGeom>
        </p:spPr>
      </p:pic>
      <p:pic>
        <p:nvPicPr>
          <p:cNvPr id="17" name="Picture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03648" y="2935440"/>
            <a:ext cx="899160" cy="978408"/>
          </a:xfrm>
          <a:prstGeom prst="rect">
            <a:avLst/>
          </a:prstGeom>
        </p:spPr>
      </p:pic>
      <p:sp>
        <p:nvSpPr>
          <p:cNvPr id="7" name="Text Placeholder 6"/>
          <p:cNvSpPr>
            <a:spLocks noGrp="1"/>
          </p:cNvSpPr>
          <p:nvPr>
            <p:ph type="body" sz="quarter" idx="11" hasCustomPrompt="1"/>
          </p:nvPr>
        </p:nvSpPr>
        <p:spPr>
          <a:xfrm>
            <a:off x="1492297" y="5246952"/>
            <a:ext cx="5583460" cy="510635"/>
          </a:xfrm>
        </p:spPr>
        <p:txBody>
          <a:bodyPr/>
          <a:lstStyle>
            <a:lvl1pPr>
              <a:defRPr sz="2400" i="1">
                <a:solidFill>
                  <a:srgbClr val="00628C"/>
                </a:solidFill>
                <a:latin typeface="Myriad Pro" charset="0"/>
                <a:ea typeface="Myriad Pro" charset="0"/>
                <a:cs typeface="Myriad Pro" charset="0"/>
              </a:defRPr>
            </a:lvl1pPr>
          </a:lstStyle>
          <a:p>
            <a:pPr lvl="0"/>
            <a:r>
              <a:rPr lang="en-US" dirty="0"/>
              <a:t>Spine</a:t>
            </a:r>
          </a:p>
        </p:txBody>
      </p:sp>
      <p:sp>
        <p:nvSpPr>
          <p:cNvPr id="14" name="Rectangle 13"/>
          <p:cNvSpPr/>
          <p:nvPr userDrawn="1"/>
        </p:nvSpPr>
        <p:spPr>
          <a:xfrm>
            <a:off x="4191000" y="6073157"/>
            <a:ext cx="4572000" cy="784830"/>
          </a:xfrm>
          <a:prstGeom prst="rect">
            <a:avLst/>
          </a:prstGeom>
        </p:spPr>
        <p:txBody>
          <a:bodyPr>
            <a:spAutoFit/>
          </a:bodyPr>
          <a:lstStyle/>
          <a:p>
            <a:pPr algn="r">
              <a:buFontTx/>
              <a:buNone/>
            </a:pPr>
            <a:r>
              <a:rPr lang="en-US" sz="1500" dirty="0">
                <a:solidFill>
                  <a:srgbClr val="00628C"/>
                </a:solidFill>
                <a:effectLst/>
                <a:latin typeface="Myriad Pro" charset="0"/>
                <a:hlinkClick r:id="rId8"/>
              </a:rPr>
              <a:t>www.ncetm.org.uk/masterypd</a:t>
            </a:r>
            <a:br>
              <a:rPr lang="en-US" sz="1500" dirty="0">
                <a:solidFill>
                  <a:srgbClr val="00628C"/>
                </a:solidFill>
                <a:effectLst/>
                <a:latin typeface="Myriad Pro" charset="0"/>
              </a:rPr>
            </a:br>
            <a:r>
              <a:rPr lang="en-US" sz="1500" dirty="0">
                <a:solidFill>
                  <a:srgbClr val="00628C"/>
                </a:solidFill>
                <a:effectLst/>
                <a:latin typeface="Myriad Pro" charset="0"/>
              </a:rPr>
              <a:t>© Crown Copyright 2019</a:t>
            </a:r>
            <a:br>
              <a:rPr lang="en-US" sz="1500" dirty="0">
                <a:solidFill>
                  <a:srgbClr val="00628C"/>
                </a:solidFill>
                <a:effectLst/>
                <a:latin typeface="Myriad Pro" charset="0"/>
              </a:rPr>
            </a:br>
            <a:r>
              <a:rPr lang="en-US" sz="1500" dirty="0">
                <a:solidFill>
                  <a:schemeClr val="bg1">
                    <a:lumMod val="50000"/>
                  </a:schemeClr>
                </a:solidFill>
                <a:effectLst/>
                <a:latin typeface="Myriad Pro" charset="0"/>
              </a:rPr>
              <a:t>2019 pilot</a:t>
            </a:r>
            <a:endParaRPr lang="en-US" sz="1500" dirty="0">
              <a:solidFill>
                <a:srgbClr val="00628C"/>
              </a:solidFill>
              <a:effectLst/>
              <a:latin typeface="Myriad Pro" charset="0"/>
            </a:endParaRPr>
          </a:p>
        </p:txBody>
      </p:sp>
    </p:spTree>
    <p:extLst>
      <p:ext uri="{BB962C8B-B14F-4D97-AF65-F5344CB8AC3E}">
        <p14:creationId xmlns:p14="http://schemas.microsoft.com/office/powerpoint/2010/main" val="141490224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GB" dirty="0"/>
              <a:t>How to use this presentation</a:t>
            </a:r>
          </a:p>
        </p:txBody>
      </p:sp>
      <p:sp>
        <p:nvSpPr>
          <p:cNvPr id="2" name="TextBox 1"/>
          <p:cNvSpPr txBox="1"/>
          <p:nvPr userDrawn="1"/>
        </p:nvSpPr>
        <p:spPr bwMode="auto">
          <a:xfrm>
            <a:off x="463960" y="836712"/>
            <a:ext cx="8216081" cy="356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lvl="0">
              <a:lnSpc>
                <a:spcPct val="100000"/>
              </a:lnSpc>
              <a:buNone/>
            </a:pPr>
            <a:r>
              <a:rPr lang="en-GB" sz="2400" dirty="0">
                <a:latin typeface="Myriad Pro" charset="0"/>
                <a:ea typeface="Myriad Pro" charset="0"/>
                <a:cs typeface="Myriad Pro" charset="0"/>
              </a:rPr>
              <a:t>The following slides contain the representations described in the teacher guide, and are intended to accompany the teacher guide. They do not represent complete lessons and should not be used as such. </a:t>
            </a:r>
          </a:p>
          <a:p>
            <a:pPr lvl="0">
              <a:lnSpc>
                <a:spcPct val="100000"/>
              </a:lnSpc>
              <a:buNone/>
            </a:pPr>
            <a:endParaRPr lang="en-GB" sz="2400" dirty="0">
              <a:latin typeface="Myriad Pro" charset="0"/>
              <a:ea typeface="Myriad Pro" charset="0"/>
              <a:cs typeface="Myriad Pro" charset="0"/>
            </a:endParaRPr>
          </a:p>
          <a:p>
            <a:pPr lvl="0">
              <a:lnSpc>
                <a:spcPct val="100000"/>
              </a:lnSpc>
              <a:buNone/>
            </a:pPr>
            <a:r>
              <a:rPr lang="en-GB" sz="2400" dirty="0">
                <a:latin typeface="Myriad Pro" charset="0"/>
                <a:ea typeface="Myriad Pro" charset="0"/>
                <a:cs typeface="Myriad Pro" charset="0"/>
              </a:rPr>
              <a:t>However, you may wish to use the slides in conjunction with the teacher guide to support the planning of lessons, in combination with other resources such as high-quality textbooks that follow a teaching-for-mastery approach. </a:t>
            </a:r>
          </a:p>
        </p:txBody>
      </p:sp>
      <p:sp>
        <p:nvSpPr>
          <p:cNvPr id="5" name="Text Placeholder 4"/>
          <p:cNvSpPr>
            <a:spLocks noGrp="1"/>
          </p:cNvSpPr>
          <p:nvPr>
            <p:ph type="body" sz="quarter" idx="12" hasCustomPrompt="1"/>
          </p:nvPr>
        </p:nvSpPr>
        <p:spPr>
          <a:xfrm>
            <a:off x="463959" y="4797152"/>
            <a:ext cx="8216081" cy="1127125"/>
          </a:xfrm>
        </p:spPr>
        <p:txBody>
          <a:bodyPr/>
          <a:lstStyle>
            <a:lvl1pPr marL="0" indent="0">
              <a:buFont typeface="Arial" charset="0"/>
              <a:buNone/>
              <a:defRPr sz="2800" i="0" baseline="0"/>
            </a:lvl1pPr>
          </a:lstStyle>
          <a:p>
            <a:pPr lvl="0">
              <a:lnSpc>
                <a:spcPct val="100000"/>
              </a:lnSpc>
            </a:pPr>
            <a:r>
              <a:rPr lang="en-GB" sz="2400" dirty="0">
                <a:latin typeface="Myriad Pro" charset="0"/>
                <a:ea typeface="Myriad Pro" charset="0"/>
                <a:cs typeface="Myriad Pro" charset="0"/>
              </a:rPr>
              <a:t>You can find the teacher guide [Enter name of teacher guide] by following the link below.</a:t>
            </a:r>
            <a:endParaRPr lang="en-GB" sz="2400" i="1" dirty="0">
              <a:latin typeface="Myriad Pro" charset="0"/>
              <a:ea typeface="Myriad Pro" charset="0"/>
              <a:cs typeface="Myriad Pro" charset="0"/>
            </a:endParaRPr>
          </a:p>
        </p:txBody>
      </p:sp>
      <p:sp>
        <p:nvSpPr>
          <p:cNvPr id="7" name="Rectangle 6"/>
          <p:cNvSpPr/>
          <p:nvPr userDrawn="1"/>
        </p:nvSpPr>
        <p:spPr>
          <a:xfrm>
            <a:off x="3166212" y="6487839"/>
            <a:ext cx="2811573"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2019 pilot</a:t>
            </a: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Canvas">
    <p:spTree>
      <p:nvGrpSpPr>
        <p:cNvPr id="1" name=""/>
        <p:cNvGrpSpPr/>
        <p:nvPr/>
      </p:nvGrpSpPr>
      <p:grpSpPr>
        <a:xfrm>
          <a:off x="0" y="0"/>
          <a:ext cx="0" cy="0"/>
          <a:chOff x="0" y="0"/>
          <a:chExt cx="0" cy="0"/>
        </a:xfrm>
      </p:grpSpPr>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5"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dirty="0"/>
              <a:t>Short Segment Title – Steps</a:t>
            </a:r>
          </a:p>
        </p:txBody>
      </p:sp>
      <p:sp>
        <p:nvSpPr>
          <p:cNvPr id="6" name="Rectangle 5"/>
          <p:cNvSpPr/>
          <p:nvPr userDrawn="1"/>
        </p:nvSpPr>
        <p:spPr>
          <a:xfrm>
            <a:off x="3166212" y="6487839"/>
            <a:ext cx="2811573"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2019 pilot</a:t>
            </a: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7544" y="764704"/>
            <a:ext cx="8216081" cy="5544618"/>
          </a:xfrm>
        </p:spPr>
        <p:txBody>
          <a:bodyPr anchor="t" anchorCtr="0"/>
          <a:lstStyle>
            <a:lvl1pPr marL="0" indent="0">
              <a:buFont typeface="Arial" charset="0"/>
              <a:buNone/>
              <a:defRPr sz="28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400">
                <a:latin typeface="Myriad Pro" charset="0"/>
                <a:ea typeface="Myriad Pro" charset="0"/>
                <a:cs typeface="Myriad Pro" charset="0"/>
              </a:defRPr>
            </a:lvl2pPr>
            <a:lvl3pPr>
              <a:buClr>
                <a:srgbClr val="82CBDD"/>
              </a:buClr>
              <a:defRPr sz="2000">
                <a:latin typeface="Myriad Pro" charset="0"/>
                <a:ea typeface="Myriad Pro" charset="0"/>
                <a:cs typeface="Myriad Pro" charset="0"/>
              </a:defRPr>
            </a:lvl3pPr>
            <a:lvl4pPr>
              <a:buClr>
                <a:srgbClr val="82CBDD"/>
              </a:buClr>
              <a:defRPr sz="2000">
                <a:latin typeface="Myriad Pro" charset="0"/>
                <a:ea typeface="Myriad Pro" charset="0"/>
                <a:cs typeface="Myriad Pro" charset="0"/>
              </a:defRPr>
            </a:lvl4pPr>
            <a:lvl5pPr>
              <a:buClr>
                <a:srgbClr val="82CBDD"/>
              </a:buClr>
              <a:defRPr sz="20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p:nvPr>
        </p:nvSpPr>
        <p:spPr>
          <a:xfrm>
            <a:off x="0"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a:t>Click to edit Master text styles</a:t>
            </a: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aching Point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7544" y="1181498"/>
            <a:ext cx="8216081" cy="5127824"/>
          </a:xfrm>
        </p:spPr>
        <p:txBody>
          <a:bodyPr anchor="t" anchorCtr="0"/>
          <a:lstStyle>
            <a:lvl1pPr marL="0" indent="0">
              <a:defRPr sz="24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000">
                <a:latin typeface="Myriad Pro" charset="0"/>
                <a:ea typeface="Myriad Pro" charset="0"/>
                <a:cs typeface="Myriad Pro" charset="0"/>
              </a:defRPr>
            </a:lvl2pPr>
            <a:lvl3pPr>
              <a:buClr>
                <a:srgbClr val="82CBDD"/>
              </a:buClr>
              <a:defRPr sz="1800">
                <a:latin typeface="Myriad Pro" charset="0"/>
                <a:ea typeface="Myriad Pro" charset="0"/>
                <a:cs typeface="Myriad Pro" charset="0"/>
              </a:defRPr>
            </a:lvl3pPr>
            <a:lvl4pPr>
              <a:buClr>
                <a:srgbClr val="82CBDD"/>
              </a:buClr>
              <a:defRPr sz="1800">
                <a:latin typeface="Myriad Pro" charset="0"/>
                <a:ea typeface="Myriad Pro" charset="0"/>
                <a:cs typeface="Myriad Pro" charset="0"/>
              </a:defRPr>
            </a:lvl4pPr>
            <a:lvl5pPr>
              <a:buClr>
                <a:srgbClr val="82CBDD"/>
              </a:buClr>
              <a:defRPr sz="18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6" name="Text Placeholder 5"/>
          <p:cNvSpPr>
            <a:spLocks noGrp="1"/>
          </p:cNvSpPr>
          <p:nvPr>
            <p:ph type="body" sz="quarter" idx="10"/>
          </p:nvPr>
        </p:nvSpPr>
        <p:spPr>
          <a:xfrm>
            <a:off x="463958" y="764704"/>
            <a:ext cx="8219667" cy="416793"/>
          </a:xfrm>
        </p:spPr>
        <p:txBody>
          <a:bodyPr anchor="ctr" anchorCtr="0"/>
          <a:lstStyle>
            <a:lvl1pPr>
              <a:defRPr sz="2400" b="1" i="0">
                <a:solidFill>
                  <a:srgbClr val="00628C"/>
                </a:solidFill>
                <a:latin typeface="Myriad Pro" panose="020B0503030403020204" pitchFamily="34" charset="0"/>
                <a:ea typeface="Myriad Pro" panose="020B0503030403020204" pitchFamily="34" charset="0"/>
                <a:cs typeface="Myriad Pro" panose="020B0503030403020204" pitchFamily="34" charset="0"/>
              </a:defRPr>
            </a:lvl1pPr>
          </a:lstStyle>
          <a:p>
            <a:pPr lvl="0"/>
            <a:r>
              <a:rPr lang="en-US" dirty="0"/>
              <a:t>Click to edit Master text styles</a:t>
            </a:r>
          </a:p>
        </p:txBody>
      </p:sp>
      <p:sp>
        <p:nvSpPr>
          <p:cNvPr id="9" name="Text Placeholder 8"/>
          <p:cNvSpPr>
            <a:spLocks noGrp="1"/>
          </p:cNvSpPr>
          <p:nvPr>
            <p:ph type="body" sz="quarter" idx="1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a:t>Click to edit Master text styles</a:t>
            </a:r>
          </a:p>
        </p:txBody>
      </p:sp>
    </p:spTree>
    <p:extLst>
      <p:ext uri="{BB962C8B-B14F-4D97-AF65-F5344CB8AC3E}">
        <p14:creationId xmlns:p14="http://schemas.microsoft.com/office/powerpoint/2010/main" val="11756589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762000" y="301625"/>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ltLang="en-US" dirty="0"/>
              <a:t>Click to edit Master title style</a:t>
            </a:r>
            <a:endParaRPr lang="en-GB" altLang="en-US" dirty="0"/>
          </a:p>
        </p:txBody>
      </p:sp>
      <p:sp>
        <p:nvSpPr>
          <p:cNvPr id="1027" name="Rectangle 5"/>
          <p:cNvSpPr>
            <a:spLocks noGrp="1" noChangeArrowheads="1"/>
          </p:cNvSpPr>
          <p:nvPr>
            <p:ph type="body" idx="1"/>
          </p:nvPr>
        </p:nvSpPr>
        <p:spPr bwMode="auto">
          <a:xfrm>
            <a:off x="762000" y="1827213"/>
            <a:ext cx="79216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p:cNvSpPr>
            <a:spLocks noGrp="1" noChangeArrowheads="1"/>
          </p:cNvSpPr>
          <p:nvPr>
            <p:ph type="dt" sz="half" idx="2"/>
          </p:nvPr>
        </p:nvSpPr>
        <p:spPr bwMode="auto">
          <a:xfrm>
            <a:off x="457200" y="6248400"/>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spcBef>
                <a:spcPct val="0"/>
              </a:spcBef>
              <a:buClrTx/>
              <a:buFontTx/>
              <a:buNone/>
              <a:defRPr sz="1200"/>
            </a:lvl1pPr>
          </a:lstStyle>
          <a:p>
            <a:pPr>
              <a:defRPr/>
            </a:pPr>
            <a:endParaRPr lang="en-GB" dirty="0"/>
          </a:p>
        </p:txBody>
      </p:sp>
      <p:sp>
        <p:nvSpPr>
          <p:cNvPr id="43015" name="Rectangle 7"/>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a:spcBef>
                <a:spcPct val="0"/>
              </a:spcBef>
              <a:buClrTx/>
              <a:buFontTx/>
              <a:buNone/>
              <a:defRPr sz="1200"/>
            </a:lvl1pPr>
          </a:lstStyle>
          <a:p>
            <a:pPr>
              <a:defRPr/>
            </a:pPr>
            <a:endParaRPr lang="en-GB"/>
          </a:p>
        </p:txBody>
      </p:sp>
      <p:sp>
        <p:nvSpPr>
          <p:cNvPr id="43016" name="Rectangle 8"/>
          <p:cNvSpPr>
            <a:spLocks noGrp="1" noChangeArrowheads="1"/>
          </p:cNvSpPr>
          <p:nvPr>
            <p:ph type="sldNum" sz="quarter" idx="4"/>
          </p:nvPr>
        </p:nvSpPr>
        <p:spPr bwMode="auto">
          <a:xfrm>
            <a:off x="6553200" y="6248400"/>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vl1pPr>
          </a:lstStyle>
          <a:p>
            <a:fld id="{17C71EE9-BA72-3342-AD7C-7458D51D3716}" type="slidenum">
              <a:rPr lang="en-GB" altLang="x-none"/>
              <a:pPr/>
              <a:t>‹#›</a:t>
            </a:fld>
            <a:endParaRPr lang="en-GB" altLang="x-none"/>
          </a:p>
        </p:txBody>
      </p:sp>
    </p:spTree>
  </p:cSld>
  <p:clrMap bg1="lt1" tx1="dk1" bg2="lt2" tx2="dk2" accent1="accent1" accent2="accent2" accent3="accent3" accent4="accent4" accent5="accent5" accent6="accent6" hlink="hlink" folHlink="folHlink"/>
  <p:sldLayoutIdLst>
    <p:sldLayoutId id="2147483952" r:id="rId1"/>
    <p:sldLayoutId id="2147483962" r:id="rId2"/>
    <p:sldLayoutId id="2147483959" r:id="rId3"/>
    <p:sldLayoutId id="2147483961" r:id="rId4"/>
    <p:sldLayoutId id="2147483953" r:id="rId5"/>
  </p:sldLayoutIdLst>
  <p:txStyles>
    <p:titleStyle>
      <a:lvl1pPr algn="l" rtl="0" eaLnBrk="1" fontAlgn="base" hangingPunct="1">
        <a:spcBef>
          <a:spcPct val="0"/>
        </a:spcBef>
        <a:spcAft>
          <a:spcPct val="0"/>
        </a:spcAft>
        <a:defRPr sz="2800" b="1" i="0">
          <a:solidFill>
            <a:srgbClr val="00628C"/>
          </a:solidFill>
          <a:latin typeface="Myriad Pro" panose="020B0503030403020204" pitchFamily="34" charset="0"/>
          <a:ea typeface="Myriad Pro" panose="020B0503030403020204" pitchFamily="34" charset="0"/>
          <a:cs typeface="Myriad Pro" panose="020B0503030403020204" pitchFamily="34" charset="0"/>
        </a:defRPr>
      </a:lvl1pPr>
      <a:lvl2pPr algn="l" rtl="0" eaLnBrk="1" fontAlgn="base" hangingPunct="1">
        <a:spcBef>
          <a:spcPct val="0"/>
        </a:spcBef>
        <a:spcAft>
          <a:spcPct val="0"/>
        </a:spcAft>
        <a:defRPr sz="3600" b="1">
          <a:solidFill>
            <a:srgbClr val="00628C"/>
          </a:solidFill>
          <a:latin typeface="Arial" charset="0"/>
        </a:defRPr>
      </a:lvl2pPr>
      <a:lvl3pPr algn="l" rtl="0" eaLnBrk="1" fontAlgn="base" hangingPunct="1">
        <a:spcBef>
          <a:spcPct val="0"/>
        </a:spcBef>
        <a:spcAft>
          <a:spcPct val="0"/>
        </a:spcAft>
        <a:defRPr sz="3600" b="1">
          <a:solidFill>
            <a:srgbClr val="00628C"/>
          </a:solidFill>
          <a:latin typeface="Arial" charset="0"/>
        </a:defRPr>
      </a:lvl3pPr>
      <a:lvl4pPr algn="l" rtl="0" eaLnBrk="1" fontAlgn="base" hangingPunct="1">
        <a:spcBef>
          <a:spcPct val="0"/>
        </a:spcBef>
        <a:spcAft>
          <a:spcPct val="0"/>
        </a:spcAft>
        <a:defRPr sz="3600" b="1">
          <a:solidFill>
            <a:srgbClr val="00628C"/>
          </a:solidFill>
          <a:latin typeface="Arial" charset="0"/>
        </a:defRPr>
      </a:lvl4pPr>
      <a:lvl5pPr algn="l" rtl="0" eaLnBrk="1" fontAlgn="base" hangingPunct="1">
        <a:spcBef>
          <a:spcPct val="0"/>
        </a:spcBef>
        <a:spcAft>
          <a:spcPct val="0"/>
        </a:spcAft>
        <a:defRPr sz="3600" b="1">
          <a:solidFill>
            <a:srgbClr val="00628C"/>
          </a:solidFill>
          <a:latin typeface="Arial" charset="0"/>
        </a:defRPr>
      </a:lvl5pPr>
      <a:lvl6pPr marL="457200" algn="l" rtl="0" eaLnBrk="1" fontAlgn="base" hangingPunct="1">
        <a:spcBef>
          <a:spcPct val="0"/>
        </a:spcBef>
        <a:spcAft>
          <a:spcPct val="0"/>
        </a:spcAft>
        <a:defRPr sz="3600" b="1">
          <a:solidFill>
            <a:srgbClr val="00628C"/>
          </a:solidFill>
          <a:latin typeface="Arial" charset="0"/>
        </a:defRPr>
      </a:lvl6pPr>
      <a:lvl7pPr marL="914400" algn="l" rtl="0" eaLnBrk="1" fontAlgn="base" hangingPunct="1">
        <a:spcBef>
          <a:spcPct val="0"/>
        </a:spcBef>
        <a:spcAft>
          <a:spcPct val="0"/>
        </a:spcAft>
        <a:defRPr sz="3600" b="1">
          <a:solidFill>
            <a:srgbClr val="00628C"/>
          </a:solidFill>
          <a:latin typeface="Arial" charset="0"/>
        </a:defRPr>
      </a:lvl7pPr>
      <a:lvl8pPr marL="1371600" algn="l" rtl="0" eaLnBrk="1" fontAlgn="base" hangingPunct="1">
        <a:spcBef>
          <a:spcPct val="0"/>
        </a:spcBef>
        <a:spcAft>
          <a:spcPct val="0"/>
        </a:spcAft>
        <a:defRPr sz="3600" b="1">
          <a:solidFill>
            <a:srgbClr val="00628C"/>
          </a:solidFill>
          <a:latin typeface="Arial" charset="0"/>
        </a:defRPr>
      </a:lvl8pPr>
      <a:lvl9pPr marL="1828800" algn="l" rtl="0" eaLnBrk="1" fontAlgn="base" hangingPunct="1">
        <a:spcBef>
          <a:spcPct val="0"/>
        </a:spcBef>
        <a:spcAft>
          <a:spcPct val="0"/>
        </a:spcAft>
        <a:defRPr sz="3600" b="1">
          <a:solidFill>
            <a:srgbClr val="00628C"/>
          </a:solidFill>
          <a:latin typeface="Arial" charset="0"/>
        </a:defRPr>
      </a:lvl9pPr>
    </p:titleStyle>
    <p:bodyStyle>
      <a:lvl1pPr marL="342900" indent="-342900" algn="l" rtl="0" eaLnBrk="1" fontAlgn="base" hangingPunct="1">
        <a:spcBef>
          <a:spcPct val="20000"/>
        </a:spcBef>
        <a:spcAft>
          <a:spcPct val="0"/>
        </a:spcAft>
        <a:buClr>
          <a:schemeClr val="tx2"/>
        </a:buClr>
        <a:buFont typeface="Arial" charset="0"/>
        <a:defRPr sz="2800">
          <a:solidFill>
            <a:schemeClr val="tx1"/>
          </a:solidFill>
          <a:latin typeface="Myriad Pro" charset="0"/>
          <a:ea typeface="Myriad Pro" charset="0"/>
          <a:cs typeface="Myriad Pro" charset="0"/>
        </a:defRPr>
      </a:lvl1pPr>
      <a:lvl2pPr marL="742950" indent="-285750" algn="l" rtl="0" eaLnBrk="1" fontAlgn="base" hangingPunct="1">
        <a:spcBef>
          <a:spcPct val="20000"/>
        </a:spcBef>
        <a:spcAft>
          <a:spcPct val="0"/>
        </a:spcAft>
        <a:buClr>
          <a:srgbClr val="82CBDD"/>
        </a:buClr>
        <a:buFont typeface="Arial" charset="0"/>
        <a:buChar char="●"/>
        <a:defRPr sz="2400">
          <a:solidFill>
            <a:schemeClr val="tx1"/>
          </a:solidFill>
          <a:latin typeface="Myriad Pro" charset="0"/>
          <a:ea typeface="Myriad Pro" charset="0"/>
          <a:cs typeface="Myriad Pro" charset="0"/>
        </a:defRPr>
      </a:lvl2pPr>
      <a:lvl3pPr marL="1143000" indent="-228600" algn="l" rtl="0" eaLnBrk="1" fontAlgn="base" hangingPunct="1">
        <a:spcBef>
          <a:spcPct val="20000"/>
        </a:spcBef>
        <a:spcAft>
          <a:spcPct val="0"/>
        </a:spcAft>
        <a:buClr>
          <a:srgbClr val="00628C"/>
        </a:buClr>
        <a:buFont typeface="Arial" charset="0"/>
        <a:buChar char="–"/>
        <a:defRPr sz="2000">
          <a:solidFill>
            <a:schemeClr val="tx1"/>
          </a:solidFill>
          <a:latin typeface="Myriad Pro" charset="0"/>
          <a:ea typeface="Myriad Pro" charset="0"/>
          <a:cs typeface="Myriad Pro" charset="0"/>
        </a:defRPr>
      </a:lvl3pPr>
      <a:lvl4pPr marL="1600200" indent="-228600" algn="l" rtl="0" eaLnBrk="1" fontAlgn="base" hangingPunct="1">
        <a:spcBef>
          <a:spcPct val="20000"/>
        </a:spcBef>
        <a:spcAft>
          <a:spcPct val="0"/>
        </a:spcAft>
        <a:buClr>
          <a:schemeClr val="accent2"/>
        </a:buClr>
        <a:buFont typeface="Arial" charset="0"/>
        <a:buChar char="●"/>
        <a:defRPr sz="1900">
          <a:solidFill>
            <a:schemeClr val="tx1"/>
          </a:solidFill>
          <a:latin typeface="+mn-lt"/>
        </a:defRPr>
      </a:lvl4pPr>
      <a:lvl5pPr marL="20574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5pPr>
      <a:lvl6pPr marL="25146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6pPr>
      <a:lvl7pPr marL="29718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7pPr>
      <a:lvl8pPr marL="34290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8pPr>
      <a:lvl9pPr marL="38862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36.png"/><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9.png"/><Relationship Id="rId7"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37.png"/><Relationship Id="rId4" Type="http://schemas.openxmlformats.org/officeDocument/2006/relationships/image" Target="../media/image40.png"/><Relationship Id="rId9" Type="http://schemas.openxmlformats.org/officeDocument/2006/relationships/image" Target="../media/image41.png"/></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4.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5.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52.png"/><Relationship Id="rId7" Type="http://schemas.openxmlformats.org/officeDocument/2006/relationships/image" Target="../media/image47.png"/><Relationship Id="rId2" Type="http://schemas.openxmlformats.org/officeDocument/2006/relationships/image" Target="../media/image49.png"/><Relationship Id="rId1" Type="http://schemas.openxmlformats.org/officeDocument/2006/relationships/slideLayout" Target="../slideLayouts/slideLayout3.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16.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7.png"/><Relationship Id="rId7" Type="http://schemas.openxmlformats.org/officeDocument/2006/relationships/image" Target="../media/image56.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50.png"/><Relationship Id="rId5" Type="http://schemas.openxmlformats.org/officeDocument/2006/relationships/image" Target="../media/image52.png"/><Relationship Id="rId4" Type="http://schemas.openxmlformats.org/officeDocument/2006/relationships/image" Target="../media/image49.png"/></Relationships>
</file>

<file path=ppt/slides/_rels/slide17.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47.png"/><Relationship Id="rId2" Type="http://schemas.openxmlformats.org/officeDocument/2006/relationships/image" Target="../media/image49.png"/><Relationship Id="rId1" Type="http://schemas.openxmlformats.org/officeDocument/2006/relationships/slideLayout" Target="../slideLayouts/slideLayout3.xml"/><Relationship Id="rId6" Type="http://schemas.openxmlformats.org/officeDocument/2006/relationships/image" Target="../media/image54.png"/><Relationship Id="rId5" Type="http://schemas.openxmlformats.org/officeDocument/2006/relationships/image" Target="../media/image56.png"/><Relationship Id="rId4" Type="http://schemas.openxmlformats.org/officeDocument/2006/relationships/image" Target="../media/image50.png"/></Relationships>
</file>

<file path=ppt/slides/_rels/slide1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9.png"/><Relationship Id="rId1" Type="http://schemas.openxmlformats.org/officeDocument/2006/relationships/slideLayout" Target="../slideLayouts/slideLayout3.xml"/><Relationship Id="rId6" Type="http://schemas.openxmlformats.org/officeDocument/2006/relationships/image" Target="../media/image47.png"/><Relationship Id="rId5" Type="http://schemas.openxmlformats.org/officeDocument/2006/relationships/image" Target="../media/image56.png"/><Relationship Id="rId4" Type="http://schemas.openxmlformats.org/officeDocument/2006/relationships/image" Target="../media/image50.png"/></Relationships>
</file>

<file path=ppt/slides/_rels/slide19.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52.png"/><Relationship Id="rId7" Type="http://schemas.openxmlformats.org/officeDocument/2006/relationships/image" Target="../media/image55.png"/><Relationship Id="rId2" Type="http://schemas.openxmlformats.org/officeDocument/2006/relationships/image" Target="../media/image49.png"/><Relationship Id="rId1" Type="http://schemas.openxmlformats.org/officeDocument/2006/relationships/slideLayout" Target="../slideLayouts/slideLayout3.xml"/><Relationship Id="rId6" Type="http://schemas.openxmlformats.org/officeDocument/2006/relationships/image" Target="../media/image54.png"/><Relationship Id="rId5" Type="http://schemas.openxmlformats.org/officeDocument/2006/relationships/image" Target="../media/image56.png"/><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4.png"/><Relationship Id="rId2" Type="http://schemas.openxmlformats.org/officeDocument/2006/relationships/image" Target="../media/image47.png"/><Relationship Id="rId1" Type="http://schemas.openxmlformats.org/officeDocument/2006/relationships/slideLayout" Target="../slideLayouts/slideLayout3.xml"/><Relationship Id="rId6" Type="http://schemas.openxmlformats.org/officeDocument/2006/relationships/image" Target="../media/image56.png"/><Relationship Id="rId5" Type="http://schemas.openxmlformats.org/officeDocument/2006/relationships/image" Target="../media/image50.png"/><Relationship Id="rId4" Type="http://schemas.openxmlformats.org/officeDocument/2006/relationships/image" Target="../media/image52.png"/></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47.png"/><Relationship Id="rId2" Type="http://schemas.openxmlformats.org/officeDocument/2006/relationships/image" Target="../media/image49.png"/><Relationship Id="rId1" Type="http://schemas.openxmlformats.org/officeDocument/2006/relationships/slideLayout" Target="../slideLayouts/slideLayout3.xml"/><Relationship Id="rId6" Type="http://schemas.openxmlformats.org/officeDocument/2006/relationships/image" Target="../media/image54.png"/><Relationship Id="rId5" Type="http://schemas.openxmlformats.org/officeDocument/2006/relationships/image" Target="../media/image56.png"/><Relationship Id="rId4" Type="http://schemas.openxmlformats.org/officeDocument/2006/relationships/image" Target="../media/image50.png"/></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6.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50.png"/><Relationship Id="rId5" Type="http://schemas.openxmlformats.org/officeDocument/2006/relationships/image" Target="../media/image52.png"/><Relationship Id="rId4" Type="http://schemas.openxmlformats.org/officeDocument/2006/relationships/image" Target="../media/image49.png"/></Relationships>
</file>

<file path=ppt/slides/_rels/slide2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60.png"/><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50.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32.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png"/><Relationship Id="rId7" Type="http://schemas.openxmlformats.org/officeDocument/2006/relationships/image" Target="../media/image67.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33.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8.png"/><Relationship Id="rId7" Type="http://schemas.openxmlformats.org/officeDocument/2006/relationships/image" Target="../media/image63.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34.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68.png"/><Relationship Id="rId7"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 Id="rId9" Type="http://schemas.openxmlformats.org/officeDocument/2006/relationships/image" Target="../media/image67.png"/></Relationships>
</file>

<file path=ppt/slides/_rels/slide3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8.png"/></Relationships>
</file>

<file path=ppt/slides/_rels/slide36.xml.rels><?xml version="1.0" encoding="UTF-8" standalone="yes"?>
<Relationships xmlns="http://schemas.openxmlformats.org/package/2006/relationships"><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37.xml.rels><?xml version="1.0" encoding="UTF-8" standalone="yes"?>
<Relationships xmlns="http://schemas.openxmlformats.org/package/2006/relationships"><Relationship Id="rId8" Type="http://schemas.openxmlformats.org/officeDocument/2006/relationships/image" Target="../media/image79.png"/><Relationship Id="rId13" Type="http://schemas.openxmlformats.org/officeDocument/2006/relationships/image" Target="../media/image84.png"/><Relationship Id="rId3" Type="http://schemas.openxmlformats.org/officeDocument/2006/relationships/image" Target="../media/image74.png"/><Relationship Id="rId7" Type="http://schemas.openxmlformats.org/officeDocument/2006/relationships/image" Target="../media/image78.png"/><Relationship Id="rId12" Type="http://schemas.openxmlformats.org/officeDocument/2006/relationships/image" Target="../media/image83.png"/><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77.png"/><Relationship Id="rId11" Type="http://schemas.openxmlformats.org/officeDocument/2006/relationships/image" Target="../media/image82.png"/><Relationship Id="rId5" Type="http://schemas.openxmlformats.org/officeDocument/2006/relationships/image" Target="../media/image76.png"/><Relationship Id="rId10" Type="http://schemas.openxmlformats.org/officeDocument/2006/relationships/image" Target="../media/image81.png"/><Relationship Id="rId4" Type="http://schemas.openxmlformats.org/officeDocument/2006/relationships/image" Target="../media/image75.png"/><Relationship Id="rId9" Type="http://schemas.openxmlformats.org/officeDocument/2006/relationships/image" Target="../media/image80.png"/></Relationships>
</file>

<file path=ppt/slides/_rels/slide38.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87.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notesSlide" Target="../notesSlides/notesSlide2.xml"/><Relationship Id="rId16"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40.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90.png"/></Relationships>
</file>

<file path=ppt/slides/_rels/slide42.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image" Target="../media/image91.png"/><Relationship Id="rId7" Type="http://schemas.openxmlformats.org/officeDocument/2006/relationships/image" Target="../media/image95.png"/><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2.png"/></Relationships>
</file>

<file path=ppt/slides/_rels/slide43.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92.png"/></Relationships>
</file>

<file path=ppt/slides/_rels/slide44.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image" Target="../media/image100.png"/><Relationship Id="rId5" Type="http://schemas.openxmlformats.org/officeDocument/2006/relationships/image" Target="../media/image11.png"/><Relationship Id="rId4" Type="http://schemas.openxmlformats.org/officeDocument/2006/relationships/image" Target="../media/image99.png"/></Relationships>
</file>

<file path=ppt/slides/_rels/slide45.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102.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9.png"/><Relationship Id="rId7"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2.png"/><Relationship Id="rId4" Type="http://schemas.openxmlformats.org/officeDocument/2006/relationships/image" Target="../media/image24.png"/><Relationship Id="rId9"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38.png"/><Relationship Id="rId5" Type="http://schemas.openxmlformats.org/officeDocument/2006/relationships/image" Target="../media/image36.png"/><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6"/>
          <p:cNvSpPr>
            <a:spLocks noGrp="1" noChangeArrowheads="1"/>
          </p:cNvSpPr>
          <p:nvPr>
            <p:ph type="ctrTitle"/>
          </p:nvPr>
        </p:nvSpPr>
        <p:spPr/>
        <p:txBody>
          <a:bodyPr/>
          <a:lstStyle/>
          <a:p>
            <a:r>
              <a:rPr lang="en-GB" dirty="0"/>
              <a:t>2.12 Division with remainders</a:t>
            </a:r>
            <a:endParaRPr lang="en-US" altLang="en-US" dirty="0"/>
          </a:p>
        </p:txBody>
      </p:sp>
      <p:sp>
        <p:nvSpPr>
          <p:cNvPr id="12291" name="Rectangle 47"/>
          <p:cNvSpPr>
            <a:spLocks noGrp="1" noChangeArrowheads="1"/>
          </p:cNvSpPr>
          <p:nvPr>
            <p:ph type="subTitle" idx="1"/>
          </p:nvPr>
        </p:nvSpPr>
        <p:spPr/>
        <p:txBody>
          <a:bodyPr/>
          <a:lstStyle/>
          <a:p>
            <a:r>
              <a:rPr lang="en-US" altLang="en-US" dirty="0"/>
              <a:t>Representations | Year 4</a:t>
            </a:r>
          </a:p>
        </p:txBody>
      </p:sp>
      <p:sp>
        <p:nvSpPr>
          <p:cNvPr id="8" name="Text Placeholder 7"/>
          <p:cNvSpPr>
            <a:spLocks noGrp="1"/>
          </p:cNvSpPr>
          <p:nvPr>
            <p:ph type="body" sz="quarter" idx="11"/>
          </p:nvPr>
        </p:nvSpPr>
        <p:spPr/>
        <p:txBody>
          <a:bodyPr/>
          <a:lstStyle/>
          <a:p>
            <a:r>
              <a:rPr lang="en-GB" dirty="0"/>
              <a:t>Multiplication and Division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3CAA9B-59BF-4015-A505-FFE017F04E5A}"/>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2.12 </a:t>
            </a:r>
            <a:r>
              <a:rPr lang="en-GB" dirty="0"/>
              <a:t>Division with remainders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1:6</a:t>
            </a:r>
          </a:p>
        </p:txBody>
      </p:sp>
      <p:sp>
        <p:nvSpPr>
          <p:cNvPr id="3" name="Rectangle 2">
            <a:extLst>
              <a:ext uri="{FF2B5EF4-FFF2-40B4-BE49-F238E27FC236}">
                <a16:creationId xmlns:a16="http://schemas.microsoft.com/office/drawing/2014/main" id="{7B8D9BF7-50BA-4269-9E33-DA29F58BC0C9}"/>
              </a:ext>
            </a:extLst>
          </p:cNvPr>
          <p:cNvSpPr/>
          <p:nvPr/>
        </p:nvSpPr>
        <p:spPr>
          <a:xfrm>
            <a:off x="325484" y="807021"/>
            <a:ext cx="8493031" cy="461665"/>
          </a:xfrm>
          <a:prstGeom prst="rect">
            <a:avLst/>
          </a:prstGeom>
        </p:spPr>
        <p:txBody>
          <a:bodyPr wrap="none">
            <a:spAutoFit/>
          </a:bodyPr>
          <a:lstStyle/>
          <a:p>
            <a:pPr algn="ctr">
              <a:buNone/>
            </a:pPr>
            <a:r>
              <a:rPr lang="en-US" sz="2400" dirty="0">
                <a:latin typeface="Myriad Pro" panose="020B0503030403020204" pitchFamily="34" charset="0"/>
                <a:ea typeface="Times New Roman" panose="02020603050405020304" pitchFamily="18" charset="0"/>
                <a:cs typeface="Times New Roman" panose="02020603050405020304" pitchFamily="18" charset="0"/>
              </a:rPr>
              <a:t>19 cars, shared equally between 3 children. How many cars each?</a:t>
            </a:r>
            <a:endParaRPr lang="en-GB" sz="2400" dirty="0">
              <a:latin typeface="Myriad Pro" panose="020B0503030403020204" pitchFamily="34" charset="0"/>
            </a:endParaRPr>
          </a:p>
        </p:txBody>
      </p:sp>
      <p:sp>
        <p:nvSpPr>
          <p:cNvPr id="4" name="Rectangle 3">
            <a:extLst>
              <a:ext uri="{FF2B5EF4-FFF2-40B4-BE49-F238E27FC236}">
                <a16:creationId xmlns:a16="http://schemas.microsoft.com/office/drawing/2014/main" id="{9EC5DFB4-510D-4D4A-A27B-C2973F832B82}"/>
              </a:ext>
            </a:extLst>
          </p:cNvPr>
          <p:cNvSpPr/>
          <p:nvPr/>
        </p:nvSpPr>
        <p:spPr>
          <a:xfrm>
            <a:off x="3474435" y="1355108"/>
            <a:ext cx="1935145" cy="461665"/>
          </a:xfrm>
          <a:prstGeom prst="rect">
            <a:avLst/>
          </a:prstGeom>
        </p:spPr>
        <p:txBody>
          <a:bodyPr wrap="none">
            <a:spAutoFit/>
          </a:bodyPr>
          <a:lstStyle/>
          <a:p>
            <a:pP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19 = 	      </a:t>
            </a:r>
            <a:r>
              <a:rPr lang="en-GB" sz="2400" dirty="0">
                <a:latin typeface="Myriad Pro" panose="020B0503030403020204" pitchFamily="34" charset="0"/>
                <a:ea typeface="Myriad Pro Semibold" charset="0"/>
                <a:cs typeface="Myriad Pro Semibold" charset="0"/>
              </a:rPr>
              <a:t>×</a:t>
            </a:r>
            <a:r>
              <a:rPr lang="en-GB" sz="2400" dirty="0">
                <a:latin typeface="Myriad Pro" panose="020B0503030403020204" pitchFamily="34" charset="0"/>
                <a:ea typeface="Times New Roman" panose="02020603050405020304" pitchFamily="18" charset="0"/>
                <a:cs typeface="Times New Roman" panose="02020603050405020304" pitchFamily="18" charset="0"/>
              </a:rPr>
              <a:t> 3</a:t>
            </a:r>
            <a:endParaRPr lang="en-GB" sz="2400" dirty="0">
              <a:latin typeface="Myriad Pro" panose="020B0503030403020204" pitchFamily="34" charset="0"/>
            </a:endParaRPr>
          </a:p>
        </p:txBody>
      </p:sp>
      <p:sp>
        <p:nvSpPr>
          <p:cNvPr id="5" name="Rectangle 4">
            <a:extLst>
              <a:ext uri="{FF2B5EF4-FFF2-40B4-BE49-F238E27FC236}">
                <a16:creationId xmlns:a16="http://schemas.microsoft.com/office/drawing/2014/main" id="{A5F3302D-3FBD-426F-99EC-4CFE84FA3B51}"/>
              </a:ext>
            </a:extLst>
          </p:cNvPr>
          <p:cNvSpPr/>
          <p:nvPr/>
        </p:nvSpPr>
        <p:spPr bwMode="auto">
          <a:xfrm>
            <a:off x="4262012" y="1348389"/>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 name="TextBox 5">
            <a:extLst>
              <a:ext uri="{FF2B5EF4-FFF2-40B4-BE49-F238E27FC236}">
                <a16:creationId xmlns:a16="http://schemas.microsoft.com/office/drawing/2014/main" id="{B71A42A4-5858-450F-901B-750A8C57080F}"/>
              </a:ext>
            </a:extLst>
          </p:cNvPr>
          <p:cNvSpPr txBox="1"/>
          <p:nvPr/>
        </p:nvSpPr>
        <p:spPr bwMode="auto">
          <a:xfrm>
            <a:off x="4321965" y="1348388"/>
            <a:ext cx="341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a:t>
            </a:r>
          </a:p>
        </p:txBody>
      </p:sp>
      <p:sp>
        <p:nvSpPr>
          <p:cNvPr id="7" name="Rectangle 6">
            <a:extLst>
              <a:ext uri="{FF2B5EF4-FFF2-40B4-BE49-F238E27FC236}">
                <a16:creationId xmlns:a16="http://schemas.microsoft.com/office/drawing/2014/main" id="{E956D9EE-319A-46F9-857F-AA472EF36A75}"/>
              </a:ext>
            </a:extLst>
          </p:cNvPr>
          <p:cNvSpPr/>
          <p:nvPr/>
        </p:nvSpPr>
        <p:spPr>
          <a:xfrm>
            <a:off x="827584" y="1355108"/>
            <a:ext cx="1404552" cy="461665"/>
          </a:xfrm>
          <a:prstGeom prst="rect">
            <a:avLst/>
          </a:prstGeom>
        </p:spPr>
        <p:txBody>
          <a:bodyPr wrap="none">
            <a:spAutoFit/>
          </a:bodyPr>
          <a:lstStyle/>
          <a:p>
            <a:pP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19 = 3 </a:t>
            </a:r>
            <a:r>
              <a:rPr lang="en-GB" sz="2400" dirty="0">
                <a:latin typeface="Myriad Pro" panose="020B0503030403020204" pitchFamily="34" charset="0"/>
                <a:ea typeface="Myriad Pro Semibold" charset="0"/>
                <a:cs typeface="Myriad Pro Semibold" charset="0"/>
              </a:rPr>
              <a:t>× </a:t>
            </a:r>
            <a:r>
              <a:rPr lang="en-GB" sz="2400" dirty="0">
                <a:latin typeface="Myriad Pro" panose="020B0503030403020204" pitchFamily="34" charset="0"/>
                <a:ea typeface="Times New Roman" panose="02020603050405020304" pitchFamily="18" charset="0"/>
                <a:cs typeface="Times New Roman" panose="02020603050405020304" pitchFamily="18" charset="0"/>
              </a:rPr>
              <a:t> </a:t>
            </a:r>
            <a:endParaRPr lang="en-GB" sz="2400" dirty="0">
              <a:latin typeface="Myriad Pro" panose="020B0503030403020204" pitchFamily="34" charset="0"/>
            </a:endParaRPr>
          </a:p>
        </p:txBody>
      </p:sp>
      <p:sp>
        <p:nvSpPr>
          <p:cNvPr id="8" name="Rectangle 7">
            <a:extLst>
              <a:ext uri="{FF2B5EF4-FFF2-40B4-BE49-F238E27FC236}">
                <a16:creationId xmlns:a16="http://schemas.microsoft.com/office/drawing/2014/main" id="{CE5B7F68-F28D-4741-9685-DCCC73277981}"/>
              </a:ext>
            </a:extLst>
          </p:cNvPr>
          <p:cNvSpPr/>
          <p:nvPr/>
        </p:nvSpPr>
        <p:spPr bwMode="auto">
          <a:xfrm>
            <a:off x="2104043" y="1378869"/>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 name="TextBox 8">
            <a:extLst>
              <a:ext uri="{FF2B5EF4-FFF2-40B4-BE49-F238E27FC236}">
                <a16:creationId xmlns:a16="http://schemas.microsoft.com/office/drawing/2014/main" id="{0B7AE40D-1FF7-49E2-B0A5-1091DAC489A9}"/>
              </a:ext>
            </a:extLst>
          </p:cNvPr>
          <p:cNvSpPr txBox="1"/>
          <p:nvPr/>
        </p:nvSpPr>
        <p:spPr bwMode="auto">
          <a:xfrm>
            <a:off x="2163996" y="1378868"/>
            <a:ext cx="341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a:t>
            </a:r>
          </a:p>
        </p:txBody>
      </p:sp>
      <p:sp>
        <p:nvSpPr>
          <p:cNvPr id="10" name="Rectangle 9">
            <a:extLst>
              <a:ext uri="{FF2B5EF4-FFF2-40B4-BE49-F238E27FC236}">
                <a16:creationId xmlns:a16="http://schemas.microsoft.com/office/drawing/2014/main" id="{66049865-8DF7-48BB-AD39-E6F77BB41C8B}"/>
              </a:ext>
            </a:extLst>
          </p:cNvPr>
          <p:cNvSpPr/>
          <p:nvPr/>
        </p:nvSpPr>
        <p:spPr>
          <a:xfrm>
            <a:off x="6122331" y="1355108"/>
            <a:ext cx="1362874" cy="461665"/>
          </a:xfrm>
          <a:prstGeom prst="rect">
            <a:avLst/>
          </a:prstGeom>
        </p:spPr>
        <p:txBody>
          <a:bodyPr wrap="none">
            <a:spAutoFit/>
          </a:bodyPr>
          <a:lstStyle/>
          <a:p>
            <a:pP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19 ÷ 3 =</a:t>
            </a:r>
            <a:r>
              <a:rPr lang="en-GB" sz="2400" dirty="0">
                <a:latin typeface="Myriad Pro" panose="020B0503030403020204" pitchFamily="34" charset="0"/>
                <a:ea typeface="Myriad Pro Semibold" charset="0"/>
                <a:cs typeface="Myriad Pro Semibold" charset="0"/>
              </a:rPr>
              <a:t> </a:t>
            </a:r>
            <a:r>
              <a:rPr lang="en-GB" sz="2400" dirty="0">
                <a:latin typeface="Myriad Pro" panose="020B0503030403020204" pitchFamily="34" charset="0"/>
                <a:ea typeface="Times New Roman" panose="02020603050405020304" pitchFamily="18" charset="0"/>
                <a:cs typeface="Times New Roman" panose="02020603050405020304" pitchFamily="18" charset="0"/>
              </a:rPr>
              <a:t> </a:t>
            </a:r>
            <a:endParaRPr lang="en-GB" sz="2400" dirty="0">
              <a:latin typeface="Myriad Pro" panose="020B0503030403020204" pitchFamily="34" charset="0"/>
            </a:endParaRPr>
          </a:p>
        </p:txBody>
      </p:sp>
      <p:sp>
        <p:nvSpPr>
          <p:cNvPr id="11" name="Rectangle 10">
            <a:extLst>
              <a:ext uri="{FF2B5EF4-FFF2-40B4-BE49-F238E27FC236}">
                <a16:creationId xmlns:a16="http://schemas.microsoft.com/office/drawing/2014/main" id="{138FE022-DC05-415F-89C0-A36CAC749B82}"/>
              </a:ext>
            </a:extLst>
          </p:cNvPr>
          <p:cNvSpPr/>
          <p:nvPr/>
        </p:nvSpPr>
        <p:spPr bwMode="auto">
          <a:xfrm>
            <a:off x="7317037" y="1368410"/>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2" name="TextBox 11">
            <a:extLst>
              <a:ext uri="{FF2B5EF4-FFF2-40B4-BE49-F238E27FC236}">
                <a16:creationId xmlns:a16="http://schemas.microsoft.com/office/drawing/2014/main" id="{00BB3967-E09E-424C-9732-9B645282E7D5}"/>
              </a:ext>
            </a:extLst>
          </p:cNvPr>
          <p:cNvSpPr txBox="1"/>
          <p:nvPr/>
        </p:nvSpPr>
        <p:spPr bwMode="auto">
          <a:xfrm>
            <a:off x="7376990" y="1368409"/>
            <a:ext cx="341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a:t>
            </a:r>
          </a:p>
        </p:txBody>
      </p:sp>
      <p:pic>
        <p:nvPicPr>
          <p:cNvPr id="13" name="Picture 12">
            <a:extLst>
              <a:ext uri="{FF2B5EF4-FFF2-40B4-BE49-F238E27FC236}">
                <a16:creationId xmlns:a16="http://schemas.microsoft.com/office/drawing/2014/main" id="{821A5C24-FE5B-4F0A-BC97-8F26B6E4A40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55050" y="1879270"/>
            <a:ext cx="689084" cy="3015671"/>
          </a:xfrm>
          <a:prstGeom prst="rect">
            <a:avLst/>
          </a:prstGeom>
        </p:spPr>
      </p:pic>
      <p:pic>
        <p:nvPicPr>
          <p:cNvPr id="15" name="Picture 14">
            <a:extLst>
              <a:ext uri="{FF2B5EF4-FFF2-40B4-BE49-F238E27FC236}">
                <a16:creationId xmlns:a16="http://schemas.microsoft.com/office/drawing/2014/main" id="{D364303D-526F-47D4-B38E-81CF4158AD4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084308" y="1994951"/>
            <a:ext cx="936104" cy="648072"/>
          </a:xfrm>
          <a:prstGeom prst="rect">
            <a:avLst/>
          </a:prstGeom>
        </p:spPr>
      </p:pic>
      <p:pic>
        <p:nvPicPr>
          <p:cNvPr id="16" name="Picture 15">
            <a:extLst>
              <a:ext uri="{FF2B5EF4-FFF2-40B4-BE49-F238E27FC236}">
                <a16:creationId xmlns:a16="http://schemas.microsoft.com/office/drawing/2014/main" id="{41080344-80D8-4E02-BE2F-57D0B3303AC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471904" y="2784451"/>
            <a:ext cx="936104" cy="648072"/>
          </a:xfrm>
          <a:prstGeom prst="rect">
            <a:avLst/>
          </a:prstGeom>
        </p:spPr>
      </p:pic>
      <p:pic>
        <p:nvPicPr>
          <p:cNvPr id="17" name="Picture 16">
            <a:extLst>
              <a:ext uri="{FF2B5EF4-FFF2-40B4-BE49-F238E27FC236}">
                <a16:creationId xmlns:a16="http://schemas.microsoft.com/office/drawing/2014/main" id="{BE0A56AB-6D62-4DFB-8020-8A3EBBD667B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589855" y="3903239"/>
            <a:ext cx="936104" cy="648072"/>
          </a:xfrm>
          <a:prstGeom prst="rect">
            <a:avLst/>
          </a:prstGeom>
        </p:spPr>
      </p:pic>
      <p:pic>
        <p:nvPicPr>
          <p:cNvPr id="18" name="Picture 17">
            <a:extLst>
              <a:ext uri="{FF2B5EF4-FFF2-40B4-BE49-F238E27FC236}">
                <a16:creationId xmlns:a16="http://schemas.microsoft.com/office/drawing/2014/main" id="{1D5AAB91-7F54-4028-91A7-5CCB6D54841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267744" y="3068960"/>
            <a:ext cx="936104" cy="648072"/>
          </a:xfrm>
          <a:prstGeom prst="rect">
            <a:avLst/>
          </a:prstGeom>
        </p:spPr>
      </p:pic>
      <p:pic>
        <p:nvPicPr>
          <p:cNvPr id="19" name="Picture 18">
            <a:extLst>
              <a:ext uri="{FF2B5EF4-FFF2-40B4-BE49-F238E27FC236}">
                <a16:creationId xmlns:a16="http://schemas.microsoft.com/office/drawing/2014/main" id="{4E0754C2-FAEA-4643-AD82-51C4F755127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131840" y="4213534"/>
            <a:ext cx="936104" cy="648072"/>
          </a:xfrm>
          <a:prstGeom prst="rect">
            <a:avLst/>
          </a:prstGeom>
        </p:spPr>
      </p:pic>
      <p:pic>
        <p:nvPicPr>
          <p:cNvPr id="20" name="Picture 19">
            <a:extLst>
              <a:ext uri="{FF2B5EF4-FFF2-40B4-BE49-F238E27FC236}">
                <a16:creationId xmlns:a16="http://schemas.microsoft.com/office/drawing/2014/main" id="{8AA034B5-F102-491B-8158-B176D9C2150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426599" y="3528743"/>
            <a:ext cx="936104" cy="648072"/>
          </a:xfrm>
          <a:prstGeom prst="rect">
            <a:avLst/>
          </a:prstGeom>
        </p:spPr>
      </p:pic>
      <p:pic>
        <p:nvPicPr>
          <p:cNvPr id="21" name="Picture 20">
            <a:extLst>
              <a:ext uri="{FF2B5EF4-FFF2-40B4-BE49-F238E27FC236}">
                <a16:creationId xmlns:a16="http://schemas.microsoft.com/office/drawing/2014/main" id="{D4A445ED-F6CC-4543-989C-74E218635A1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427376" y="2748676"/>
            <a:ext cx="936104" cy="648072"/>
          </a:xfrm>
          <a:prstGeom prst="rect">
            <a:avLst/>
          </a:prstGeom>
        </p:spPr>
      </p:pic>
      <p:pic>
        <p:nvPicPr>
          <p:cNvPr id="22" name="Picture 21">
            <a:extLst>
              <a:ext uri="{FF2B5EF4-FFF2-40B4-BE49-F238E27FC236}">
                <a16:creationId xmlns:a16="http://schemas.microsoft.com/office/drawing/2014/main" id="{AF6A44B4-80C6-4BB6-B154-3D1EE2EB6BD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023069" y="1981955"/>
            <a:ext cx="936104" cy="648072"/>
          </a:xfrm>
          <a:prstGeom prst="rect">
            <a:avLst/>
          </a:prstGeom>
        </p:spPr>
      </p:pic>
      <p:pic>
        <p:nvPicPr>
          <p:cNvPr id="23" name="Picture 22">
            <a:extLst>
              <a:ext uri="{FF2B5EF4-FFF2-40B4-BE49-F238E27FC236}">
                <a16:creationId xmlns:a16="http://schemas.microsoft.com/office/drawing/2014/main" id="{68CD75A0-71C9-4954-8854-C86911BDC61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583905" y="2839666"/>
            <a:ext cx="936104" cy="648072"/>
          </a:xfrm>
          <a:prstGeom prst="rect">
            <a:avLst/>
          </a:prstGeom>
        </p:spPr>
      </p:pic>
      <p:pic>
        <p:nvPicPr>
          <p:cNvPr id="24" name="Picture 23">
            <a:extLst>
              <a:ext uri="{FF2B5EF4-FFF2-40B4-BE49-F238E27FC236}">
                <a16:creationId xmlns:a16="http://schemas.microsoft.com/office/drawing/2014/main" id="{70E713B9-4DA2-4432-99A3-9AC4D5DEF8F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166205" y="2001668"/>
            <a:ext cx="936104" cy="648072"/>
          </a:xfrm>
          <a:prstGeom prst="rect">
            <a:avLst/>
          </a:prstGeom>
        </p:spPr>
      </p:pic>
      <p:pic>
        <p:nvPicPr>
          <p:cNvPr id="25" name="Picture 24">
            <a:extLst>
              <a:ext uri="{FF2B5EF4-FFF2-40B4-BE49-F238E27FC236}">
                <a16:creationId xmlns:a16="http://schemas.microsoft.com/office/drawing/2014/main" id="{3878564D-8AA8-4AEA-8E03-0CAC42624CB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214147" y="3369675"/>
            <a:ext cx="936104" cy="648072"/>
          </a:xfrm>
          <a:prstGeom prst="rect">
            <a:avLst/>
          </a:prstGeom>
        </p:spPr>
      </p:pic>
      <p:pic>
        <p:nvPicPr>
          <p:cNvPr id="26" name="Picture 25">
            <a:extLst>
              <a:ext uri="{FF2B5EF4-FFF2-40B4-BE49-F238E27FC236}">
                <a16:creationId xmlns:a16="http://schemas.microsoft.com/office/drawing/2014/main" id="{EC992CD0-DEAF-4FAA-BEDC-7AD832C6F2A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735559" y="4075115"/>
            <a:ext cx="936104" cy="648072"/>
          </a:xfrm>
          <a:prstGeom prst="rect">
            <a:avLst/>
          </a:prstGeom>
        </p:spPr>
      </p:pic>
      <p:pic>
        <p:nvPicPr>
          <p:cNvPr id="27" name="Picture 26">
            <a:extLst>
              <a:ext uri="{FF2B5EF4-FFF2-40B4-BE49-F238E27FC236}">
                <a16:creationId xmlns:a16="http://schemas.microsoft.com/office/drawing/2014/main" id="{8016BD48-40A2-4C3B-BBC0-B1A5962CF84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759840" y="3823314"/>
            <a:ext cx="936104" cy="648072"/>
          </a:xfrm>
          <a:prstGeom prst="rect">
            <a:avLst/>
          </a:prstGeom>
        </p:spPr>
      </p:pic>
      <p:pic>
        <p:nvPicPr>
          <p:cNvPr id="28" name="Picture 27">
            <a:extLst>
              <a:ext uri="{FF2B5EF4-FFF2-40B4-BE49-F238E27FC236}">
                <a16:creationId xmlns:a16="http://schemas.microsoft.com/office/drawing/2014/main" id="{884EC1A9-F7A8-468C-BECE-8AB446E2B70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086566" y="2435591"/>
            <a:ext cx="936104" cy="648072"/>
          </a:xfrm>
          <a:prstGeom prst="rect">
            <a:avLst/>
          </a:prstGeom>
        </p:spPr>
      </p:pic>
      <p:pic>
        <p:nvPicPr>
          <p:cNvPr id="29" name="Picture 28">
            <a:extLst>
              <a:ext uri="{FF2B5EF4-FFF2-40B4-BE49-F238E27FC236}">
                <a16:creationId xmlns:a16="http://schemas.microsoft.com/office/drawing/2014/main" id="{7C1E5D7C-1BC0-4CFB-A686-086A39FDA05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460479" y="3170837"/>
            <a:ext cx="936104" cy="648072"/>
          </a:xfrm>
          <a:prstGeom prst="rect">
            <a:avLst/>
          </a:prstGeom>
        </p:spPr>
      </p:pic>
      <p:pic>
        <p:nvPicPr>
          <p:cNvPr id="30" name="Picture 29">
            <a:extLst>
              <a:ext uri="{FF2B5EF4-FFF2-40B4-BE49-F238E27FC236}">
                <a16:creationId xmlns:a16="http://schemas.microsoft.com/office/drawing/2014/main" id="{7ACDE266-BE09-4D09-8113-ADC4587E26A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7018262" y="3923476"/>
            <a:ext cx="936104" cy="648072"/>
          </a:xfrm>
          <a:prstGeom prst="rect">
            <a:avLst/>
          </a:prstGeom>
        </p:spPr>
      </p:pic>
      <p:pic>
        <p:nvPicPr>
          <p:cNvPr id="31" name="Picture 30">
            <a:extLst>
              <a:ext uri="{FF2B5EF4-FFF2-40B4-BE49-F238E27FC236}">
                <a16:creationId xmlns:a16="http://schemas.microsoft.com/office/drawing/2014/main" id="{7BEAE8A3-C7FC-4BAC-9290-2DC7FDE0C0C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7675666" y="3189670"/>
            <a:ext cx="936104" cy="648072"/>
          </a:xfrm>
          <a:prstGeom prst="rect">
            <a:avLst/>
          </a:prstGeom>
        </p:spPr>
      </p:pic>
      <p:pic>
        <p:nvPicPr>
          <p:cNvPr id="32" name="Picture 31">
            <a:extLst>
              <a:ext uri="{FF2B5EF4-FFF2-40B4-BE49-F238E27FC236}">
                <a16:creationId xmlns:a16="http://schemas.microsoft.com/office/drawing/2014/main" id="{24784FB7-92ED-404A-9D0C-6FBA882E5A0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992853" y="2106883"/>
            <a:ext cx="936104" cy="648072"/>
          </a:xfrm>
          <a:prstGeom prst="rect">
            <a:avLst/>
          </a:prstGeom>
        </p:spPr>
      </p:pic>
      <p:sp>
        <p:nvSpPr>
          <p:cNvPr id="33" name="Rectangle 32">
            <a:extLst>
              <a:ext uri="{FF2B5EF4-FFF2-40B4-BE49-F238E27FC236}">
                <a16:creationId xmlns:a16="http://schemas.microsoft.com/office/drawing/2014/main" id="{4666B257-20B8-45F3-B983-7F3FEAE583BB}"/>
              </a:ext>
            </a:extLst>
          </p:cNvPr>
          <p:cNvSpPr/>
          <p:nvPr/>
        </p:nvSpPr>
        <p:spPr>
          <a:xfrm>
            <a:off x="1274990" y="4741404"/>
            <a:ext cx="590226" cy="461665"/>
          </a:xfrm>
          <a:prstGeom prst="rect">
            <a:avLst/>
          </a:prstGeom>
        </p:spPr>
        <p:txBody>
          <a:bodyPr wrap="none">
            <a:spAutoFit/>
          </a:bodyPr>
          <a:lstStyle/>
          <a:p>
            <a:pPr>
              <a:buNone/>
            </a:pPr>
            <a:r>
              <a:rPr lang="en-GB" sz="2400" dirty="0">
                <a:solidFill>
                  <a:srgbClr val="00628C"/>
                </a:solidFill>
                <a:latin typeface="Myriad Pro" panose="020B0503030403020204" pitchFamily="34" charset="0"/>
                <a:ea typeface="Times New Roman" panose="02020603050405020304" pitchFamily="18" charset="0"/>
                <a:cs typeface="Times New Roman" panose="02020603050405020304" pitchFamily="18" charset="0"/>
              </a:rPr>
              <a:t>+ 3</a:t>
            </a:r>
            <a:endParaRPr lang="en-GB" sz="2400" dirty="0">
              <a:solidFill>
                <a:srgbClr val="00628C"/>
              </a:solidFill>
              <a:latin typeface="Myriad Pro" panose="020B0503030403020204" pitchFamily="34" charset="0"/>
            </a:endParaRPr>
          </a:p>
        </p:txBody>
      </p:sp>
      <p:pic>
        <p:nvPicPr>
          <p:cNvPr id="34" name="Picture 33">
            <a:extLst>
              <a:ext uri="{FF2B5EF4-FFF2-40B4-BE49-F238E27FC236}">
                <a16:creationId xmlns:a16="http://schemas.microsoft.com/office/drawing/2014/main" id="{E3254779-3E8D-4CA5-8E7A-5CCBC958B0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1600" y="5211680"/>
            <a:ext cx="1197007" cy="603533"/>
          </a:xfrm>
          <a:prstGeom prst="rect">
            <a:avLst/>
          </a:prstGeom>
        </p:spPr>
      </p:pic>
      <p:sp>
        <p:nvSpPr>
          <p:cNvPr id="35" name="Rectangle 34">
            <a:extLst>
              <a:ext uri="{FF2B5EF4-FFF2-40B4-BE49-F238E27FC236}">
                <a16:creationId xmlns:a16="http://schemas.microsoft.com/office/drawing/2014/main" id="{1EF46ACA-C2A7-42F3-932C-4EDA8DA4C560}"/>
              </a:ext>
            </a:extLst>
          </p:cNvPr>
          <p:cNvSpPr/>
          <p:nvPr/>
        </p:nvSpPr>
        <p:spPr>
          <a:xfrm>
            <a:off x="2490409" y="4741404"/>
            <a:ext cx="590226" cy="461665"/>
          </a:xfrm>
          <a:prstGeom prst="rect">
            <a:avLst/>
          </a:prstGeom>
        </p:spPr>
        <p:txBody>
          <a:bodyPr wrap="none">
            <a:spAutoFit/>
          </a:bodyPr>
          <a:lstStyle/>
          <a:p>
            <a:pPr>
              <a:buNone/>
            </a:pPr>
            <a:r>
              <a:rPr lang="en-GB" sz="2400" dirty="0">
                <a:solidFill>
                  <a:srgbClr val="00628C"/>
                </a:solidFill>
                <a:latin typeface="Myriad Pro" panose="020B0503030403020204" pitchFamily="34" charset="0"/>
                <a:ea typeface="Times New Roman" panose="02020603050405020304" pitchFamily="18" charset="0"/>
                <a:cs typeface="Times New Roman" panose="02020603050405020304" pitchFamily="18" charset="0"/>
              </a:rPr>
              <a:t>+ 3</a:t>
            </a:r>
            <a:endParaRPr lang="en-GB" sz="2400" dirty="0">
              <a:solidFill>
                <a:srgbClr val="00628C"/>
              </a:solidFill>
              <a:latin typeface="Myriad Pro" panose="020B0503030403020204" pitchFamily="34" charset="0"/>
            </a:endParaRPr>
          </a:p>
        </p:txBody>
      </p:sp>
      <p:pic>
        <p:nvPicPr>
          <p:cNvPr id="36" name="Picture 35">
            <a:extLst>
              <a:ext uri="{FF2B5EF4-FFF2-40B4-BE49-F238E27FC236}">
                <a16:creationId xmlns:a16="http://schemas.microsoft.com/office/drawing/2014/main" id="{B6E63D24-0A27-4A5B-964B-B8564563C6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87019" y="5211680"/>
            <a:ext cx="1197007" cy="603533"/>
          </a:xfrm>
          <a:prstGeom prst="rect">
            <a:avLst/>
          </a:prstGeom>
        </p:spPr>
      </p:pic>
      <p:sp>
        <p:nvSpPr>
          <p:cNvPr id="37" name="Rectangle 36">
            <a:extLst>
              <a:ext uri="{FF2B5EF4-FFF2-40B4-BE49-F238E27FC236}">
                <a16:creationId xmlns:a16="http://schemas.microsoft.com/office/drawing/2014/main" id="{77CFAC0C-6317-4A8A-B121-00C9749EBBEA}"/>
              </a:ext>
            </a:extLst>
          </p:cNvPr>
          <p:cNvSpPr/>
          <p:nvPr/>
        </p:nvSpPr>
        <p:spPr>
          <a:xfrm>
            <a:off x="3651601" y="4741404"/>
            <a:ext cx="590226" cy="461665"/>
          </a:xfrm>
          <a:prstGeom prst="rect">
            <a:avLst/>
          </a:prstGeom>
        </p:spPr>
        <p:txBody>
          <a:bodyPr wrap="none">
            <a:spAutoFit/>
          </a:bodyPr>
          <a:lstStyle/>
          <a:p>
            <a:pPr>
              <a:buNone/>
            </a:pPr>
            <a:r>
              <a:rPr lang="en-GB" sz="2400" dirty="0">
                <a:solidFill>
                  <a:srgbClr val="00628C"/>
                </a:solidFill>
                <a:latin typeface="Myriad Pro" panose="020B0503030403020204" pitchFamily="34" charset="0"/>
                <a:ea typeface="Times New Roman" panose="02020603050405020304" pitchFamily="18" charset="0"/>
                <a:cs typeface="Times New Roman" panose="02020603050405020304" pitchFamily="18" charset="0"/>
              </a:rPr>
              <a:t>+ 3</a:t>
            </a:r>
            <a:endParaRPr lang="en-GB" sz="2400" dirty="0">
              <a:solidFill>
                <a:srgbClr val="00628C"/>
              </a:solidFill>
              <a:latin typeface="Myriad Pro" panose="020B0503030403020204" pitchFamily="34" charset="0"/>
            </a:endParaRPr>
          </a:p>
        </p:txBody>
      </p:sp>
      <p:pic>
        <p:nvPicPr>
          <p:cNvPr id="38" name="Picture 37">
            <a:extLst>
              <a:ext uri="{FF2B5EF4-FFF2-40B4-BE49-F238E27FC236}">
                <a16:creationId xmlns:a16="http://schemas.microsoft.com/office/drawing/2014/main" id="{F7E3AF68-FD15-45C9-BBE8-1B12D38902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68089" y="5211680"/>
            <a:ext cx="1197007" cy="603533"/>
          </a:xfrm>
          <a:prstGeom prst="rect">
            <a:avLst/>
          </a:prstGeom>
        </p:spPr>
      </p:pic>
      <p:sp>
        <p:nvSpPr>
          <p:cNvPr id="39" name="Rectangle 38">
            <a:extLst>
              <a:ext uri="{FF2B5EF4-FFF2-40B4-BE49-F238E27FC236}">
                <a16:creationId xmlns:a16="http://schemas.microsoft.com/office/drawing/2014/main" id="{02E13EF8-5A17-4D16-9A02-5FFB7AEFC9B5}"/>
              </a:ext>
            </a:extLst>
          </p:cNvPr>
          <p:cNvSpPr/>
          <p:nvPr/>
        </p:nvSpPr>
        <p:spPr>
          <a:xfrm>
            <a:off x="4856823" y="4741404"/>
            <a:ext cx="590226" cy="461665"/>
          </a:xfrm>
          <a:prstGeom prst="rect">
            <a:avLst/>
          </a:prstGeom>
        </p:spPr>
        <p:txBody>
          <a:bodyPr wrap="none">
            <a:spAutoFit/>
          </a:bodyPr>
          <a:lstStyle/>
          <a:p>
            <a:pPr>
              <a:buNone/>
            </a:pPr>
            <a:r>
              <a:rPr lang="en-GB" sz="2400" dirty="0">
                <a:solidFill>
                  <a:srgbClr val="00628C"/>
                </a:solidFill>
                <a:latin typeface="Myriad Pro" panose="020B0503030403020204" pitchFamily="34" charset="0"/>
                <a:ea typeface="Times New Roman" panose="02020603050405020304" pitchFamily="18" charset="0"/>
                <a:cs typeface="Times New Roman" panose="02020603050405020304" pitchFamily="18" charset="0"/>
              </a:rPr>
              <a:t>+ 3</a:t>
            </a:r>
            <a:endParaRPr lang="en-GB" sz="2400" dirty="0">
              <a:solidFill>
                <a:srgbClr val="00628C"/>
              </a:solidFill>
              <a:latin typeface="Myriad Pro" panose="020B0503030403020204" pitchFamily="34" charset="0"/>
            </a:endParaRPr>
          </a:p>
        </p:txBody>
      </p:sp>
      <p:pic>
        <p:nvPicPr>
          <p:cNvPr id="40" name="Picture 39">
            <a:extLst>
              <a:ext uri="{FF2B5EF4-FFF2-40B4-BE49-F238E27FC236}">
                <a16:creationId xmlns:a16="http://schemas.microsoft.com/office/drawing/2014/main" id="{3A4964D8-612B-4D03-9E9C-0AE30B1D08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43494" y="5211680"/>
            <a:ext cx="1197007" cy="603533"/>
          </a:xfrm>
          <a:prstGeom prst="rect">
            <a:avLst/>
          </a:prstGeom>
        </p:spPr>
      </p:pic>
      <p:sp>
        <p:nvSpPr>
          <p:cNvPr id="41" name="Rectangle 40">
            <a:extLst>
              <a:ext uri="{FF2B5EF4-FFF2-40B4-BE49-F238E27FC236}">
                <a16:creationId xmlns:a16="http://schemas.microsoft.com/office/drawing/2014/main" id="{57E64025-BB5B-4715-B5B6-64E4370FA43F}"/>
              </a:ext>
            </a:extLst>
          </p:cNvPr>
          <p:cNvSpPr/>
          <p:nvPr/>
        </p:nvSpPr>
        <p:spPr>
          <a:xfrm>
            <a:off x="6010620" y="4741404"/>
            <a:ext cx="590226" cy="461665"/>
          </a:xfrm>
          <a:prstGeom prst="rect">
            <a:avLst/>
          </a:prstGeom>
        </p:spPr>
        <p:txBody>
          <a:bodyPr wrap="none">
            <a:spAutoFit/>
          </a:bodyPr>
          <a:lstStyle/>
          <a:p>
            <a:pPr>
              <a:buNone/>
            </a:pPr>
            <a:r>
              <a:rPr lang="en-GB" sz="2400" dirty="0">
                <a:solidFill>
                  <a:srgbClr val="00628C"/>
                </a:solidFill>
                <a:latin typeface="Myriad Pro" panose="020B0503030403020204" pitchFamily="34" charset="0"/>
                <a:ea typeface="Times New Roman" panose="02020603050405020304" pitchFamily="18" charset="0"/>
                <a:cs typeface="Times New Roman" panose="02020603050405020304" pitchFamily="18" charset="0"/>
              </a:rPr>
              <a:t>+ 3</a:t>
            </a:r>
            <a:endParaRPr lang="en-GB" sz="2400" dirty="0">
              <a:solidFill>
                <a:srgbClr val="00628C"/>
              </a:solidFill>
              <a:latin typeface="Myriad Pro" panose="020B0503030403020204" pitchFamily="34" charset="0"/>
            </a:endParaRPr>
          </a:p>
        </p:txBody>
      </p:sp>
      <p:pic>
        <p:nvPicPr>
          <p:cNvPr id="42" name="Picture 41">
            <a:extLst>
              <a:ext uri="{FF2B5EF4-FFF2-40B4-BE49-F238E27FC236}">
                <a16:creationId xmlns:a16="http://schemas.microsoft.com/office/drawing/2014/main" id="{3BC2C113-E5BE-414E-8DBB-971125AE9C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27108" y="5211680"/>
            <a:ext cx="1197007" cy="603533"/>
          </a:xfrm>
          <a:prstGeom prst="rect">
            <a:avLst/>
          </a:prstGeom>
        </p:spPr>
      </p:pic>
      <p:sp>
        <p:nvSpPr>
          <p:cNvPr id="43" name="Rectangle 42">
            <a:extLst>
              <a:ext uri="{FF2B5EF4-FFF2-40B4-BE49-F238E27FC236}">
                <a16:creationId xmlns:a16="http://schemas.microsoft.com/office/drawing/2014/main" id="{A3F2C1D7-1F60-4351-95FD-711F2C6B6E9B}"/>
              </a:ext>
            </a:extLst>
          </p:cNvPr>
          <p:cNvSpPr/>
          <p:nvPr/>
        </p:nvSpPr>
        <p:spPr>
          <a:xfrm>
            <a:off x="7186897" y="4741404"/>
            <a:ext cx="590226" cy="461665"/>
          </a:xfrm>
          <a:prstGeom prst="rect">
            <a:avLst/>
          </a:prstGeom>
        </p:spPr>
        <p:txBody>
          <a:bodyPr wrap="none">
            <a:spAutoFit/>
          </a:bodyPr>
          <a:lstStyle/>
          <a:p>
            <a:pPr>
              <a:buNone/>
            </a:pPr>
            <a:r>
              <a:rPr lang="en-GB" sz="2400" dirty="0">
                <a:solidFill>
                  <a:srgbClr val="00628C"/>
                </a:solidFill>
                <a:latin typeface="Myriad Pro" panose="020B0503030403020204" pitchFamily="34" charset="0"/>
                <a:ea typeface="Times New Roman" panose="02020603050405020304" pitchFamily="18" charset="0"/>
                <a:cs typeface="Times New Roman" panose="02020603050405020304" pitchFamily="18" charset="0"/>
              </a:rPr>
              <a:t>+ 3</a:t>
            </a:r>
            <a:endParaRPr lang="en-GB" sz="2400" dirty="0">
              <a:solidFill>
                <a:srgbClr val="00628C"/>
              </a:solidFill>
              <a:latin typeface="Myriad Pro" panose="020B0503030403020204" pitchFamily="34" charset="0"/>
            </a:endParaRPr>
          </a:p>
        </p:txBody>
      </p:sp>
      <p:pic>
        <p:nvPicPr>
          <p:cNvPr id="44" name="Picture 43">
            <a:extLst>
              <a:ext uri="{FF2B5EF4-FFF2-40B4-BE49-F238E27FC236}">
                <a16:creationId xmlns:a16="http://schemas.microsoft.com/office/drawing/2014/main" id="{E0DEF42A-5FF4-4D13-9545-8EA88067E9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03385" y="5211680"/>
            <a:ext cx="1197007" cy="603533"/>
          </a:xfrm>
          <a:prstGeom prst="rect">
            <a:avLst/>
          </a:prstGeom>
        </p:spPr>
      </p:pic>
      <p:pic>
        <p:nvPicPr>
          <p:cNvPr id="47" name="Picture 46">
            <a:extLst>
              <a:ext uri="{FF2B5EF4-FFF2-40B4-BE49-F238E27FC236}">
                <a16:creationId xmlns:a16="http://schemas.microsoft.com/office/drawing/2014/main" id="{4CF0D336-69DE-419E-9796-29B2ADF7002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166022" y="2407931"/>
            <a:ext cx="936104" cy="648072"/>
          </a:xfrm>
          <a:prstGeom prst="rect">
            <a:avLst/>
          </a:prstGeom>
        </p:spPr>
      </p:pic>
      <p:sp>
        <p:nvSpPr>
          <p:cNvPr id="50" name="Rectangle 49">
            <a:extLst>
              <a:ext uri="{FF2B5EF4-FFF2-40B4-BE49-F238E27FC236}">
                <a16:creationId xmlns:a16="http://schemas.microsoft.com/office/drawing/2014/main" id="{C706E9C4-E3B6-4C26-846D-D7D8F3DE5833}"/>
              </a:ext>
            </a:extLst>
          </p:cNvPr>
          <p:cNvSpPr/>
          <p:nvPr/>
        </p:nvSpPr>
        <p:spPr>
          <a:xfrm>
            <a:off x="2575516" y="1355108"/>
            <a:ext cx="590226" cy="461665"/>
          </a:xfrm>
          <a:prstGeom prst="rect">
            <a:avLst/>
          </a:prstGeom>
        </p:spPr>
        <p:txBody>
          <a:bodyPr wrap="none">
            <a:spAutoFit/>
          </a:bodyPr>
          <a:lstStyle/>
          <a:p>
            <a:pP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+ 1</a:t>
            </a:r>
            <a:endParaRPr lang="en-GB" sz="2400" dirty="0">
              <a:latin typeface="Myriad Pro" panose="020B0503030403020204" pitchFamily="34" charset="0"/>
            </a:endParaRPr>
          </a:p>
        </p:txBody>
      </p:sp>
      <p:sp>
        <p:nvSpPr>
          <p:cNvPr id="51" name="Rectangle 50">
            <a:extLst>
              <a:ext uri="{FF2B5EF4-FFF2-40B4-BE49-F238E27FC236}">
                <a16:creationId xmlns:a16="http://schemas.microsoft.com/office/drawing/2014/main" id="{0A96CFD8-0667-4B81-98A9-B443338FF683}"/>
              </a:ext>
            </a:extLst>
          </p:cNvPr>
          <p:cNvSpPr/>
          <p:nvPr/>
        </p:nvSpPr>
        <p:spPr>
          <a:xfrm>
            <a:off x="5269629" y="1355108"/>
            <a:ext cx="590226" cy="461665"/>
          </a:xfrm>
          <a:prstGeom prst="rect">
            <a:avLst/>
          </a:prstGeom>
        </p:spPr>
        <p:txBody>
          <a:bodyPr wrap="none">
            <a:spAutoFit/>
          </a:bodyPr>
          <a:lstStyle/>
          <a:p>
            <a:pP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+ 1</a:t>
            </a:r>
            <a:endParaRPr lang="en-GB" sz="2400" dirty="0">
              <a:latin typeface="Myriad Pro" panose="020B0503030403020204" pitchFamily="34" charset="0"/>
            </a:endParaRPr>
          </a:p>
        </p:txBody>
      </p:sp>
      <p:sp>
        <p:nvSpPr>
          <p:cNvPr id="52" name="Rectangle 51">
            <a:extLst>
              <a:ext uri="{FF2B5EF4-FFF2-40B4-BE49-F238E27FC236}">
                <a16:creationId xmlns:a16="http://schemas.microsoft.com/office/drawing/2014/main" id="{D52FC73F-0DB0-4D91-BDAD-25B835AC1346}"/>
              </a:ext>
            </a:extLst>
          </p:cNvPr>
          <p:cNvSpPr/>
          <p:nvPr/>
        </p:nvSpPr>
        <p:spPr>
          <a:xfrm>
            <a:off x="7893975" y="1355108"/>
            <a:ext cx="508473" cy="461665"/>
          </a:xfrm>
          <a:prstGeom prst="rect">
            <a:avLst/>
          </a:prstGeom>
        </p:spPr>
        <p:txBody>
          <a:bodyPr wrap="none">
            <a:spAutoFit/>
          </a:bodyPr>
          <a:lstStyle/>
          <a:p>
            <a:pP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r 1</a:t>
            </a:r>
            <a:endParaRPr lang="en-GB" sz="2400" dirty="0">
              <a:latin typeface="Myriad Pro" panose="020B0503030403020204" pitchFamily="34" charset="0"/>
            </a:endParaRPr>
          </a:p>
        </p:txBody>
      </p:sp>
      <p:sp>
        <p:nvSpPr>
          <p:cNvPr id="63" name="Rectangle 62">
            <a:extLst>
              <a:ext uri="{FF2B5EF4-FFF2-40B4-BE49-F238E27FC236}">
                <a16:creationId xmlns:a16="http://schemas.microsoft.com/office/drawing/2014/main" id="{EB18789E-1B2C-477C-B9E6-D66CAD978AD8}"/>
              </a:ext>
            </a:extLst>
          </p:cNvPr>
          <p:cNvSpPr/>
          <p:nvPr/>
        </p:nvSpPr>
        <p:spPr bwMode="auto">
          <a:xfrm>
            <a:off x="8070864" y="5858188"/>
            <a:ext cx="389567" cy="190800"/>
          </a:xfrm>
          <a:prstGeom prst="rect">
            <a:avLst/>
          </a:prstGeom>
          <a:solidFill>
            <a:srgbClr val="FF9933"/>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rgbClr val="C68900"/>
              </a:solidFill>
              <a:effectLst/>
              <a:latin typeface="Arial" charset="0"/>
            </a:endParaRPr>
          </a:p>
        </p:txBody>
      </p:sp>
      <p:pic>
        <p:nvPicPr>
          <p:cNvPr id="64" name="Picture 63">
            <a:extLst>
              <a:ext uri="{FF2B5EF4-FFF2-40B4-BE49-F238E27FC236}">
                <a16:creationId xmlns:a16="http://schemas.microsoft.com/office/drawing/2014/main" id="{E76BD7B6-5A12-47B0-990D-38714449999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1"/>
          <a:stretch/>
        </p:blipFill>
        <p:spPr>
          <a:xfrm>
            <a:off x="961725" y="5858188"/>
            <a:ext cx="7109139" cy="194400"/>
          </a:xfrm>
          <a:prstGeom prst="rect">
            <a:avLst/>
          </a:prstGeom>
        </p:spPr>
      </p:pic>
      <p:pic>
        <p:nvPicPr>
          <p:cNvPr id="14" name="Picture 13">
            <a:extLst>
              <a:ext uri="{FF2B5EF4-FFF2-40B4-BE49-F238E27FC236}">
                <a16:creationId xmlns:a16="http://schemas.microsoft.com/office/drawing/2014/main" id="{E3F7079E-FBB7-4BE6-B46A-5854D4005AB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9592" y="5815773"/>
            <a:ext cx="7712178" cy="635952"/>
          </a:xfrm>
          <a:prstGeom prst="rect">
            <a:avLst/>
          </a:prstGeom>
        </p:spPr>
      </p:pic>
    </p:spTree>
    <p:extLst>
      <p:ext uri="{BB962C8B-B14F-4D97-AF65-F5344CB8AC3E}">
        <p14:creationId xmlns:p14="http://schemas.microsoft.com/office/powerpoint/2010/main" val="1015376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3.33333E-6 -4.44444E-6 L -0.08039 0.03912 " pathEditMode="relative" rAng="0" ptsTypes="AA">
                                      <p:cBhvr>
                                        <p:cTn id="26" dur="2000" fill="hold"/>
                                        <p:tgtEl>
                                          <p:spTgt spid="15"/>
                                        </p:tgtEl>
                                        <p:attrNameLst>
                                          <p:attrName>ppt_x</p:attrName>
                                          <p:attrName>ppt_y</p:attrName>
                                        </p:attrNameLst>
                                      </p:cBhvr>
                                      <p:rCtr x="-4028" y="1944"/>
                                    </p:animMotion>
                                  </p:childTnLst>
                                </p:cTn>
                              </p:par>
                              <p:par>
                                <p:cTn id="27" presetID="42" presetClass="path" presetSubtype="0" accel="50000" decel="50000" fill="hold" nodeType="withEffect">
                                  <p:stCondLst>
                                    <p:cond delay="0"/>
                                  </p:stCondLst>
                                  <p:childTnLst>
                                    <p:animMotion origin="layout" path="M -2.77778E-6 -7.40741E-7 L -0.01823 0.06528 " pathEditMode="relative" rAng="0" ptsTypes="AA">
                                      <p:cBhvr>
                                        <p:cTn id="28" dur="2000" fill="hold"/>
                                        <p:tgtEl>
                                          <p:spTgt spid="16"/>
                                        </p:tgtEl>
                                        <p:attrNameLst>
                                          <p:attrName>ppt_x</p:attrName>
                                          <p:attrName>ppt_y</p:attrName>
                                        </p:attrNameLst>
                                      </p:cBhvr>
                                      <p:rCtr x="-920" y="3264"/>
                                    </p:animMotion>
                                  </p:childTnLst>
                                </p:cTn>
                              </p:par>
                              <p:par>
                                <p:cTn id="29" presetID="42" presetClass="path" presetSubtype="0" accel="50000" decel="50000" fill="hold" nodeType="withEffect">
                                  <p:stCondLst>
                                    <p:cond delay="0"/>
                                  </p:stCondLst>
                                  <p:childTnLst>
                                    <p:animMotion origin="layout" path="M 2.77556E-17 4.81481E-6 L -0.02934 0.03564 " pathEditMode="relative" rAng="0" ptsTypes="AA">
                                      <p:cBhvr>
                                        <p:cTn id="30" dur="2000" fill="hold"/>
                                        <p:tgtEl>
                                          <p:spTgt spid="17"/>
                                        </p:tgtEl>
                                        <p:attrNameLst>
                                          <p:attrName>ppt_x</p:attrName>
                                          <p:attrName>ppt_y</p:attrName>
                                        </p:attrNameLst>
                                      </p:cBhvr>
                                      <p:rCtr x="-1476" y="1782"/>
                                    </p:animMotion>
                                  </p:childTnLst>
                                </p:cTn>
                              </p:par>
                            </p:childTnLst>
                          </p:cTn>
                        </p:par>
                        <p:par>
                          <p:cTn id="31" fill="hold">
                            <p:stCondLst>
                              <p:cond delay="2000"/>
                            </p:stCondLst>
                            <p:childTnLst>
                              <p:par>
                                <p:cTn id="32" presetID="10" presetClass="entr" presetSubtype="0" fill="hold" grpId="0" nodeType="afterEffect">
                                  <p:stCondLst>
                                    <p:cond delay="20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500"/>
                                        <p:tgtEl>
                                          <p:spTgt spid="33"/>
                                        </p:tgtEl>
                                      </p:cBhvr>
                                    </p:animEffect>
                                  </p:childTnLst>
                                </p:cTn>
                              </p:par>
                              <p:par>
                                <p:cTn id="35" presetID="22" presetClass="entr" presetSubtype="8" fill="hold" nodeType="withEffect">
                                  <p:stCondLst>
                                    <p:cond delay="20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path" presetSubtype="0" accel="50000" decel="50000" fill="hold" nodeType="clickEffect">
                                  <p:stCondLst>
                                    <p:cond delay="0"/>
                                  </p:stCondLst>
                                  <p:childTnLst>
                                    <p:animMotion origin="layout" path="M -1.94444E-6 4.07407E-6 L 0.02344 0.02963 " pathEditMode="relative" rAng="0" ptsTypes="AA">
                                      <p:cBhvr>
                                        <p:cTn id="41" dur="2000" fill="hold"/>
                                        <p:tgtEl>
                                          <p:spTgt spid="18"/>
                                        </p:tgtEl>
                                        <p:attrNameLst>
                                          <p:attrName>ppt_x</p:attrName>
                                          <p:attrName>ppt_y</p:attrName>
                                        </p:attrNameLst>
                                      </p:cBhvr>
                                      <p:rCtr x="1163" y="1481"/>
                                    </p:animMotion>
                                  </p:childTnLst>
                                </p:cTn>
                              </p:par>
                              <p:par>
                                <p:cTn id="42" presetID="42" presetClass="path" presetSubtype="0" accel="50000" decel="50000" fill="hold" nodeType="withEffect">
                                  <p:stCondLst>
                                    <p:cond delay="0"/>
                                  </p:stCondLst>
                                  <p:childTnLst>
                                    <p:animMotion origin="layout" path="M 3.61111E-6 -4.07407E-6 L -0.07188 -0.00463 " pathEditMode="relative" rAng="0" ptsTypes="AA">
                                      <p:cBhvr>
                                        <p:cTn id="43" dur="2000" fill="hold"/>
                                        <p:tgtEl>
                                          <p:spTgt spid="19"/>
                                        </p:tgtEl>
                                        <p:attrNameLst>
                                          <p:attrName>ppt_x</p:attrName>
                                          <p:attrName>ppt_y</p:attrName>
                                        </p:attrNameLst>
                                      </p:cBhvr>
                                      <p:rCtr x="-3594" y="-231"/>
                                    </p:animMotion>
                                  </p:childTnLst>
                                </p:cTn>
                              </p:par>
                              <p:par>
                                <p:cTn id="44" presetID="42" presetClass="path" presetSubtype="0" accel="50000" decel="50000" fill="hold" nodeType="withEffect">
                                  <p:stCondLst>
                                    <p:cond delay="0"/>
                                  </p:stCondLst>
                                  <p:childTnLst>
                                    <p:animMotion origin="layout" path="M -1.66667E-6 3.33333E-6 L -0.10243 -0.06783 " pathEditMode="relative" rAng="0" ptsTypes="AA">
                                      <p:cBhvr>
                                        <p:cTn id="45" dur="2000" fill="hold"/>
                                        <p:tgtEl>
                                          <p:spTgt spid="21"/>
                                        </p:tgtEl>
                                        <p:attrNameLst>
                                          <p:attrName>ppt_x</p:attrName>
                                          <p:attrName>ppt_y</p:attrName>
                                        </p:attrNameLst>
                                      </p:cBhvr>
                                      <p:rCtr x="-5122" y="-3403"/>
                                    </p:animMotion>
                                  </p:childTnLst>
                                </p:cTn>
                              </p:par>
                            </p:childTnLst>
                          </p:cTn>
                        </p:par>
                        <p:par>
                          <p:cTn id="46" fill="hold">
                            <p:stCondLst>
                              <p:cond delay="2000"/>
                            </p:stCondLst>
                            <p:childTnLst>
                              <p:par>
                                <p:cTn id="47" presetID="10" presetClass="entr" presetSubtype="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fade">
                                      <p:cBhvr>
                                        <p:cTn id="49" dur="500"/>
                                        <p:tgtEl>
                                          <p:spTgt spid="35"/>
                                        </p:tgtEl>
                                      </p:cBhvr>
                                    </p:animEffect>
                                  </p:childTnLst>
                                </p:cTn>
                              </p:par>
                              <p:par>
                                <p:cTn id="50" presetID="22" presetClass="entr" presetSubtype="8" fill="hold" nodeType="with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path" presetSubtype="0" accel="50000" decel="50000" fill="hold" nodeType="clickEffect">
                                  <p:stCondLst>
                                    <p:cond delay="0"/>
                                  </p:stCondLst>
                                  <p:childTnLst>
                                    <p:animMotion origin="layout" path="M 1.94444E-6 4.44444E-6 L 0.02604 -0.04352 " pathEditMode="relative" rAng="0" ptsTypes="AA">
                                      <p:cBhvr>
                                        <p:cTn id="56" dur="2000" fill="hold"/>
                                        <p:tgtEl>
                                          <p:spTgt spid="20"/>
                                        </p:tgtEl>
                                        <p:attrNameLst>
                                          <p:attrName>ppt_x</p:attrName>
                                          <p:attrName>ppt_y</p:attrName>
                                        </p:attrNameLst>
                                      </p:cBhvr>
                                      <p:rCtr x="1302" y="-2176"/>
                                    </p:animMotion>
                                  </p:childTnLst>
                                </p:cTn>
                              </p:par>
                              <p:par>
                                <p:cTn id="57" presetID="42" presetClass="path" presetSubtype="0" accel="50000" decel="50000" fill="hold" nodeType="withEffect">
                                  <p:stCondLst>
                                    <p:cond delay="0"/>
                                  </p:stCondLst>
                                  <p:childTnLst>
                                    <p:animMotion origin="layout" path="M 4.16667E-6 -1.11111E-6 L -0.04046 0.04236 " pathEditMode="relative" rAng="0" ptsTypes="AA">
                                      <p:cBhvr>
                                        <p:cTn id="58" dur="2000" fill="hold"/>
                                        <p:tgtEl>
                                          <p:spTgt spid="22"/>
                                        </p:tgtEl>
                                        <p:attrNameLst>
                                          <p:attrName>ppt_x</p:attrName>
                                          <p:attrName>ppt_y</p:attrName>
                                        </p:attrNameLst>
                                      </p:cBhvr>
                                      <p:rCtr x="-2031" y="2106"/>
                                    </p:animMotion>
                                  </p:childTnLst>
                                </p:cTn>
                              </p:par>
                              <p:par>
                                <p:cTn id="59" presetID="42" presetClass="path" presetSubtype="0" accel="50000" decel="50000" fill="hold" nodeType="withEffect">
                                  <p:stCondLst>
                                    <p:cond delay="0"/>
                                  </p:stCondLst>
                                  <p:childTnLst>
                                    <p:animMotion origin="layout" path="M 2.77778E-6 4.81481E-6 L -0.11702 0.01111 " pathEditMode="relative" rAng="0" ptsTypes="AA">
                                      <p:cBhvr>
                                        <p:cTn id="60" dur="2000" fill="hold"/>
                                        <p:tgtEl>
                                          <p:spTgt spid="26"/>
                                        </p:tgtEl>
                                        <p:attrNameLst>
                                          <p:attrName>ppt_x</p:attrName>
                                          <p:attrName>ppt_y</p:attrName>
                                        </p:attrNameLst>
                                      </p:cBhvr>
                                      <p:rCtr x="-5851" y="556"/>
                                    </p:animMotion>
                                  </p:childTnLst>
                                </p:cTn>
                              </p:par>
                            </p:childTnLst>
                          </p:cTn>
                        </p:par>
                        <p:par>
                          <p:cTn id="61" fill="hold">
                            <p:stCondLst>
                              <p:cond delay="2000"/>
                            </p:stCondLst>
                            <p:childTnLst>
                              <p:par>
                                <p:cTn id="62" presetID="10" presetClass="entr" presetSubtype="0" fill="hold" grpId="0" nodeType="after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fade">
                                      <p:cBhvr>
                                        <p:cTn id="64" dur="500"/>
                                        <p:tgtEl>
                                          <p:spTgt spid="37"/>
                                        </p:tgtEl>
                                      </p:cBhvr>
                                    </p:animEffect>
                                  </p:childTnLst>
                                </p:cTn>
                              </p:par>
                              <p:par>
                                <p:cTn id="65" presetID="22" presetClass="entr" presetSubtype="8" fill="hold" nodeType="with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wipe(left)">
                                      <p:cBhvr>
                                        <p:cTn id="67" dur="500"/>
                                        <p:tgtEl>
                                          <p:spTgt spid="38"/>
                                        </p:tgtEl>
                                      </p:cBhvr>
                                    </p:animEffect>
                                  </p:childTnLst>
                                </p:cTn>
                              </p:par>
                            </p:childTnLst>
                          </p:cTn>
                        </p:par>
                      </p:childTnLst>
                    </p:cTn>
                  </p:par>
                  <p:par>
                    <p:cTn id="68" fill="hold">
                      <p:stCondLst>
                        <p:cond delay="indefinite"/>
                      </p:stCondLst>
                      <p:childTnLst>
                        <p:par>
                          <p:cTn id="69" fill="hold">
                            <p:stCondLst>
                              <p:cond delay="0"/>
                            </p:stCondLst>
                            <p:childTnLst>
                              <p:par>
                                <p:cTn id="70" presetID="42" presetClass="path" presetSubtype="0" accel="50000" decel="50000" fill="hold" nodeType="clickEffect">
                                  <p:stCondLst>
                                    <p:cond delay="0"/>
                                  </p:stCondLst>
                                  <p:childTnLst>
                                    <p:animMotion origin="layout" path="M 0.01459 0.01319 L -0.03767 0.11597 " pathEditMode="relative" rAng="0" ptsTypes="AA">
                                      <p:cBhvr>
                                        <p:cTn id="71" dur="2000" fill="hold"/>
                                        <p:tgtEl>
                                          <p:spTgt spid="25"/>
                                        </p:tgtEl>
                                        <p:attrNameLst>
                                          <p:attrName>ppt_x</p:attrName>
                                          <p:attrName>ppt_y</p:attrName>
                                        </p:attrNameLst>
                                      </p:cBhvr>
                                      <p:rCtr x="-2622" y="5139"/>
                                    </p:animMotion>
                                  </p:childTnLst>
                                </p:cTn>
                              </p:par>
                              <p:par>
                                <p:cTn id="72" presetID="42" presetClass="path" presetSubtype="0" accel="50000" decel="50000" fill="hold" nodeType="withEffect">
                                  <p:stCondLst>
                                    <p:cond delay="0"/>
                                  </p:stCondLst>
                                  <p:childTnLst>
                                    <p:animMotion origin="layout" path="M -5.55556E-7 -2.59259E-6 L 0.02899 0.05718 " pathEditMode="relative" rAng="0" ptsTypes="AA">
                                      <p:cBhvr>
                                        <p:cTn id="73" dur="2000" fill="hold"/>
                                        <p:tgtEl>
                                          <p:spTgt spid="23"/>
                                        </p:tgtEl>
                                        <p:attrNameLst>
                                          <p:attrName>ppt_x</p:attrName>
                                          <p:attrName>ppt_y</p:attrName>
                                        </p:attrNameLst>
                                      </p:cBhvr>
                                      <p:rCtr x="1441" y="2847"/>
                                    </p:animMotion>
                                  </p:childTnLst>
                                </p:cTn>
                              </p:par>
                              <p:par>
                                <p:cTn id="74" presetID="42" presetClass="path" presetSubtype="0" accel="50000" decel="50000" fill="hold" nodeType="withEffect">
                                  <p:stCondLst>
                                    <p:cond delay="0"/>
                                  </p:stCondLst>
                                  <p:childTnLst>
                                    <p:animMotion origin="layout" path="M 4.16667E-6 -3.7037E-7 L -0.03282 0.03889 " pathEditMode="relative" rAng="0" ptsTypes="AA">
                                      <p:cBhvr>
                                        <p:cTn id="75" dur="2000" fill="hold"/>
                                        <p:tgtEl>
                                          <p:spTgt spid="24"/>
                                        </p:tgtEl>
                                        <p:attrNameLst>
                                          <p:attrName>ppt_x</p:attrName>
                                          <p:attrName>ppt_y</p:attrName>
                                        </p:attrNameLst>
                                      </p:cBhvr>
                                      <p:rCtr x="-1649" y="1944"/>
                                    </p:animMotion>
                                  </p:childTnLst>
                                </p:cTn>
                              </p:par>
                            </p:childTnLst>
                          </p:cTn>
                        </p:par>
                        <p:par>
                          <p:cTn id="76" fill="hold">
                            <p:stCondLst>
                              <p:cond delay="2000"/>
                            </p:stCondLst>
                            <p:childTnLst>
                              <p:par>
                                <p:cTn id="77" presetID="10"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500"/>
                                        <p:tgtEl>
                                          <p:spTgt spid="39"/>
                                        </p:tgtEl>
                                      </p:cBhvr>
                                    </p:animEffect>
                                  </p:childTnLst>
                                </p:cTn>
                              </p:par>
                              <p:par>
                                <p:cTn id="80" presetID="22" presetClass="entr" presetSubtype="8"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500"/>
                                        <p:tgtEl>
                                          <p:spTgt spid="40"/>
                                        </p:tgtEl>
                                      </p:cBhvr>
                                    </p:animEffect>
                                  </p:childTnLst>
                                </p:cTn>
                              </p:par>
                            </p:childTnLst>
                          </p:cTn>
                        </p:par>
                      </p:childTnLst>
                    </p:cTn>
                  </p:par>
                  <p:par>
                    <p:cTn id="83" fill="hold">
                      <p:stCondLst>
                        <p:cond delay="indefinite"/>
                      </p:stCondLst>
                      <p:childTnLst>
                        <p:par>
                          <p:cTn id="84" fill="hold">
                            <p:stCondLst>
                              <p:cond delay="0"/>
                            </p:stCondLst>
                            <p:childTnLst>
                              <p:par>
                                <p:cTn id="85" presetID="42" presetClass="path" presetSubtype="0" accel="50000" decel="50000" fill="hold" nodeType="clickEffect">
                                  <p:stCondLst>
                                    <p:cond delay="0"/>
                                  </p:stCondLst>
                                  <p:childTnLst>
                                    <p:animMotion origin="layout" path="M -2.77778E-7 -4.81481E-6 L -0.01024 -0.02592 " pathEditMode="relative" rAng="0" ptsTypes="AA">
                                      <p:cBhvr>
                                        <p:cTn id="86" dur="2000" fill="hold"/>
                                        <p:tgtEl>
                                          <p:spTgt spid="28"/>
                                        </p:tgtEl>
                                        <p:attrNameLst>
                                          <p:attrName>ppt_x</p:attrName>
                                          <p:attrName>ppt_y</p:attrName>
                                        </p:attrNameLst>
                                      </p:cBhvr>
                                      <p:rCtr x="-521" y="-1296"/>
                                    </p:animMotion>
                                  </p:childTnLst>
                                </p:cTn>
                              </p:par>
                              <p:par>
                                <p:cTn id="87" presetID="42" presetClass="path" presetSubtype="0" accel="50000" decel="50000" fill="hold" nodeType="withEffect">
                                  <p:stCondLst>
                                    <p:cond delay="0"/>
                                  </p:stCondLst>
                                  <p:childTnLst>
                                    <p:animMotion origin="layout" path="M 1.11111E-6 -7.40741E-7 L -0.05104 0.00903 " pathEditMode="relative" rAng="0" ptsTypes="AA">
                                      <p:cBhvr>
                                        <p:cTn id="88" dur="2000" fill="hold"/>
                                        <p:tgtEl>
                                          <p:spTgt spid="29"/>
                                        </p:tgtEl>
                                        <p:attrNameLst>
                                          <p:attrName>ppt_x</p:attrName>
                                          <p:attrName>ppt_y</p:attrName>
                                        </p:attrNameLst>
                                      </p:cBhvr>
                                      <p:rCtr x="-2552" y="440"/>
                                    </p:animMotion>
                                  </p:childTnLst>
                                </p:cTn>
                              </p:par>
                              <p:par>
                                <p:cTn id="89" presetID="42" presetClass="path" presetSubtype="0" accel="50000" decel="50000" fill="hold" nodeType="withEffect">
                                  <p:stCondLst>
                                    <p:cond delay="0"/>
                                  </p:stCondLst>
                                  <p:childTnLst>
                                    <p:animMotion origin="layout" path="M 3.61111E-6 3.7037E-7 L 0.02448 0.04815 " pathEditMode="relative" rAng="0" ptsTypes="AA">
                                      <p:cBhvr>
                                        <p:cTn id="90" dur="2000" fill="hold"/>
                                        <p:tgtEl>
                                          <p:spTgt spid="27"/>
                                        </p:tgtEl>
                                        <p:attrNameLst>
                                          <p:attrName>ppt_x</p:attrName>
                                          <p:attrName>ppt_y</p:attrName>
                                        </p:attrNameLst>
                                      </p:cBhvr>
                                      <p:rCtr x="1215" y="2407"/>
                                    </p:animMotion>
                                  </p:childTnLst>
                                </p:cTn>
                              </p:par>
                            </p:childTnLst>
                          </p:cTn>
                        </p:par>
                        <p:par>
                          <p:cTn id="91" fill="hold">
                            <p:stCondLst>
                              <p:cond delay="2000"/>
                            </p:stCondLst>
                            <p:childTnLst>
                              <p:par>
                                <p:cTn id="92" presetID="10" presetClass="entr" presetSubtype="0" fill="hold" grpId="0" nodeType="afterEffect">
                                  <p:stCondLst>
                                    <p:cond delay="0"/>
                                  </p:stCondLst>
                                  <p:childTnLst>
                                    <p:set>
                                      <p:cBhvr>
                                        <p:cTn id="93" dur="1" fill="hold">
                                          <p:stCondLst>
                                            <p:cond delay="0"/>
                                          </p:stCondLst>
                                        </p:cTn>
                                        <p:tgtEl>
                                          <p:spTgt spid="41"/>
                                        </p:tgtEl>
                                        <p:attrNameLst>
                                          <p:attrName>style.visibility</p:attrName>
                                        </p:attrNameLst>
                                      </p:cBhvr>
                                      <p:to>
                                        <p:strVal val="visible"/>
                                      </p:to>
                                    </p:set>
                                    <p:animEffect transition="in" filter="fade">
                                      <p:cBhvr>
                                        <p:cTn id="94" dur="500"/>
                                        <p:tgtEl>
                                          <p:spTgt spid="41"/>
                                        </p:tgtEl>
                                      </p:cBhvr>
                                    </p:animEffect>
                                  </p:childTnLst>
                                </p:cTn>
                              </p:par>
                              <p:par>
                                <p:cTn id="95" presetID="22" presetClass="entr" presetSubtype="8" fill="hold" nodeType="with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childTnLst>
                    </p:cTn>
                  </p:par>
                  <p:par>
                    <p:cTn id="98" fill="hold">
                      <p:stCondLst>
                        <p:cond delay="indefinite"/>
                      </p:stCondLst>
                      <p:childTnLst>
                        <p:par>
                          <p:cTn id="99" fill="hold">
                            <p:stCondLst>
                              <p:cond delay="0"/>
                            </p:stCondLst>
                            <p:childTnLst>
                              <p:par>
                                <p:cTn id="100" presetID="42" presetClass="path" presetSubtype="0" accel="50000" decel="50000" fill="hold" nodeType="clickEffect">
                                  <p:stCondLst>
                                    <p:cond delay="0"/>
                                  </p:stCondLst>
                                  <p:childTnLst>
                                    <p:animMotion origin="layout" path="M -2.22222E-6 1.85185E-6 L 0.02136 0.02454 " pathEditMode="relative" rAng="0" ptsTypes="AA">
                                      <p:cBhvr>
                                        <p:cTn id="101" dur="2000" fill="hold"/>
                                        <p:tgtEl>
                                          <p:spTgt spid="32"/>
                                        </p:tgtEl>
                                        <p:attrNameLst>
                                          <p:attrName>ppt_x</p:attrName>
                                          <p:attrName>ppt_y</p:attrName>
                                        </p:attrNameLst>
                                      </p:cBhvr>
                                      <p:rCtr x="1059" y="1227"/>
                                    </p:animMotion>
                                  </p:childTnLst>
                                </p:cTn>
                              </p:par>
                              <p:par>
                                <p:cTn id="102" presetID="42" presetClass="path" presetSubtype="0" accel="50000" decel="50000" fill="hold" nodeType="withEffect">
                                  <p:stCondLst>
                                    <p:cond delay="0"/>
                                  </p:stCondLst>
                                  <p:childTnLst>
                                    <p:animMotion origin="layout" path="M 5E-6 1.48148E-6 L -0.05468 0.00555 " pathEditMode="relative" rAng="0" ptsTypes="AA">
                                      <p:cBhvr>
                                        <p:cTn id="103" dur="2000" fill="hold"/>
                                        <p:tgtEl>
                                          <p:spTgt spid="31"/>
                                        </p:tgtEl>
                                        <p:attrNameLst>
                                          <p:attrName>ppt_x</p:attrName>
                                          <p:attrName>ppt_y</p:attrName>
                                        </p:attrNameLst>
                                      </p:cBhvr>
                                      <p:rCtr x="-2743" y="278"/>
                                    </p:animMotion>
                                  </p:childTnLst>
                                </p:cTn>
                              </p:par>
                              <p:par>
                                <p:cTn id="104" presetID="42" presetClass="path" presetSubtype="0" accel="50000" decel="50000" fill="hold" nodeType="withEffect">
                                  <p:stCondLst>
                                    <p:cond delay="0"/>
                                  </p:stCondLst>
                                  <p:childTnLst>
                                    <p:animMotion origin="layout" path="M 1.11022E-16 -2.96296E-6 L 0.01858 0.03635 " pathEditMode="relative" rAng="0" ptsTypes="AA">
                                      <p:cBhvr>
                                        <p:cTn id="105" dur="2000" fill="hold"/>
                                        <p:tgtEl>
                                          <p:spTgt spid="30"/>
                                        </p:tgtEl>
                                        <p:attrNameLst>
                                          <p:attrName>ppt_x</p:attrName>
                                          <p:attrName>ppt_y</p:attrName>
                                        </p:attrNameLst>
                                      </p:cBhvr>
                                      <p:rCtr x="920" y="1806"/>
                                    </p:animMotion>
                                  </p:childTnLst>
                                </p:cTn>
                              </p:par>
                            </p:childTnLst>
                          </p:cTn>
                        </p:par>
                        <p:par>
                          <p:cTn id="106" fill="hold">
                            <p:stCondLst>
                              <p:cond delay="2000"/>
                            </p:stCondLst>
                            <p:childTnLst>
                              <p:par>
                                <p:cTn id="107" presetID="10" presetClass="entr" presetSubtype="0" fill="hold" grpId="0" nodeType="afterEffect">
                                  <p:stCondLst>
                                    <p:cond delay="0"/>
                                  </p:stCondLst>
                                  <p:childTnLst>
                                    <p:set>
                                      <p:cBhvr>
                                        <p:cTn id="108" dur="1" fill="hold">
                                          <p:stCondLst>
                                            <p:cond delay="0"/>
                                          </p:stCondLst>
                                        </p:cTn>
                                        <p:tgtEl>
                                          <p:spTgt spid="43"/>
                                        </p:tgtEl>
                                        <p:attrNameLst>
                                          <p:attrName>style.visibility</p:attrName>
                                        </p:attrNameLst>
                                      </p:cBhvr>
                                      <p:to>
                                        <p:strVal val="visible"/>
                                      </p:to>
                                    </p:set>
                                    <p:animEffect transition="in" filter="fade">
                                      <p:cBhvr>
                                        <p:cTn id="109" dur="500"/>
                                        <p:tgtEl>
                                          <p:spTgt spid="43"/>
                                        </p:tgtEl>
                                      </p:cBhvr>
                                    </p:animEffect>
                                  </p:childTnLst>
                                </p:cTn>
                              </p:par>
                              <p:par>
                                <p:cTn id="110" presetID="22" presetClass="entr" presetSubtype="8" fill="hold" nodeType="withEffect">
                                  <p:stCondLst>
                                    <p:cond delay="0"/>
                                  </p:stCondLst>
                                  <p:childTnLst>
                                    <p:set>
                                      <p:cBhvr>
                                        <p:cTn id="111" dur="1" fill="hold">
                                          <p:stCondLst>
                                            <p:cond delay="0"/>
                                          </p:stCondLst>
                                        </p:cTn>
                                        <p:tgtEl>
                                          <p:spTgt spid="44"/>
                                        </p:tgtEl>
                                        <p:attrNameLst>
                                          <p:attrName>style.visibility</p:attrName>
                                        </p:attrNameLst>
                                      </p:cBhvr>
                                      <p:to>
                                        <p:strVal val="visible"/>
                                      </p:to>
                                    </p:set>
                                    <p:animEffect transition="in" filter="wipe(left)">
                                      <p:cBhvr>
                                        <p:cTn id="112" dur="500"/>
                                        <p:tgtEl>
                                          <p:spTgt spid="44"/>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nodeType="click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fade">
                                      <p:cBhvr>
                                        <p:cTn id="117" dur="500"/>
                                        <p:tgtEl>
                                          <p:spTgt spid="64"/>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63"/>
                                        </p:tgtEl>
                                        <p:attrNameLst>
                                          <p:attrName>style.visibility</p:attrName>
                                        </p:attrNameLst>
                                      </p:cBhvr>
                                      <p:to>
                                        <p:strVal val="visible"/>
                                      </p:to>
                                    </p:set>
                                    <p:animEffect transition="in" filter="fade">
                                      <p:cBhvr>
                                        <p:cTn id="120" dur="500"/>
                                        <p:tgtEl>
                                          <p:spTgt spid="63"/>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grpId="0" nodeType="clickEffect">
                                  <p:stCondLst>
                                    <p:cond delay="0"/>
                                  </p:stCondLst>
                                  <p:childTnLst>
                                    <p:set>
                                      <p:cBhvr>
                                        <p:cTn id="124" dur="1" fill="hold">
                                          <p:stCondLst>
                                            <p:cond delay="0"/>
                                          </p:stCondLst>
                                        </p:cTn>
                                        <p:tgtEl>
                                          <p:spTgt spid="6"/>
                                        </p:tgtEl>
                                        <p:attrNameLst>
                                          <p:attrName>style.visibility</p:attrName>
                                        </p:attrNameLst>
                                      </p:cBhvr>
                                      <p:to>
                                        <p:strVal val="visible"/>
                                      </p:to>
                                    </p:set>
                                    <p:animEffect transition="in" filter="fade">
                                      <p:cBhvr>
                                        <p:cTn id="125" dur="500"/>
                                        <p:tgtEl>
                                          <p:spTgt spid="6"/>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9"/>
                                        </p:tgtEl>
                                        <p:attrNameLst>
                                          <p:attrName>style.visibility</p:attrName>
                                        </p:attrNameLst>
                                      </p:cBhvr>
                                      <p:to>
                                        <p:strVal val="visible"/>
                                      </p:to>
                                    </p:set>
                                    <p:animEffect transition="in" filter="fade">
                                      <p:cBhvr>
                                        <p:cTn id="128" dur="500"/>
                                        <p:tgtEl>
                                          <p:spTgt spid="9"/>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12"/>
                                        </p:tgtEl>
                                        <p:attrNameLst>
                                          <p:attrName>style.visibility</p:attrName>
                                        </p:attrNameLst>
                                      </p:cBhvr>
                                      <p:to>
                                        <p:strVal val="visible"/>
                                      </p:to>
                                    </p:set>
                                    <p:animEffect transition="in" filter="fade">
                                      <p:cBhvr>
                                        <p:cTn id="131" dur="500"/>
                                        <p:tgtEl>
                                          <p:spTgt spid="12"/>
                                        </p:tgtEl>
                                      </p:cBhvr>
                                    </p:animEffect>
                                  </p:childTnLst>
                                </p:cTn>
                              </p:par>
                            </p:childTnLst>
                          </p:cTn>
                        </p:par>
                      </p:childTnLst>
                    </p:cTn>
                  </p:par>
                  <p:par>
                    <p:cTn id="132" fill="hold">
                      <p:stCondLst>
                        <p:cond delay="indefinite"/>
                      </p:stCondLst>
                      <p:childTnLst>
                        <p:par>
                          <p:cTn id="133" fill="hold">
                            <p:stCondLst>
                              <p:cond delay="0"/>
                            </p:stCondLst>
                            <p:childTnLst>
                              <p:par>
                                <p:cTn id="134" presetID="10" presetClass="entr" presetSubtype="0" fill="hold" grpId="0" nodeType="clickEffect">
                                  <p:stCondLst>
                                    <p:cond delay="0"/>
                                  </p:stCondLst>
                                  <p:childTnLst>
                                    <p:set>
                                      <p:cBhvr>
                                        <p:cTn id="135" dur="1" fill="hold">
                                          <p:stCondLst>
                                            <p:cond delay="0"/>
                                          </p:stCondLst>
                                        </p:cTn>
                                        <p:tgtEl>
                                          <p:spTgt spid="50"/>
                                        </p:tgtEl>
                                        <p:attrNameLst>
                                          <p:attrName>style.visibility</p:attrName>
                                        </p:attrNameLst>
                                      </p:cBhvr>
                                      <p:to>
                                        <p:strVal val="visible"/>
                                      </p:to>
                                    </p:set>
                                    <p:animEffect transition="in" filter="fade">
                                      <p:cBhvr>
                                        <p:cTn id="136" dur="500"/>
                                        <p:tgtEl>
                                          <p:spTgt spid="50"/>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51"/>
                                        </p:tgtEl>
                                        <p:attrNameLst>
                                          <p:attrName>style.visibility</p:attrName>
                                        </p:attrNameLst>
                                      </p:cBhvr>
                                      <p:to>
                                        <p:strVal val="visible"/>
                                      </p:to>
                                    </p:set>
                                    <p:animEffect transition="in" filter="fade">
                                      <p:cBhvr>
                                        <p:cTn id="139" dur="500"/>
                                        <p:tgtEl>
                                          <p:spTgt spid="51"/>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52"/>
                                        </p:tgtEl>
                                        <p:attrNameLst>
                                          <p:attrName>style.visibility</p:attrName>
                                        </p:attrNameLst>
                                      </p:cBhvr>
                                      <p:to>
                                        <p:strVal val="visible"/>
                                      </p:to>
                                    </p:set>
                                    <p:animEffect transition="in" filter="fade">
                                      <p:cBhvr>
                                        <p:cTn id="142"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p:bldP spid="8" grpId="0" animBg="1"/>
      <p:bldP spid="9" grpId="0"/>
      <p:bldP spid="10" grpId="0"/>
      <p:bldP spid="11" grpId="0" animBg="1"/>
      <p:bldP spid="12" grpId="0"/>
      <p:bldP spid="33" grpId="0"/>
      <p:bldP spid="35" grpId="0"/>
      <p:bldP spid="37" grpId="0"/>
      <p:bldP spid="39" grpId="0"/>
      <p:bldP spid="41" grpId="0"/>
      <p:bldP spid="43" grpId="0"/>
      <p:bldP spid="50" grpId="0"/>
      <p:bldP spid="51" grpId="0"/>
      <p:bldP spid="52" grpId="0"/>
      <p:bldP spid="6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57">
            <a:extLst>
              <a:ext uri="{FF2B5EF4-FFF2-40B4-BE49-F238E27FC236}">
                <a16:creationId xmlns:a16="http://schemas.microsoft.com/office/drawing/2014/main" id="{F038D88F-EE97-45AB-9EA7-494B1B8A9D4E}"/>
              </a:ext>
            </a:extLst>
          </p:cNvPr>
          <p:cNvSpPr/>
          <p:nvPr/>
        </p:nvSpPr>
        <p:spPr bwMode="auto">
          <a:xfrm>
            <a:off x="1168827" y="5169113"/>
            <a:ext cx="389567" cy="190800"/>
          </a:xfrm>
          <a:prstGeom prst="rect">
            <a:avLst/>
          </a:prstGeom>
          <a:solidFill>
            <a:srgbClr val="FF9933"/>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rgbClr val="C68900"/>
              </a:solidFill>
              <a:effectLst/>
              <a:latin typeface="Arial" charset="0"/>
            </a:endParaRPr>
          </a:p>
        </p:txBody>
      </p:sp>
      <p:pic>
        <p:nvPicPr>
          <p:cNvPr id="60" name="Picture 59">
            <a:extLst>
              <a:ext uri="{FF2B5EF4-FFF2-40B4-BE49-F238E27FC236}">
                <a16:creationId xmlns:a16="http://schemas.microsoft.com/office/drawing/2014/main" id="{A2EEBBAF-E45F-4C62-9995-0E602AABBD5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
          <a:stretch/>
        </p:blipFill>
        <p:spPr>
          <a:xfrm>
            <a:off x="1567317" y="5174884"/>
            <a:ext cx="7109139" cy="194400"/>
          </a:xfrm>
          <a:prstGeom prst="rect">
            <a:avLst/>
          </a:prstGeom>
        </p:spPr>
      </p:pic>
      <p:pic>
        <p:nvPicPr>
          <p:cNvPr id="38" name="Picture 37">
            <a:extLst>
              <a:ext uri="{FF2B5EF4-FFF2-40B4-BE49-F238E27FC236}">
                <a16:creationId xmlns:a16="http://schemas.microsoft.com/office/drawing/2014/main" id="{F38BEBE6-E509-4DF1-BFDC-DB53C179F70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105764" y="5126564"/>
            <a:ext cx="7712178" cy="309135"/>
          </a:xfrm>
          <a:prstGeom prst="rect">
            <a:avLst/>
          </a:prstGeom>
        </p:spPr>
      </p:pic>
      <p:sp>
        <p:nvSpPr>
          <p:cNvPr id="2" name="Text Placeholder 1">
            <a:extLst>
              <a:ext uri="{FF2B5EF4-FFF2-40B4-BE49-F238E27FC236}">
                <a16:creationId xmlns:a16="http://schemas.microsoft.com/office/drawing/2014/main" id="{F241A843-0E2B-4ECD-AABC-46189DDEC7BE}"/>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2.12 </a:t>
            </a:r>
            <a:r>
              <a:rPr lang="en-GB" dirty="0"/>
              <a:t>Division with remainders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1:6</a:t>
            </a:r>
          </a:p>
        </p:txBody>
      </p:sp>
      <p:pic>
        <p:nvPicPr>
          <p:cNvPr id="3" name="Picture 2">
            <a:extLst>
              <a:ext uri="{FF2B5EF4-FFF2-40B4-BE49-F238E27FC236}">
                <a16:creationId xmlns:a16="http://schemas.microsoft.com/office/drawing/2014/main" id="{192BBBDC-B0CC-41DD-9943-0C66267698B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31128"/>
          <a:stretch/>
        </p:blipFill>
        <p:spPr>
          <a:xfrm>
            <a:off x="1403648" y="2780928"/>
            <a:ext cx="7499011" cy="1484977"/>
          </a:xfrm>
          <a:prstGeom prst="rect">
            <a:avLst/>
          </a:prstGeom>
        </p:spPr>
      </p:pic>
      <p:sp>
        <p:nvSpPr>
          <p:cNvPr id="5" name="Rectangle 4">
            <a:extLst>
              <a:ext uri="{FF2B5EF4-FFF2-40B4-BE49-F238E27FC236}">
                <a16:creationId xmlns:a16="http://schemas.microsoft.com/office/drawing/2014/main" id="{75C572EE-970E-482D-BB76-FB472882B793}"/>
              </a:ext>
            </a:extLst>
          </p:cNvPr>
          <p:cNvSpPr/>
          <p:nvPr/>
        </p:nvSpPr>
        <p:spPr>
          <a:xfrm>
            <a:off x="1851054" y="4005064"/>
            <a:ext cx="561372" cy="461665"/>
          </a:xfrm>
          <a:prstGeom prst="rect">
            <a:avLst/>
          </a:prstGeom>
        </p:spPr>
        <p:txBody>
          <a:bodyPr wrap="none">
            <a:spAutoFit/>
          </a:bodyPr>
          <a:lstStyle/>
          <a:p>
            <a:pPr>
              <a:buNone/>
            </a:pPr>
            <a:r>
              <a:rPr lang="en-GB" sz="2400" dirty="0">
                <a:solidFill>
                  <a:srgbClr val="00628C"/>
                </a:solidFill>
                <a:latin typeface="Myriad Pro" panose="020B0503030403020204" pitchFamily="34" charset="0"/>
                <a:ea typeface="Times New Roman" panose="02020603050405020304" pitchFamily="18" charset="0"/>
                <a:cs typeface="Times New Roman" panose="02020603050405020304" pitchFamily="18" charset="0"/>
              </a:rPr>
              <a:t>– 3</a:t>
            </a:r>
            <a:endParaRPr lang="en-GB" sz="2400" dirty="0">
              <a:solidFill>
                <a:srgbClr val="00628C"/>
              </a:solidFill>
              <a:latin typeface="Myriad Pro" panose="020B0503030403020204" pitchFamily="34" charset="0"/>
            </a:endParaRPr>
          </a:p>
        </p:txBody>
      </p:sp>
      <p:pic>
        <p:nvPicPr>
          <p:cNvPr id="6" name="Picture 5">
            <a:extLst>
              <a:ext uri="{FF2B5EF4-FFF2-40B4-BE49-F238E27FC236}">
                <a16:creationId xmlns:a16="http://schemas.microsoft.com/office/drawing/2014/main" id="{926065C5-6433-4E23-AEB1-4C5C73E9ED0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547664" y="4475340"/>
            <a:ext cx="1197007" cy="603533"/>
          </a:xfrm>
          <a:prstGeom prst="rect">
            <a:avLst/>
          </a:prstGeom>
        </p:spPr>
      </p:pic>
      <p:sp>
        <p:nvSpPr>
          <p:cNvPr id="7" name="Rectangle 6">
            <a:extLst>
              <a:ext uri="{FF2B5EF4-FFF2-40B4-BE49-F238E27FC236}">
                <a16:creationId xmlns:a16="http://schemas.microsoft.com/office/drawing/2014/main" id="{3E60C0A0-5AC7-4399-B7CD-05B41CABE80E}"/>
              </a:ext>
            </a:extLst>
          </p:cNvPr>
          <p:cNvSpPr/>
          <p:nvPr/>
        </p:nvSpPr>
        <p:spPr>
          <a:xfrm>
            <a:off x="3012707" y="4005064"/>
            <a:ext cx="561372" cy="461665"/>
          </a:xfrm>
          <a:prstGeom prst="rect">
            <a:avLst/>
          </a:prstGeom>
        </p:spPr>
        <p:txBody>
          <a:bodyPr wrap="none">
            <a:spAutoFit/>
          </a:bodyPr>
          <a:lstStyle/>
          <a:p>
            <a:pPr>
              <a:buNone/>
            </a:pPr>
            <a:r>
              <a:rPr lang="en-GB" sz="2400" dirty="0">
                <a:solidFill>
                  <a:srgbClr val="00628C"/>
                </a:solidFill>
                <a:latin typeface="Myriad Pro" panose="020B0503030403020204" pitchFamily="34" charset="0"/>
                <a:ea typeface="Times New Roman" panose="02020603050405020304" pitchFamily="18" charset="0"/>
                <a:cs typeface="Times New Roman" panose="02020603050405020304" pitchFamily="18" charset="0"/>
              </a:rPr>
              <a:t>– 3</a:t>
            </a:r>
            <a:endParaRPr lang="en-GB" sz="2400" dirty="0">
              <a:solidFill>
                <a:srgbClr val="00628C"/>
              </a:solidFill>
              <a:latin typeface="Myriad Pro" panose="020B0503030403020204" pitchFamily="34" charset="0"/>
            </a:endParaRPr>
          </a:p>
        </p:txBody>
      </p:sp>
      <p:pic>
        <p:nvPicPr>
          <p:cNvPr id="8" name="Picture 7">
            <a:extLst>
              <a:ext uri="{FF2B5EF4-FFF2-40B4-BE49-F238E27FC236}">
                <a16:creationId xmlns:a16="http://schemas.microsoft.com/office/drawing/2014/main" id="{96D531CB-73C9-43EF-9F49-E97E0BC6218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2709317" y="4475340"/>
            <a:ext cx="1197007" cy="603533"/>
          </a:xfrm>
          <a:prstGeom prst="rect">
            <a:avLst/>
          </a:prstGeom>
        </p:spPr>
      </p:pic>
      <p:sp>
        <p:nvSpPr>
          <p:cNvPr id="9" name="Rectangle 8">
            <a:extLst>
              <a:ext uri="{FF2B5EF4-FFF2-40B4-BE49-F238E27FC236}">
                <a16:creationId xmlns:a16="http://schemas.microsoft.com/office/drawing/2014/main" id="{3058B1D6-CDDC-434A-B5F5-17DF1CE4CCEB}"/>
              </a:ext>
            </a:extLst>
          </p:cNvPr>
          <p:cNvSpPr/>
          <p:nvPr/>
        </p:nvSpPr>
        <p:spPr>
          <a:xfrm>
            <a:off x="4172086" y="4005064"/>
            <a:ext cx="561372" cy="461665"/>
          </a:xfrm>
          <a:prstGeom prst="rect">
            <a:avLst/>
          </a:prstGeom>
        </p:spPr>
        <p:txBody>
          <a:bodyPr wrap="none">
            <a:spAutoFit/>
          </a:bodyPr>
          <a:lstStyle/>
          <a:p>
            <a:pPr>
              <a:buNone/>
            </a:pPr>
            <a:r>
              <a:rPr lang="en-GB" sz="2400" dirty="0">
                <a:solidFill>
                  <a:srgbClr val="00628C"/>
                </a:solidFill>
                <a:latin typeface="Myriad Pro" panose="020B0503030403020204" pitchFamily="34" charset="0"/>
                <a:ea typeface="Times New Roman" panose="02020603050405020304" pitchFamily="18" charset="0"/>
                <a:cs typeface="Times New Roman" panose="02020603050405020304" pitchFamily="18" charset="0"/>
              </a:rPr>
              <a:t>– 3</a:t>
            </a:r>
            <a:endParaRPr lang="en-GB" sz="2400" dirty="0">
              <a:solidFill>
                <a:srgbClr val="00628C"/>
              </a:solidFill>
              <a:latin typeface="Myriad Pro" panose="020B0503030403020204" pitchFamily="34" charset="0"/>
            </a:endParaRPr>
          </a:p>
        </p:txBody>
      </p:sp>
      <p:pic>
        <p:nvPicPr>
          <p:cNvPr id="10" name="Picture 9">
            <a:extLst>
              <a:ext uri="{FF2B5EF4-FFF2-40B4-BE49-F238E27FC236}">
                <a16:creationId xmlns:a16="http://schemas.microsoft.com/office/drawing/2014/main" id="{C2903E99-AC4E-474F-8094-B5E495E5CB3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3888574" y="4475340"/>
            <a:ext cx="1197007" cy="603533"/>
          </a:xfrm>
          <a:prstGeom prst="rect">
            <a:avLst/>
          </a:prstGeom>
        </p:spPr>
      </p:pic>
      <p:sp>
        <p:nvSpPr>
          <p:cNvPr id="11" name="Rectangle 10">
            <a:extLst>
              <a:ext uri="{FF2B5EF4-FFF2-40B4-BE49-F238E27FC236}">
                <a16:creationId xmlns:a16="http://schemas.microsoft.com/office/drawing/2014/main" id="{FA012F52-F664-4AEF-AED7-82870EB8E735}"/>
              </a:ext>
            </a:extLst>
          </p:cNvPr>
          <p:cNvSpPr/>
          <p:nvPr/>
        </p:nvSpPr>
        <p:spPr>
          <a:xfrm>
            <a:off x="5389385" y="4005064"/>
            <a:ext cx="561372" cy="461665"/>
          </a:xfrm>
          <a:prstGeom prst="rect">
            <a:avLst/>
          </a:prstGeom>
        </p:spPr>
        <p:txBody>
          <a:bodyPr wrap="none">
            <a:spAutoFit/>
          </a:bodyPr>
          <a:lstStyle/>
          <a:p>
            <a:pPr>
              <a:buNone/>
            </a:pPr>
            <a:r>
              <a:rPr lang="en-GB" sz="2400" dirty="0">
                <a:solidFill>
                  <a:srgbClr val="00628C"/>
                </a:solidFill>
                <a:latin typeface="Myriad Pro" panose="020B0503030403020204" pitchFamily="34" charset="0"/>
                <a:ea typeface="Times New Roman" panose="02020603050405020304" pitchFamily="18" charset="0"/>
                <a:cs typeface="Times New Roman" panose="02020603050405020304" pitchFamily="18" charset="0"/>
              </a:rPr>
              <a:t>– 3</a:t>
            </a:r>
            <a:endParaRPr lang="en-GB" sz="2400" dirty="0">
              <a:solidFill>
                <a:srgbClr val="00628C"/>
              </a:solidFill>
              <a:latin typeface="Myriad Pro" panose="020B0503030403020204" pitchFamily="34" charset="0"/>
            </a:endParaRPr>
          </a:p>
        </p:txBody>
      </p:sp>
      <p:pic>
        <p:nvPicPr>
          <p:cNvPr id="12" name="Picture 11">
            <a:extLst>
              <a:ext uri="{FF2B5EF4-FFF2-40B4-BE49-F238E27FC236}">
                <a16:creationId xmlns:a16="http://schemas.microsoft.com/office/drawing/2014/main" id="{21256A33-BC97-4573-8D6D-95684B0AAA5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5076056" y="4475340"/>
            <a:ext cx="1197007" cy="603533"/>
          </a:xfrm>
          <a:prstGeom prst="rect">
            <a:avLst/>
          </a:prstGeom>
        </p:spPr>
      </p:pic>
      <p:sp>
        <p:nvSpPr>
          <p:cNvPr id="13" name="Rectangle 12">
            <a:extLst>
              <a:ext uri="{FF2B5EF4-FFF2-40B4-BE49-F238E27FC236}">
                <a16:creationId xmlns:a16="http://schemas.microsoft.com/office/drawing/2014/main" id="{11960BEA-1C48-4D73-9EE4-802C835209B2}"/>
              </a:ext>
            </a:extLst>
          </p:cNvPr>
          <p:cNvSpPr/>
          <p:nvPr/>
        </p:nvSpPr>
        <p:spPr>
          <a:xfrm>
            <a:off x="6577159" y="4005064"/>
            <a:ext cx="561372" cy="461665"/>
          </a:xfrm>
          <a:prstGeom prst="rect">
            <a:avLst/>
          </a:prstGeom>
        </p:spPr>
        <p:txBody>
          <a:bodyPr wrap="none">
            <a:spAutoFit/>
          </a:bodyPr>
          <a:lstStyle/>
          <a:p>
            <a:pPr>
              <a:buNone/>
            </a:pPr>
            <a:r>
              <a:rPr lang="en-GB" sz="2400" dirty="0">
                <a:solidFill>
                  <a:srgbClr val="00628C"/>
                </a:solidFill>
                <a:latin typeface="Myriad Pro" panose="020B0503030403020204" pitchFamily="34" charset="0"/>
                <a:ea typeface="Times New Roman" panose="02020603050405020304" pitchFamily="18" charset="0"/>
                <a:cs typeface="Times New Roman" panose="02020603050405020304" pitchFamily="18" charset="0"/>
              </a:rPr>
              <a:t>– 3</a:t>
            </a:r>
            <a:endParaRPr lang="en-GB" sz="2400" dirty="0">
              <a:solidFill>
                <a:srgbClr val="00628C"/>
              </a:solidFill>
              <a:latin typeface="Myriad Pro" panose="020B0503030403020204" pitchFamily="34" charset="0"/>
            </a:endParaRPr>
          </a:p>
        </p:txBody>
      </p:sp>
      <p:pic>
        <p:nvPicPr>
          <p:cNvPr id="14" name="Picture 13">
            <a:extLst>
              <a:ext uri="{FF2B5EF4-FFF2-40B4-BE49-F238E27FC236}">
                <a16:creationId xmlns:a16="http://schemas.microsoft.com/office/drawing/2014/main" id="{EA2F2202-EAFD-4A48-9168-0985C721FDC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6293647" y="4475340"/>
            <a:ext cx="1197007" cy="603533"/>
          </a:xfrm>
          <a:prstGeom prst="rect">
            <a:avLst/>
          </a:prstGeom>
        </p:spPr>
      </p:pic>
      <p:sp>
        <p:nvSpPr>
          <p:cNvPr id="15" name="Rectangle 14">
            <a:extLst>
              <a:ext uri="{FF2B5EF4-FFF2-40B4-BE49-F238E27FC236}">
                <a16:creationId xmlns:a16="http://schemas.microsoft.com/office/drawing/2014/main" id="{3721CCB0-8D9A-4A09-AF77-E205BA0F2405}"/>
              </a:ext>
            </a:extLst>
          </p:cNvPr>
          <p:cNvSpPr/>
          <p:nvPr/>
        </p:nvSpPr>
        <p:spPr>
          <a:xfrm>
            <a:off x="7762961" y="4005064"/>
            <a:ext cx="561372" cy="461665"/>
          </a:xfrm>
          <a:prstGeom prst="rect">
            <a:avLst/>
          </a:prstGeom>
        </p:spPr>
        <p:txBody>
          <a:bodyPr wrap="none">
            <a:spAutoFit/>
          </a:bodyPr>
          <a:lstStyle/>
          <a:p>
            <a:pPr>
              <a:buNone/>
            </a:pPr>
            <a:r>
              <a:rPr lang="en-GB" sz="2400" dirty="0">
                <a:solidFill>
                  <a:srgbClr val="00628C"/>
                </a:solidFill>
                <a:latin typeface="Myriad Pro" panose="020B0503030403020204" pitchFamily="34" charset="0"/>
                <a:ea typeface="Times New Roman" panose="02020603050405020304" pitchFamily="18" charset="0"/>
                <a:cs typeface="Times New Roman" panose="02020603050405020304" pitchFamily="18" charset="0"/>
              </a:rPr>
              <a:t>– 3</a:t>
            </a:r>
            <a:endParaRPr lang="en-GB" sz="2400" dirty="0">
              <a:solidFill>
                <a:srgbClr val="00628C"/>
              </a:solidFill>
              <a:latin typeface="Myriad Pro" panose="020B0503030403020204" pitchFamily="34" charset="0"/>
            </a:endParaRPr>
          </a:p>
        </p:txBody>
      </p:sp>
      <p:pic>
        <p:nvPicPr>
          <p:cNvPr id="16" name="Picture 15">
            <a:extLst>
              <a:ext uri="{FF2B5EF4-FFF2-40B4-BE49-F238E27FC236}">
                <a16:creationId xmlns:a16="http://schemas.microsoft.com/office/drawing/2014/main" id="{8BBE8C88-BAB1-4F7F-ADAA-A881AA88C12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7479449" y="4475340"/>
            <a:ext cx="1197007" cy="603533"/>
          </a:xfrm>
          <a:prstGeom prst="rect">
            <a:avLst/>
          </a:prstGeom>
        </p:spPr>
      </p:pic>
      <p:pic>
        <p:nvPicPr>
          <p:cNvPr id="18" name="Picture 17">
            <a:extLst>
              <a:ext uri="{FF2B5EF4-FFF2-40B4-BE49-F238E27FC236}">
                <a16:creationId xmlns:a16="http://schemas.microsoft.com/office/drawing/2014/main" id="{7DCBED30-E11A-4E23-A163-E95AF32E245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1903815" y="764704"/>
            <a:ext cx="871265" cy="2439614"/>
          </a:xfrm>
          <a:prstGeom prst="rect">
            <a:avLst/>
          </a:prstGeom>
        </p:spPr>
      </p:pic>
      <p:sp>
        <p:nvSpPr>
          <p:cNvPr id="19" name="Rectangle: Rounded Corners 18">
            <a:extLst>
              <a:ext uri="{FF2B5EF4-FFF2-40B4-BE49-F238E27FC236}">
                <a16:creationId xmlns:a16="http://schemas.microsoft.com/office/drawing/2014/main" id="{5100AF1E-1773-45E3-B611-B5A760D2DA03}"/>
              </a:ext>
            </a:extLst>
          </p:cNvPr>
          <p:cNvSpPr/>
          <p:nvPr/>
        </p:nvSpPr>
        <p:spPr bwMode="auto">
          <a:xfrm>
            <a:off x="1779738" y="774229"/>
            <a:ext cx="966767" cy="2491544"/>
          </a:xfrm>
          <a:prstGeom prst="roundRect">
            <a:avLst>
              <a:gd name="adj" fmla="val 33416"/>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21" name="Picture 20">
            <a:extLst>
              <a:ext uri="{FF2B5EF4-FFF2-40B4-BE49-F238E27FC236}">
                <a16:creationId xmlns:a16="http://schemas.microsoft.com/office/drawing/2014/main" id="{0F4978DD-9908-4723-A09E-8216D347FA3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3077586" y="764704"/>
            <a:ext cx="871265" cy="2439614"/>
          </a:xfrm>
          <a:prstGeom prst="rect">
            <a:avLst/>
          </a:prstGeom>
        </p:spPr>
      </p:pic>
      <p:sp>
        <p:nvSpPr>
          <p:cNvPr id="22" name="Rectangle: Rounded Corners 21">
            <a:extLst>
              <a:ext uri="{FF2B5EF4-FFF2-40B4-BE49-F238E27FC236}">
                <a16:creationId xmlns:a16="http://schemas.microsoft.com/office/drawing/2014/main" id="{5031FAC0-0CC5-4B11-B942-B0D00782D4D1}"/>
              </a:ext>
            </a:extLst>
          </p:cNvPr>
          <p:cNvSpPr/>
          <p:nvPr/>
        </p:nvSpPr>
        <p:spPr bwMode="auto">
          <a:xfrm>
            <a:off x="2953509" y="774229"/>
            <a:ext cx="966767" cy="2491544"/>
          </a:xfrm>
          <a:prstGeom prst="roundRect">
            <a:avLst>
              <a:gd name="adj" fmla="val 33416"/>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24" name="Picture 23">
            <a:extLst>
              <a:ext uri="{FF2B5EF4-FFF2-40B4-BE49-F238E27FC236}">
                <a16:creationId xmlns:a16="http://schemas.microsoft.com/office/drawing/2014/main" id="{217BEB8B-11E8-4E7E-992B-A6C6477350F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251357" y="764704"/>
            <a:ext cx="871265" cy="2439614"/>
          </a:xfrm>
          <a:prstGeom prst="rect">
            <a:avLst/>
          </a:prstGeom>
        </p:spPr>
      </p:pic>
      <p:sp>
        <p:nvSpPr>
          <p:cNvPr id="25" name="Rectangle: Rounded Corners 24">
            <a:extLst>
              <a:ext uri="{FF2B5EF4-FFF2-40B4-BE49-F238E27FC236}">
                <a16:creationId xmlns:a16="http://schemas.microsoft.com/office/drawing/2014/main" id="{73735F48-226A-4846-8679-E8ECA4E509B1}"/>
              </a:ext>
            </a:extLst>
          </p:cNvPr>
          <p:cNvSpPr/>
          <p:nvPr/>
        </p:nvSpPr>
        <p:spPr bwMode="auto">
          <a:xfrm>
            <a:off x="4127280" y="774229"/>
            <a:ext cx="966767" cy="2491544"/>
          </a:xfrm>
          <a:prstGeom prst="roundRect">
            <a:avLst>
              <a:gd name="adj" fmla="val 33416"/>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27" name="Picture 26">
            <a:extLst>
              <a:ext uri="{FF2B5EF4-FFF2-40B4-BE49-F238E27FC236}">
                <a16:creationId xmlns:a16="http://schemas.microsoft.com/office/drawing/2014/main" id="{00092468-D76F-4540-94C3-85E4F0B34E4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425128" y="764704"/>
            <a:ext cx="871265" cy="2439614"/>
          </a:xfrm>
          <a:prstGeom prst="rect">
            <a:avLst/>
          </a:prstGeom>
        </p:spPr>
      </p:pic>
      <p:sp>
        <p:nvSpPr>
          <p:cNvPr id="28" name="Rectangle: Rounded Corners 27">
            <a:extLst>
              <a:ext uri="{FF2B5EF4-FFF2-40B4-BE49-F238E27FC236}">
                <a16:creationId xmlns:a16="http://schemas.microsoft.com/office/drawing/2014/main" id="{882B0368-4024-4464-AD76-1601EC605C33}"/>
              </a:ext>
            </a:extLst>
          </p:cNvPr>
          <p:cNvSpPr/>
          <p:nvPr/>
        </p:nvSpPr>
        <p:spPr bwMode="auto">
          <a:xfrm>
            <a:off x="5301051" y="774229"/>
            <a:ext cx="966767" cy="2491544"/>
          </a:xfrm>
          <a:prstGeom prst="roundRect">
            <a:avLst>
              <a:gd name="adj" fmla="val 33416"/>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30" name="Picture 29">
            <a:extLst>
              <a:ext uri="{FF2B5EF4-FFF2-40B4-BE49-F238E27FC236}">
                <a16:creationId xmlns:a16="http://schemas.microsoft.com/office/drawing/2014/main" id="{6A1CC8E5-238A-42C7-AB44-E59E0284DA3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6598899" y="764704"/>
            <a:ext cx="871265" cy="2439614"/>
          </a:xfrm>
          <a:prstGeom prst="rect">
            <a:avLst/>
          </a:prstGeom>
        </p:spPr>
      </p:pic>
      <p:sp>
        <p:nvSpPr>
          <p:cNvPr id="31" name="Rectangle: Rounded Corners 30">
            <a:extLst>
              <a:ext uri="{FF2B5EF4-FFF2-40B4-BE49-F238E27FC236}">
                <a16:creationId xmlns:a16="http://schemas.microsoft.com/office/drawing/2014/main" id="{81CF5E87-FC8F-440F-AD68-8953437BBBB6}"/>
              </a:ext>
            </a:extLst>
          </p:cNvPr>
          <p:cNvSpPr/>
          <p:nvPr/>
        </p:nvSpPr>
        <p:spPr bwMode="auto">
          <a:xfrm>
            <a:off x="6474822" y="774229"/>
            <a:ext cx="966767" cy="2491544"/>
          </a:xfrm>
          <a:prstGeom prst="roundRect">
            <a:avLst>
              <a:gd name="adj" fmla="val 33416"/>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33" name="Picture 32">
            <a:extLst>
              <a:ext uri="{FF2B5EF4-FFF2-40B4-BE49-F238E27FC236}">
                <a16:creationId xmlns:a16="http://schemas.microsoft.com/office/drawing/2014/main" id="{F5D785DB-C894-402C-B4BE-DF533E5F278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7772669" y="764704"/>
            <a:ext cx="871265" cy="2439614"/>
          </a:xfrm>
          <a:prstGeom prst="rect">
            <a:avLst/>
          </a:prstGeom>
        </p:spPr>
      </p:pic>
      <p:sp>
        <p:nvSpPr>
          <p:cNvPr id="34" name="Rectangle: Rounded Corners 33">
            <a:extLst>
              <a:ext uri="{FF2B5EF4-FFF2-40B4-BE49-F238E27FC236}">
                <a16:creationId xmlns:a16="http://schemas.microsoft.com/office/drawing/2014/main" id="{BC9D5001-78D4-4B9C-8B59-C234538F5E85}"/>
              </a:ext>
            </a:extLst>
          </p:cNvPr>
          <p:cNvSpPr/>
          <p:nvPr/>
        </p:nvSpPr>
        <p:spPr bwMode="auto">
          <a:xfrm>
            <a:off x="7648592" y="774229"/>
            <a:ext cx="966767" cy="2491544"/>
          </a:xfrm>
          <a:prstGeom prst="roundRect">
            <a:avLst>
              <a:gd name="adj" fmla="val 33416"/>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5" name="Rectangle 34">
            <a:extLst>
              <a:ext uri="{FF2B5EF4-FFF2-40B4-BE49-F238E27FC236}">
                <a16:creationId xmlns:a16="http://schemas.microsoft.com/office/drawing/2014/main" id="{F9F6A936-25E6-4538-BF57-8C2639CFAB49}"/>
              </a:ext>
            </a:extLst>
          </p:cNvPr>
          <p:cNvSpPr/>
          <p:nvPr/>
        </p:nvSpPr>
        <p:spPr>
          <a:xfrm>
            <a:off x="2861109" y="5745703"/>
            <a:ext cx="3754554" cy="461665"/>
          </a:xfrm>
          <a:prstGeom prst="rect">
            <a:avLst/>
          </a:prstGeom>
        </p:spPr>
        <p:txBody>
          <a:bodyPr wrap="none">
            <a:spAutoFit/>
          </a:bodyPr>
          <a:lstStyle/>
          <a:p>
            <a:pP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19 – 3 – 3 – 3 – 3 – 3 – 3 = 1 </a:t>
            </a:r>
            <a:endParaRPr lang="en-GB" sz="2400" dirty="0">
              <a:latin typeface="Myriad Pro" panose="020B0503030403020204" pitchFamily="34" charset="0"/>
            </a:endParaRPr>
          </a:p>
        </p:txBody>
      </p:sp>
      <p:sp>
        <p:nvSpPr>
          <p:cNvPr id="36" name="Rectangle 35">
            <a:extLst>
              <a:ext uri="{FF2B5EF4-FFF2-40B4-BE49-F238E27FC236}">
                <a16:creationId xmlns:a16="http://schemas.microsoft.com/office/drawing/2014/main" id="{BBEF2C6D-2855-444F-9A96-F734036961C9}"/>
              </a:ext>
            </a:extLst>
          </p:cNvPr>
          <p:cNvSpPr/>
          <p:nvPr/>
        </p:nvSpPr>
        <p:spPr>
          <a:xfrm>
            <a:off x="2861108" y="6125748"/>
            <a:ext cx="2294763" cy="461665"/>
          </a:xfrm>
          <a:prstGeom prst="rect">
            <a:avLst/>
          </a:prstGeom>
        </p:spPr>
        <p:txBody>
          <a:bodyPr wrap="square">
            <a:spAutoFit/>
          </a:bodyPr>
          <a:lstStyle/>
          <a:p>
            <a:pP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19 ÷ 3 =</a:t>
            </a:r>
            <a:r>
              <a:rPr lang="en-GB" sz="2400" dirty="0">
                <a:latin typeface="Myriad Pro" panose="020B0503030403020204" pitchFamily="34" charset="0"/>
                <a:ea typeface="Myriad Pro Semibold" charset="0"/>
                <a:cs typeface="Myriad Pro Semibold" charset="0"/>
              </a:rPr>
              <a:t> </a:t>
            </a:r>
            <a:r>
              <a:rPr lang="en-GB" sz="2400" dirty="0">
                <a:latin typeface="Myriad Pro" panose="020B0503030403020204" pitchFamily="34" charset="0"/>
                <a:ea typeface="Myriad Pro Semibold" charset="0"/>
                <a:cs typeface="Times New Roman" panose="02020603050405020304" pitchFamily="18" charset="0"/>
              </a:rPr>
              <a:t>6 r 1</a:t>
            </a:r>
            <a:endParaRPr lang="en-GB" sz="2400" dirty="0">
              <a:latin typeface="Myriad Pro" panose="020B0503030403020204" pitchFamily="34" charset="0"/>
            </a:endParaRPr>
          </a:p>
        </p:txBody>
      </p:sp>
      <p:pic>
        <p:nvPicPr>
          <p:cNvPr id="37" name="Picture 36">
            <a:extLst>
              <a:ext uri="{FF2B5EF4-FFF2-40B4-BE49-F238E27FC236}">
                <a16:creationId xmlns:a16="http://schemas.microsoft.com/office/drawing/2014/main" id="{73DE17BA-2FD6-4723-B216-AE40961ACC4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827584" y="2636699"/>
            <a:ext cx="936104" cy="648072"/>
          </a:xfrm>
          <a:prstGeom prst="rect">
            <a:avLst/>
          </a:prstGeom>
        </p:spPr>
      </p:pic>
      <p:sp>
        <p:nvSpPr>
          <p:cNvPr id="40" name="Rectangle 39">
            <a:extLst>
              <a:ext uri="{FF2B5EF4-FFF2-40B4-BE49-F238E27FC236}">
                <a16:creationId xmlns:a16="http://schemas.microsoft.com/office/drawing/2014/main" id="{5175FCBF-B3BB-4619-A366-BE04600AB25A}"/>
              </a:ext>
            </a:extLst>
          </p:cNvPr>
          <p:cNvSpPr/>
          <p:nvPr/>
        </p:nvSpPr>
        <p:spPr>
          <a:xfrm>
            <a:off x="5267804" y="5345721"/>
            <a:ext cx="498855" cy="461665"/>
          </a:xfrm>
          <a:prstGeom prst="rect">
            <a:avLst/>
          </a:prstGeom>
        </p:spPr>
        <p:txBody>
          <a:bodyPr wrap="none">
            <a:spAutoFit/>
          </a:bodyPr>
          <a:lstStyle/>
          <a:p>
            <a:pPr algn="ct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11</a:t>
            </a:r>
            <a:endParaRPr lang="en-GB" sz="2400" dirty="0"/>
          </a:p>
        </p:txBody>
      </p:sp>
      <p:sp>
        <p:nvSpPr>
          <p:cNvPr id="41" name="Rectangle 40">
            <a:extLst>
              <a:ext uri="{FF2B5EF4-FFF2-40B4-BE49-F238E27FC236}">
                <a16:creationId xmlns:a16="http://schemas.microsoft.com/office/drawing/2014/main" id="{AB1924AB-F2BB-4035-8BC3-48F0D1473F6C}"/>
              </a:ext>
            </a:extLst>
          </p:cNvPr>
          <p:cNvSpPr/>
          <p:nvPr/>
        </p:nvSpPr>
        <p:spPr>
          <a:xfrm>
            <a:off x="4155544" y="5333201"/>
            <a:ext cx="341760" cy="461665"/>
          </a:xfrm>
          <a:prstGeom prst="rect">
            <a:avLst/>
          </a:prstGeom>
        </p:spPr>
        <p:txBody>
          <a:bodyPr wrap="none">
            <a:spAutoFit/>
          </a:bodyPr>
          <a:lstStyle/>
          <a:p>
            <a:pPr algn="ct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8</a:t>
            </a:r>
            <a:endParaRPr lang="en-GB" sz="2400" dirty="0"/>
          </a:p>
        </p:txBody>
      </p:sp>
      <p:sp>
        <p:nvSpPr>
          <p:cNvPr id="42" name="Rectangle 41">
            <a:extLst>
              <a:ext uri="{FF2B5EF4-FFF2-40B4-BE49-F238E27FC236}">
                <a16:creationId xmlns:a16="http://schemas.microsoft.com/office/drawing/2014/main" id="{464A818A-35A3-4B89-A2FB-C6E1A66F1DBB}"/>
              </a:ext>
            </a:extLst>
          </p:cNvPr>
          <p:cNvSpPr/>
          <p:nvPr/>
        </p:nvSpPr>
        <p:spPr>
          <a:xfrm>
            <a:off x="3769104" y="5313167"/>
            <a:ext cx="341760" cy="461665"/>
          </a:xfrm>
          <a:prstGeom prst="rect">
            <a:avLst/>
          </a:prstGeom>
        </p:spPr>
        <p:txBody>
          <a:bodyPr wrap="none">
            <a:spAutoFit/>
          </a:bodyPr>
          <a:lstStyle/>
          <a:p>
            <a:pPr algn="ct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7</a:t>
            </a:r>
            <a:endParaRPr lang="en-GB" sz="2400" dirty="0"/>
          </a:p>
        </p:txBody>
      </p:sp>
      <p:sp>
        <p:nvSpPr>
          <p:cNvPr id="43" name="Rectangle 42">
            <a:extLst>
              <a:ext uri="{FF2B5EF4-FFF2-40B4-BE49-F238E27FC236}">
                <a16:creationId xmlns:a16="http://schemas.microsoft.com/office/drawing/2014/main" id="{F6414CC1-A2FA-419B-90B2-643BE060A883}"/>
              </a:ext>
            </a:extLst>
          </p:cNvPr>
          <p:cNvSpPr/>
          <p:nvPr/>
        </p:nvSpPr>
        <p:spPr>
          <a:xfrm>
            <a:off x="4871730" y="5336196"/>
            <a:ext cx="498855" cy="461665"/>
          </a:xfrm>
          <a:prstGeom prst="rect">
            <a:avLst/>
          </a:prstGeom>
        </p:spPr>
        <p:txBody>
          <a:bodyPr wrap="none">
            <a:spAutoFit/>
          </a:bodyPr>
          <a:lstStyle/>
          <a:p>
            <a:pPr algn="ct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10</a:t>
            </a:r>
            <a:endParaRPr lang="en-GB" sz="2400" dirty="0"/>
          </a:p>
        </p:txBody>
      </p:sp>
      <p:sp>
        <p:nvSpPr>
          <p:cNvPr id="44" name="Rectangle 43">
            <a:extLst>
              <a:ext uri="{FF2B5EF4-FFF2-40B4-BE49-F238E27FC236}">
                <a16:creationId xmlns:a16="http://schemas.microsoft.com/office/drawing/2014/main" id="{398CD100-443C-4A93-9FD3-8CB66352F1D7}"/>
              </a:ext>
            </a:extLst>
          </p:cNvPr>
          <p:cNvSpPr/>
          <p:nvPr/>
        </p:nvSpPr>
        <p:spPr>
          <a:xfrm>
            <a:off x="4546605" y="5322699"/>
            <a:ext cx="341760" cy="461665"/>
          </a:xfrm>
          <a:prstGeom prst="rect">
            <a:avLst/>
          </a:prstGeom>
        </p:spPr>
        <p:txBody>
          <a:bodyPr wrap="none">
            <a:spAutoFit/>
          </a:bodyPr>
          <a:lstStyle/>
          <a:p>
            <a:pPr algn="ct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9</a:t>
            </a:r>
            <a:endParaRPr lang="en-GB" sz="2400" dirty="0"/>
          </a:p>
        </p:txBody>
      </p:sp>
      <p:sp>
        <p:nvSpPr>
          <p:cNvPr id="45" name="Rectangle 44">
            <a:extLst>
              <a:ext uri="{FF2B5EF4-FFF2-40B4-BE49-F238E27FC236}">
                <a16:creationId xmlns:a16="http://schemas.microsoft.com/office/drawing/2014/main" id="{038ECF6E-01C3-4C1B-9CC1-B48027E0DDA7}"/>
              </a:ext>
            </a:extLst>
          </p:cNvPr>
          <p:cNvSpPr/>
          <p:nvPr/>
        </p:nvSpPr>
        <p:spPr>
          <a:xfrm>
            <a:off x="3368223" y="5324950"/>
            <a:ext cx="341760" cy="461665"/>
          </a:xfrm>
          <a:prstGeom prst="rect">
            <a:avLst/>
          </a:prstGeom>
        </p:spPr>
        <p:txBody>
          <a:bodyPr wrap="none">
            <a:spAutoFit/>
          </a:bodyPr>
          <a:lstStyle/>
          <a:p>
            <a:pPr algn="ct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6</a:t>
            </a:r>
            <a:endParaRPr lang="en-GB" sz="2400" dirty="0"/>
          </a:p>
        </p:txBody>
      </p:sp>
      <p:sp>
        <p:nvSpPr>
          <p:cNvPr id="46" name="Rectangle 45">
            <a:extLst>
              <a:ext uri="{FF2B5EF4-FFF2-40B4-BE49-F238E27FC236}">
                <a16:creationId xmlns:a16="http://schemas.microsoft.com/office/drawing/2014/main" id="{77D58603-75DE-439D-9F87-587B279352DC}"/>
              </a:ext>
            </a:extLst>
          </p:cNvPr>
          <p:cNvSpPr/>
          <p:nvPr/>
        </p:nvSpPr>
        <p:spPr>
          <a:xfrm>
            <a:off x="2184253" y="5339308"/>
            <a:ext cx="341760" cy="461665"/>
          </a:xfrm>
          <a:prstGeom prst="rect">
            <a:avLst/>
          </a:prstGeom>
        </p:spPr>
        <p:txBody>
          <a:bodyPr wrap="none">
            <a:spAutoFit/>
          </a:bodyPr>
          <a:lstStyle/>
          <a:p>
            <a:pPr algn="ct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3</a:t>
            </a:r>
            <a:endParaRPr lang="en-GB" sz="2400" dirty="0"/>
          </a:p>
        </p:txBody>
      </p:sp>
      <p:sp>
        <p:nvSpPr>
          <p:cNvPr id="47" name="Rectangle 46">
            <a:extLst>
              <a:ext uri="{FF2B5EF4-FFF2-40B4-BE49-F238E27FC236}">
                <a16:creationId xmlns:a16="http://schemas.microsoft.com/office/drawing/2014/main" id="{AEB8363F-3B57-4B9B-A1EC-13234A39638B}"/>
              </a:ext>
            </a:extLst>
          </p:cNvPr>
          <p:cNvSpPr/>
          <p:nvPr/>
        </p:nvSpPr>
        <p:spPr>
          <a:xfrm>
            <a:off x="2572469" y="5318129"/>
            <a:ext cx="341760" cy="461665"/>
          </a:xfrm>
          <a:prstGeom prst="rect">
            <a:avLst/>
          </a:prstGeom>
        </p:spPr>
        <p:txBody>
          <a:bodyPr wrap="square">
            <a:spAutoFit/>
          </a:bodyPr>
          <a:lstStyle/>
          <a:p>
            <a:pPr algn="ct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4</a:t>
            </a:r>
            <a:endParaRPr lang="en-GB" sz="2400" dirty="0"/>
          </a:p>
        </p:txBody>
      </p:sp>
      <p:sp>
        <p:nvSpPr>
          <p:cNvPr id="48" name="Rectangle 47">
            <a:extLst>
              <a:ext uri="{FF2B5EF4-FFF2-40B4-BE49-F238E27FC236}">
                <a16:creationId xmlns:a16="http://schemas.microsoft.com/office/drawing/2014/main" id="{4112BF12-E67B-441C-885F-4C93757ACD6E}"/>
              </a:ext>
            </a:extLst>
          </p:cNvPr>
          <p:cNvSpPr/>
          <p:nvPr/>
        </p:nvSpPr>
        <p:spPr>
          <a:xfrm>
            <a:off x="2967667" y="5327385"/>
            <a:ext cx="341760" cy="461665"/>
          </a:xfrm>
          <a:prstGeom prst="rect">
            <a:avLst/>
          </a:prstGeom>
        </p:spPr>
        <p:txBody>
          <a:bodyPr wrap="none">
            <a:spAutoFit/>
          </a:bodyPr>
          <a:lstStyle/>
          <a:p>
            <a:pPr algn="ct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5</a:t>
            </a:r>
            <a:endParaRPr lang="en-GB" sz="2400" dirty="0"/>
          </a:p>
        </p:txBody>
      </p:sp>
      <p:sp>
        <p:nvSpPr>
          <p:cNvPr id="49" name="Rectangle 48">
            <a:extLst>
              <a:ext uri="{FF2B5EF4-FFF2-40B4-BE49-F238E27FC236}">
                <a16:creationId xmlns:a16="http://schemas.microsoft.com/office/drawing/2014/main" id="{46AF9717-7BB2-4D89-A466-FBFCAE0518FC}"/>
              </a:ext>
            </a:extLst>
          </p:cNvPr>
          <p:cNvSpPr/>
          <p:nvPr/>
        </p:nvSpPr>
        <p:spPr>
          <a:xfrm>
            <a:off x="1782738" y="5310733"/>
            <a:ext cx="341760" cy="461665"/>
          </a:xfrm>
          <a:prstGeom prst="rect">
            <a:avLst/>
          </a:prstGeom>
        </p:spPr>
        <p:txBody>
          <a:bodyPr wrap="none">
            <a:spAutoFit/>
          </a:bodyPr>
          <a:lstStyle/>
          <a:p>
            <a:pPr algn="ct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2</a:t>
            </a:r>
            <a:endParaRPr lang="en-GB" sz="2400" dirty="0"/>
          </a:p>
        </p:txBody>
      </p:sp>
      <p:sp>
        <p:nvSpPr>
          <p:cNvPr id="50" name="Rectangle 49">
            <a:extLst>
              <a:ext uri="{FF2B5EF4-FFF2-40B4-BE49-F238E27FC236}">
                <a16:creationId xmlns:a16="http://schemas.microsoft.com/office/drawing/2014/main" id="{E8C1411A-61F0-4F87-90EE-C8979A063D6F}"/>
              </a:ext>
            </a:extLst>
          </p:cNvPr>
          <p:cNvSpPr/>
          <p:nvPr/>
        </p:nvSpPr>
        <p:spPr>
          <a:xfrm>
            <a:off x="994327" y="5330518"/>
            <a:ext cx="341760" cy="461665"/>
          </a:xfrm>
          <a:prstGeom prst="rect">
            <a:avLst/>
          </a:prstGeom>
        </p:spPr>
        <p:txBody>
          <a:bodyPr wrap="none">
            <a:spAutoFit/>
          </a:bodyPr>
          <a:lstStyle/>
          <a:p>
            <a:pPr algn="ct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0</a:t>
            </a:r>
            <a:endParaRPr lang="en-GB" sz="2400" dirty="0"/>
          </a:p>
        </p:txBody>
      </p:sp>
      <p:sp>
        <p:nvSpPr>
          <p:cNvPr id="51" name="Rectangle 50">
            <a:extLst>
              <a:ext uri="{FF2B5EF4-FFF2-40B4-BE49-F238E27FC236}">
                <a16:creationId xmlns:a16="http://schemas.microsoft.com/office/drawing/2014/main" id="{0F10F40C-28CA-4F8E-9312-40DA664F965A}"/>
              </a:ext>
            </a:extLst>
          </p:cNvPr>
          <p:cNvSpPr/>
          <p:nvPr/>
        </p:nvSpPr>
        <p:spPr>
          <a:xfrm>
            <a:off x="1375567" y="5310732"/>
            <a:ext cx="341760" cy="461665"/>
          </a:xfrm>
          <a:prstGeom prst="rect">
            <a:avLst/>
          </a:prstGeom>
        </p:spPr>
        <p:txBody>
          <a:bodyPr wrap="none">
            <a:spAutoFit/>
          </a:bodyPr>
          <a:lstStyle/>
          <a:p>
            <a:pPr algn="ct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1</a:t>
            </a:r>
            <a:endParaRPr lang="en-GB" sz="2400" dirty="0"/>
          </a:p>
        </p:txBody>
      </p:sp>
      <p:sp>
        <p:nvSpPr>
          <p:cNvPr id="52" name="Rectangle 51">
            <a:extLst>
              <a:ext uri="{FF2B5EF4-FFF2-40B4-BE49-F238E27FC236}">
                <a16:creationId xmlns:a16="http://schemas.microsoft.com/office/drawing/2014/main" id="{FDFE9254-AD3E-4812-AB28-9F52B58D43ED}"/>
              </a:ext>
            </a:extLst>
          </p:cNvPr>
          <p:cNvSpPr/>
          <p:nvPr/>
        </p:nvSpPr>
        <p:spPr>
          <a:xfrm>
            <a:off x="5656572" y="5333201"/>
            <a:ext cx="498855" cy="461665"/>
          </a:xfrm>
          <a:prstGeom prst="rect">
            <a:avLst/>
          </a:prstGeom>
        </p:spPr>
        <p:txBody>
          <a:bodyPr wrap="none">
            <a:spAutoFit/>
          </a:bodyPr>
          <a:lstStyle/>
          <a:p>
            <a:pPr algn="ct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12</a:t>
            </a:r>
            <a:endParaRPr lang="en-GB" sz="2400" dirty="0"/>
          </a:p>
        </p:txBody>
      </p:sp>
      <p:sp>
        <p:nvSpPr>
          <p:cNvPr id="53" name="Rectangle 52">
            <a:extLst>
              <a:ext uri="{FF2B5EF4-FFF2-40B4-BE49-F238E27FC236}">
                <a16:creationId xmlns:a16="http://schemas.microsoft.com/office/drawing/2014/main" id="{BCF8531F-58A5-4EB5-9E5C-474773336C24}"/>
              </a:ext>
            </a:extLst>
          </p:cNvPr>
          <p:cNvSpPr/>
          <p:nvPr/>
        </p:nvSpPr>
        <p:spPr>
          <a:xfrm>
            <a:off x="6456913" y="5333201"/>
            <a:ext cx="498855" cy="461665"/>
          </a:xfrm>
          <a:prstGeom prst="rect">
            <a:avLst/>
          </a:prstGeom>
        </p:spPr>
        <p:txBody>
          <a:bodyPr wrap="none">
            <a:spAutoFit/>
          </a:bodyPr>
          <a:lstStyle/>
          <a:p>
            <a:pPr algn="ct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14</a:t>
            </a:r>
            <a:endParaRPr lang="en-GB" sz="2400" dirty="0"/>
          </a:p>
        </p:txBody>
      </p:sp>
      <p:sp>
        <p:nvSpPr>
          <p:cNvPr id="54" name="Rectangle 53">
            <a:extLst>
              <a:ext uri="{FF2B5EF4-FFF2-40B4-BE49-F238E27FC236}">
                <a16:creationId xmlns:a16="http://schemas.microsoft.com/office/drawing/2014/main" id="{03BB6D24-11B3-4958-9D72-422DEFAC9475}"/>
              </a:ext>
            </a:extLst>
          </p:cNvPr>
          <p:cNvSpPr/>
          <p:nvPr/>
        </p:nvSpPr>
        <p:spPr>
          <a:xfrm>
            <a:off x="6841701" y="5327388"/>
            <a:ext cx="498855" cy="461665"/>
          </a:xfrm>
          <a:prstGeom prst="rect">
            <a:avLst/>
          </a:prstGeom>
        </p:spPr>
        <p:txBody>
          <a:bodyPr wrap="none">
            <a:spAutoFit/>
          </a:bodyPr>
          <a:lstStyle/>
          <a:p>
            <a:pPr algn="ct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15</a:t>
            </a:r>
            <a:endParaRPr lang="en-GB" sz="2400" dirty="0"/>
          </a:p>
        </p:txBody>
      </p:sp>
      <p:sp>
        <p:nvSpPr>
          <p:cNvPr id="55" name="Rectangle 54">
            <a:extLst>
              <a:ext uri="{FF2B5EF4-FFF2-40B4-BE49-F238E27FC236}">
                <a16:creationId xmlns:a16="http://schemas.microsoft.com/office/drawing/2014/main" id="{CC3FCFD9-4610-4CD2-BD3E-3750AD372FC5}"/>
              </a:ext>
            </a:extLst>
          </p:cNvPr>
          <p:cNvSpPr/>
          <p:nvPr/>
        </p:nvSpPr>
        <p:spPr>
          <a:xfrm>
            <a:off x="7243800" y="5327387"/>
            <a:ext cx="498855" cy="461665"/>
          </a:xfrm>
          <a:prstGeom prst="rect">
            <a:avLst/>
          </a:prstGeom>
        </p:spPr>
        <p:txBody>
          <a:bodyPr wrap="none">
            <a:spAutoFit/>
          </a:bodyPr>
          <a:lstStyle/>
          <a:p>
            <a:pPr algn="ct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16</a:t>
            </a:r>
            <a:endParaRPr lang="en-GB" sz="2400" dirty="0"/>
          </a:p>
        </p:txBody>
      </p:sp>
      <p:sp>
        <p:nvSpPr>
          <p:cNvPr id="56" name="Rectangle 55">
            <a:extLst>
              <a:ext uri="{FF2B5EF4-FFF2-40B4-BE49-F238E27FC236}">
                <a16:creationId xmlns:a16="http://schemas.microsoft.com/office/drawing/2014/main" id="{73F03D4F-5B13-4581-BA4F-D69212545AC8}"/>
              </a:ext>
            </a:extLst>
          </p:cNvPr>
          <p:cNvSpPr/>
          <p:nvPr/>
        </p:nvSpPr>
        <p:spPr>
          <a:xfrm>
            <a:off x="7641293" y="5327387"/>
            <a:ext cx="498855" cy="461665"/>
          </a:xfrm>
          <a:prstGeom prst="rect">
            <a:avLst/>
          </a:prstGeom>
        </p:spPr>
        <p:txBody>
          <a:bodyPr wrap="none">
            <a:spAutoFit/>
          </a:bodyPr>
          <a:lstStyle/>
          <a:p>
            <a:pPr algn="ct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17</a:t>
            </a:r>
            <a:endParaRPr lang="en-GB" sz="2400" dirty="0"/>
          </a:p>
        </p:txBody>
      </p:sp>
      <p:sp>
        <p:nvSpPr>
          <p:cNvPr id="57" name="Rectangle 56">
            <a:extLst>
              <a:ext uri="{FF2B5EF4-FFF2-40B4-BE49-F238E27FC236}">
                <a16:creationId xmlns:a16="http://schemas.microsoft.com/office/drawing/2014/main" id="{602E8C11-AF78-4876-ADC5-F41DBA41EE0C}"/>
              </a:ext>
            </a:extLst>
          </p:cNvPr>
          <p:cNvSpPr/>
          <p:nvPr/>
        </p:nvSpPr>
        <p:spPr>
          <a:xfrm>
            <a:off x="8028384" y="5327387"/>
            <a:ext cx="498855" cy="461665"/>
          </a:xfrm>
          <a:prstGeom prst="rect">
            <a:avLst/>
          </a:prstGeom>
        </p:spPr>
        <p:txBody>
          <a:bodyPr wrap="none">
            <a:spAutoFit/>
          </a:bodyPr>
          <a:lstStyle/>
          <a:p>
            <a:pPr algn="ct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18</a:t>
            </a:r>
            <a:endParaRPr lang="en-GB" sz="2400" dirty="0"/>
          </a:p>
        </p:txBody>
      </p:sp>
      <p:sp>
        <p:nvSpPr>
          <p:cNvPr id="59" name="Rectangle 58">
            <a:extLst>
              <a:ext uri="{FF2B5EF4-FFF2-40B4-BE49-F238E27FC236}">
                <a16:creationId xmlns:a16="http://schemas.microsoft.com/office/drawing/2014/main" id="{9BA74155-9FEB-4B81-91A2-8DDD31E038FD}"/>
              </a:ext>
            </a:extLst>
          </p:cNvPr>
          <p:cNvSpPr/>
          <p:nvPr/>
        </p:nvSpPr>
        <p:spPr>
          <a:xfrm>
            <a:off x="8419566" y="5329783"/>
            <a:ext cx="498855" cy="461665"/>
          </a:xfrm>
          <a:prstGeom prst="rect">
            <a:avLst/>
          </a:prstGeom>
        </p:spPr>
        <p:txBody>
          <a:bodyPr wrap="none">
            <a:spAutoFit/>
          </a:bodyPr>
          <a:lstStyle/>
          <a:p>
            <a:pPr algn="ct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19</a:t>
            </a:r>
            <a:endParaRPr lang="en-GB" sz="2400" dirty="0"/>
          </a:p>
        </p:txBody>
      </p:sp>
      <p:sp>
        <p:nvSpPr>
          <p:cNvPr id="61" name="Rectangle 60">
            <a:extLst>
              <a:ext uri="{FF2B5EF4-FFF2-40B4-BE49-F238E27FC236}">
                <a16:creationId xmlns:a16="http://schemas.microsoft.com/office/drawing/2014/main" id="{518136B0-E564-433F-A1FB-968DC901D5B0}"/>
              </a:ext>
            </a:extLst>
          </p:cNvPr>
          <p:cNvSpPr/>
          <p:nvPr/>
        </p:nvSpPr>
        <p:spPr>
          <a:xfrm>
            <a:off x="6051504" y="5348833"/>
            <a:ext cx="498855" cy="461665"/>
          </a:xfrm>
          <a:prstGeom prst="rect">
            <a:avLst/>
          </a:prstGeom>
        </p:spPr>
        <p:txBody>
          <a:bodyPr wrap="none">
            <a:spAutoFit/>
          </a:bodyPr>
          <a:lstStyle/>
          <a:p>
            <a:pPr algn="ct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13</a:t>
            </a:r>
            <a:endParaRPr lang="en-GB" sz="2400" dirty="0"/>
          </a:p>
        </p:txBody>
      </p:sp>
      <p:pic>
        <p:nvPicPr>
          <p:cNvPr id="65" name="Picture 64">
            <a:extLst>
              <a:ext uri="{FF2B5EF4-FFF2-40B4-BE49-F238E27FC236}">
                <a16:creationId xmlns:a16="http://schemas.microsoft.com/office/drawing/2014/main" id="{EC3A2F79-AA22-45A9-B70A-D5A523D912A2}"/>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592256" y="3207492"/>
            <a:ext cx="1689893" cy="1877692"/>
          </a:xfrm>
          <a:prstGeom prst="rect">
            <a:avLst/>
          </a:prstGeom>
        </p:spPr>
      </p:pic>
    </p:spTree>
    <p:extLst>
      <p:ext uri="{BB962C8B-B14F-4D97-AF65-F5344CB8AC3E}">
        <p14:creationId xmlns:p14="http://schemas.microsoft.com/office/powerpoint/2010/main" val="3608152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par>
                          <p:cTn id="8" fill="hold">
                            <p:stCondLst>
                              <p:cond delay="500"/>
                            </p:stCondLst>
                            <p:childTnLst>
                              <p:par>
                                <p:cTn id="9" presetID="10" presetClass="exit" presetSubtype="0" fill="hold" grpId="1" nodeType="afterEffect">
                                  <p:stCondLst>
                                    <p:cond delay="200"/>
                                  </p:stCondLst>
                                  <p:childTnLst>
                                    <p:animEffect transition="out" filter="fade">
                                      <p:cBhvr>
                                        <p:cTn id="10" dur="500"/>
                                        <p:tgtEl>
                                          <p:spTgt spid="34"/>
                                        </p:tgtEl>
                                      </p:cBhvr>
                                    </p:animEffect>
                                    <p:set>
                                      <p:cBhvr>
                                        <p:cTn id="11" dur="1" fill="hold">
                                          <p:stCondLst>
                                            <p:cond delay="499"/>
                                          </p:stCondLst>
                                        </p:cTn>
                                        <p:tgtEl>
                                          <p:spTgt spid="34"/>
                                        </p:tgtEl>
                                        <p:attrNameLst>
                                          <p:attrName>style.visibility</p:attrName>
                                        </p:attrNameLst>
                                      </p:cBhvr>
                                      <p:to>
                                        <p:strVal val="hidden"/>
                                      </p:to>
                                    </p:set>
                                  </p:childTnLst>
                                </p:cTn>
                              </p:par>
                              <p:par>
                                <p:cTn id="12" presetID="10" presetClass="exit" presetSubtype="0" fill="hold" nodeType="withEffect">
                                  <p:stCondLst>
                                    <p:cond delay="200"/>
                                  </p:stCondLst>
                                  <p:childTnLst>
                                    <p:animEffect transition="out" filter="fade">
                                      <p:cBhvr>
                                        <p:cTn id="13" dur="500"/>
                                        <p:tgtEl>
                                          <p:spTgt spid="33"/>
                                        </p:tgtEl>
                                      </p:cBhvr>
                                    </p:animEffect>
                                    <p:set>
                                      <p:cBhvr>
                                        <p:cTn id="14" dur="1" fill="hold">
                                          <p:stCondLst>
                                            <p:cond delay="499"/>
                                          </p:stCondLst>
                                        </p:cTn>
                                        <p:tgtEl>
                                          <p:spTgt spid="33"/>
                                        </p:tgtEl>
                                        <p:attrNameLst>
                                          <p:attrName>style.visibility</p:attrName>
                                        </p:attrNameLst>
                                      </p:cBhvr>
                                      <p:to>
                                        <p:strVal val="hidden"/>
                                      </p:to>
                                    </p:set>
                                  </p:childTnLst>
                                </p:cTn>
                              </p:par>
                              <p:par>
                                <p:cTn id="15" presetID="22" presetClass="entr" presetSubtype="2" fill="hold" nodeType="withEffect">
                                  <p:stCondLst>
                                    <p:cond delay="200"/>
                                  </p:stCondLst>
                                  <p:childTnLst>
                                    <p:set>
                                      <p:cBhvr>
                                        <p:cTn id="16" dur="1" fill="hold">
                                          <p:stCondLst>
                                            <p:cond delay="0"/>
                                          </p:stCondLst>
                                        </p:cTn>
                                        <p:tgtEl>
                                          <p:spTgt spid="16"/>
                                        </p:tgtEl>
                                        <p:attrNameLst>
                                          <p:attrName>style.visibility</p:attrName>
                                        </p:attrNameLst>
                                      </p:cBhvr>
                                      <p:to>
                                        <p:strVal val="visible"/>
                                      </p:to>
                                    </p:set>
                                    <p:animEffect transition="in" filter="wipe(right)">
                                      <p:cBhvr>
                                        <p:cTn id="17" dur="500"/>
                                        <p:tgtEl>
                                          <p:spTgt spid="16"/>
                                        </p:tgtEl>
                                      </p:cBhvr>
                                    </p:animEffect>
                                  </p:childTnLst>
                                </p:cTn>
                              </p:par>
                              <p:par>
                                <p:cTn id="18" presetID="10" presetClass="entr" presetSubtype="0" fill="hold" grpId="0" nodeType="withEffect">
                                  <p:stCondLst>
                                    <p:cond delay="20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childTnLst>
                          </p:cTn>
                        </p:par>
                        <p:par>
                          <p:cTn id="26" fill="hold">
                            <p:stCondLst>
                              <p:cond delay="500"/>
                            </p:stCondLst>
                            <p:childTnLst>
                              <p:par>
                                <p:cTn id="27" presetID="10" presetClass="exit" presetSubtype="0" fill="hold" grpId="1" nodeType="afterEffect">
                                  <p:stCondLst>
                                    <p:cond delay="200"/>
                                  </p:stCondLst>
                                  <p:childTnLst>
                                    <p:animEffect transition="out" filter="fade">
                                      <p:cBhvr>
                                        <p:cTn id="28" dur="500"/>
                                        <p:tgtEl>
                                          <p:spTgt spid="31"/>
                                        </p:tgtEl>
                                      </p:cBhvr>
                                    </p:animEffect>
                                    <p:set>
                                      <p:cBhvr>
                                        <p:cTn id="29" dur="1" fill="hold">
                                          <p:stCondLst>
                                            <p:cond delay="499"/>
                                          </p:stCondLst>
                                        </p:cTn>
                                        <p:tgtEl>
                                          <p:spTgt spid="31"/>
                                        </p:tgtEl>
                                        <p:attrNameLst>
                                          <p:attrName>style.visibility</p:attrName>
                                        </p:attrNameLst>
                                      </p:cBhvr>
                                      <p:to>
                                        <p:strVal val="hidden"/>
                                      </p:to>
                                    </p:set>
                                  </p:childTnLst>
                                </p:cTn>
                              </p:par>
                              <p:par>
                                <p:cTn id="30" presetID="10" presetClass="exit" presetSubtype="0" fill="hold" nodeType="withEffect">
                                  <p:stCondLst>
                                    <p:cond delay="200"/>
                                  </p:stCondLst>
                                  <p:childTnLst>
                                    <p:animEffect transition="out" filter="fade">
                                      <p:cBhvr>
                                        <p:cTn id="31" dur="500"/>
                                        <p:tgtEl>
                                          <p:spTgt spid="30"/>
                                        </p:tgtEl>
                                      </p:cBhvr>
                                    </p:animEffect>
                                    <p:set>
                                      <p:cBhvr>
                                        <p:cTn id="32" dur="1" fill="hold">
                                          <p:stCondLst>
                                            <p:cond delay="499"/>
                                          </p:stCondLst>
                                        </p:cTn>
                                        <p:tgtEl>
                                          <p:spTgt spid="30"/>
                                        </p:tgtEl>
                                        <p:attrNameLst>
                                          <p:attrName>style.visibility</p:attrName>
                                        </p:attrNameLst>
                                      </p:cBhvr>
                                      <p:to>
                                        <p:strVal val="hidden"/>
                                      </p:to>
                                    </p:set>
                                  </p:childTnLst>
                                </p:cTn>
                              </p:par>
                              <p:par>
                                <p:cTn id="33" presetID="10" presetClass="entr" presetSubtype="0" fill="hold" grpId="0" nodeType="withEffect">
                                  <p:stCondLst>
                                    <p:cond delay="20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par>
                                <p:cTn id="36" presetID="22" presetClass="entr" presetSubtype="2" fill="hold" nodeType="withEffect">
                                  <p:stCondLst>
                                    <p:cond delay="200"/>
                                  </p:stCondLst>
                                  <p:childTnLst>
                                    <p:set>
                                      <p:cBhvr>
                                        <p:cTn id="37" dur="1" fill="hold">
                                          <p:stCondLst>
                                            <p:cond delay="0"/>
                                          </p:stCondLst>
                                        </p:cTn>
                                        <p:tgtEl>
                                          <p:spTgt spid="14"/>
                                        </p:tgtEl>
                                        <p:attrNameLst>
                                          <p:attrName>style.visibility</p:attrName>
                                        </p:attrNameLst>
                                      </p:cBhvr>
                                      <p:to>
                                        <p:strVal val="visible"/>
                                      </p:to>
                                    </p:set>
                                    <p:animEffect transition="in" filter="wipe(right)">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childTnLst>
                          </p:cTn>
                        </p:par>
                        <p:par>
                          <p:cTn id="44" fill="hold">
                            <p:stCondLst>
                              <p:cond delay="500"/>
                            </p:stCondLst>
                            <p:childTnLst>
                              <p:par>
                                <p:cTn id="45" presetID="10" presetClass="exit" presetSubtype="0" fill="hold" grpId="1" nodeType="afterEffect">
                                  <p:stCondLst>
                                    <p:cond delay="200"/>
                                  </p:stCondLst>
                                  <p:childTnLst>
                                    <p:animEffect transition="out" filter="fade">
                                      <p:cBhvr>
                                        <p:cTn id="46" dur="500"/>
                                        <p:tgtEl>
                                          <p:spTgt spid="28"/>
                                        </p:tgtEl>
                                      </p:cBhvr>
                                    </p:animEffect>
                                    <p:set>
                                      <p:cBhvr>
                                        <p:cTn id="47" dur="1" fill="hold">
                                          <p:stCondLst>
                                            <p:cond delay="499"/>
                                          </p:stCondLst>
                                        </p:cTn>
                                        <p:tgtEl>
                                          <p:spTgt spid="28"/>
                                        </p:tgtEl>
                                        <p:attrNameLst>
                                          <p:attrName>style.visibility</p:attrName>
                                        </p:attrNameLst>
                                      </p:cBhvr>
                                      <p:to>
                                        <p:strVal val="hidden"/>
                                      </p:to>
                                    </p:set>
                                  </p:childTnLst>
                                </p:cTn>
                              </p:par>
                              <p:par>
                                <p:cTn id="48" presetID="10" presetClass="exit" presetSubtype="0" fill="hold" nodeType="withEffect">
                                  <p:stCondLst>
                                    <p:cond delay="200"/>
                                  </p:stCondLst>
                                  <p:childTnLst>
                                    <p:animEffect transition="out" filter="fade">
                                      <p:cBhvr>
                                        <p:cTn id="49" dur="500"/>
                                        <p:tgtEl>
                                          <p:spTgt spid="27"/>
                                        </p:tgtEl>
                                      </p:cBhvr>
                                    </p:animEffect>
                                    <p:set>
                                      <p:cBhvr>
                                        <p:cTn id="50" dur="1" fill="hold">
                                          <p:stCondLst>
                                            <p:cond delay="499"/>
                                          </p:stCondLst>
                                        </p:cTn>
                                        <p:tgtEl>
                                          <p:spTgt spid="27"/>
                                        </p:tgtEl>
                                        <p:attrNameLst>
                                          <p:attrName>style.visibility</p:attrName>
                                        </p:attrNameLst>
                                      </p:cBhvr>
                                      <p:to>
                                        <p:strVal val="hidden"/>
                                      </p:to>
                                    </p:set>
                                  </p:childTnLst>
                                </p:cTn>
                              </p:par>
                              <p:par>
                                <p:cTn id="51" presetID="10" presetClass="entr" presetSubtype="0" fill="hold" grpId="0" nodeType="withEffect">
                                  <p:stCondLst>
                                    <p:cond delay="20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500"/>
                                        <p:tgtEl>
                                          <p:spTgt spid="11"/>
                                        </p:tgtEl>
                                      </p:cBhvr>
                                    </p:animEffect>
                                  </p:childTnLst>
                                </p:cTn>
                              </p:par>
                              <p:par>
                                <p:cTn id="54" presetID="22" presetClass="entr" presetSubtype="2" fill="hold" nodeType="withEffect">
                                  <p:stCondLst>
                                    <p:cond delay="20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500"/>
                                        <p:tgtEl>
                                          <p:spTgt spid="25"/>
                                        </p:tgtEl>
                                      </p:cBhvr>
                                    </p:animEffect>
                                  </p:childTnLst>
                                </p:cTn>
                              </p:par>
                            </p:childTnLst>
                          </p:cTn>
                        </p:par>
                        <p:par>
                          <p:cTn id="62" fill="hold">
                            <p:stCondLst>
                              <p:cond delay="500"/>
                            </p:stCondLst>
                            <p:childTnLst>
                              <p:par>
                                <p:cTn id="63" presetID="10" presetClass="exit" presetSubtype="0" fill="hold" grpId="1" nodeType="afterEffect">
                                  <p:stCondLst>
                                    <p:cond delay="200"/>
                                  </p:stCondLst>
                                  <p:childTnLst>
                                    <p:animEffect transition="out" filter="fade">
                                      <p:cBhvr>
                                        <p:cTn id="64" dur="500"/>
                                        <p:tgtEl>
                                          <p:spTgt spid="25"/>
                                        </p:tgtEl>
                                      </p:cBhvr>
                                    </p:animEffect>
                                    <p:set>
                                      <p:cBhvr>
                                        <p:cTn id="65" dur="1" fill="hold">
                                          <p:stCondLst>
                                            <p:cond delay="499"/>
                                          </p:stCondLst>
                                        </p:cTn>
                                        <p:tgtEl>
                                          <p:spTgt spid="25"/>
                                        </p:tgtEl>
                                        <p:attrNameLst>
                                          <p:attrName>style.visibility</p:attrName>
                                        </p:attrNameLst>
                                      </p:cBhvr>
                                      <p:to>
                                        <p:strVal val="hidden"/>
                                      </p:to>
                                    </p:set>
                                  </p:childTnLst>
                                </p:cTn>
                              </p:par>
                              <p:par>
                                <p:cTn id="66" presetID="10" presetClass="exit" presetSubtype="0" fill="hold" nodeType="withEffect">
                                  <p:stCondLst>
                                    <p:cond delay="200"/>
                                  </p:stCondLst>
                                  <p:childTnLst>
                                    <p:animEffect transition="out" filter="fade">
                                      <p:cBhvr>
                                        <p:cTn id="67" dur="500"/>
                                        <p:tgtEl>
                                          <p:spTgt spid="24"/>
                                        </p:tgtEl>
                                      </p:cBhvr>
                                    </p:animEffect>
                                    <p:set>
                                      <p:cBhvr>
                                        <p:cTn id="68" dur="1" fill="hold">
                                          <p:stCondLst>
                                            <p:cond delay="499"/>
                                          </p:stCondLst>
                                        </p:cTn>
                                        <p:tgtEl>
                                          <p:spTgt spid="24"/>
                                        </p:tgtEl>
                                        <p:attrNameLst>
                                          <p:attrName>style.visibility</p:attrName>
                                        </p:attrNameLst>
                                      </p:cBhvr>
                                      <p:to>
                                        <p:strVal val="hidden"/>
                                      </p:to>
                                    </p:set>
                                  </p:childTnLst>
                                </p:cTn>
                              </p:par>
                              <p:par>
                                <p:cTn id="69" presetID="22" presetClass="entr" presetSubtype="2" fill="hold" nodeType="withEffect">
                                  <p:stCondLst>
                                    <p:cond delay="200"/>
                                  </p:stCondLst>
                                  <p:childTnLst>
                                    <p:set>
                                      <p:cBhvr>
                                        <p:cTn id="70" dur="1" fill="hold">
                                          <p:stCondLst>
                                            <p:cond delay="0"/>
                                          </p:stCondLst>
                                        </p:cTn>
                                        <p:tgtEl>
                                          <p:spTgt spid="10"/>
                                        </p:tgtEl>
                                        <p:attrNameLst>
                                          <p:attrName>style.visibility</p:attrName>
                                        </p:attrNameLst>
                                      </p:cBhvr>
                                      <p:to>
                                        <p:strVal val="visible"/>
                                      </p:to>
                                    </p:set>
                                    <p:animEffect transition="in" filter="wipe(right)">
                                      <p:cBhvr>
                                        <p:cTn id="71" dur="500"/>
                                        <p:tgtEl>
                                          <p:spTgt spid="10"/>
                                        </p:tgtEl>
                                      </p:cBhvr>
                                    </p:animEffect>
                                  </p:childTnLst>
                                </p:cTn>
                              </p:par>
                              <p:par>
                                <p:cTn id="72" presetID="10" presetClass="entr" presetSubtype="0" fill="hold" grpId="0" nodeType="withEffect">
                                  <p:stCondLst>
                                    <p:cond delay="200"/>
                                  </p:stCondLst>
                                  <p:childTnLst>
                                    <p:set>
                                      <p:cBhvr>
                                        <p:cTn id="73" dur="1" fill="hold">
                                          <p:stCondLst>
                                            <p:cond delay="0"/>
                                          </p:stCondLst>
                                        </p:cTn>
                                        <p:tgtEl>
                                          <p:spTgt spid="9"/>
                                        </p:tgtEl>
                                        <p:attrNameLst>
                                          <p:attrName>style.visibility</p:attrName>
                                        </p:attrNameLst>
                                      </p:cBhvr>
                                      <p:to>
                                        <p:strVal val="visible"/>
                                      </p:to>
                                    </p:set>
                                    <p:animEffect transition="in" filter="fade">
                                      <p:cBhvr>
                                        <p:cTn id="74" dur="500"/>
                                        <p:tgtEl>
                                          <p:spTgt spid="9"/>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fade">
                                      <p:cBhvr>
                                        <p:cTn id="79" dur="500"/>
                                        <p:tgtEl>
                                          <p:spTgt spid="22"/>
                                        </p:tgtEl>
                                      </p:cBhvr>
                                    </p:animEffect>
                                  </p:childTnLst>
                                </p:cTn>
                              </p:par>
                            </p:childTnLst>
                          </p:cTn>
                        </p:par>
                        <p:par>
                          <p:cTn id="80" fill="hold">
                            <p:stCondLst>
                              <p:cond delay="500"/>
                            </p:stCondLst>
                            <p:childTnLst>
                              <p:par>
                                <p:cTn id="81" presetID="10" presetClass="exit" presetSubtype="0" fill="hold" grpId="1" nodeType="afterEffect">
                                  <p:stCondLst>
                                    <p:cond delay="200"/>
                                  </p:stCondLst>
                                  <p:childTnLst>
                                    <p:animEffect transition="out" filter="fade">
                                      <p:cBhvr>
                                        <p:cTn id="82" dur="500"/>
                                        <p:tgtEl>
                                          <p:spTgt spid="22"/>
                                        </p:tgtEl>
                                      </p:cBhvr>
                                    </p:animEffect>
                                    <p:set>
                                      <p:cBhvr>
                                        <p:cTn id="83" dur="1" fill="hold">
                                          <p:stCondLst>
                                            <p:cond delay="499"/>
                                          </p:stCondLst>
                                        </p:cTn>
                                        <p:tgtEl>
                                          <p:spTgt spid="22"/>
                                        </p:tgtEl>
                                        <p:attrNameLst>
                                          <p:attrName>style.visibility</p:attrName>
                                        </p:attrNameLst>
                                      </p:cBhvr>
                                      <p:to>
                                        <p:strVal val="hidden"/>
                                      </p:to>
                                    </p:set>
                                  </p:childTnLst>
                                </p:cTn>
                              </p:par>
                              <p:par>
                                <p:cTn id="84" presetID="10" presetClass="exit" presetSubtype="0" fill="hold" nodeType="withEffect">
                                  <p:stCondLst>
                                    <p:cond delay="200"/>
                                  </p:stCondLst>
                                  <p:childTnLst>
                                    <p:animEffect transition="out" filter="fade">
                                      <p:cBhvr>
                                        <p:cTn id="85" dur="500"/>
                                        <p:tgtEl>
                                          <p:spTgt spid="21"/>
                                        </p:tgtEl>
                                      </p:cBhvr>
                                    </p:animEffect>
                                    <p:set>
                                      <p:cBhvr>
                                        <p:cTn id="86" dur="1" fill="hold">
                                          <p:stCondLst>
                                            <p:cond delay="499"/>
                                          </p:stCondLst>
                                        </p:cTn>
                                        <p:tgtEl>
                                          <p:spTgt spid="21"/>
                                        </p:tgtEl>
                                        <p:attrNameLst>
                                          <p:attrName>style.visibility</p:attrName>
                                        </p:attrNameLst>
                                      </p:cBhvr>
                                      <p:to>
                                        <p:strVal val="hidden"/>
                                      </p:to>
                                    </p:set>
                                  </p:childTnLst>
                                </p:cTn>
                              </p:par>
                              <p:par>
                                <p:cTn id="87" presetID="22" presetClass="entr" presetSubtype="2" fill="hold" nodeType="withEffect">
                                  <p:stCondLst>
                                    <p:cond delay="200"/>
                                  </p:stCondLst>
                                  <p:childTnLst>
                                    <p:set>
                                      <p:cBhvr>
                                        <p:cTn id="88" dur="1" fill="hold">
                                          <p:stCondLst>
                                            <p:cond delay="0"/>
                                          </p:stCondLst>
                                        </p:cTn>
                                        <p:tgtEl>
                                          <p:spTgt spid="8"/>
                                        </p:tgtEl>
                                        <p:attrNameLst>
                                          <p:attrName>style.visibility</p:attrName>
                                        </p:attrNameLst>
                                      </p:cBhvr>
                                      <p:to>
                                        <p:strVal val="visible"/>
                                      </p:to>
                                    </p:set>
                                    <p:animEffect transition="in" filter="wipe(right)">
                                      <p:cBhvr>
                                        <p:cTn id="89" dur="500"/>
                                        <p:tgtEl>
                                          <p:spTgt spid="8"/>
                                        </p:tgtEl>
                                      </p:cBhvr>
                                    </p:animEffect>
                                  </p:childTnLst>
                                </p:cTn>
                              </p:par>
                              <p:par>
                                <p:cTn id="90" presetID="10" presetClass="entr" presetSubtype="0" fill="hold" grpId="0" nodeType="withEffect">
                                  <p:stCondLst>
                                    <p:cond delay="200"/>
                                  </p:stCondLst>
                                  <p:childTnLst>
                                    <p:set>
                                      <p:cBhvr>
                                        <p:cTn id="91" dur="1" fill="hold">
                                          <p:stCondLst>
                                            <p:cond delay="0"/>
                                          </p:stCondLst>
                                        </p:cTn>
                                        <p:tgtEl>
                                          <p:spTgt spid="7"/>
                                        </p:tgtEl>
                                        <p:attrNameLst>
                                          <p:attrName>style.visibility</p:attrName>
                                        </p:attrNameLst>
                                      </p:cBhvr>
                                      <p:to>
                                        <p:strVal val="visible"/>
                                      </p:to>
                                    </p:set>
                                    <p:animEffect transition="in" filter="fade">
                                      <p:cBhvr>
                                        <p:cTn id="92" dur="500"/>
                                        <p:tgtEl>
                                          <p:spTgt spid="7"/>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19"/>
                                        </p:tgtEl>
                                        <p:attrNameLst>
                                          <p:attrName>style.visibility</p:attrName>
                                        </p:attrNameLst>
                                      </p:cBhvr>
                                      <p:to>
                                        <p:strVal val="visible"/>
                                      </p:to>
                                    </p:set>
                                    <p:animEffect transition="in" filter="fade">
                                      <p:cBhvr>
                                        <p:cTn id="97" dur="500"/>
                                        <p:tgtEl>
                                          <p:spTgt spid="19"/>
                                        </p:tgtEl>
                                      </p:cBhvr>
                                    </p:animEffect>
                                  </p:childTnLst>
                                </p:cTn>
                              </p:par>
                            </p:childTnLst>
                          </p:cTn>
                        </p:par>
                        <p:par>
                          <p:cTn id="98" fill="hold">
                            <p:stCondLst>
                              <p:cond delay="500"/>
                            </p:stCondLst>
                            <p:childTnLst>
                              <p:par>
                                <p:cTn id="99" presetID="10" presetClass="exit" presetSubtype="0" fill="hold" grpId="1" nodeType="afterEffect">
                                  <p:stCondLst>
                                    <p:cond delay="200"/>
                                  </p:stCondLst>
                                  <p:childTnLst>
                                    <p:animEffect transition="out" filter="fade">
                                      <p:cBhvr>
                                        <p:cTn id="100" dur="500"/>
                                        <p:tgtEl>
                                          <p:spTgt spid="19"/>
                                        </p:tgtEl>
                                      </p:cBhvr>
                                    </p:animEffect>
                                    <p:set>
                                      <p:cBhvr>
                                        <p:cTn id="101" dur="1" fill="hold">
                                          <p:stCondLst>
                                            <p:cond delay="499"/>
                                          </p:stCondLst>
                                        </p:cTn>
                                        <p:tgtEl>
                                          <p:spTgt spid="19"/>
                                        </p:tgtEl>
                                        <p:attrNameLst>
                                          <p:attrName>style.visibility</p:attrName>
                                        </p:attrNameLst>
                                      </p:cBhvr>
                                      <p:to>
                                        <p:strVal val="hidden"/>
                                      </p:to>
                                    </p:set>
                                  </p:childTnLst>
                                </p:cTn>
                              </p:par>
                              <p:par>
                                <p:cTn id="102" presetID="10" presetClass="exit" presetSubtype="0" fill="hold" nodeType="withEffect">
                                  <p:stCondLst>
                                    <p:cond delay="200"/>
                                  </p:stCondLst>
                                  <p:childTnLst>
                                    <p:animEffect transition="out" filter="fade">
                                      <p:cBhvr>
                                        <p:cTn id="103" dur="500"/>
                                        <p:tgtEl>
                                          <p:spTgt spid="18"/>
                                        </p:tgtEl>
                                      </p:cBhvr>
                                    </p:animEffect>
                                    <p:set>
                                      <p:cBhvr>
                                        <p:cTn id="104" dur="1" fill="hold">
                                          <p:stCondLst>
                                            <p:cond delay="499"/>
                                          </p:stCondLst>
                                        </p:cTn>
                                        <p:tgtEl>
                                          <p:spTgt spid="18"/>
                                        </p:tgtEl>
                                        <p:attrNameLst>
                                          <p:attrName>style.visibility</p:attrName>
                                        </p:attrNameLst>
                                      </p:cBhvr>
                                      <p:to>
                                        <p:strVal val="hidden"/>
                                      </p:to>
                                    </p:set>
                                  </p:childTnLst>
                                </p:cTn>
                              </p:par>
                              <p:par>
                                <p:cTn id="105" presetID="22" presetClass="entr" presetSubtype="2" fill="hold" nodeType="withEffect">
                                  <p:stCondLst>
                                    <p:cond delay="200"/>
                                  </p:stCondLst>
                                  <p:childTnLst>
                                    <p:set>
                                      <p:cBhvr>
                                        <p:cTn id="106" dur="1" fill="hold">
                                          <p:stCondLst>
                                            <p:cond delay="0"/>
                                          </p:stCondLst>
                                        </p:cTn>
                                        <p:tgtEl>
                                          <p:spTgt spid="6"/>
                                        </p:tgtEl>
                                        <p:attrNameLst>
                                          <p:attrName>style.visibility</p:attrName>
                                        </p:attrNameLst>
                                      </p:cBhvr>
                                      <p:to>
                                        <p:strVal val="visible"/>
                                      </p:to>
                                    </p:set>
                                    <p:animEffect transition="in" filter="wipe(right)">
                                      <p:cBhvr>
                                        <p:cTn id="107" dur="500"/>
                                        <p:tgtEl>
                                          <p:spTgt spid="6"/>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5"/>
                                        </p:tgtEl>
                                        <p:attrNameLst>
                                          <p:attrName>style.visibility</p:attrName>
                                        </p:attrNameLst>
                                      </p:cBhvr>
                                      <p:to>
                                        <p:strVal val="visible"/>
                                      </p:to>
                                    </p:set>
                                    <p:animEffect transition="in" filter="fade">
                                      <p:cBhvr>
                                        <p:cTn id="110" dur="500"/>
                                        <p:tgtEl>
                                          <p:spTgt spid="5"/>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nodeType="click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500"/>
                                        <p:tgtEl>
                                          <p:spTgt spid="60"/>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fade">
                                      <p:cBhvr>
                                        <p:cTn id="118" dur="500"/>
                                        <p:tgtEl>
                                          <p:spTgt spid="58"/>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nodeType="clickEffect">
                                  <p:stCondLst>
                                    <p:cond delay="0"/>
                                  </p:stCondLst>
                                  <p:childTnLst>
                                    <p:set>
                                      <p:cBhvr>
                                        <p:cTn id="122" dur="1" fill="hold">
                                          <p:stCondLst>
                                            <p:cond delay="0"/>
                                          </p:stCondLst>
                                        </p:cTn>
                                        <p:tgtEl>
                                          <p:spTgt spid="3"/>
                                        </p:tgtEl>
                                        <p:attrNameLst>
                                          <p:attrName>style.visibility</p:attrName>
                                        </p:attrNameLst>
                                      </p:cBhvr>
                                      <p:to>
                                        <p:strVal val="visible"/>
                                      </p:to>
                                    </p:set>
                                    <p:animEffect transition="in" filter="fade">
                                      <p:cBhvr>
                                        <p:cTn id="123" dur="500"/>
                                        <p:tgtEl>
                                          <p:spTgt spid="3"/>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nodeType="clickEffect">
                                  <p:stCondLst>
                                    <p:cond delay="0"/>
                                  </p:stCondLst>
                                  <p:childTnLst>
                                    <p:set>
                                      <p:cBhvr>
                                        <p:cTn id="127" dur="1" fill="hold">
                                          <p:stCondLst>
                                            <p:cond delay="0"/>
                                          </p:stCondLst>
                                        </p:cTn>
                                        <p:tgtEl>
                                          <p:spTgt spid="65"/>
                                        </p:tgtEl>
                                        <p:attrNameLst>
                                          <p:attrName>style.visibility</p:attrName>
                                        </p:attrNameLst>
                                      </p:cBhvr>
                                      <p:to>
                                        <p:strVal val="visible"/>
                                      </p:to>
                                    </p:set>
                                    <p:animEffect transition="in" filter="fade">
                                      <p:cBhvr>
                                        <p:cTn id="128" dur="500"/>
                                        <p:tgtEl>
                                          <p:spTgt spid="65"/>
                                        </p:tgtEl>
                                      </p:cBhvr>
                                    </p:animEffect>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grpId="0" nodeType="click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fade">
                                      <p:cBhvr>
                                        <p:cTn id="133" dur="500"/>
                                        <p:tgtEl>
                                          <p:spTgt spid="35"/>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grpId="0" nodeType="click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 grpId="0"/>
      <p:bldP spid="7" grpId="0"/>
      <p:bldP spid="9" grpId="0"/>
      <p:bldP spid="11" grpId="0"/>
      <p:bldP spid="13" grpId="0"/>
      <p:bldP spid="15" grpId="0"/>
      <p:bldP spid="19" grpId="0" animBg="1"/>
      <p:bldP spid="19" grpId="1" animBg="1"/>
      <p:bldP spid="22" grpId="0" animBg="1"/>
      <p:bldP spid="22" grpId="1" animBg="1"/>
      <p:bldP spid="25" grpId="0" animBg="1"/>
      <p:bldP spid="25" grpId="1" animBg="1"/>
      <p:bldP spid="28" grpId="0" animBg="1"/>
      <p:bldP spid="28" grpId="1" animBg="1"/>
      <p:bldP spid="31" grpId="0" animBg="1"/>
      <p:bldP spid="31" grpId="1" animBg="1"/>
      <p:bldP spid="34" grpId="0" animBg="1"/>
      <p:bldP spid="34" grpId="1" animBg="1"/>
      <p:bldP spid="35"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DCD3E0-EC7A-4CA2-967E-F93BF6DA230F}"/>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2.12 </a:t>
            </a:r>
            <a:r>
              <a:rPr lang="en-GB" dirty="0"/>
              <a:t>Division with remainders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1:7</a:t>
            </a:r>
          </a:p>
        </p:txBody>
      </p:sp>
      <p:sp>
        <p:nvSpPr>
          <p:cNvPr id="3" name="Rectangle 2">
            <a:extLst>
              <a:ext uri="{FF2B5EF4-FFF2-40B4-BE49-F238E27FC236}">
                <a16:creationId xmlns:a16="http://schemas.microsoft.com/office/drawing/2014/main" id="{A9B6C9AC-D5D9-4FA2-86D3-90BF8F46801D}"/>
              </a:ext>
            </a:extLst>
          </p:cNvPr>
          <p:cNvSpPr/>
          <p:nvPr/>
        </p:nvSpPr>
        <p:spPr>
          <a:xfrm>
            <a:off x="325484" y="807021"/>
            <a:ext cx="8493031" cy="461665"/>
          </a:xfrm>
          <a:prstGeom prst="rect">
            <a:avLst/>
          </a:prstGeom>
        </p:spPr>
        <p:txBody>
          <a:bodyPr wrap="none">
            <a:spAutoFit/>
          </a:bodyPr>
          <a:lstStyle/>
          <a:p>
            <a:pPr algn="ctr">
              <a:buNone/>
            </a:pPr>
            <a:r>
              <a:rPr lang="en-US" sz="2400" dirty="0">
                <a:latin typeface="Myriad Pro" panose="020B0503030403020204" pitchFamily="34" charset="0"/>
                <a:ea typeface="Times New Roman" panose="02020603050405020304" pitchFamily="18" charset="0"/>
                <a:cs typeface="Times New Roman" panose="02020603050405020304" pitchFamily="18" charset="0"/>
              </a:rPr>
              <a:t>19 cars shared equally between 5 children. How many cars each?</a:t>
            </a:r>
            <a:endParaRPr lang="en-GB" sz="2400" dirty="0">
              <a:latin typeface="Myriad Pro" panose="020B0503030403020204" pitchFamily="34" charset="0"/>
            </a:endParaRPr>
          </a:p>
        </p:txBody>
      </p:sp>
      <p:sp>
        <p:nvSpPr>
          <p:cNvPr id="4" name="Rectangle 3">
            <a:extLst>
              <a:ext uri="{FF2B5EF4-FFF2-40B4-BE49-F238E27FC236}">
                <a16:creationId xmlns:a16="http://schemas.microsoft.com/office/drawing/2014/main" id="{43EE07CB-C5CD-4379-8BC8-3E217B59D449}"/>
              </a:ext>
            </a:extLst>
          </p:cNvPr>
          <p:cNvSpPr/>
          <p:nvPr/>
        </p:nvSpPr>
        <p:spPr>
          <a:xfrm>
            <a:off x="3604427" y="1348388"/>
            <a:ext cx="1935145" cy="461665"/>
          </a:xfrm>
          <a:prstGeom prst="rect">
            <a:avLst/>
          </a:prstGeom>
        </p:spPr>
        <p:txBody>
          <a:bodyPr wrap="none">
            <a:spAutoFit/>
          </a:bodyPr>
          <a:lstStyle/>
          <a:p>
            <a:pP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19 = 	      </a:t>
            </a:r>
            <a:r>
              <a:rPr lang="en-GB" sz="2400" dirty="0">
                <a:latin typeface="Myriad Pro" panose="020B0503030403020204" pitchFamily="34" charset="0"/>
                <a:ea typeface="Myriad Pro Semibold" charset="0"/>
                <a:cs typeface="Myriad Pro Semibold" charset="0"/>
              </a:rPr>
              <a:t>×</a:t>
            </a:r>
            <a:r>
              <a:rPr lang="en-GB" sz="2400" dirty="0">
                <a:latin typeface="Myriad Pro" panose="020B0503030403020204" pitchFamily="34" charset="0"/>
                <a:ea typeface="Times New Roman" panose="02020603050405020304" pitchFamily="18" charset="0"/>
                <a:cs typeface="Times New Roman" panose="02020603050405020304" pitchFamily="18" charset="0"/>
              </a:rPr>
              <a:t> 5</a:t>
            </a:r>
            <a:endParaRPr lang="en-GB" sz="2400" dirty="0">
              <a:latin typeface="Myriad Pro" panose="020B0503030403020204" pitchFamily="34" charset="0"/>
            </a:endParaRPr>
          </a:p>
        </p:txBody>
      </p:sp>
      <p:sp>
        <p:nvSpPr>
          <p:cNvPr id="5" name="Rectangle 4">
            <a:extLst>
              <a:ext uri="{FF2B5EF4-FFF2-40B4-BE49-F238E27FC236}">
                <a16:creationId xmlns:a16="http://schemas.microsoft.com/office/drawing/2014/main" id="{F6665C42-1D9F-4AC6-9263-8A863BD26653}"/>
              </a:ext>
            </a:extLst>
          </p:cNvPr>
          <p:cNvSpPr/>
          <p:nvPr/>
        </p:nvSpPr>
        <p:spPr bwMode="auto">
          <a:xfrm>
            <a:off x="4392004" y="1348389"/>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 name="Rectangle 6">
            <a:extLst>
              <a:ext uri="{FF2B5EF4-FFF2-40B4-BE49-F238E27FC236}">
                <a16:creationId xmlns:a16="http://schemas.microsoft.com/office/drawing/2014/main" id="{BBDBE0BD-443B-4F62-A062-9622F56CCD83}"/>
              </a:ext>
            </a:extLst>
          </p:cNvPr>
          <p:cNvSpPr/>
          <p:nvPr/>
        </p:nvSpPr>
        <p:spPr>
          <a:xfrm>
            <a:off x="957576" y="1351227"/>
            <a:ext cx="1377300" cy="461665"/>
          </a:xfrm>
          <a:prstGeom prst="rect">
            <a:avLst/>
          </a:prstGeom>
        </p:spPr>
        <p:txBody>
          <a:bodyPr wrap="none">
            <a:spAutoFit/>
          </a:bodyPr>
          <a:lstStyle/>
          <a:p>
            <a:pP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19 = 5 </a:t>
            </a:r>
            <a:r>
              <a:rPr lang="en-GB" sz="2400" dirty="0">
                <a:latin typeface="Myriad Pro" panose="020B0503030403020204" pitchFamily="34" charset="0"/>
                <a:ea typeface="Myriad Pro Semibold" charset="0"/>
                <a:cs typeface="Myriad Pro Semibold" charset="0"/>
              </a:rPr>
              <a:t>× </a:t>
            </a:r>
            <a:r>
              <a:rPr lang="en-GB" sz="2400" dirty="0">
                <a:latin typeface="Myriad Pro" panose="020B0503030403020204" pitchFamily="34" charset="0"/>
                <a:ea typeface="Times New Roman" panose="02020603050405020304" pitchFamily="18" charset="0"/>
                <a:cs typeface="Times New Roman" panose="02020603050405020304" pitchFamily="18" charset="0"/>
              </a:rPr>
              <a:t> </a:t>
            </a:r>
            <a:endParaRPr lang="en-GB" sz="2400" dirty="0">
              <a:latin typeface="Myriad Pro" panose="020B0503030403020204" pitchFamily="34" charset="0"/>
            </a:endParaRPr>
          </a:p>
        </p:txBody>
      </p:sp>
      <p:sp>
        <p:nvSpPr>
          <p:cNvPr id="8" name="Rectangle 7">
            <a:extLst>
              <a:ext uri="{FF2B5EF4-FFF2-40B4-BE49-F238E27FC236}">
                <a16:creationId xmlns:a16="http://schemas.microsoft.com/office/drawing/2014/main" id="{9C97B92C-18E1-4AB3-B3E3-99A2CDA323CB}"/>
              </a:ext>
            </a:extLst>
          </p:cNvPr>
          <p:cNvSpPr/>
          <p:nvPr/>
        </p:nvSpPr>
        <p:spPr bwMode="auto">
          <a:xfrm>
            <a:off x="2234035" y="1378869"/>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0" name="Rectangle 9">
            <a:extLst>
              <a:ext uri="{FF2B5EF4-FFF2-40B4-BE49-F238E27FC236}">
                <a16:creationId xmlns:a16="http://schemas.microsoft.com/office/drawing/2014/main" id="{D3D900B4-B6A2-4581-BD27-C63D08955268}"/>
              </a:ext>
            </a:extLst>
          </p:cNvPr>
          <p:cNvSpPr/>
          <p:nvPr/>
        </p:nvSpPr>
        <p:spPr>
          <a:xfrm>
            <a:off x="6170570" y="1340768"/>
            <a:ext cx="1335622" cy="461665"/>
          </a:xfrm>
          <a:prstGeom prst="rect">
            <a:avLst/>
          </a:prstGeom>
        </p:spPr>
        <p:txBody>
          <a:bodyPr wrap="none">
            <a:spAutoFit/>
          </a:bodyPr>
          <a:lstStyle/>
          <a:p>
            <a:pP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19 ÷ 5 =</a:t>
            </a:r>
            <a:r>
              <a:rPr lang="en-GB" sz="2400" dirty="0">
                <a:latin typeface="Myriad Pro" panose="020B0503030403020204" pitchFamily="34" charset="0"/>
                <a:ea typeface="Myriad Pro Semibold" charset="0"/>
                <a:cs typeface="Myriad Pro Semibold" charset="0"/>
              </a:rPr>
              <a:t> </a:t>
            </a:r>
            <a:r>
              <a:rPr lang="en-GB" sz="2400" dirty="0">
                <a:latin typeface="Myriad Pro" panose="020B0503030403020204" pitchFamily="34" charset="0"/>
                <a:ea typeface="Times New Roman" panose="02020603050405020304" pitchFamily="18" charset="0"/>
                <a:cs typeface="Times New Roman" panose="02020603050405020304" pitchFamily="18" charset="0"/>
              </a:rPr>
              <a:t> </a:t>
            </a:r>
            <a:endParaRPr lang="en-GB" sz="2400" dirty="0">
              <a:latin typeface="Myriad Pro" panose="020B0503030403020204" pitchFamily="34" charset="0"/>
            </a:endParaRPr>
          </a:p>
        </p:txBody>
      </p:sp>
      <p:sp>
        <p:nvSpPr>
          <p:cNvPr id="11" name="Rectangle 10">
            <a:extLst>
              <a:ext uri="{FF2B5EF4-FFF2-40B4-BE49-F238E27FC236}">
                <a16:creationId xmlns:a16="http://schemas.microsoft.com/office/drawing/2014/main" id="{1467BE77-12FF-4D2C-8F6E-096C268E0DE6}"/>
              </a:ext>
            </a:extLst>
          </p:cNvPr>
          <p:cNvSpPr/>
          <p:nvPr/>
        </p:nvSpPr>
        <p:spPr bwMode="auto">
          <a:xfrm>
            <a:off x="7447029" y="1368410"/>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4" name="Picture 13">
            <a:extLst>
              <a:ext uri="{FF2B5EF4-FFF2-40B4-BE49-F238E27FC236}">
                <a16:creationId xmlns:a16="http://schemas.microsoft.com/office/drawing/2014/main" id="{03274F2A-7EAC-4032-A584-F9EC5869F0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839" y="1802433"/>
            <a:ext cx="7238330" cy="2621689"/>
          </a:xfrm>
          <a:prstGeom prst="rect">
            <a:avLst/>
          </a:prstGeom>
        </p:spPr>
      </p:pic>
      <p:graphicFrame>
        <p:nvGraphicFramePr>
          <p:cNvPr id="15" name="Table 14">
            <a:extLst>
              <a:ext uri="{FF2B5EF4-FFF2-40B4-BE49-F238E27FC236}">
                <a16:creationId xmlns:a16="http://schemas.microsoft.com/office/drawing/2014/main" id="{CB3C9179-81AC-45F7-91B7-217E5C257CCD}"/>
              </a:ext>
            </a:extLst>
          </p:cNvPr>
          <p:cNvGraphicFramePr>
            <a:graphicFrameLocks noGrp="1"/>
          </p:cNvGraphicFramePr>
          <p:nvPr>
            <p:extLst>
              <p:ext uri="{D42A27DB-BD31-4B8C-83A1-F6EECF244321}">
                <p14:modId xmlns:p14="http://schemas.microsoft.com/office/powerpoint/2010/main" val="2612176128"/>
              </p:ext>
            </p:extLst>
          </p:nvPr>
        </p:nvGraphicFramePr>
        <p:xfrm>
          <a:off x="2851443" y="4595211"/>
          <a:ext cx="3542786" cy="1828800"/>
        </p:xfrm>
        <a:graphic>
          <a:graphicData uri="http://schemas.openxmlformats.org/drawingml/2006/table">
            <a:tbl>
              <a:tblPr firstCol="1" bandRow="1">
                <a:tableStyleId>{5C22544A-7EE6-4342-B048-85BDC9FD1C3A}</a:tableStyleId>
              </a:tblPr>
              <a:tblGrid>
                <a:gridCol w="1771050">
                  <a:extLst>
                    <a:ext uri="{9D8B030D-6E8A-4147-A177-3AD203B41FA5}">
                      <a16:colId xmlns:a16="http://schemas.microsoft.com/office/drawing/2014/main" val="1419832957"/>
                    </a:ext>
                  </a:extLst>
                </a:gridCol>
                <a:gridCol w="1771736">
                  <a:extLst>
                    <a:ext uri="{9D8B030D-6E8A-4147-A177-3AD203B41FA5}">
                      <a16:colId xmlns:a16="http://schemas.microsoft.com/office/drawing/2014/main" val="1125786388"/>
                    </a:ext>
                  </a:extLst>
                </a:gridCol>
              </a:tblGrid>
              <a:tr h="0">
                <a:tc>
                  <a:txBody>
                    <a:bodyPr/>
                    <a:lstStyle/>
                    <a:p>
                      <a:pPr>
                        <a:spcBef>
                          <a:spcPts val="400"/>
                        </a:spcBef>
                        <a:spcAft>
                          <a:spcPts val="400"/>
                        </a:spcAft>
                      </a:pPr>
                      <a:r>
                        <a:rPr lang="en-GB" sz="2400" b="0" dirty="0">
                          <a:solidFill>
                            <a:schemeClr val="tx1"/>
                          </a:solidFill>
                          <a:effectLst/>
                          <a:latin typeface="Myriad Pro" panose="020B0503030403020204" pitchFamily="34" charset="0"/>
                        </a:rPr>
                        <a:t>0 × 5 = 0</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400"/>
                        </a:spcBef>
                        <a:spcAft>
                          <a:spcPts val="400"/>
                        </a:spcAft>
                      </a:pPr>
                      <a:r>
                        <a:rPr lang="en-GB" sz="2400" b="0" dirty="0">
                          <a:solidFill>
                            <a:schemeClr val="tx1"/>
                          </a:solidFill>
                          <a:effectLst/>
                          <a:latin typeface="Myriad Pro" panose="020B0503030403020204" pitchFamily="34" charset="0"/>
                        </a:rPr>
                        <a:t>5 × 0 = 0</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83252888"/>
                  </a:ext>
                </a:extLst>
              </a:tr>
              <a:tr h="0">
                <a:tc>
                  <a:txBody>
                    <a:bodyPr/>
                    <a:lstStyle/>
                    <a:p>
                      <a:pPr>
                        <a:spcBef>
                          <a:spcPts val="400"/>
                        </a:spcBef>
                        <a:spcAft>
                          <a:spcPts val="400"/>
                        </a:spcAft>
                      </a:pPr>
                      <a:r>
                        <a:rPr lang="en-GB" sz="2400" b="0" dirty="0">
                          <a:solidFill>
                            <a:schemeClr val="tx1"/>
                          </a:solidFill>
                          <a:effectLst/>
                          <a:latin typeface="Myriad Pro" panose="020B0503030403020204" pitchFamily="34" charset="0"/>
                        </a:rPr>
                        <a:t>1 × 5 = 5</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400"/>
                        </a:spcBef>
                        <a:spcAft>
                          <a:spcPts val="400"/>
                        </a:spcAft>
                      </a:pPr>
                      <a:r>
                        <a:rPr lang="en-GB" sz="2400" b="0" dirty="0">
                          <a:solidFill>
                            <a:schemeClr val="tx1"/>
                          </a:solidFill>
                          <a:effectLst/>
                          <a:latin typeface="Myriad Pro" panose="020B0503030403020204" pitchFamily="34" charset="0"/>
                        </a:rPr>
                        <a:t>5 × 1 = 5</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00882078"/>
                  </a:ext>
                </a:extLst>
              </a:tr>
              <a:tr h="0">
                <a:tc>
                  <a:txBody>
                    <a:bodyPr/>
                    <a:lstStyle/>
                    <a:p>
                      <a:pPr>
                        <a:spcBef>
                          <a:spcPts val="400"/>
                        </a:spcBef>
                        <a:spcAft>
                          <a:spcPts val="400"/>
                        </a:spcAft>
                      </a:pPr>
                      <a:r>
                        <a:rPr lang="en-GB" sz="2400" b="0" dirty="0">
                          <a:solidFill>
                            <a:schemeClr val="tx1"/>
                          </a:solidFill>
                          <a:effectLst/>
                          <a:latin typeface="Myriad Pro" panose="020B0503030403020204" pitchFamily="34" charset="0"/>
                        </a:rPr>
                        <a:t>2 × 5 = 10</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400"/>
                        </a:spcBef>
                        <a:spcAft>
                          <a:spcPts val="400"/>
                        </a:spcAft>
                      </a:pPr>
                      <a:r>
                        <a:rPr lang="en-GB" sz="2400" b="0" dirty="0">
                          <a:solidFill>
                            <a:schemeClr val="tx1"/>
                          </a:solidFill>
                          <a:effectLst/>
                          <a:latin typeface="Myriad Pro" panose="020B0503030403020204" pitchFamily="34" charset="0"/>
                        </a:rPr>
                        <a:t>5 × 2 = 10</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9499011"/>
                  </a:ext>
                </a:extLst>
              </a:tr>
              <a:tr h="0">
                <a:tc>
                  <a:txBody>
                    <a:bodyPr/>
                    <a:lstStyle/>
                    <a:p>
                      <a:pPr>
                        <a:spcBef>
                          <a:spcPts val="400"/>
                        </a:spcBef>
                        <a:spcAft>
                          <a:spcPts val="400"/>
                        </a:spcAft>
                      </a:pPr>
                      <a:r>
                        <a:rPr lang="en-GB" sz="2400" b="0" dirty="0">
                          <a:solidFill>
                            <a:schemeClr val="tx1"/>
                          </a:solidFill>
                          <a:effectLst/>
                          <a:latin typeface="Myriad Pro" panose="020B0503030403020204" pitchFamily="34" charset="0"/>
                        </a:rPr>
                        <a:t>3 × 5 = 15</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400"/>
                        </a:spcBef>
                        <a:spcAft>
                          <a:spcPts val="400"/>
                        </a:spcAft>
                      </a:pPr>
                      <a:r>
                        <a:rPr lang="en-GB" sz="2400" b="0" dirty="0">
                          <a:solidFill>
                            <a:schemeClr val="tx1"/>
                          </a:solidFill>
                          <a:effectLst/>
                          <a:latin typeface="Myriad Pro" panose="020B0503030403020204" pitchFamily="34" charset="0"/>
                        </a:rPr>
                        <a:t>5 × 3 = 15</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44372557"/>
                  </a:ext>
                </a:extLst>
              </a:tr>
              <a:tr h="0">
                <a:tc>
                  <a:txBody>
                    <a:bodyPr/>
                    <a:lstStyle/>
                    <a:p>
                      <a:pPr>
                        <a:spcBef>
                          <a:spcPts val="400"/>
                        </a:spcBef>
                        <a:spcAft>
                          <a:spcPts val="400"/>
                        </a:spcAft>
                      </a:pPr>
                      <a:r>
                        <a:rPr lang="en-GB" sz="2400" b="0" dirty="0">
                          <a:solidFill>
                            <a:schemeClr val="tx1"/>
                          </a:solidFill>
                          <a:effectLst/>
                          <a:latin typeface="Myriad Pro" panose="020B0503030403020204" pitchFamily="34" charset="0"/>
                        </a:rPr>
                        <a:t>4 × 5 = 20</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400"/>
                        </a:spcBef>
                        <a:spcAft>
                          <a:spcPts val="400"/>
                        </a:spcAft>
                      </a:pPr>
                      <a:r>
                        <a:rPr lang="en-GB" sz="2400" b="0" dirty="0">
                          <a:solidFill>
                            <a:schemeClr val="tx1"/>
                          </a:solidFill>
                          <a:effectLst/>
                          <a:latin typeface="Myriad Pro" panose="020B0503030403020204" pitchFamily="34" charset="0"/>
                        </a:rPr>
                        <a:t>5 × 4 = 20</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10838429"/>
                  </a:ext>
                </a:extLst>
              </a:tr>
            </a:tbl>
          </a:graphicData>
        </a:graphic>
      </p:graphicFrame>
      <p:graphicFrame>
        <p:nvGraphicFramePr>
          <p:cNvPr id="16" name="Table 15">
            <a:extLst>
              <a:ext uri="{FF2B5EF4-FFF2-40B4-BE49-F238E27FC236}">
                <a16:creationId xmlns:a16="http://schemas.microsoft.com/office/drawing/2014/main" id="{1BAD2CE4-024F-4FBD-827E-AEC48A064C45}"/>
              </a:ext>
            </a:extLst>
          </p:cNvPr>
          <p:cNvGraphicFramePr>
            <a:graphicFrameLocks noGrp="1"/>
          </p:cNvGraphicFramePr>
          <p:nvPr>
            <p:extLst>
              <p:ext uri="{D42A27DB-BD31-4B8C-83A1-F6EECF244321}">
                <p14:modId xmlns:p14="http://schemas.microsoft.com/office/powerpoint/2010/main" val="3425341058"/>
              </p:ext>
            </p:extLst>
          </p:nvPr>
        </p:nvGraphicFramePr>
        <p:xfrm>
          <a:off x="2851443" y="4595211"/>
          <a:ext cx="3542786" cy="1828800"/>
        </p:xfrm>
        <a:graphic>
          <a:graphicData uri="http://schemas.openxmlformats.org/drawingml/2006/table">
            <a:tbl>
              <a:tblPr firstCol="1" bandRow="1">
                <a:tableStyleId>{5C22544A-7EE6-4342-B048-85BDC9FD1C3A}</a:tableStyleId>
              </a:tblPr>
              <a:tblGrid>
                <a:gridCol w="1771050">
                  <a:extLst>
                    <a:ext uri="{9D8B030D-6E8A-4147-A177-3AD203B41FA5}">
                      <a16:colId xmlns:a16="http://schemas.microsoft.com/office/drawing/2014/main" val="1419832957"/>
                    </a:ext>
                  </a:extLst>
                </a:gridCol>
                <a:gridCol w="1771736">
                  <a:extLst>
                    <a:ext uri="{9D8B030D-6E8A-4147-A177-3AD203B41FA5}">
                      <a16:colId xmlns:a16="http://schemas.microsoft.com/office/drawing/2014/main" val="1125786388"/>
                    </a:ext>
                  </a:extLst>
                </a:gridCol>
              </a:tblGrid>
              <a:tr h="0">
                <a:tc>
                  <a:txBody>
                    <a:bodyPr/>
                    <a:lstStyle/>
                    <a:p>
                      <a:pPr>
                        <a:spcBef>
                          <a:spcPts val="400"/>
                        </a:spcBef>
                        <a:spcAft>
                          <a:spcPts val="400"/>
                        </a:spcAft>
                      </a:pPr>
                      <a:r>
                        <a:rPr lang="en-GB" sz="2400" b="0" dirty="0">
                          <a:solidFill>
                            <a:schemeClr val="tx1"/>
                          </a:solidFill>
                          <a:effectLst/>
                          <a:latin typeface="Myriad Pro" panose="020B0503030403020204" pitchFamily="34" charset="0"/>
                        </a:rPr>
                        <a:t>0 × 5 = 0</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400"/>
                        </a:spcBef>
                        <a:spcAft>
                          <a:spcPts val="400"/>
                        </a:spcAft>
                      </a:pPr>
                      <a:r>
                        <a:rPr lang="en-GB" sz="2400" b="0" dirty="0">
                          <a:solidFill>
                            <a:schemeClr val="tx1"/>
                          </a:solidFill>
                          <a:effectLst/>
                          <a:latin typeface="Myriad Pro" panose="020B0503030403020204" pitchFamily="34" charset="0"/>
                        </a:rPr>
                        <a:t>5 × 0 = 0</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83252888"/>
                  </a:ext>
                </a:extLst>
              </a:tr>
              <a:tr h="0">
                <a:tc>
                  <a:txBody>
                    <a:bodyPr/>
                    <a:lstStyle/>
                    <a:p>
                      <a:pPr>
                        <a:spcBef>
                          <a:spcPts val="400"/>
                        </a:spcBef>
                        <a:spcAft>
                          <a:spcPts val="400"/>
                        </a:spcAft>
                      </a:pPr>
                      <a:r>
                        <a:rPr lang="en-GB" sz="2400" b="0" dirty="0">
                          <a:solidFill>
                            <a:schemeClr val="tx1"/>
                          </a:solidFill>
                          <a:effectLst/>
                          <a:latin typeface="Myriad Pro" panose="020B0503030403020204" pitchFamily="34" charset="0"/>
                        </a:rPr>
                        <a:t>1 × 5 = 5</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400"/>
                        </a:spcBef>
                        <a:spcAft>
                          <a:spcPts val="400"/>
                        </a:spcAft>
                      </a:pPr>
                      <a:r>
                        <a:rPr lang="en-GB" sz="2400" b="0" dirty="0">
                          <a:solidFill>
                            <a:schemeClr val="tx1"/>
                          </a:solidFill>
                          <a:effectLst/>
                          <a:latin typeface="Myriad Pro" panose="020B0503030403020204" pitchFamily="34" charset="0"/>
                        </a:rPr>
                        <a:t>5 × 1 = 5</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00882078"/>
                  </a:ext>
                </a:extLst>
              </a:tr>
              <a:tr h="0">
                <a:tc>
                  <a:txBody>
                    <a:bodyPr/>
                    <a:lstStyle/>
                    <a:p>
                      <a:pPr>
                        <a:spcBef>
                          <a:spcPts val="400"/>
                        </a:spcBef>
                        <a:spcAft>
                          <a:spcPts val="400"/>
                        </a:spcAft>
                      </a:pPr>
                      <a:r>
                        <a:rPr lang="en-GB" sz="2400" b="0" dirty="0">
                          <a:solidFill>
                            <a:schemeClr val="tx1"/>
                          </a:solidFill>
                          <a:effectLst/>
                          <a:latin typeface="Myriad Pro" panose="020B0503030403020204" pitchFamily="34" charset="0"/>
                        </a:rPr>
                        <a:t>2 × 5 = 10</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400"/>
                        </a:spcBef>
                        <a:spcAft>
                          <a:spcPts val="400"/>
                        </a:spcAft>
                      </a:pPr>
                      <a:r>
                        <a:rPr lang="en-GB" sz="2400" b="0" dirty="0">
                          <a:solidFill>
                            <a:schemeClr val="tx1"/>
                          </a:solidFill>
                          <a:effectLst/>
                          <a:latin typeface="Myriad Pro" panose="020B0503030403020204" pitchFamily="34" charset="0"/>
                        </a:rPr>
                        <a:t>5 × 2 = 10</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9499011"/>
                  </a:ext>
                </a:extLst>
              </a:tr>
              <a:tr h="0">
                <a:tc>
                  <a:txBody>
                    <a:bodyPr/>
                    <a:lstStyle/>
                    <a:p>
                      <a:pPr>
                        <a:spcBef>
                          <a:spcPts val="400"/>
                        </a:spcBef>
                        <a:spcAft>
                          <a:spcPts val="400"/>
                        </a:spcAft>
                      </a:pPr>
                      <a:r>
                        <a:rPr lang="en-GB" sz="2400" b="1" dirty="0">
                          <a:solidFill>
                            <a:schemeClr val="tx1"/>
                          </a:solidFill>
                          <a:effectLst/>
                          <a:latin typeface="Myriad Pro" panose="020B0503030403020204" pitchFamily="34" charset="0"/>
                        </a:rPr>
                        <a:t>3 × 5 = 15</a:t>
                      </a:r>
                      <a:endParaRPr lang="en-GB" sz="2400" b="1"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spcBef>
                          <a:spcPts val="400"/>
                        </a:spcBef>
                        <a:spcAft>
                          <a:spcPts val="400"/>
                        </a:spcAft>
                      </a:pPr>
                      <a:r>
                        <a:rPr lang="en-GB" sz="2400" b="1" dirty="0">
                          <a:solidFill>
                            <a:schemeClr val="tx1"/>
                          </a:solidFill>
                          <a:effectLst/>
                          <a:latin typeface="Myriad Pro" panose="020B0503030403020204" pitchFamily="34" charset="0"/>
                        </a:rPr>
                        <a:t>5 × 3 = 15</a:t>
                      </a:r>
                      <a:endParaRPr lang="en-GB" sz="2400" b="1"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8E2E8"/>
                    </a:solidFill>
                  </a:tcPr>
                </a:tc>
                <a:extLst>
                  <a:ext uri="{0D108BD9-81ED-4DB2-BD59-A6C34878D82A}">
                    <a16:rowId xmlns:a16="http://schemas.microsoft.com/office/drawing/2014/main" val="3144372557"/>
                  </a:ext>
                </a:extLst>
              </a:tr>
              <a:tr h="0">
                <a:tc>
                  <a:txBody>
                    <a:bodyPr/>
                    <a:lstStyle/>
                    <a:p>
                      <a:pPr>
                        <a:spcBef>
                          <a:spcPts val="400"/>
                        </a:spcBef>
                        <a:spcAft>
                          <a:spcPts val="400"/>
                        </a:spcAft>
                      </a:pPr>
                      <a:r>
                        <a:rPr lang="en-GB" sz="2400" b="0" dirty="0">
                          <a:solidFill>
                            <a:schemeClr val="tx1"/>
                          </a:solidFill>
                          <a:effectLst/>
                          <a:latin typeface="Myriad Pro" panose="020B0503030403020204" pitchFamily="34" charset="0"/>
                        </a:rPr>
                        <a:t>4 × 5 = 20</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400"/>
                        </a:spcBef>
                        <a:spcAft>
                          <a:spcPts val="400"/>
                        </a:spcAft>
                      </a:pPr>
                      <a:r>
                        <a:rPr lang="en-GB" sz="2400" b="0" dirty="0">
                          <a:solidFill>
                            <a:schemeClr val="tx1"/>
                          </a:solidFill>
                          <a:effectLst/>
                          <a:latin typeface="Myriad Pro" panose="020B0503030403020204" pitchFamily="34" charset="0"/>
                        </a:rPr>
                        <a:t>5 × 4 = 20</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10838429"/>
                  </a:ext>
                </a:extLst>
              </a:tr>
            </a:tbl>
          </a:graphicData>
        </a:graphic>
      </p:graphicFrame>
    </p:spTree>
    <p:extLst>
      <p:ext uri="{BB962C8B-B14F-4D97-AF65-F5344CB8AC3E}">
        <p14:creationId xmlns:p14="http://schemas.microsoft.com/office/powerpoint/2010/main" val="2353999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par>
                          <p:cTn id="33" fill="hold">
                            <p:stCondLst>
                              <p:cond delay="500"/>
                            </p:stCondLst>
                            <p:childTnLst>
                              <p:par>
                                <p:cTn id="34" presetID="10" presetClass="exit" presetSubtype="0" fill="hold" nodeType="afterEffect">
                                  <p:stCondLst>
                                    <p:cond delay="0"/>
                                  </p:stCondLst>
                                  <p:childTnLst>
                                    <p:animEffect transition="out" filter="fade">
                                      <p:cBhvr>
                                        <p:cTn id="35" dur="500"/>
                                        <p:tgtEl>
                                          <p:spTgt spid="15"/>
                                        </p:tgtEl>
                                      </p:cBhvr>
                                    </p:animEffect>
                                    <p:set>
                                      <p:cBhvr>
                                        <p:cTn id="36"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p:bldP spid="8" grpId="0" animBg="1"/>
      <p:bldP spid="10" grpId="0"/>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4CC31575-686C-41F4-9D1E-BA74520CF50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79508" y="4694663"/>
            <a:ext cx="8253940" cy="1710180"/>
          </a:xfrm>
          <a:prstGeom prst="rect">
            <a:avLst/>
          </a:prstGeom>
        </p:spPr>
      </p:pic>
      <p:sp>
        <p:nvSpPr>
          <p:cNvPr id="2" name="Text Placeholder 1">
            <a:extLst>
              <a:ext uri="{FF2B5EF4-FFF2-40B4-BE49-F238E27FC236}">
                <a16:creationId xmlns:a16="http://schemas.microsoft.com/office/drawing/2014/main" id="{0D7A91E8-AB85-4DEE-880C-B2F19A8771D8}"/>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2.12 </a:t>
            </a:r>
            <a:r>
              <a:rPr lang="en-GB" dirty="0"/>
              <a:t>Division with remainders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1:7</a:t>
            </a:r>
          </a:p>
        </p:txBody>
      </p:sp>
      <p:pic>
        <p:nvPicPr>
          <p:cNvPr id="5" name="Picture 4">
            <a:extLst>
              <a:ext uri="{FF2B5EF4-FFF2-40B4-BE49-F238E27FC236}">
                <a16:creationId xmlns:a16="http://schemas.microsoft.com/office/drawing/2014/main" id="{16260ED1-5E50-44E6-8B7F-42C1867DACA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98692" y="1119194"/>
            <a:ext cx="1851918" cy="3605950"/>
          </a:xfrm>
          <a:prstGeom prst="rect">
            <a:avLst/>
          </a:prstGeom>
        </p:spPr>
      </p:pic>
      <p:pic>
        <p:nvPicPr>
          <p:cNvPr id="6" name="Picture 5">
            <a:extLst>
              <a:ext uri="{FF2B5EF4-FFF2-40B4-BE49-F238E27FC236}">
                <a16:creationId xmlns:a16="http://schemas.microsoft.com/office/drawing/2014/main" id="{D394CC19-2022-46E4-84FA-CEF8B72893A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5667" r="-14141"/>
          <a:stretch/>
        </p:blipFill>
        <p:spPr>
          <a:xfrm>
            <a:off x="6593392" y="1340768"/>
            <a:ext cx="1338389" cy="1183991"/>
          </a:xfrm>
          <a:prstGeom prst="rect">
            <a:avLst/>
          </a:prstGeom>
        </p:spPr>
      </p:pic>
      <p:pic>
        <p:nvPicPr>
          <p:cNvPr id="7" name="Picture 6">
            <a:extLst>
              <a:ext uri="{FF2B5EF4-FFF2-40B4-BE49-F238E27FC236}">
                <a16:creationId xmlns:a16="http://schemas.microsoft.com/office/drawing/2014/main" id="{C5ACEA7D-584E-4E90-AD08-D847D9AC570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470491" y="1119194"/>
            <a:ext cx="772069" cy="3605950"/>
          </a:xfrm>
          <a:prstGeom prst="rect">
            <a:avLst/>
          </a:prstGeom>
        </p:spPr>
      </p:pic>
      <p:pic>
        <p:nvPicPr>
          <p:cNvPr id="8" name="Picture 7">
            <a:extLst>
              <a:ext uri="{FF2B5EF4-FFF2-40B4-BE49-F238E27FC236}">
                <a16:creationId xmlns:a16="http://schemas.microsoft.com/office/drawing/2014/main" id="{A5DE970B-3BED-4F14-9556-455E769DA80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451220" y="1119193"/>
            <a:ext cx="772069" cy="3605950"/>
          </a:xfrm>
          <a:prstGeom prst="rect">
            <a:avLst/>
          </a:prstGeom>
        </p:spPr>
      </p:pic>
      <p:sp>
        <p:nvSpPr>
          <p:cNvPr id="9" name="Rectangle 8">
            <a:extLst>
              <a:ext uri="{FF2B5EF4-FFF2-40B4-BE49-F238E27FC236}">
                <a16:creationId xmlns:a16="http://schemas.microsoft.com/office/drawing/2014/main" id="{BD16F4AA-AF07-44B4-AB84-C1EB906A0AAA}"/>
              </a:ext>
            </a:extLst>
          </p:cNvPr>
          <p:cNvSpPr/>
          <p:nvPr/>
        </p:nvSpPr>
        <p:spPr>
          <a:xfrm>
            <a:off x="3604427" y="843432"/>
            <a:ext cx="1935145" cy="461665"/>
          </a:xfrm>
          <a:prstGeom prst="rect">
            <a:avLst/>
          </a:prstGeom>
        </p:spPr>
        <p:txBody>
          <a:bodyPr wrap="none">
            <a:spAutoFit/>
          </a:bodyPr>
          <a:lstStyle/>
          <a:p>
            <a:pP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19 = 	      </a:t>
            </a:r>
            <a:r>
              <a:rPr lang="en-GB" sz="2400" dirty="0">
                <a:latin typeface="Myriad Pro" panose="020B0503030403020204" pitchFamily="34" charset="0"/>
                <a:ea typeface="Myriad Pro Semibold" charset="0"/>
                <a:cs typeface="Myriad Pro Semibold" charset="0"/>
              </a:rPr>
              <a:t>×</a:t>
            </a:r>
            <a:r>
              <a:rPr lang="en-GB" sz="2400" dirty="0">
                <a:latin typeface="Myriad Pro" panose="020B0503030403020204" pitchFamily="34" charset="0"/>
                <a:ea typeface="Times New Roman" panose="02020603050405020304" pitchFamily="18" charset="0"/>
                <a:cs typeface="Times New Roman" panose="02020603050405020304" pitchFamily="18" charset="0"/>
              </a:rPr>
              <a:t> 5</a:t>
            </a:r>
            <a:endParaRPr lang="en-GB" sz="2400" dirty="0">
              <a:latin typeface="Myriad Pro" panose="020B0503030403020204" pitchFamily="34" charset="0"/>
            </a:endParaRPr>
          </a:p>
        </p:txBody>
      </p:sp>
      <p:sp>
        <p:nvSpPr>
          <p:cNvPr id="10" name="Rectangle 9">
            <a:extLst>
              <a:ext uri="{FF2B5EF4-FFF2-40B4-BE49-F238E27FC236}">
                <a16:creationId xmlns:a16="http://schemas.microsoft.com/office/drawing/2014/main" id="{682924E8-8621-4421-AC9F-A8397EC6A02E}"/>
              </a:ext>
            </a:extLst>
          </p:cNvPr>
          <p:cNvSpPr/>
          <p:nvPr/>
        </p:nvSpPr>
        <p:spPr bwMode="auto">
          <a:xfrm>
            <a:off x="4392004" y="836713"/>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1" name="TextBox 10">
            <a:extLst>
              <a:ext uri="{FF2B5EF4-FFF2-40B4-BE49-F238E27FC236}">
                <a16:creationId xmlns:a16="http://schemas.microsoft.com/office/drawing/2014/main" id="{3AF45673-1186-4A3C-99F0-B7E74620F36A}"/>
              </a:ext>
            </a:extLst>
          </p:cNvPr>
          <p:cNvSpPr txBox="1"/>
          <p:nvPr/>
        </p:nvSpPr>
        <p:spPr bwMode="auto">
          <a:xfrm>
            <a:off x="4451957" y="836712"/>
            <a:ext cx="341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a:t>
            </a:r>
          </a:p>
        </p:txBody>
      </p:sp>
      <p:sp>
        <p:nvSpPr>
          <p:cNvPr id="12" name="Rectangle 11">
            <a:extLst>
              <a:ext uri="{FF2B5EF4-FFF2-40B4-BE49-F238E27FC236}">
                <a16:creationId xmlns:a16="http://schemas.microsoft.com/office/drawing/2014/main" id="{F03E8211-75EA-42FD-A57C-F2457675B526}"/>
              </a:ext>
            </a:extLst>
          </p:cNvPr>
          <p:cNvSpPr/>
          <p:nvPr/>
        </p:nvSpPr>
        <p:spPr>
          <a:xfrm>
            <a:off x="957576" y="843432"/>
            <a:ext cx="1377300" cy="461665"/>
          </a:xfrm>
          <a:prstGeom prst="rect">
            <a:avLst/>
          </a:prstGeom>
        </p:spPr>
        <p:txBody>
          <a:bodyPr wrap="none">
            <a:spAutoFit/>
          </a:bodyPr>
          <a:lstStyle/>
          <a:p>
            <a:pP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19 = 5 </a:t>
            </a:r>
            <a:r>
              <a:rPr lang="en-GB" sz="2400" dirty="0">
                <a:latin typeface="Myriad Pro" panose="020B0503030403020204" pitchFamily="34" charset="0"/>
                <a:ea typeface="Myriad Pro Semibold" charset="0"/>
                <a:cs typeface="Myriad Pro Semibold" charset="0"/>
              </a:rPr>
              <a:t>× </a:t>
            </a:r>
            <a:r>
              <a:rPr lang="en-GB" sz="2400" dirty="0">
                <a:latin typeface="Myriad Pro" panose="020B0503030403020204" pitchFamily="34" charset="0"/>
                <a:ea typeface="Times New Roman" panose="02020603050405020304" pitchFamily="18" charset="0"/>
                <a:cs typeface="Times New Roman" panose="02020603050405020304" pitchFamily="18" charset="0"/>
              </a:rPr>
              <a:t> </a:t>
            </a:r>
            <a:endParaRPr lang="en-GB" sz="2400" dirty="0">
              <a:latin typeface="Myriad Pro" panose="020B0503030403020204" pitchFamily="34" charset="0"/>
            </a:endParaRPr>
          </a:p>
        </p:txBody>
      </p:sp>
      <p:sp>
        <p:nvSpPr>
          <p:cNvPr id="13" name="Rectangle 12">
            <a:extLst>
              <a:ext uri="{FF2B5EF4-FFF2-40B4-BE49-F238E27FC236}">
                <a16:creationId xmlns:a16="http://schemas.microsoft.com/office/drawing/2014/main" id="{36CA66E0-7E2B-4B64-ABDF-5AFFAD40D66D}"/>
              </a:ext>
            </a:extLst>
          </p:cNvPr>
          <p:cNvSpPr/>
          <p:nvPr/>
        </p:nvSpPr>
        <p:spPr bwMode="auto">
          <a:xfrm>
            <a:off x="2234035" y="867193"/>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4" name="TextBox 13">
            <a:extLst>
              <a:ext uri="{FF2B5EF4-FFF2-40B4-BE49-F238E27FC236}">
                <a16:creationId xmlns:a16="http://schemas.microsoft.com/office/drawing/2014/main" id="{ABE9CE30-0C3E-4586-8C86-9AD6CBA123CC}"/>
              </a:ext>
            </a:extLst>
          </p:cNvPr>
          <p:cNvSpPr txBox="1"/>
          <p:nvPr/>
        </p:nvSpPr>
        <p:spPr bwMode="auto">
          <a:xfrm>
            <a:off x="2293988" y="867192"/>
            <a:ext cx="341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a:t>
            </a:r>
          </a:p>
        </p:txBody>
      </p:sp>
      <p:sp>
        <p:nvSpPr>
          <p:cNvPr id="15" name="Rectangle 14">
            <a:extLst>
              <a:ext uri="{FF2B5EF4-FFF2-40B4-BE49-F238E27FC236}">
                <a16:creationId xmlns:a16="http://schemas.microsoft.com/office/drawing/2014/main" id="{E3F8A4AE-A691-4BBB-B598-D8B8B4ABAACA}"/>
              </a:ext>
            </a:extLst>
          </p:cNvPr>
          <p:cNvSpPr/>
          <p:nvPr/>
        </p:nvSpPr>
        <p:spPr>
          <a:xfrm>
            <a:off x="6170570" y="843432"/>
            <a:ext cx="1335622" cy="461665"/>
          </a:xfrm>
          <a:prstGeom prst="rect">
            <a:avLst/>
          </a:prstGeom>
        </p:spPr>
        <p:txBody>
          <a:bodyPr wrap="none">
            <a:spAutoFit/>
          </a:bodyPr>
          <a:lstStyle/>
          <a:p>
            <a:pP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19 ÷ 5 =</a:t>
            </a:r>
            <a:r>
              <a:rPr lang="en-GB" sz="2400" dirty="0">
                <a:latin typeface="Myriad Pro" panose="020B0503030403020204" pitchFamily="34" charset="0"/>
                <a:ea typeface="Myriad Pro Semibold" charset="0"/>
                <a:cs typeface="Myriad Pro Semibold" charset="0"/>
              </a:rPr>
              <a:t> </a:t>
            </a:r>
            <a:r>
              <a:rPr lang="en-GB" sz="2400" dirty="0">
                <a:latin typeface="Myriad Pro" panose="020B0503030403020204" pitchFamily="34" charset="0"/>
                <a:ea typeface="Times New Roman" panose="02020603050405020304" pitchFamily="18" charset="0"/>
                <a:cs typeface="Times New Roman" panose="02020603050405020304" pitchFamily="18" charset="0"/>
              </a:rPr>
              <a:t> </a:t>
            </a:r>
            <a:endParaRPr lang="en-GB" sz="2400" dirty="0">
              <a:latin typeface="Myriad Pro" panose="020B0503030403020204" pitchFamily="34" charset="0"/>
            </a:endParaRPr>
          </a:p>
        </p:txBody>
      </p:sp>
      <p:sp>
        <p:nvSpPr>
          <p:cNvPr id="16" name="Rectangle 15">
            <a:extLst>
              <a:ext uri="{FF2B5EF4-FFF2-40B4-BE49-F238E27FC236}">
                <a16:creationId xmlns:a16="http://schemas.microsoft.com/office/drawing/2014/main" id="{17AA3E4B-EF2A-4266-B4CA-B532001A3A55}"/>
              </a:ext>
            </a:extLst>
          </p:cNvPr>
          <p:cNvSpPr/>
          <p:nvPr/>
        </p:nvSpPr>
        <p:spPr bwMode="auto">
          <a:xfrm>
            <a:off x="7447029" y="856734"/>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7" name="TextBox 16">
            <a:extLst>
              <a:ext uri="{FF2B5EF4-FFF2-40B4-BE49-F238E27FC236}">
                <a16:creationId xmlns:a16="http://schemas.microsoft.com/office/drawing/2014/main" id="{37B72EFB-A997-4C80-BE75-E6DDC8A19167}"/>
              </a:ext>
            </a:extLst>
          </p:cNvPr>
          <p:cNvSpPr txBox="1"/>
          <p:nvPr/>
        </p:nvSpPr>
        <p:spPr bwMode="auto">
          <a:xfrm>
            <a:off x="7506982" y="856733"/>
            <a:ext cx="341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a:t>
            </a:r>
          </a:p>
        </p:txBody>
      </p:sp>
      <p:sp>
        <p:nvSpPr>
          <p:cNvPr id="18" name="Rectangle 17">
            <a:extLst>
              <a:ext uri="{FF2B5EF4-FFF2-40B4-BE49-F238E27FC236}">
                <a16:creationId xmlns:a16="http://schemas.microsoft.com/office/drawing/2014/main" id="{82D92A20-0323-41A3-861E-2F8A6C706126}"/>
              </a:ext>
            </a:extLst>
          </p:cNvPr>
          <p:cNvSpPr/>
          <p:nvPr/>
        </p:nvSpPr>
        <p:spPr>
          <a:xfrm>
            <a:off x="2705508" y="843432"/>
            <a:ext cx="590226" cy="461665"/>
          </a:xfrm>
          <a:prstGeom prst="rect">
            <a:avLst/>
          </a:prstGeom>
        </p:spPr>
        <p:txBody>
          <a:bodyPr wrap="none">
            <a:spAutoFit/>
          </a:bodyPr>
          <a:lstStyle/>
          <a:p>
            <a:pP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+ 4</a:t>
            </a:r>
            <a:endParaRPr lang="en-GB" sz="2400" dirty="0">
              <a:latin typeface="Myriad Pro" panose="020B0503030403020204" pitchFamily="34" charset="0"/>
            </a:endParaRPr>
          </a:p>
        </p:txBody>
      </p:sp>
      <p:sp>
        <p:nvSpPr>
          <p:cNvPr id="19" name="Rectangle 18">
            <a:extLst>
              <a:ext uri="{FF2B5EF4-FFF2-40B4-BE49-F238E27FC236}">
                <a16:creationId xmlns:a16="http://schemas.microsoft.com/office/drawing/2014/main" id="{DC251722-5D94-48FF-AFAA-0AE12FD64AAA}"/>
              </a:ext>
            </a:extLst>
          </p:cNvPr>
          <p:cNvSpPr/>
          <p:nvPr/>
        </p:nvSpPr>
        <p:spPr>
          <a:xfrm>
            <a:off x="5399621" y="843432"/>
            <a:ext cx="590226" cy="461665"/>
          </a:xfrm>
          <a:prstGeom prst="rect">
            <a:avLst/>
          </a:prstGeom>
        </p:spPr>
        <p:txBody>
          <a:bodyPr wrap="none">
            <a:spAutoFit/>
          </a:bodyPr>
          <a:lstStyle/>
          <a:p>
            <a:pP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+ 4</a:t>
            </a:r>
            <a:endParaRPr lang="en-GB" sz="2400" dirty="0">
              <a:latin typeface="Myriad Pro" panose="020B0503030403020204" pitchFamily="34" charset="0"/>
            </a:endParaRPr>
          </a:p>
        </p:txBody>
      </p:sp>
      <p:sp>
        <p:nvSpPr>
          <p:cNvPr id="20" name="Rectangle 19">
            <a:extLst>
              <a:ext uri="{FF2B5EF4-FFF2-40B4-BE49-F238E27FC236}">
                <a16:creationId xmlns:a16="http://schemas.microsoft.com/office/drawing/2014/main" id="{37626D83-139C-40E6-9B45-8878E450936C}"/>
              </a:ext>
            </a:extLst>
          </p:cNvPr>
          <p:cNvSpPr/>
          <p:nvPr/>
        </p:nvSpPr>
        <p:spPr>
          <a:xfrm>
            <a:off x="7942214" y="843432"/>
            <a:ext cx="508473" cy="461665"/>
          </a:xfrm>
          <a:prstGeom prst="rect">
            <a:avLst/>
          </a:prstGeom>
        </p:spPr>
        <p:txBody>
          <a:bodyPr wrap="none">
            <a:spAutoFit/>
          </a:bodyPr>
          <a:lstStyle/>
          <a:p>
            <a:pP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r 4</a:t>
            </a:r>
            <a:endParaRPr lang="en-GB" sz="2400" dirty="0">
              <a:latin typeface="Myriad Pro" panose="020B0503030403020204" pitchFamily="34" charset="0"/>
            </a:endParaRPr>
          </a:p>
        </p:txBody>
      </p:sp>
    </p:spTree>
    <p:extLst>
      <p:ext uri="{BB962C8B-B14F-4D97-AF65-F5344CB8AC3E}">
        <p14:creationId xmlns:p14="http://schemas.microsoft.com/office/powerpoint/2010/main" val="1065135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7" grpId="0"/>
      <p:bldP spid="18" grpId="0"/>
      <p:bldP spid="19"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F68851D-EDB2-4715-96B1-FC1E17B967B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70103" y="5934353"/>
            <a:ext cx="8803791" cy="520035"/>
          </a:xfrm>
          <a:prstGeom prst="rect">
            <a:avLst/>
          </a:prstGeom>
        </p:spPr>
      </p:pic>
      <p:graphicFrame>
        <p:nvGraphicFramePr>
          <p:cNvPr id="8" name="Table 7">
            <a:extLst>
              <a:ext uri="{FF2B5EF4-FFF2-40B4-BE49-F238E27FC236}">
                <a16:creationId xmlns:a16="http://schemas.microsoft.com/office/drawing/2014/main" id="{7F62CF10-676F-45F7-9237-98DA8B0D7BE1}"/>
              </a:ext>
            </a:extLst>
          </p:cNvPr>
          <p:cNvGraphicFramePr>
            <a:graphicFrameLocks noGrp="1"/>
          </p:cNvGraphicFramePr>
          <p:nvPr>
            <p:extLst>
              <p:ext uri="{D42A27DB-BD31-4B8C-83A1-F6EECF244321}">
                <p14:modId xmlns:p14="http://schemas.microsoft.com/office/powerpoint/2010/main" val="1902165794"/>
              </p:ext>
            </p:extLst>
          </p:nvPr>
        </p:nvGraphicFramePr>
        <p:xfrm>
          <a:off x="683567" y="2270113"/>
          <a:ext cx="7776865" cy="2364237"/>
        </p:xfrm>
        <a:graphic>
          <a:graphicData uri="http://schemas.openxmlformats.org/drawingml/2006/table">
            <a:tbl>
              <a:tblPr firstRow="1" firstCol="1" bandRow="1">
                <a:tableStyleId>{5C22544A-7EE6-4342-B048-85BDC9FD1C3A}</a:tableStyleId>
              </a:tblPr>
              <a:tblGrid>
                <a:gridCol w="1555373">
                  <a:extLst>
                    <a:ext uri="{9D8B030D-6E8A-4147-A177-3AD203B41FA5}">
                      <a16:colId xmlns:a16="http://schemas.microsoft.com/office/drawing/2014/main" val="4115367786"/>
                    </a:ext>
                  </a:extLst>
                </a:gridCol>
                <a:gridCol w="1555373">
                  <a:extLst>
                    <a:ext uri="{9D8B030D-6E8A-4147-A177-3AD203B41FA5}">
                      <a16:colId xmlns:a16="http://schemas.microsoft.com/office/drawing/2014/main" val="2164422049"/>
                    </a:ext>
                  </a:extLst>
                </a:gridCol>
                <a:gridCol w="1555373">
                  <a:extLst>
                    <a:ext uri="{9D8B030D-6E8A-4147-A177-3AD203B41FA5}">
                      <a16:colId xmlns:a16="http://schemas.microsoft.com/office/drawing/2014/main" val="3728697953"/>
                    </a:ext>
                  </a:extLst>
                </a:gridCol>
                <a:gridCol w="1555373">
                  <a:extLst>
                    <a:ext uri="{9D8B030D-6E8A-4147-A177-3AD203B41FA5}">
                      <a16:colId xmlns:a16="http://schemas.microsoft.com/office/drawing/2014/main" val="944799881"/>
                    </a:ext>
                  </a:extLst>
                </a:gridCol>
                <a:gridCol w="1555373">
                  <a:extLst>
                    <a:ext uri="{9D8B030D-6E8A-4147-A177-3AD203B41FA5}">
                      <a16:colId xmlns:a16="http://schemas.microsoft.com/office/drawing/2014/main" val="1832046248"/>
                    </a:ext>
                  </a:extLst>
                </a:gridCol>
              </a:tblGrid>
              <a:tr h="661986">
                <a:tc>
                  <a:txBody>
                    <a:bodyPr/>
                    <a:lstStyle/>
                    <a:p>
                      <a:pPr algn="ctr">
                        <a:spcBef>
                          <a:spcPts val="400"/>
                        </a:spcBef>
                        <a:spcAft>
                          <a:spcPts val="400"/>
                        </a:spcAft>
                      </a:pPr>
                      <a:r>
                        <a:rPr lang="en-GB" sz="1400" dirty="0">
                          <a:solidFill>
                            <a:schemeClr val="tx1"/>
                          </a:solidFill>
                          <a:effectLst/>
                          <a:latin typeface="Myriad Pro" panose="020B0503030403020204" pitchFamily="34" charset="0"/>
                        </a:rPr>
                        <a:t>Total number of apples</a:t>
                      </a:r>
                      <a:br>
                        <a:rPr lang="en-GB" sz="1400" dirty="0">
                          <a:solidFill>
                            <a:schemeClr val="tx1"/>
                          </a:solidFill>
                          <a:effectLst/>
                          <a:latin typeface="Myriad Pro" panose="020B0503030403020204" pitchFamily="34" charset="0"/>
                        </a:rPr>
                      </a:br>
                      <a:r>
                        <a:rPr lang="en-GB" sz="1400" dirty="0">
                          <a:solidFill>
                            <a:schemeClr val="tx1"/>
                          </a:solidFill>
                          <a:effectLst/>
                          <a:latin typeface="Myriad Pro" panose="020B0503030403020204" pitchFamily="34" charset="0"/>
                        </a:rPr>
                        <a:t>(dividend)</a:t>
                      </a:r>
                      <a:endParaRPr lang="en-GB" sz="14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spcBef>
                          <a:spcPts val="400"/>
                        </a:spcBef>
                        <a:spcAft>
                          <a:spcPts val="400"/>
                        </a:spcAft>
                      </a:pPr>
                      <a:r>
                        <a:rPr lang="en-GB" sz="1400" dirty="0">
                          <a:solidFill>
                            <a:schemeClr val="tx1"/>
                          </a:solidFill>
                          <a:effectLst/>
                          <a:latin typeface="Myriad Pro" panose="020B0503030403020204" pitchFamily="34" charset="0"/>
                        </a:rPr>
                        <a:t>Number of apples in each tray</a:t>
                      </a:r>
                      <a:br>
                        <a:rPr lang="en-GB" sz="1400" dirty="0">
                          <a:solidFill>
                            <a:schemeClr val="tx1"/>
                          </a:solidFill>
                          <a:effectLst/>
                          <a:latin typeface="Myriad Pro" panose="020B0503030403020204" pitchFamily="34" charset="0"/>
                        </a:rPr>
                      </a:br>
                      <a:r>
                        <a:rPr lang="en-GB" sz="1400" dirty="0">
                          <a:solidFill>
                            <a:schemeClr val="tx1"/>
                          </a:solidFill>
                          <a:effectLst/>
                          <a:latin typeface="Myriad Pro" panose="020B0503030403020204" pitchFamily="34" charset="0"/>
                        </a:rPr>
                        <a:t>(divisor)</a:t>
                      </a:r>
                      <a:endParaRPr lang="en-GB" sz="14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spcBef>
                          <a:spcPts val="400"/>
                        </a:spcBef>
                        <a:spcAft>
                          <a:spcPts val="400"/>
                        </a:spcAft>
                      </a:pPr>
                      <a:r>
                        <a:rPr lang="en-GB" sz="1400" dirty="0">
                          <a:solidFill>
                            <a:schemeClr val="tx1"/>
                          </a:solidFill>
                          <a:effectLst/>
                          <a:latin typeface="Myriad Pro" panose="020B0503030403020204" pitchFamily="34" charset="0"/>
                        </a:rPr>
                        <a:t>Number of trays</a:t>
                      </a:r>
                      <a:br>
                        <a:rPr lang="en-GB" sz="1400" dirty="0">
                          <a:solidFill>
                            <a:schemeClr val="tx1"/>
                          </a:solidFill>
                          <a:effectLst/>
                          <a:latin typeface="Myriad Pro" panose="020B0503030403020204" pitchFamily="34" charset="0"/>
                        </a:rPr>
                      </a:br>
                      <a:r>
                        <a:rPr lang="en-GB" sz="1400" dirty="0">
                          <a:solidFill>
                            <a:schemeClr val="tx1"/>
                          </a:solidFill>
                          <a:effectLst/>
                          <a:latin typeface="Myriad Pro" panose="020B0503030403020204" pitchFamily="34" charset="0"/>
                        </a:rPr>
                        <a:t>(quotient)</a:t>
                      </a:r>
                      <a:endParaRPr lang="en-GB" sz="14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spcBef>
                          <a:spcPts val="400"/>
                        </a:spcBef>
                        <a:spcAft>
                          <a:spcPts val="400"/>
                        </a:spcAft>
                      </a:pPr>
                      <a:r>
                        <a:rPr lang="en-GB" sz="1400" dirty="0">
                          <a:solidFill>
                            <a:schemeClr val="tx1"/>
                          </a:solidFill>
                          <a:effectLst/>
                          <a:latin typeface="Myriad Pro" panose="020B0503030403020204" pitchFamily="34" charset="0"/>
                        </a:rPr>
                        <a:t>Number of apples left over</a:t>
                      </a:r>
                      <a:br>
                        <a:rPr lang="en-GB" sz="1400" dirty="0">
                          <a:solidFill>
                            <a:schemeClr val="tx1"/>
                          </a:solidFill>
                          <a:effectLst/>
                          <a:latin typeface="Myriad Pro" panose="020B0503030403020204" pitchFamily="34" charset="0"/>
                        </a:rPr>
                      </a:br>
                      <a:r>
                        <a:rPr lang="en-GB" sz="1400" dirty="0">
                          <a:solidFill>
                            <a:schemeClr val="tx1"/>
                          </a:solidFill>
                          <a:effectLst/>
                          <a:latin typeface="Myriad Pro" panose="020B0503030403020204" pitchFamily="34" charset="0"/>
                        </a:rPr>
                        <a:t>(remainder)</a:t>
                      </a:r>
                      <a:endParaRPr lang="en-GB" sz="14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spcBef>
                          <a:spcPts val="400"/>
                        </a:spcBef>
                        <a:spcAft>
                          <a:spcPts val="400"/>
                        </a:spcAft>
                      </a:pPr>
                      <a:r>
                        <a:rPr lang="en-GB" sz="1400" dirty="0">
                          <a:solidFill>
                            <a:schemeClr val="tx1"/>
                          </a:solidFill>
                          <a:effectLst/>
                          <a:latin typeface="Myriad Pro" panose="020B0503030403020204" pitchFamily="34" charset="0"/>
                        </a:rPr>
                        <a:t>Equation</a:t>
                      </a:r>
                      <a:endParaRPr lang="en-GB" sz="14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328391683"/>
                  </a:ext>
                </a:extLst>
              </a:tr>
              <a:tr h="189139">
                <a:tc>
                  <a:txBody>
                    <a:bodyPr/>
                    <a:lstStyle/>
                    <a:p>
                      <a:pPr algn="ctr">
                        <a:spcBef>
                          <a:spcPts val="400"/>
                        </a:spcBef>
                        <a:spcAft>
                          <a:spcPts val="400"/>
                        </a:spcAft>
                      </a:pPr>
                      <a:r>
                        <a:rPr lang="en-GB" sz="12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12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5857388"/>
                  </a:ext>
                </a:extLst>
              </a:tr>
              <a:tr h="189139">
                <a:tc>
                  <a:txBody>
                    <a:bodyPr/>
                    <a:lstStyle/>
                    <a:p>
                      <a:pPr algn="ctr">
                        <a:spcBef>
                          <a:spcPts val="400"/>
                        </a:spcBef>
                        <a:spcAft>
                          <a:spcPts val="400"/>
                        </a:spcAft>
                      </a:pPr>
                      <a:r>
                        <a:rPr lang="en-GB" sz="12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13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80650566"/>
                  </a:ext>
                </a:extLst>
              </a:tr>
              <a:tr h="189139">
                <a:tc>
                  <a:txBody>
                    <a:bodyPr/>
                    <a:lstStyle/>
                    <a:p>
                      <a:pPr algn="ctr">
                        <a:spcBef>
                          <a:spcPts val="400"/>
                        </a:spcBef>
                        <a:spcAft>
                          <a:spcPts val="400"/>
                        </a:spcAft>
                      </a:pPr>
                      <a:r>
                        <a:rPr lang="en-GB" sz="12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14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0473338"/>
                  </a:ext>
                </a:extLst>
              </a:tr>
              <a:tr h="189139">
                <a:tc>
                  <a:txBody>
                    <a:bodyPr/>
                    <a:lstStyle/>
                    <a:p>
                      <a:pPr algn="ctr">
                        <a:spcBef>
                          <a:spcPts val="400"/>
                        </a:spcBef>
                        <a:spcAft>
                          <a:spcPts val="400"/>
                        </a:spcAft>
                      </a:pPr>
                      <a:r>
                        <a:rPr lang="en-GB" sz="12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15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371320"/>
                  </a:ext>
                </a:extLst>
              </a:tr>
              <a:tr h="189139">
                <a:tc>
                  <a:txBody>
                    <a:bodyPr/>
                    <a:lstStyle/>
                    <a:p>
                      <a:pPr algn="ctr">
                        <a:spcBef>
                          <a:spcPts val="400"/>
                        </a:spcBef>
                        <a:spcAft>
                          <a:spcPts val="400"/>
                        </a:spcAft>
                      </a:pPr>
                      <a:r>
                        <a:rPr lang="en-GB" sz="12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16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64842721"/>
                  </a:ext>
                </a:extLst>
              </a:tr>
              <a:tr h="189139">
                <a:tc>
                  <a:txBody>
                    <a:bodyPr/>
                    <a:lstStyle/>
                    <a:p>
                      <a:pPr algn="ctr">
                        <a:spcBef>
                          <a:spcPts val="400"/>
                        </a:spcBef>
                        <a:spcAft>
                          <a:spcPts val="400"/>
                        </a:spcAft>
                      </a:pPr>
                      <a:r>
                        <a:rPr lang="en-GB" sz="12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17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2933647"/>
                  </a:ext>
                </a:extLst>
              </a:tr>
              <a:tr h="189139">
                <a:tc>
                  <a:txBody>
                    <a:bodyPr/>
                    <a:lstStyle/>
                    <a:p>
                      <a:pPr algn="ctr">
                        <a:spcBef>
                          <a:spcPts val="400"/>
                        </a:spcBef>
                        <a:spcAft>
                          <a:spcPts val="400"/>
                        </a:spcAft>
                      </a:pPr>
                      <a:r>
                        <a:rPr lang="en-GB" sz="12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18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32005977"/>
                  </a:ext>
                </a:extLst>
              </a:tr>
              <a:tr h="189139">
                <a:tc>
                  <a:txBody>
                    <a:bodyPr/>
                    <a:lstStyle/>
                    <a:p>
                      <a:pPr algn="ctr">
                        <a:spcBef>
                          <a:spcPts val="400"/>
                        </a:spcBef>
                        <a:spcAft>
                          <a:spcPts val="400"/>
                        </a:spcAft>
                      </a:pPr>
                      <a:r>
                        <a:rPr lang="en-GB" sz="12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19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3474050"/>
                  </a:ext>
                </a:extLst>
              </a:tr>
              <a:tr h="189139">
                <a:tc>
                  <a:txBody>
                    <a:bodyPr/>
                    <a:lstStyle/>
                    <a:p>
                      <a:pPr algn="ctr">
                        <a:spcBef>
                          <a:spcPts val="400"/>
                        </a:spcBef>
                        <a:spcAft>
                          <a:spcPts val="400"/>
                        </a:spcAft>
                      </a:pPr>
                      <a:r>
                        <a:rPr lang="en-GB" sz="12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70972215"/>
                  </a:ext>
                </a:extLst>
              </a:tr>
            </a:tbl>
          </a:graphicData>
        </a:graphic>
      </p:graphicFrame>
      <p:pic>
        <p:nvPicPr>
          <p:cNvPr id="12" name="Picture 11">
            <a:extLst>
              <a:ext uri="{FF2B5EF4-FFF2-40B4-BE49-F238E27FC236}">
                <a16:creationId xmlns:a16="http://schemas.microsoft.com/office/drawing/2014/main" id="{D052CED7-62FF-4165-AB84-D5D753AAEF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6584" y="6936237"/>
            <a:ext cx="8572913" cy="124697"/>
          </a:xfrm>
          <a:prstGeom prst="rect">
            <a:avLst/>
          </a:prstGeom>
        </p:spPr>
      </p:pic>
      <p:sp>
        <p:nvSpPr>
          <p:cNvPr id="2" name="Text Placeholder 1">
            <a:extLst>
              <a:ext uri="{FF2B5EF4-FFF2-40B4-BE49-F238E27FC236}">
                <a16:creationId xmlns:a16="http://schemas.microsoft.com/office/drawing/2014/main" id="{86175200-2E63-4303-A3C1-5C20573B5615}"/>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2.12 </a:t>
            </a:r>
            <a:r>
              <a:rPr lang="en-GB" dirty="0"/>
              <a:t>Division with remainders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2:1</a:t>
            </a:r>
          </a:p>
        </p:txBody>
      </p:sp>
      <p:sp>
        <p:nvSpPr>
          <p:cNvPr id="3" name="Rectangle 2">
            <a:extLst>
              <a:ext uri="{FF2B5EF4-FFF2-40B4-BE49-F238E27FC236}">
                <a16:creationId xmlns:a16="http://schemas.microsoft.com/office/drawing/2014/main" id="{BCEA9186-5115-4800-830A-582FE42AA3ED}"/>
              </a:ext>
            </a:extLst>
          </p:cNvPr>
          <p:cNvSpPr/>
          <p:nvPr/>
        </p:nvSpPr>
        <p:spPr>
          <a:xfrm>
            <a:off x="2114981" y="746725"/>
            <a:ext cx="4914038" cy="461665"/>
          </a:xfrm>
          <a:prstGeom prst="rect">
            <a:avLst/>
          </a:prstGeom>
        </p:spPr>
        <p:txBody>
          <a:bodyPr wrap="none">
            <a:spAutoFit/>
          </a:bodyPr>
          <a:lstStyle/>
          <a:p>
            <a:pPr algn="ctr">
              <a:buNone/>
            </a:pPr>
            <a:r>
              <a:rPr lang="en-GB" sz="2400" dirty="0">
                <a:latin typeface="Myriad Pro" panose="020B0503030403020204" pitchFamily="34" charset="0"/>
              </a:rPr>
              <a:t>Apples in trays of 4. How many trays?</a:t>
            </a:r>
          </a:p>
        </p:txBody>
      </p:sp>
      <p:pic>
        <p:nvPicPr>
          <p:cNvPr id="5" name="Picture 4">
            <a:extLst>
              <a:ext uri="{FF2B5EF4-FFF2-40B4-BE49-F238E27FC236}">
                <a16:creationId xmlns:a16="http://schemas.microsoft.com/office/drawing/2014/main" id="{2A0D8829-F5E2-40B2-9799-5D6EFFFB106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60978" y="1228393"/>
            <a:ext cx="2856319" cy="971845"/>
          </a:xfrm>
          <a:prstGeom prst="rect">
            <a:avLst/>
          </a:prstGeom>
        </p:spPr>
      </p:pic>
      <p:pic>
        <p:nvPicPr>
          <p:cNvPr id="16" name="Picture 15">
            <a:extLst>
              <a:ext uri="{FF2B5EF4-FFF2-40B4-BE49-F238E27FC236}">
                <a16:creationId xmlns:a16="http://schemas.microsoft.com/office/drawing/2014/main" id="{F751E7D2-333A-4AED-B686-A03197BAEB5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86164" y="6181878"/>
            <a:ext cx="318066" cy="318066"/>
          </a:xfrm>
          <a:prstGeom prst="rect">
            <a:avLst/>
          </a:prstGeom>
        </p:spPr>
      </p:pic>
      <p:sp>
        <p:nvSpPr>
          <p:cNvPr id="23" name="Rectangle 22">
            <a:extLst>
              <a:ext uri="{FF2B5EF4-FFF2-40B4-BE49-F238E27FC236}">
                <a16:creationId xmlns:a16="http://schemas.microsoft.com/office/drawing/2014/main" id="{C9E85DF0-DD62-46BF-BE9B-75513CB91D30}"/>
              </a:ext>
            </a:extLst>
          </p:cNvPr>
          <p:cNvSpPr/>
          <p:nvPr/>
        </p:nvSpPr>
        <p:spPr>
          <a:xfrm>
            <a:off x="2846477" y="2891036"/>
            <a:ext cx="269626" cy="276999"/>
          </a:xfrm>
          <a:prstGeom prst="rect">
            <a:avLst/>
          </a:prstGeom>
        </p:spPr>
        <p:txBody>
          <a:bodyPr wrap="none">
            <a:spAutoFit/>
          </a:bodyPr>
          <a:lstStyle/>
          <a:p>
            <a:pPr>
              <a:buNone/>
            </a:pPr>
            <a:r>
              <a:rPr lang="en-GB" sz="1200" b="1" dirty="0">
                <a:latin typeface="Myriad Pro" panose="020B0503030403020204" pitchFamily="34" charset="0"/>
              </a:rPr>
              <a:t>4</a:t>
            </a:r>
          </a:p>
        </p:txBody>
      </p:sp>
      <p:pic>
        <p:nvPicPr>
          <p:cNvPr id="24" name="Picture 23">
            <a:extLst>
              <a:ext uri="{FF2B5EF4-FFF2-40B4-BE49-F238E27FC236}">
                <a16:creationId xmlns:a16="http://schemas.microsoft.com/office/drawing/2014/main" id="{65D45A21-79C8-4485-925C-827291ACE62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252535" y="5057329"/>
            <a:ext cx="6120680" cy="489583"/>
          </a:xfrm>
          <a:prstGeom prst="rect">
            <a:avLst/>
          </a:prstGeom>
        </p:spPr>
      </p:pic>
      <p:sp>
        <p:nvSpPr>
          <p:cNvPr id="25" name="Rectangle 24">
            <a:extLst>
              <a:ext uri="{FF2B5EF4-FFF2-40B4-BE49-F238E27FC236}">
                <a16:creationId xmlns:a16="http://schemas.microsoft.com/office/drawing/2014/main" id="{42517853-E85F-4855-B7AA-A1CC25CA1856}"/>
              </a:ext>
            </a:extLst>
          </p:cNvPr>
          <p:cNvSpPr/>
          <p:nvPr/>
        </p:nvSpPr>
        <p:spPr>
          <a:xfrm>
            <a:off x="4440391" y="2886235"/>
            <a:ext cx="263214" cy="276999"/>
          </a:xfrm>
          <a:prstGeom prst="rect">
            <a:avLst/>
          </a:prstGeom>
        </p:spPr>
        <p:txBody>
          <a:bodyPr wrap="none">
            <a:spAutoFit/>
          </a:bodyPr>
          <a:lstStyle/>
          <a:p>
            <a:pPr>
              <a:buNone/>
            </a:pPr>
            <a:r>
              <a:rPr lang="en-GB" sz="1200" dirty="0">
                <a:latin typeface="Myriad Pro" panose="020B0503030403020204" pitchFamily="34" charset="0"/>
              </a:rPr>
              <a:t>3</a:t>
            </a:r>
          </a:p>
        </p:txBody>
      </p:sp>
      <p:sp>
        <p:nvSpPr>
          <p:cNvPr id="26" name="Rectangle 25">
            <a:extLst>
              <a:ext uri="{FF2B5EF4-FFF2-40B4-BE49-F238E27FC236}">
                <a16:creationId xmlns:a16="http://schemas.microsoft.com/office/drawing/2014/main" id="{D464FB8C-37BB-4E58-905A-EA36DF15E0FD}"/>
              </a:ext>
            </a:extLst>
          </p:cNvPr>
          <p:cNvSpPr/>
          <p:nvPr/>
        </p:nvSpPr>
        <p:spPr>
          <a:xfrm>
            <a:off x="6017297" y="2888369"/>
            <a:ext cx="269626" cy="276999"/>
          </a:xfrm>
          <a:prstGeom prst="rect">
            <a:avLst/>
          </a:prstGeom>
        </p:spPr>
        <p:txBody>
          <a:bodyPr wrap="none">
            <a:spAutoFit/>
          </a:bodyPr>
          <a:lstStyle/>
          <a:p>
            <a:pPr>
              <a:buNone/>
            </a:pPr>
            <a:r>
              <a:rPr lang="en-GB" sz="1200" b="1" dirty="0">
                <a:latin typeface="Myriad Pro" panose="020B0503030403020204" pitchFamily="34" charset="0"/>
              </a:rPr>
              <a:t>0</a:t>
            </a:r>
          </a:p>
        </p:txBody>
      </p:sp>
      <p:sp>
        <p:nvSpPr>
          <p:cNvPr id="27" name="Rectangle 26">
            <a:extLst>
              <a:ext uri="{FF2B5EF4-FFF2-40B4-BE49-F238E27FC236}">
                <a16:creationId xmlns:a16="http://schemas.microsoft.com/office/drawing/2014/main" id="{039AE682-AB41-44DD-951E-5DD43A9A0860}"/>
              </a:ext>
            </a:extLst>
          </p:cNvPr>
          <p:cNvSpPr/>
          <p:nvPr/>
        </p:nvSpPr>
        <p:spPr>
          <a:xfrm>
            <a:off x="7020272" y="2888369"/>
            <a:ext cx="1325358" cy="276999"/>
          </a:xfrm>
          <a:prstGeom prst="rect">
            <a:avLst/>
          </a:prstGeom>
        </p:spPr>
        <p:txBody>
          <a:bodyPr wrap="square">
            <a:spAutoFit/>
          </a:bodyPr>
          <a:lstStyle/>
          <a:p>
            <a:pPr algn="ctr">
              <a:buNone/>
            </a:pPr>
            <a:r>
              <a:rPr lang="en-GB" sz="1200" dirty="0">
                <a:latin typeface="Myriad Pro" panose="020B0503030403020204" pitchFamily="34" charset="0"/>
              </a:rPr>
              <a:t>12 </a:t>
            </a:r>
            <a:r>
              <a:rPr lang="en-GB" sz="1200" dirty="0">
                <a:latin typeface="Myriad Pro" panose="020B0503030403020204" pitchFamily="34" charset="0"/>
                <a:ea typeface="Times New Roman" panose="02020603050405020304" pitchFamily="18" charset="0"/>
                <a:cs typeface="Times New Roman" panose="02020603050405020304" pitchFamily="18" charset="0"/>
              </a:rPr>
              <a:t>÷ 4 = 3</a:t>
            </a:r>
            <a:r>
              <a:rPr lang="en-GB" sz="1200" dirty="0">
                <a:latin typeface="Myriad Pro" panose="020B0503030403020204" pitchFamily="34" charset="0"/>
              </a:rPr>
              <a:t> </a:t>
            </a:r>
          </a:p>
        </p:txBody>
      </p:sp>
      <p:sp>
        <p:nvSpPr>
          <p:cNvPr id="28" name="Rectangle 27">
            <a:extLst>
              <a:ext uri="{FF2B5EF4-FFF2-40B4-BE49-F238E27FC236}">
                <a16:creationId xmlns:a16="http://schemas.microsoft.com/office/drawing/2014/main" id="{CC3D02C3-439C-418F-927D-1B99C73F88D2}"/>
              </a:ext>
            </a:extLst>
          </p:cNvPr>
          <p:cNvSpPr/>
          <p:nvPr/>
        </p:nvSpPr>
        <p:spPr>
          <a:xfrm>
            <a:off x="1970042" y="4704225"/>
            <a:ext cx="1547256" cy="461665"/>
          </a:xfrm>
          <a:prstGeom prst="rect">
            <a:avLst/>
          </a:prstGeom>
        </p:spPr>
        <p:txBody>
          <a:bodyPr wrap="square">
            <a:spAutoFit/>
          </a:bodyPr>
          <a:lstStyle/>
          <a:p>
            <a:pPr algn="ctr">
              <a:buNone/>
            </a:pPr>
            <a:r>
              <a:rPr lang="en-GB" sz="2400" b="1" dirty="0">
                <a:latin typeface="Myriad Pro" panose="020B0503030403020204" pitchFamily="34" charset="0"/>
              </a:rPr>
              <a:t>3</a:t>
            </a:r>
            <a:r>
              <a:rPr lang="en-GB" sz="2400" dirty="0">
                <a:latin typeface="Myriad Pro" panose="020B0503030403020204" pitchFamily="34" charset="0"/>
              </a:rPr>
              <a:t> fours</a:t>
            </a:r>
            <a:endParaRPr lang="en-GB" sz="2400" b="1" dirty="0">
              <a:latin typeface="Myriad Pro" panose="020B0503030403020204" pitchFamily="34" charset="0"/>
            </a:endParaRPr>
          </a:p>
        </p:txBody>
      </p:sp>
      <p:pic>
        <p:nvPicPr>
          <p:cNvPr id="22" name="Picture 21">
            <a:extLst>
              <a:ext uri="{FF2B5EF4-FFF2-40B4-BE49-F238E27FC236}">
                <a16:creationId xmlns:a16="http://schemas.microsoft.com/office/drawing/2014/main" id="{20876962-DF3E-4D75-8341-251E34DD46C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42119" y="5659897"/>
            <a:ext cx="1658469" cy="374091"/>
          </a:xfrm>
          <a:prstGeom prst="rect">
            <a:avLst/>
          </a:prstGeom>
        </p:spPr>
      </p:pic>
      <p:pic>
        <p:nvPicPr>
          <p:cNvPr id="29" name="Picture 28">
            <a:extLst>
              <a:ext uri="{FF2B5EF4-FFF2-40B4-BE49-F238E27FC236}">
                <a16:creationId xmlns:a16="http://schemas.microsoft.com/office/drawing/2014/main" id="{2BD1E987-D283-4A08-A6F2-95B1B78684A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22436" y="5659897"/>
            <a:ext cx="1658469" cy="374091"/>
          </a:xfrm>
          <a:prstGeom prst="rect">
            <a:avLst/>
          </a:prstGeom>
        </p:spPr>
      </p:pic>
      <p:pic>
        <p:nvPicPr>
          <p:cNvPr id="30" name="Picture 29">
            <a:extLst>
              <a:ext uri="{FF2B5EF4-FFF2-40B4-BE49-F238E27FC236}">
                <a16:creationId xmlns:a16="http://schemas.microsoft.com/office/drawing/2014/main" id="{8418680F-4FDF-4286-AF68-F1622DF7402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7612" y="5659897"/>
            <a:ext cx="1658469" cy="374091"/>
          </a:xfrm>
          <a:prstGeom prst="rect">
            <a:avLst/>
          </a:prstGeom>
        </p:spPr>
      </p:pic>
      <p:sp>
        <p:nvSpPr>
          <p:cNvPr id="31" name="Rectangle 30">
            <a:extLst>
              <a:ext uri="{FF2B5EF4-FFF2-40B4-BE49-F238E27FC236}">
                <a16:creationId xmlns:a16="http://schemas.microsoft.com/office/drawing/2014/main" id="{63AF8630-71A9-4D07-81F1-7016458C18E3}"/>
              </a:ext>
            </a:extLst>
          </p:cNvPr>
          <p:cNvSpPr/>
          <p:nvPr/>
        </p:nvSpPr>
        <p:spPr>
          <a:xfrm>
            <a:off x="4201273" y="5236918"/>
            <a:ext cx="561372" cy="461665"/>
          </a:xfrm>
          <a:prstGeom prst="rect">
            <a:avLst/>
          </a:prstGeom>
        </p:spPr>
        <p:txBody>
          <a:bodyPr wrap="none">
            <a:spAutoFit/>
          </a:bodyPr>
          <a:lstStyle/>
          <a:p>
            <a:pPr>
              <a:buNone/>
            </a:pPr>
            <a:r>
              <a:rPr lang="en-GB" sz="2400" dirty="0">
                <a:solidFill>
                  <a:srgbClr val="00628C"/>
                </a:solidFill>
                <a:latin typeface="Myriad Pro" panose="020B0503030403020204" pitchFamily="34" charset="0"/>
                <a:ea typeface="Times New Roman" panose="02020603050405020304" pitchFamily="18" charset="0"/>
                <a:cs typeface="Times New Roman" panose="02020603050405020304" pitchFamily="18" charset="0"/>
              </a:rPr>
              <a:t>– 4</a:t>
            </a:r>
            <a:endParaRPr lang="en-GB" sz="2400" dirty="0">
              <a:solidFill>
                <a:srgbClr val="00628C"/>
              </a:solidFill>
              <a:latin typeface="Myriad Pro" panose="020B0503030403020204" pitchFamily="34" charset="0"/>
            </a:endParaRPr>
          </a:p>
        </p:txBody>
      </p:sp>
      <p:sp>
        <p:nvSpPr>
          <p:cNvPr id="32" name="Rectangle 31">
            <a:extLst>
              <a:ext uri="{FF2B5EF4-FFF2-40B4-BE49-F238E27FC236}">
                <a16:creationId xmlns:a16="http://schemas.microsoft.com/office/drawing/2014/main" id="{F956AA76-90C8-4FAC-92F1-DA5643827F2A}"/>
              </a:ext>
            </a:extLst>
          </p:cNvPr>
          <p:cNvSpPr/>
          <p:nvPr/>
        </p:nvSpPr>
        <p:spPr>
          <a:xfrm>
            <a:off x="2470984" y="5236918"/>
            <a:ext cx="561372" cy="461665"/>
          </a:xfrm>
          <a:prstGeom prst="rect">
            <a:avLst/>
          </a:prstGeom>
        </p:spPr>
        <p:txBody>
          <a:bodyPr wrap="none">
            <a:spAutoFit/>
          </a:bodyPr>
          <a:lstStyle/>
          <a:p>
            <a:pPr>
              <a:buNone/>
            </a:pPr>
            <a:r>
              <a:rPr lang="en-GB" sz="2400" dirty="0">
                <a:solidFill>
                  <a:srgbClr val="00628C"/>
                </a:solidFill>
                <a:latin typeface="Myriad Pro" panose="020B0503030403020204" pitchFamily="34" charset="0"/>
                <a:ea typeface="Times New Roman" panose="02020603050405020304" pitchFamily="18" charset="0"/>
                <a:cs typeface="Times New Roman" panose="02020603050405020304" pitchFamily="18" charset="0"/>
              </a:rPr>
              <a:t>– 4</a:t>
            </a:r>
            <a:endParaRPr lang="en-GB" sz="2400" dirty="0">
              <a:solidFill>
                <a:srgbClr val="00628C"/>
              </a:solidFill>
              <a:latin typeface="Myriad Pro" panose="020B0503030403020204" pitchFamily="34" charset="0"/>
            </a:endParaRPr>
          </a:p>
        </p:txBody>
      </p:sp>
      <p:sp>
        <p:nvSpPr>
          <p:cNvPr id="33" name="Rectangle 32">
            <a:extLst>
              <a:ext uri="{FF2B5EF4-FFF2-40B4-BE49-F238E27FC236}">
                <a16:creationId xmlns:a16="http://schemas.microsoft.com/office/drawing/2014/main" id="{ECF630A9-E4D8-4ECD-BA47-61A40EA8C166}"/>
              </a:ext>
            </a:extLst>
          </p:cNvPr>
          <p:cNvSpPr/>
          <p:nvPr/>
        </p:nvSpPr>
        <p:spPr>
          <a:xfrm>
            <a:off x="766160" y="5236918"/>
            <a:ext cx="561372" cy="461665"/>
          </a:xfrm>
          <a:prstGeom prst="rect">
            <a:avLst/>
          </a:prstGeom>
        </p:spPr>
        <p:txBody>
          <a:bodyPr wrap="none">
            <a:spAutoFit/>
          </a:bodyPr>
          <a:lstStyle/>
          <a:p>
            <a:pPr>
              <a:buNone/>
            </a:pPr>
            <a:r>
              <a:rPr lang="en-GB" sz="2400" dirty="0">
                <a:solidFill>
                  <a:srgbClr val="00628C"/>
                </a:solidFill>
                <a:latin typeface="Myriad Pro" panose="020B0503030403020204" pitchFamily="34" charset="0"/>
                <a:ea typeface="Times New Roman" panose="02020603050405020304" pitchFamily="18" charset="0"/>
                <a:cs typeface="Times New Roman" panose="02020603050405020304" pitchFamily="18" charset="0"/>
              </a:rPr>
              <a:t>– 4</a:t>
            </a:r>
            <a:endParaRPr lang="en-GB" sz="2400" dirty="0">
              <a:solidFill>
                <a:srgbClr val="00628C"/>
              </a:solidFill>
              <a:latin typeface="Myriad Pro" panose="020B0503030403020204" pitchFamily="34" charset="0"/>
            </a:endParaRPr>
          </a:p>
        </p:txBody>
      </p:sp>
    </p:spTree>
    <p:extLst>
      <p:ext uri="{BB962C8B-B14F-4D97-AF65-F5344CB8AC3E}">
        <p14:creationId xmlns:p14="http://schemas.microsoft.com/office/powerpoint/2010/main" val="2278196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right)">
                                      <p:cBhvr>
                                        <p:cTn id="12" dur="500"/>
                                        <p:tgtEl>
                                          <p:spTgt spid="22"/>
                                        </p:tgtEl>
                                      </p:cBhvr>
                                    </p:animEffect>
                                  </p:childTnLst>
                                </p:cTn>
                              </p:par>
                              <p:par>
                                <p:cTn id="13" presetID="10" presetClass="entr" presetSubtype="0" fill="hold" grpId="0" nodeType="withEffect">
                                  <p:stCondLst>
                                    <p:cond delay="20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wipe(right)">
                                      <p:cBhvr>
                                        <p:cTn id="20" dur="500"/>
                                        <p:tgtEl>
                                          <p:spTgt spid="29"/>
                                        </p:tgtEl>
                                      </p:cBhvr>
                                    </p:animEffect>
                                  </p:childTnLst>
                                </p:cTn>
                              </p:par>
                              <p:par>
                                <p:cTn id="21" presetID="10" presetClass="entr" presetSubtype="0" fill="hold" grpId="0" nodeType="withEffect">
                                  <p:stCondLst>
                                    <p:cond delay="20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500"/>
                                        <p:tgtEl>
                                          <p:spTgt spid="3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right)">
                                      <p:cBhvr>
                                        <p:cTn id="28" dur="500"/>
                                        <p:tgtEl>
                                          <p:spTgt spid="30"/>
                                        </p:tgtEl>
                                      </p:cBhvr>
                                    </p:animEffect>
                                  </p:childTnLst>
                                </p:cTn>
                              </p:par>
                              <p:par>
                                <p:cTn id="29" presetID="10" presetClass="entr" presetSubtype="0" fill="hold" grpId="0" nodeType="withEffect">
                                  <p:stCondLst>
                                    <p:cond delay="20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500"/>
                                        <p:tgtEl>
                                          <p:spTgt spid="28"/>
                                        </p:tgtEl>
                                      </p:cBhvr>
                                    </p:animEffect>
                                  </p:childTnLst>
                                </p:cTn>
                              </p:par>
                              <p:par>
                                <p:cTn id="37" presetID="10" presetClass="entr" presetSubtype="0" fill="hold"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500"/>
                                        <p:tgtEl>
                                          <p:spTgt spid="23"/>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fade">
                                      <p:cBhvr>
                                        <p:cTn id="50" dur="500"/>
                                        <p:tgtEl>
                                          <p:spTgt spid="26"/>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fade">
                                      <p:cBhvr>
                                        <p:cTn id="5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6" grpId="0"/>
      <p:bldP spid="27" grpId="0"/>
      <p:bldP spid="28" grpId="0"/>
      <p:bldP spid="31" grpId="0"/>
      <p:bldP spid="32" grpId="0"/>
      <p:bldP spid="3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D7925C-DFB3-409E-98F5-0EFC2D74E033}"/>
              </a:ext>
            </a:extLst>
          </p:cNvPr>
          <p:cNvSpPr>
            <a:spLocks noGrp="1"/>
          </p:cNvSpPr>
          <p:nvPr>
            <p:ph type="body" sz="quarter" idx="11"/>
          </p:nvPr>
        </p:nvSpPr>
        <p:spPr/>
        <p:txBody>
          <a:bodyPr/>
          <a:lstStyle/>
          <a:p>
            <a:endParaRPr lang="en-GB"/>
          </a:p>
        </p:txBody>
      </p:sp>
      <p:graphicFrame>
        <p:nvGraphicFramePr>
          <p:cNvPr id="4" name="Table 3">
            <a:extLst>
              <a:ext uri="{FF2B5EF4-FFF2-40B4-BE49-F238E27FC236}">
                <a16:creationId xmlns:a16="http://schemas.microsoft.com/office/drawing/2014/main" id="{8CDF27A7-F771-4FD5-9CF3-0CC4BCB3F919}"/>
              </a:ext>
            </a:extLst>
          </p:cNvPr>
          <p:cNvGraphicFramePr>
            <a:graphicFrameLocks noGrp="1"/>
          </p:cNvGraphicFramePr>
          <p:nvPr>
            <p:extLst>
              <p:ext uri="{D42A27DB-BD31-4B8C-83A1-F6EECF244321}">
                <p14:modId xmlns:p14="http://schemas.microsoft.com/office/powerpoint/2010/main" val="447776944"/>
              </p:ext>
            </p:extLst>
          </p:nvPr>
        </p:nvGraphicFramePr>
        <p:xfrm>
          <a:off x="683567" y="2270113"/>
          <a:ext cx="7776865" cy="2364237"/>
        </p:xfrm>
        <a:graphic>
          <a:graphicData uri="http://schemas.openxmlformats.org/drawingml/2006/table">
            <a:tbl>
              <a:tblPr firstRow="1" firstCol="1" bandRow="1">
                <a:tableStyleId>{5C22544A-7EE6-4342-B048-85BDC9FD1C3A}</a:tableStyleId>
              </a:tblPr>
              <a:tblGrid>
                <a:gridCol w="1555373">
                  <a:extLst>
                    <a:ext uri="{9D8B030D-6E8A-4147-A177-3AD203B41FA5}">
                      <a16:colId xmlns:a16="http://schemas.microsoft.com/office/drawing/2014/main" val="4115367786"/>
                    </a:ext>
                  </a:extLst>
                </a:gridCol>
                <a:gridCol w="1555373">
                  <a:extLst>
                    <a:ext uri="{9D8B030D-6E8A-4147-A177-3AD203B41FA5}">
                      <a16:colId xmlns:a16="http://schemas.microsoft.com/office/drawing/2014/main" val="2164422049"/>
                    </a:ext>
                  </a:extLst>
                </a:gridCol>
                <a:gridCol w="1555373">
                  <a:extLst>
                    <a:ext uri="{9D8B030D-6E8A-4147-A177-3AD203B41FA5}">
                      <a16:colId xmlns:a16="http://schemas.microsoft.com/office/drawing/2014/main" val="3728697953"/>
                    </a:ext>
                  </a:extLst>
                </a:gridCol>
                <a:gridCol w="1555373">
                  <a:extLst>
                    <a:ext uri="{9D8B030D-6E8A-4147-A177-3AD203B41FA5}">
                      <a16:colId xmlns:a16="http://schemas.microsoft.com/office/drawing/2014/main" val="944799881"/>
                    </a:ext>
                  </a:extLst>
                </a:gridCol>
                <a:gridCol w="1555373">
                  <a:extLst>
                    <a:ext uri="{9D8B030D-6E8A-4147-A177-3AD203B41FA5}">
                      <a16:colId xmlns:a16="http://schemas.microsoft.com/office/drawing/2014/main" val="1832046248"/>
                    </a:ext>
                  </a:extLst>
                </a:gridCol>
              </a:tblGrid>
              <a:tr h="661986">
                <a:tc>
                  <a:txBody>
                    <a:bodyPr/>
                    <a:lstStyle/>
                    <a:p>
                      <a:pPr algn="ctr">
                        <a:spcBef>
                          <a:spcPts val="400"/>
                        </a:spcBef>
                        <a:spcAft>
                          <a:spcPts val="400"/>
                        </a:spcAft>
                      </a:pPr>
                      <a:r>
                        <a:rPr lang="en-GB" sz="1400" dirty="0">
                          <a:solidFill>
                            <a:schemeClr val="tx1"/>
                          </a:solidFill>
                          <a:effectLst/>
                          <a:latin typeface="Myriad Pro" panose="020B0503030403020204" pitchFamily="34" charset="0"/>
                        </a:rPr>
                        <a:t>Total number of apples</a:t>
                      </a:r>
                      <a:br>
                        <a:rPr lang="en-GB" sz="1400" dirty="0">
                          <a:solidFill>
                            <a:schemeClr val="tx1"/>
                          </a:solidFill>
                          <a:effectLst/>
                          <a:latin typeface="Myriad Pro" panose="020B0503030403020204" pitchFamily="34" charset="0"/>
                        </a:rPr>
                      </a:br>
                      <a:r>
                        <a:rPr lang="en-GB" sz="1400" dirty="0">
                          <a:solidFill>
                            <a:schemeClr val="tx1"/>
                          </a:solidFill>
                          <a:effectLst/>
                          <a:latin typeface="Myriad Pro" panose="020B0503030403020204" pitchFamily="34" charset="0"/>
                        </a:rPr>
                        <a:t>(dividend)</a:t>
                      </a:r>
                      <a:endParaRPr lang="en-GB" sz="14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spcBef>
                          <a:spcPts val="400"/>
                        </a:spcBef>
                        <a:spcAft>
                          <a:spcPts val="400"/>
                        </a:spcAft>
                      </a:pPr>
                      <a:r>
                        <a:rPr lang="en-GB" sz="1400" dirty="0">
                          <a:solidFill>
                            <a:schemeClr val="tx1"/>
                          </a:solidFill>
                          <a:effectLst/>
                          <a:latin typeface="Myriad Pro" panose="020B0503030403020204" pitchFamily="34" charset="0"/>
                        </a:rPr>
                        <a:t>Number of apples in each tray</a:t>
                      </a:r>
                      <a:br>
                        <a:rPr lang="en-GB" sz="1400" dirty="0">
                          <a:solidFill>
                            <a:schemeClr val="tx1"/>
                          </a:solidFill>
                          <a:effectLst/>
                          <a:latin typeface="Myriad Pro" panose="020B0503030403020204" pitchFamily="34" charset="0"/>
                        </a:rPr>
                      </a:br>
                      <a:r>
                        <a:rPr lang="en-GB" sz="1400" dirty="0">
                          <a:solidFill>
                            <a:schemeClr val="tx1"/>
                          </a:solidFill>
                          <a:effectLst/>
                          <a:latin typeface="Myriad Pro" panose="020B0503030403020204" pitchFamily="34" charset="0"/>
                        </a:rPr>
                        <a:t>(divisor)</a:t>
                      </a:r>
                      <a:endParaRPr lang="en-GB" sz="14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spcBef>
                          <a:spcPts val="400"/>
                        </a:spcBef>
                        <a:spcAft>
                          <a:spcPts val="400"/>
                        </a:spcAft>
                      </a:pPr>
                      <a:r>
                        <a:rPr lang="en-GB" sz="1400">
                          <a:solidFill>
                            <a:schemeClr val="tx1"/>
                          </a:solidFill>
                          <a:effectLst/>
                          <a:latin typeface="Myriad Pro" panose="020B0503030403020204" pitchFamily="34" charset="0"/>
                        </a:rPr>
                        <a:t>Number of trays</a:t>
                      </a:r>
                      <a:br>
                        <a:rPr lang="en-GB" sz="1400">
                          <a:solidFill>
                            <a:schemeClr val="tx1"/>
                          </a:solidFill>
                          <a:effectLst/>
                          <a:latin typeface="Myriad Pro" panose="020B0503030403020204" pitchFamily="34" charset="0"/>
                        </a:rPr>
                      </a:br>
                      <a:r>
                        <a:rPr lang="en-GB" sz="1400">
                          <a:solidFill>
                            <a:schemeClr val="tx1"/>
                          </a:solidFill>
                          <a:effectLst/>
                          <a:latin typeface="Myriad Pro" panose="020B0503030403020204" pitchFamily="34" charset="0"/>
                        </a:rPr>
                        <a:t>(quotient)</a:t>
                      </a:r>
                      <a:endParaRPr lang="en-GB" sz="14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spcBef>
                          <a:spcPts val="400"/>
                        </a:spcBef>
                        <a:spcAft>
                          <a:spcPts val="400"/>
                        </a:spcAft>
                      </a:pPr>
                      <a:r>
                        <a:rPr lang="en-GB" sz="1400" dirty="0">
                          <a:solidFill>
                            <a:schemeClr val="tx1"/>
                          </a:solidFill>
                          <a:effectLst/>
                          <a:latin typeface="Myriad Pro" panose="020B0503030403020204" pitchFamily="34" charset="0"/>
                        </a:rPr>
                        <a:t>Number of apples left over</a:t>
                      </a:r>
                      <a:br>
                        <a:rPr lang="en-GB" sz="1400" dirty="0">
                          <a:solidFill>
                            <a:schemeClr val="tx1"/>
                          </a:solidFill>
                          <a:effectLst/>
                          <a:latin typeface="Myriad Pro" panose="020B0503030403020204" pitchFamily="34" charset="0"/>
                        </a:rPr>
                      </a:br>
                      <a:r>
                        <a:rPr lang="en-GB" sz="1400" dirty="0">
                          <a:solidFill>
                            <a:schemeClr val="tx1"/>
                          </a:solidFill>
                          <a:effectLst/>
                          <a:latin typeface="Myriad Pro" panose="020B0503030403020204" pitchFamily="34" charset="0"/>
                        </a:rPr>
                        <a:t>(remainder)</a:t>
                      </a:r>
                      <a:endParaRPr lang="en-GB" sz="14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spcBef>
                          <a:spcPts val="400"/>
                        </a:spcBef>
                        <a:spcAft>
                          <a:spcPts val="400"/>
                        </a:spcAft>
                      </a:pPr>
                      <a:r>
                        <a:rPr lang="en-GB" sz="1400" dirty="0">
                          <a:solidFill>
                            <a:schemeClr val="tx1"/>
                          </a:solidFill>
                          <a:effectLst/>
                          <a:latin typeface="Myriad Pro" panose="020B0503030403020204" pitchFamily="34" charset="0"/>
                        </a:rPr>
                        <a:t>Equation</a:t>
                      </a:r>
                      <a:endParaRPr lang="en-GB" sz="14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328391683"/>
                  </a:ext>
                </a:extLst>
              </a:tr>
              <a:tr h="189139">
                <a:tc>
                  <a:txBody>
                    <a:bodyPr/>
                    <a:lstStyle/>
                    <a:p>
                      <a:pPr algn="ctr">
                        <a:spcBef>
                          <a:spcPts val="400"/>
                        </a:spcBef>
                        <a:spcAft>
                          <a:spcPts val="400"/>
                        </a:spcAft>
                      </a:pPr>
                      <a:r>
                        <a:rPr lang="en-GB" sz="12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12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5857388"/>
                  </a:ext>
                </a:extLst>
              </a:tr>
              <a:tr h="189139">
                <a:tc>
                  <a:txBody>
                    <a:bodyPr/>
                    <a:lstStyle/>
                    <a:p>
                      <a:pPr algn="ctr">
                        <a:spcBef>
                          <a:spcPts val="400"/>
                        </a:spcBef>
                        <a:spcAft>
                          <a:spcPts val="400"/>
                        </a:spcAft>
                      </a:pPr>
                      <a:r>
                        <a:rPr lang="en-GB" sz="12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13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80650566"/>
                  </a:ext>
                </a:extLst>
              </a:tr>
              <a:tr h="189139">
                <a:tc>
                  <a:txBody>
                    <a:bodyPr/>
                    <a:lstStyle/>
                    <a:p>
                      <a:pPr algn="ctr">
                        <a:spcBef>
                          <a:spcPts val="400"/>
                        </a:spcBef>
                        <a:spcAft>
                          <a:spcPts val="400"/>
                        </a:spcAft>
                      </a:pPr>
                      <a:r>
                        <a:rPr lang="en-GB" sz="12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14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0473338"/>
                  </a:ext>
                </a:extLst>
              </a:tr>
              <a:tr h="189139">
                <a:tc>
                  <a:txBody>
                    <a:bodyPr/>
                    <a:lstStyle/>
                    <a:p>
                      <a:pPr algn="ctr">
                        <a:spcBef>
                          <a:spcPts val="400"/>
                        </a:spcBef>
                        <a:spcAft>
                          <a:spcPts val="400"/>
                        </a:spcAft>
                      </a:pPr>
                      <a:r>
                        <a:rPr lang="en-GB" sz="12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15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371320"/>
                  </a:ext>
                </a:extLst>
              </a:tr>
              <a:tr h="189139">
                <a:tc>
                  <a:txBody>
                    <a:bodyPr/>
                    <a:lstStyle/>
                    <a:p>
                      <a:pPr algn="ctr">
                        <a:spcBef>
                          <a:spcPts val="400"/>
                        </a:spcBef>
                        <a:spcAft>
                          <a:spcPts val="400"/>
                        </a:spcAft>
                      </a:pPr>
                      <a:r>
                        <a:rPr lang="en-GB" sz="12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16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64842721"/>
                  </a:ext>
                </a:extLst>
              </a:tr>
              <a:tr h="189139">
                <a:tc>
                  <a:txBody>
                    <a:bodyPr/>
                    <a:lstStyle/>
                    <a:p>
                      <a:pPr algn="ctr">
                        <a:spcBef>
                          <a:spcPts val="400"/>
                        </a:spcBef>
                        <a:spcAft>
                          <a:spcPts val="400"/>
                        </a:spcAft>
                      </a:pPr>
                      <a:r>
                        <a:rPr lang="en-GB" sz="12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17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2933647"/>
                  </a:ext>
                </a:extLst>
              </a:tr>
              <a:tr h="189139">
                <a:tc>
                  <a:txBody>
                    <a:bodyPr/>
                    <a:lstStyle/>
                    <a:p>
                      <a:pPr algn="ctr">
                        <a:spcBef>
                          <a:spcPts val="400"/>
                        </a:spcBef>
                        <a:spcAft>
                          <a:spcPts val="400"/>
                        </a:spcAft>
                      </a:pPr>
                      <a:r>
                        <a:rPr lang="en-GB" sz="12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18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32005977"/>
                  </a:ext>
                </a:extLst>
              </a:tr>
              <a:tr h="189139">
                <a:tc>
                  <a:txBody>
                    <a:bodyPr/>
                    <a:lstStyle/>
                    <a:p>
                      <a:pPr algn="ctr">
                        <a:spcBef>
                          <a:spcPts val="400"/>
                        </a:spcBef>
                        <a:spcAft>
                          <a:spcPts val="400"/>
                        </a:spcAft>
                      </a:pPr>
                      <a:r>
                        <a:rPr lang="en-GB" sz="12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19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3474050"/>
                  </a:ext>
                </a:extLst>
              </a:tr>
              <a:tr h="189139">
                <a:tc>
                  <a:txBody>
                    <a:bodyPr/>
                    <a:lstStyle/>
                    <a:p>
                      <a:pPr algn="ctr">
                        <a:spcBef>
                          <a:spcPts val="400"/>
                        </a:spcBef>
                        <a:spcAft>
                          <a:spcPts val="400"/>
                        </a:spcAft>
                      </a:pPr>
                      <a:r>
                        <a:rPr lang="en-GB" sz="12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70972215"/>
                  </a:ext>
                </a:extLst>
              </a:tr>
            </a:tbl>
          </a:graphicData>
        </a:graphic>
      </p:graphicFrame>
      <p:sp>
        <p:nvSpPr>
          <p:cNvPr id="6" name="Text Placeholder 1">
            <a:extLst>
              <a:ext uri="{FF2B5EF4-FFF2-40B4-BE49-F238E27FC236}">
                <a16:creationId xmlns:a16="http://schemas.microsoft.com/office/drawing/2014/main" id="{A9E1635A-2C85-456C-816A-D06A45856B8C}"/>
              </a:ext>
            </a:extLst>
          </p:cNvPr>
          <p:cNvSpPr txBox="1">
            <a:spLocks/>
          </p:cNvSpPr>
          <p:nvPr/>
        </p:nvSpPr>
        <p:spPr bwMode="auto">
          <a:xfrm>
            <a:off x="1" y="0"/>
            <a:ext cx="9144000" cy="630000"/>
          </a:xfrm>
          <a:prstGeom prst="rect">
            <a:avLst/>
          </a:prstGeom>
          <a:solidFill>
            <a:srgbClr val="82CBDD"/>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80000" tIns="45720" rIns="180000" bIns="45720" numCol="1" anchor="ctr" anchorCtr="0" compatLnSpc="1">
            <a:prstTxWarp prst="textNoShape">
              <a:avLst/>
            </a:prstTxWarp>
          </a:bodyPr>
          <a:lstStyle>
            <a:lvl1pPr marL="342900" indent="-342900" algn="r" rtl="0" eaLnBrk="1" fontAlgn="base" hangingPunct="1">
              <a:spcBef>
                <a:spcPct val="20000"/>
              </a:spcBef>
              <a:spcAft>
                <a:spcPct val="0"/>
              </a:spcAft>
              <a:buClr>
                <a:schemeClr val="tx2"/>
              </a:buClr>
              <a:buFont typeface="Arial" charset="0"/>
              <a:defRPr sz="2800">
                <a:solidFill>
                  <a:schemeClr val="tx1"/>
                </a:solidFill>
                <a:latin typeface="Myriad Pro" charset="0"/>
                <a:ea typeface="Myriad Pro" charset="0"/>
                <a:cs typeface="Myriad Pro" charset="0"/>
              </a:defRPr>
            </a:lvl1pPr>
            <a:lvl2pPr marL="742950" indent="-285750" algn="l" rtl="0" eaLnBrk="1" fontAlgn="base" hangingPunct="1">
              <a:spcBef>
                <a:spcPct val="20000"/>
              </a:spcBef>
              <a:spcAft>
                <a:spcPct val="0"/>
              </a:spcAft>
              <a:buClr>
                <a:srgbClr val="82CBDD"/>
              </a:buClr>
              <a:buFont typeface="Arial" charset="0"/>
              <a:buChar char="●"/>
              <a:defRPr sz="2400">
                <a:solidFill>
                  <a:schemeClr val="tx1"/>
                </a:solidFill>
                <a:latin typeface="Myriad Pro" charset="0"/>
                <a:ea typeface="Myriad Pro" charset="0"/>
                <a:cs typeface="Myriad Pro" charset="0"/>
              </a:defRPr>
            </a:lvl2pPr>
            <a:lvl3pPr marL="1143000" indent="-228600" algn="l" rtl="0" eaLnBrk="1" fontAlgn="base" hangingPunct="1">
              <a:spcBef>
                <a:spcPct val="20000"/>
              </a:spcBef>
              <a:spcAft>
                <a:spcPct val="0"/>
              </a:spcAft>
              <a:buClr>
                <a:srgbClr val="00628C"/>
              </a:buClr>
              <a:buFont typeface="Arial" charset="0"/>
              <a:buChar char="–"/>
              <a:defRPr sz="2000">
                <a:solidFill>
                  <a:schemeClr val="tx1"/>
                </a:solidFill>
                <a:latin typeface="Myriad Pro" charset="0"/>
                <a:ea typeface="Myriad Pro" charset="0"/>
                <a:cs typeface="Myriad Pro" charset="0"/>
              </a:defRPr>
            </a:lvl3pPr>
            <a:lvl4pPr marL="1600200" indent="-228600" algn="l" rtl="0" eaLnBrk="1" fontAlgn="base" hangingPunct="1">
              <a:spcBef>
                <a:spcPct val="20000"/>
              </a:spcBef>
              <a:spcAft>
                <a:spcPct val="0"/>
              </a:spcAft>
              <a:buClr>
                <a:schemeClr val="accent2"/>
              </a:buClr>
              <a:buFont typeface="Arial" charset="0"/>
              <a:buChar char="●"/>
              <a:defRPr sz="1900">
                <a:solidFill>
                  <a:schemeClr val="tx1"/>
                </a:solidFill>
                <a:latin typeface="+mn-lt"/>
              </a:defRPr>
            </a:lvl4pPr>
            <a:lvl5pPr marL="20574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5pPr>
            <a:lvl6pPr marL="25146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6pPr>
            <a:lvl7pPr marL="29718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7pPr>
            <a:lvl8pPr marL="34290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8pPr>
            <a:lvl9pPr marL="38862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9pPr>
          </a:lstStyle>
          <a:p>
            <a:pPr>
              <a:buNone/>
            </a:pPr>
            <a:r>
              <a:rPr lang="en-GB" altLang="en-US" kern="0" dirty="0">
                <a:latin typeface="Myriad Pro" panose="020B0503030403020204" pitchFamily="34" charset="0"/>
                <a:ea typeface="Myriad Pro" panose="020B0503030403020204" pitchFamily="34" charset="0"/>
                <a:cs typeface="Myriad Pro" panose="020B0503030403020204" pitchFamily="34" charset="0"/>
              </a:rPr>
              <a:t>2.12 </a:t>
            </a:r>
            <a:r>
              <a:rPr lang="en-GB" kern="0" dirty="0"/>
              <a:t>Division with remainders   </a:t>
            </a:r>
            <a:r>
              <a:rPr lang="en-US" altLang="en-US" kern="0"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2:1</a:t>
            </a:r>
          </a:p>
        </p:txBody>
      </p:sp>
      <p:sp>
        <p:nvSpPr>
          <p:cNvPr id="7" name="Rectangle 6">
            <a:extLst>
              <a:ext uri="{FF2B5EF4-FFF2-40B4-BE49-F238E27FC236}">
                <a16:creationId xmlns:a16="http://schemas.microsoft.com/office/drawing/2014/main" id="{05ACFC72-726F-4C9C-A0AD-1FE4C27216C3}"/>
              </a:ext>
            </a:extLst>
          </p:cNvPr>
          <p:cNvSpPr/>
          <p:nvPr/>
        </p:nvSpPr>
        <p:spPr>
          <a:xfrm>
            <a:off x="2114981" y="746725"/>
            <a:ext cx="4914038" cy="461665"/>
          </a:xfrm>
          <a:prstGeom prst="rect">
            <a:avLst/>
          </a:prstGeom>
        </p:spPr>
        <p:txBody>
          <a:bodyPr wrap="none">
            <a:spAutoFit/>
          </a:bodyPr>
          <a:lstStyle/>
          <a:p>
            <a:pPr algn="ctr">
              <a:buNone/>
            </a:pPr>
            <a:r>
              <a:rPr lang="en-GB" sz="2400" dirty="0">
                <a:latin typeface="Myriad Pro" panose="020B0503030403020204" pitchFamily="34" charset="0"/>
              </a:rPr>
              <a:t>Apples in trays of 4. How many trays?</a:t>
            </a:r>
          </a:p>
        </p:txBody>
      </p:sp>
      <p:pic>
        <p:nvPicPr>
          <p:cNvPr id="8" name="Picture 7">
            <a:extLst>
              <a:ext uri="{FF2B5EF4-FFF2-40B4-BE49-F238E27FC236}">
                <a16:creationId xmlns:a16="http://schemas.microsoft.com/office/drawing/2014/main" id="{29770860-6038-444C-8BE1-C76D7AF314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60978" y="1228393"/>
            <a:ext cx="2856319" cy="971845"/>
          </a:xfrm>
          <a:prstGeom prst="rect">
            <a:avLst/>
          </a:prstGeom>
        </p:spPr>
      </p:pic>
      <p:pic>
        <p:nvPicPr>
          <p:cNvPr id="9" name="Picture 8">
            <a:extLst>
              <a:ext uri="{FF2B5EF4-FFF2-40B4-BE49-F238E27FC236}">
                <a16:creationId xmlns:a16="http://schemas.microsoft.com/office/drawing/2014/main" id="{87849B41-3CF0-4730-9EB6-CB477F4545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1730" y="5659897"/>
            <a:ext cx="1658469" cy="374091"/>
          </a:xfrm>
          <a:prstGeom prst="rect">
            <a:avLst/>
          </a:prstGeom>
        </p:spPr>
      </p:pic>
      <p:pic>
        <p:nvPicPr>
          <p:cNvPr id="11" name="Picture 10">
            <a:extLst>
              <a:ext uri="{FF2B5EF4-FFF2-40B4-BE49-F238E27FC236}">
                <a16:creationId xmlns:a16="http://schemas.microsoft.com/office/drawing/2014/main" id="{E83E8976-DB6D-4A04-B249-17F9FAC95C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047" y="5659897"/>
            <a:ext cx="1658469" cy="374091"/>
          </a:xfrm>
          <a:prstGeom prst="rect">
            <a:avLst/>
          </a:prstGeom>
        </p:spPr>
      </p:pic>
      <p:pic>
        <p:nvPicPr>
          <p:cNvPr id="12" name="Picture 11">
            <a:extLst>
              <a:ext uri="{FF2B5EF4-FFF2-40B4-BE49-F238E27FC236}">
                <a16:creationId xmlns:a16="http://schemas.microsoft.com/office/drawing/2014/main" id="{747214D9-9DF7-462E-B943-9FF0EBB3EA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223" y="5659897"/>
            <a:ext cx="1658469" cy="374091"/>
          </a:xfrm>
          <a:prstGeom prst="rect">
            <a:avLst/>
          </a:prstGeom>
        </p:spPr>
      </p:pic>
      <p:sp>
        <p:nvSpPr>
          <p:cNvPr id="13" name="Rectangle 12">
            <a:extLst>
              <a:ext uri="{FF2B5EF4-FFF2-40B4-BE49-F238E27FC236}">
                <a16:creationId xmlns:a16="http://schemas.microsoft.com/office/drawing/2014/main" id="{3F72F0B5-E333-4D51-A6F4-39634FFD0B82}"/>
              </a:ext>
            </a:extLst>
          </p:cNvPr>
          <p:cNvSpPr/>
          <p:nvPr/>
        </p:nvSpPr>
        <p:spPr>
          <a:xfrm>
            <a:off x="4640884" y="5236918"/>
            <a:ext cx="561372" cy="461665"/>
          </a:xfrm>
          <a:prstGeom prst="rect">
            <a:avLst/>
          </a:prstGeom>
        </p:spPr>
        <p:txBody>
          <a:bodyPr wrap="none">
            <a:spAutoFit/>
          </a:bodyPr>
          <a:lstStyle/>
          <a:p>
            <a:pPr>
              <a:buNone/>
            </a:pPr>
            <a:r>
              <a:rPr lang="en-GB" sz="2400" dirty="0">
                <a:solidFill>
                  <a:srgbClr val="00628C"/>
                </a:solidFill>
                <a:latin typeface="Myriad Pro" panose="020B0503030403020204" pitchFamily="34" charset="0"/>
                <a:ea typeface="Times New Roman" panose="02020603050405020304" pitchFamily="18" charset="0"/>
                <a:cs typeface="Times New Roman" panose="02020603050405020304" pitchFamily="18" charset="0"/>
              </a:rPr>
              <a:t>– 4</a:t>
            </a:r>
            <a:endParaRPr lang="en-GB" sz="2400" dirty="0">
              <a:solidFill>
                <a:srgbClr val="00628C"/>
              </a:solidFill>
              <a:latin typeface="Myriad Pro" panose="020B0503030403020204" pitchFamily="34" charset="0"/>
            </a:endParaRPr>
          </a:p>
        </p:txBody>
      </p:sp>
      <p:sp>
        <p:nvSpPr>
          <p:cNvPr id="14" name="Rectangle 13">
            <a:extLst>
              <a:ext uri="{FF2B5EF4-FFF2-40B4-BE49-F238E27FC236}">
                <a16:creationId xmlns:a16="http://schemas.microsoft.com/office/drawing/2014/main" id="{4BAA0760-39F2-494A-B0B3-DD426F9757F7}"/>
              </a:ext>
            </a:extLst>
          </p:cNvPr>
          <p:cNvSpPr/>
          <p:nvPr/>
        </p:nvSpPr>
        <p:spPr>
          <a:xfrm>
            <a:off x="2910595" y="5236918"/>
            <a:ext cx="561372" cy="461665"/>
          </a:xfrm>
          <a:prstGeom prst="rect">
            <a:avLst/>
          </a:prstGeom>
        </p:spPr>
        <p:txBody>
          <a:bodyPr wrap="none">
            <a:spAutoFit/>
          </a:bodyPr>
          <a:lstStyle/>
          <a:p>
            <a:pPr>
              <a:buNone/>
            </a:pPr>
            <a:r>
              <a:rPr lang="en-GB" sz="2400" dirty="0">
                <a:solidFill>
                  <a:srgbClr val="00628C"/>
                </a:solidFill>
                <a:latin typeface="Myriad Pro" panose="020B0503030403020204" pitchFamily="34" charset="0"/>
                <a:ea typeface="Times New Roman" panose="02020603050405020304" pitchFamily="18" charset="0"/>
                <a:cs typeface="Times New Roman" panose="02020603050405020304" pitchFamily="18" charset="0"/>
              </a:rPr>
              <a:t>– 4</a:t>
            </a:r>
            <a:endParaRPr lang="en-GB" sz="2400" dirty="0">
              <a:solidFill>
                <a:srgbClr val="00628C"/>
              </a:solidFill>
              <a:latin typeface="Myriad Pro" panose="020B0503030403020204" pitchFamily="34" charset="0"/>
            </a:endParaRPr>
          </a:p>
        </p:txBody>
      </p:sp>
      <p:sp>
        <p:nvSpPr>
          <p:cNvPr id="15" name="Rectangle 14">
            <a:extLst>
              <a:ext uri="{FF2B5EF4-FFF2-40B4-BE49-F238E27FC236}">
                <a16:creationId xmlns:a16="http://schemas.microsoft.com/office/drawing/2014/main" id="{FE40A1EA-C7B6-40CB-BB68-195C8BB8919C}"/>
              </a:ext>
            </a:extLst>
          </p:cNvPr>
          <p:cNvSpPr/>
          <p:nvPr/>
        </p:nvSpPr>
        <p:spPr>
          <a:xfrm>
            <a:off x="1205771" y="5236918"/>
            <a:ext cx="561372" cy="461665"/>
          </a:xfrm>
          <a:prstGeom prst="rect">
            <a:avLst/>
          </a:prstGeom>
        </p:spPr>
        <p:txBody>
          <a:bodyPr wrap="none">
            <a:spAutoFit/>
          </a:bodyPr>
          <a:lstStyle/>
          <a:p>
            <a:pPr>
              <a:buNone/>
            </a:pPr>
            <a:r>
              <a:rPr lang="en-GB" sz="2400" dirty="0">
                <a:solidFill>
                  <a:srgbClr val="00628C"/>
                </a:solidFill>
                <a:latin typeface="Myriad Pro" panose="020B0503030403020204" pitchFamily="34" charset="0"/>
                <a:ea typeface="Times New Roman" panose="02020603050405020304" pitchFamily="18" charset="0"/>
                <a:cs typeface="Times New Roman" panose="02020603050405020304" pitchFamily="18" charset="0"/>
              </a:rPr>
              <a:t>– 4</a:t>
            </a:r>
            <a:endParaRPr lang="en-GB" sz="2400" dirty="0">
              <a:solidFill>
                <a:srgbClr val="00628C"/>
              </a:solidFill>
              <a:latin typeface="Myriad Pro" panose="020B0503030403020204" pitchFamily="34" charset="0"/>
            </a:endParaRPr>
          </a:p>
        </p:txBody>
      </p:sp>
      <p:sp>
        <p:nvSpPr>
          <p:cNvPr id="16" name="Rectangle 15">
            <a:extLst>
              <a:ext uri="{FF2B5EF4-FFF2-40B4-BE49-F238E27FC236}">
                <a16:creationId xmlns:a16="http://schemas.microsoft.com/office/drawing/2014/main" id="{C11C5BBB-C3C2-45F4-84EF-4CC4EC10DB93}"/>
              </a:ext>
            </a:extLst>
          </p:cNvPr>
          <p:cNvSpPr/>
          <p:nvPr/>
        </p:nvSpPr>
        <p:spPr>
          <a:xfrm>
            <a:off x="2846477" y="2891036"/>
            <a:ext cx="269626" cy="276999"/>
          </a:xfrm>
          <a:prstGeom prst="rect">
            <a:avLst/>
          </a:prstGeom>
        </p:spPr>
        <p:txBody>
          <a:bodyPr wrap="none">
            <a:spAutoFit/>
          </a:bodyPr>
          <a:lstStyle/>
          <a:p>
            <a:pPr>
              <a:buNone/>
            </a:pPr>
            <a:r>
              <a:rPr lang="en-GB" sz="1200" b="1" dirty="0">
                <a:latin typeface="Myriad Pro" panose="020B0503030403020204" pitchFamily="34" charset="0"/>
              </a:rPr>
              <a:t>4</a:t>
            </a:r>
          </a:p>
        </p:txBody>
      </p:sp>
      <p:pic>
        <p:nvPicPr>
          <p:cNvPr id="17" name="Picture 16">
            <a:extLst>
              <a:ext uri="{FF2B5EF4-FFF2-40B4-BE49-F238E27FC236}">
                <a16:creationId xmlns:a16="http://schemas.microsoft.com/office/drawing/2014/main" id="{D0A920C8-F207-441A-9504-6A88CBB7631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08944" y="5026877"/>
            <a:ext cx="6077980" cy="520035"/>
          </a:xfrm>
          <a:prstGeom prst="rect">
            <a:avLst/>
          </a:prstGeom>
        </p:spPr>
      </p:pic>
      <p:sp>
        <p:nvSpPr>
          <p:cNvPr id="18" name="Rectangle 17">
            <a:extLst>
              <a:ext uri="{FF2B5EF4-FFF2-40B4-BE49-F238E27FC236}">
                <a16:creationId xmlns:a16="http://schemas.microsoft.com/office/drawing/2014/main" id="{BC4C72D2-FD74-4572-9031-5CF772B268F1}"/>
              </a:ext>
            </a:extLst>
          </p:cNvPr>
          <p:cNvSpPr/>
          <p:nvPr/>
        </p:nvSpPr>
        <p:spPr>
          <a:xfrm>
            <a:off x="4440391" y="2886235"/>
            <a:ext cx="263214" cy="276999"/>
          </a:xfrm>
          <a:prstGeom prst="rect">
            <a:avLst/>
          </a:prstGeom>
        </p:spPr>
        <p:txBody>
          <a:bodyPr wrap="none">
            <a:spAutoFit/>
          </a:bodyPr>
          <a:lstStyle/>
          <a:p>
            <a:pPr>
              <a:buNone/>
            </a:pPr>
            <a:r>
              <a:rPr lang="en-GB" sz="1200" dirty="0">
                <a:latin typeface="Myriad Pro" panose="020B0503030403020204" pitchFamily="34" charset="0"/>
              </a:rPr>
              <a:t>3</a:t>
            </a:r>
          </a:p>
        </p:txBody>
      </p:sp>
      <p:sp>
        <p:nvSpPr>
          <p:cNvPr id="19" name="Rectangle 18">
            <a:extLst>
              <a:ext uri="{FF2B5EF4-FFF2-40B4-BE49-F238E27FC236}">
                <a16:creationId xmlns:a16="http://schemas.microsoft.com/office/drawing/2014/main" id="{01C2F5C0-ACA1-40DD-A933-1FC4FECD282E}"/>
              </a:ext>
            </a:extLst>
          </p:cNvPr>
          <p:cNvSpPr/>
          <p:nvPr/>
        </p:nvSpPr>
        <p:spPr>
          <a:xfrm>
            <a:off x="6017297" y="2888369"/>
            <a:ext cx="269626" cy="276999"/>
          </a:xfrm>
          <a:prstGeom prst="rect">
            <a:avLst/>
          </a:prstGeom>
        </p:spPr>
        <p:txBody>
          <a:bodyPr wrap="none">
            <a:spAutoFit/>
          </a:bodyPr>
          <a:lstStyle/>
          <a:p>
            <a:pPr>
              <a:buNone/>
            </a:pPr>
            <a:r>
              <a:rPr lang="en-GB" sz="1200" b="1" dirty="0">
                <a:latin typeface="Myriad Pro" panose="020B0503030403020204" pitchFamily="34" charset="0"/>
              </a:rPr>
              <a:t>0</a:t>
            </a:r>
          </a:p>
        </p:txBody>
      </p:sp>
      <p:sp>
        <p:nvSpPr>
          <p:cNvPr id="20" name="Rectangle 19">
            <a:extLst>
              <a:ext uri="{FF2B5EF4-FFF2-40B4-BE49-F238E27FC236}">
                <a16:creationId xmlns:a16="http://schemas.microsoft.com/office/drawing/2014/main" id="{8DC02B66-C708-4253-AF24-73226976D03F}"/>
              </a:ext>
            </a:extLst>
          </p:cNvPr>
          <p:cNvSpPr/>
          <p:nvPr/>
        </p:nvSpPr>
        <p:spPr>
          <a:xfrm>
            <a:off x="7281759" y="2888369"/>
            <a:ext cx="1325358" cy="276999"/>
          </a:xfrm>
          <a:prstGeom prst="rect">
            <a:avLst/>
          </a:prstGeom>
        </p:spPr>
        <p:txBody>
          <a:bodyPr wrap="square">
            <a:spAutoFit/>
          </a:bodyPr>
          <a:lstStyle/>
          <a:p>
            <a:pPr>
              <a:buNone/>
            </a:pPr>
            <a:r>
              <a:rPr lang="en-GB" sz="1200" dirty="0">
                <a:latin typeface="Myriad Pro" panose="020B0503030403020204" pitchFamily="34" charset="0"/>
              </a:rPr>
              <a:t>12 </a:t>
            </a:r>
            <a:r>
              <a:rPr lang="en-GB" sz="1200" dirty="0">
                <a:latin typeface="Myriad Pro" panose="020B0503030403020204" pitchFamily="34" charset="0"/>
                <a:ea typeface="Times New Roman" panose="02020603050405020304" pitchFamily="18" charset="0"/>
                <a:cs typeface="Times New Roman" panose="02020603050405020304" pitchFamily="18" charset="0"/>
              </a:rPr>
              <a:t>÷ 4 = 3</a:t>
            </a:r>
            <a:r>
              <a:rPr lang="en-GB" sz="1200" dirty="0">
                <a:latin typeface="Myriad Pro" panose="020B0503030403020204" pitchFamily="34" charset="0"/>
              </a:rPr>
              <a:t> </a:t>
            </a:r>
          </a:p>
        </p:txBody>
      </p:sp>
      <p:sp>
        <p:nvSpPr>
          <p:cNvPr id="21" name="Rectangle 20">
            <a:extLst>
              <a:ext uri="{FF2B5EF4-FFF2-40B4-BE49-F238E27FC236}">
                <a16:creationId xmlns:a16="http://schemas.microsoft.com/office/drawing/2014/main" id="{F7EECA93-7D24-4230-A07D-4BFCAFECF14F}"/>
              </a:ext>
            </a:extLst>
          </p:cNvPr>
          <p:cNvSpPr/>
          <p:nvPr/>
        </p:nvSpPr>
        <p:spPr>
          <a:xfrm>
            <a:off x="2856508" y="3081536"/>
            <a:ext cx="269626" cy="276999"/>
          </a:xfrm>
          <a:prstGeom prst="rect">
            <a:avLst/>
          </a:prstGeom>
        </p:spPr>
        <p:txBody>
          <a:bodyPr wrap="none">
            <a:spAutoFit/>
          </a:bodyPr>
          <a:lstStyle/>
          <a:p>
            <a:pPr>
              <a:buNone/>
            </a:pPr>
            <a:r>
              <a:rPr lang="en-GB" sz="1200" b="1" dirty="0">
                <a:latin typeface="Myriad Pro" panose="020B0503030403020204" pitchFamily="34" charset="0"/>
              </a:rPr>
              <a:t>4</a:t>
            </a:r>
          </a:p>
        </p:txBody>
      </p:sp>
      <p:sp>
        <p:nvSpPr>
          <p:cNvPr id="22" name="Rectangle 21">
            <a:extLst>
              <a:ext uri="{FF2B5EF4-FFF2-40B4-BE49-F238E27FC236}">
                <a16:creationId xmlns:a16="http://schemas.microsoft.com/office/drawing/2014/main" id="{2A988D52-5F75-4900-B45C-ABFC03C66C8A}"/>
              </a:ext>
            </a:extLst>
          </p:cNvPr>
          <p:cNvSpPr/>
          <p:nvPr/>
        </p:nvSpPr>
        <p:spPr>
          <a:xfrm>
            <a:off x="4450422" y="3076735"/>
            <a:ext cx="263214" cy="276999"/>
          </a:xfrm>
          <a:prstGeom prst="rect">
            <a:avLst/>
          </a:prstGeom>
        </p:spPr>
        <p:txBody>
          <a:bodyPr wrap="none">
            <a:spAutoFit/>
          </a:bodyPr>
          <a:lstStyle/>
          <a:p>
            <a:pPr>
              <a:buNone/>
            </a:pPr>
            <a:r>
              <a:rPr lang="en-GB" sz="1200" dirty="0">
                <a:latin typeface="Myriad Pro" panose="020B0503030403020204" pitchFamily="34" charset="0"/>
              </a:rPr>
              <a:t>3</a:t>
            </a:r>
          </a:p>
        </p:txBody>
      </p:sp>
      <p:sp>
        <p:nvSpPr>
          <p:cNvPr id="23" name="Rectangle 22">
            <a:extLst>
              <a:ext uri="{FF2B5EF4-FFF2-40B4-BE49-F238E27FC236}">
                <a16:creationId xmlns:a16="http://schemas.microsoft.com/office/drawing/2014/main" id="{C4C4E60B-1C77-4C89-8251-B3672DD63A98}"/>
              </a:ext>
            </a:extLst>
          </p:cNvPr>
          <p:cNvSpPr/>
          <p:nvPr/>
        </p:nvSpPr>
        <p:spPr>
          <a:xfrm>
            <a:off x="6027328" y="3078869"/>
            <a:ext cx="269626" cy="276999"/>
          </a:xfrm>
          <a:prstGeom prst="rect">
            <a:avLst/>
          </a:prstGeom>
        </p:spPr>
        <p:txBody>
          <a:bodyPr wrap="none">
            <a:spAutoFit/>
          </a:bodyPr>
          <a:lstStyle/>
          <a:p>
            <a:pPr>
              <a:buNone/>
            </a:pPr>
            <a:r>
              <a:rPr lang="en-GB" sz="1200" b="1" dirty="0">
                <a:latin typeface="Myriad Pro" panose="020B0503030403020204" pitchFamily="34" charset="0"/>
              </a:rPr>
              <a:t>1</a:t>
            </a:r>
          </a:p>
        </p:txBody>
      </p:sp>
      <p:sp>
        <p:nvSpPr>
          <p:cNvPr id="24" name="Rectangle 23">
            <a:extLst>
              <a:ext uri="{FF2B5EF4-FFF2-40B4-BE49-F238E27FC236}">
                <a16:creationId xmlns:a16="http://schemas.microsoft.com/office/drawing/2014/main" id="{92DFA58F-164B-4E49-AA8C-F579DA0EE1F5}"/>
              </a:ext>
            </a:extLst>
          </p:cNvPr>
          <p:cNvSpPr/>
          <p:nvPr/>
        </p:nvSpPr>
        <p:spPr>
          <a:xfrm>
            <a:off x="7291790" y="3078869"/>
            <a:ext cx="1325358" cy="276999"/>
          </a:xfrm>
          <a:prstGeom prst="rect">
            <a:avLst/>
          </a:prstGeom>
        </p:spPr>
        <p:txBody>
          <a:bodyPr wrap="square">
            <a:spAutoFit/>
          </a:bodyPr>
          <a:lstStyle/>
          <a:p>
            <a:pPr>
              <a:buNone/>
            </a:pPr>
            <a:r>
              <a:rPr lang="en-GB" sz="1200" dirty="0">
                <a:latin typeface="Myriad Pro" panose="020B0503030403020204" pitchFamily="34" charset="0"/>
              </a:rPr>
              <a:t>13 </a:t>
            </a:r>
            <a:r>
              <a:rPr lang="en-GB" sz="1200" dirty="0">
                <a:latin typeface="Myriad Pro" panose="020B0503030403020204" pitchFamily="34" charset="0"/>
                <a:ea typeface="Times New Roman" panose="02020603050405020304" pitchFamily="18" charset="0"/>
                <a:cs typeface="Times New Roman" panose="02020603050405020304" pitchFamily="18" charset="0"/>
              </a:rPr>
              <a:t>÷ 4 = 3 r 1</a:t>
            </a:r>
            <a:r>
              <a:rPr lang="en-GB" sz="1200" dirty="0">
                <a:latin typeface="Myriad Pro" panose="020B0503030403020204" pitchFamily="34" charset="0"/>
              </a:rPr>
              <a:t> </a:t>
            </a:r>
          </a:p>
        </p:txBody>
      </p:sp>
      <p:sp>
        <p:nvSpPr>
          <p:cNvPr id="27" name="Rectangle 26">
            <a:extLst>
              <a:ext uri="{FF2B5EF4-FFF2-40B4-BE49-F238E27FC236}">
                <a16:creationId xmlns:a16="http://schemas.microsoft.com/office/drawing/2014/main" id="{29E10422-412C-4E43-B393-AA1F322965E4}"/>
              </a:ext>
            </a:extLst>
          </p:cNvPr>
          <p:cNvSpPr/>
          <p:nvPr/>
        </p:nvSpPr>
        <p:spPr bwMode="auto">
          <a:xfrm>
            <a:off x="640138" y="6081261"/>
            <a:ext cx="5148000" cy="123572"/>
          </a:xfrm>
          <a:prstGeom prst="rect">
            <a:avLst/>
          </a:prstGeom>
          <a:solidFill>
            <a:srgbClr val="A2E3FF"/>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8" name="Rectangle 27">
            <a:extLst>
              <a:ext uri="{FF2B5EF4-FFF2-40B4-BE49-F238E27FC236}">
                <a16:creationId xmlns:a16="http://schemas.microsoft.com/office/drawing/2014/main" id="{256CA739-15B7-4823-AEF7-9EF6789C79E1}"/>
              </a:ext>
            </a:extLst>
          </p:cNvPr>
          <p:cNvSpPr/>
          <p:nvPr/>
        </p:nvSpPr>
        <p:spPr bwMode="auto">
          <a:xfrm>
            <a:off x="208943" y="6089971"/>
            <a:ext cx="432000" cy="122400"/>
          </a:xfrm>
          <a:prstGeom prst="rect">
            <a:avLst/>
          </a:prstGeom>
          <a:solidFill>
            <a:srgbClr val="FFE2D8"/>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29" name="Picture 28">
            <a:extLst>
              <a:ext uri="{FF2B5EF4-FFF2-40B4-BE49-F238E27FC236}">
                <a16:creationId xmlns:a16="http://schemas.microsoft.com/office/drawing/2014/main" id="{AB553F7C-1E06-4BDA-8699-71CBBB44889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53298" y="5236917"/>
            <a:ext cx="1232170" cy="766237"/>
          </a:xfrm>
          <a:prstGeom prst="rect">
            <a:avLst/>
          </a:prstGeom>
        </p:spPr>
      </p:pic>
      <p:pic>
        <p:nvPicPr>
          <p:cNvPr id="30" name="Picture 29">
            <a:extLst>
              <a:ext uri="{FF2B5EF4-FFF2-40B4-BE49-F238E27FC236}">
                <a16:creationId xmlns:a16="http://schemas.microsoft.com/office/drawing/2014/main" id="{884FB859-3378-48CF-B0F5-AD4968D55E5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825"/>
          <a:stretch/>
        </p:blipFill>
        <p:spPr>
          <a:xfrm>
            <a:off x="51743" y="4604832"/>
            <a:ext cx="1232170" cy="636621"/>
          </a:xfrm>
          <a:prstGeom prst="rect">
            <a:avLst/>
          </a:prstGeom>
        </p:spPr>
      </p:pic>
      <p:sp>
        <p:nvSpPr>
          <p:cNvPr id="31" name="Rectangle 30">
            <a:extLst>
              <a:ext uri="{FF2B5EF4-FFF2-40B4-BE49-F238E27FC236}">
                <a16:creationId xmlns:a16="http://schemas.microsoft.com/office/drawing/2014/main" id="{AEA5B4B1-25D0-4C60-A397-9D34AFC8C082}"/>
              </a:ext>
            </a:extLst>
          </p:cNvPr>
          <p:cNvSpPr/>
          <p:nvPr/>
        </p:nvSpPr>
        <p:spPr>
          <a:xfrm>
            <a:off x="2421475" y="4701799"/>
            <a:ext cx="1547256" cy="461665"/>
          </a:xfrm>
          <a:prstGeom prst="rect">
            <a:avLst/>
          </a:prstGeom>
        </p:spPr>
        <p:txBody>
          <a:bodyPr wrap="square">
            <a:spAutoFit/>
          </a:bodyPr>
          <a:lstStyle/>
          <a:p>
            <a:pPr algn="ctr">
              <a:buNone/>
            </a:pPr>
            <a:r>
              <a:rPr lang="en-GB" sz="2400" b="1" dirty="0">
                <a:latin typeface="Myriad Pro" panose="020B0503030403020204" pitchFamily="34" charset="0"/>
              </a:rPr>
              <a:t>3</a:t>
            </a:r>
            <a:r>
              <a:rPr lang="en-GB" sz="2400" dirty="0">
                <a:latin typeface="Myriad Pro" panose="020B0503030403020204" pitchFamily="34" charset="0"/>
              </a:rPr>
              <a:t> fours</a:t>
            </a:r>
            <a:endParaRPr lang="en-GB" sz="2400" b="1" dirty="0">
              <a:latin typeface="Myriad Pro" panose="020B0503030403020204" pitchFamily="34" charset="0"/>
            </a:endParaRPr>
          </a:p>
        </p:txBody>
      </p:sp>
      <p:pic>
        <p:nvPicPr>
          <p:cNvPr id="3" name="Picture 2">
            <a:extLst>
              <a:ext uri="{FF2B5EF4-FFF2-40B4-BE49-F238E27FC236}">
                <a16:creationId xmlns:a16="http://schemas.microsoft.com/office/drawing/2014/main" id="{077A5995-191E-4FCB-B19D-F8443038181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170103" y="5934353"/>
            <a:ext cx="8803791" cy="520035"/>
          </a:xfrm>
          <a:prstGeom prst="rect">
            <a:avLst/>
          </a:prstGeom>
        </p:spPr>
      </p:pic>
      <p:pic>
        <p:nvPicPr>
          <p:cNvPr id="10" name="Picture 9">
            <a:extLst>
              <a:ext uri="{FF2B5EF4-FFF2-40B4-BE49-F238E27FC236}">
                <a16:creationId xmlns:a16="http://schemas.microsoft.com/office/drawing/2014/main" id="{B8760956-3912-40B1-BCB8-AEADADB23C4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09386" y="6181878"/>
            <a:ext cx="318066" cy="318066"/>
          </a:xfrm>
          <a:prstGeom prst="rect">
            <a:avLst/>
          </a:prstGeom>
        </p:spPr>
      </p:pic>
    </p:spTree>
    <p:extLst>
      <p:ext uri="{BB962C8B-B14F-4D97-AF65-F5344CB8AC3E}">
        <p14:creationId xmlns:p14="http://schemas.microsoft.com/office/powerpoint/2010/main" val="4279035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right)">
                                      <p:cBhvr>
                                        <p:cTn id="12" dur="500"/>
                                        <p:tgtEl>
                                          <p:spTgt spid="9"/>
                                        </p:tgtEl>
                                      </p:cBhvr>
                                    </p:animEffect>
                                  </p:childTnLst>
                                </p:cTn>
                              </p:par>
                              <p:par>
                                <p:cTn id="13" presetID="10" presetClass="entr" presetSubtype="0" fill="hold" grpId="0" nodeType="withEffect">
                                  <p:stCondLst>
                                    <p:cond delay="20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right)">
                                      <p:cBhvr>
                                        <p:cTn id="20" dur="500"/>
                                        <p:tgtEl>
                                          <p:spTgt spid="11"/>
                                        </p:tgtEl>
                                      </p:cBhvr>
                                    </p:animEffect>
                                  </p:childTnLst>
                                </p:cTn>
                              </p:par>
                              <p:par>
                                <p:cTn id="21" presetID="10" presetClass="entr" presetSubtype="0" fill="hold" grpId="0" nodeType="withEffect">
                                  <p:stCondLst>
                                    <p:cond delay="20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right)">
                                      <p:cBhvr>
                                        <p:cTn id="28" dur="500"/>
                                        <p:tgtEl>
                                          <p:spTgt spid="12"/>
                                        </p:tgtEl>
                                      </p:cBhvr>
                                    </p:animEffect>
                                  </p:childTnLst>
                                </p:cTn>
                              </p:par>
                              <p:par>
                                <p:cTn id="29" presetID="10" presetClass="entr" presetSubtype="0" fill="hold" grpId="0" nodeType="withEffect">
                                  <p:stCondLst>
                                    <p:cond delay="20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par>
                                <p:cTn id="37" presetID="10"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500"/>
                                        <p:tgtEl>
                                          <p:spTgt spid="3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par>
                                <p:cTn id="48" presetID="10" presetClass="entr" presetSubtype="0" fill="hold"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500"/>
                                        <p:tgtEl>
                                          <p:spTgt spid="3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500"/>
                                        <p:tgtEl>
                                          <p:spTgt spid="2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500"/>
                                        <p:tgtEl>
                                          <p:spTgt spid="21"/>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500"/>
                                        <p:tgtEl>
                                          <p:spTgt spid="22"/>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fade">
                                      <p:cBhvr>
                                        <p:cTn id="64" dur="500"/>
                                        <p:tgtEl>
                                          <p:spTgt spid="2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21" grpId="0"/>
      <p:bldP spid="22" grpId="0"/>
      <p:bldP spid="23" grpId="0"/>
      <p:bldP spid="24" grpId="0"/>
      <p:bldP spid="27" grpId="0" animBg="1"/>
      <p:bldP spid="28" grpId="0" animBg="1"/>
      <p:bldP spid="3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470CBF2-9A3B-4746-8F6B-EF043073BD1F}"/>
              </a:ext>
            </a:extLst>
          </p:cNvPr>
          <p:cNvSpPr/>
          <p:nvPr/>
        </p:nvSpPr>
        <p:spPr bwMode="auto">
          <a:xfrm>
            <a:off x="1059486" y="6081261"/>
            <a:ext cx="5148000" cy="123572"/>
          </a:xfrm>
          <a:prstGeom prst="rect">
            <a:avLst/>
          </a:prstGeom>
          <a:solidFill>
            <a:srgbClr val="A2E3FF"/>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3" name="Rectangle 22">
            <a:extLst>
              <a:ext uri="{FF2B5EF4-FFF2-40B4-BE49-F238E27FC236}">
                <a16:creationId xmlns:a16="http://schemas.microsoft.com/office/drawing/2014/main" id="{ED636BFE-842D-4618-B928-F5E1A09387D0}"/>
              </a:ext>
            </a:extLst>
          </p:cNvPr>
          <p:cNvSpPr/>
          <p:nvPr/>
        </p:nvSpPr>
        <p:spPr bwMode="auto">
          <a:xfrm>
            <a:off x="179512" y="6089971"/>
            <a:ext cx="880779" cy="122400"/>
          </a:xfrm>
          <a:prstGeom prst="rect">
            <a:avLst/>
          </a:prstGeom>
          <a:solidFill>
            <a:srgbClr val="FFE2D8"/>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24" name="Picture 23">
            <a:extLst>
              <a:ext uri="{FF2B5EF4-FFF2-40B4-BE49-F238E27FC236}">
                <a16:creationId xmlns:a16="http://schemas.microsoft.com/office/drawing/2014/main" id="{02460F03-62BD-40F5-ADAF-736902DCF04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70103" y="5934353"/>
            <a:ext cx="8803791" cy="520035"/>
          </a:xfrm>
          <a:prstGeom prst="rect">
            <a:avLst/>
          </a:prstGeom>
        </p:spPr>
      </p:pic>
      <p:sp>
        <p:nvSpPr>
          <p:cNvPr id="2" name="Text Placeholder 1">
            <a:extLst>
              <a:ext uri="{FF2B5EF4-FFF2-40B4-BE49-F238E27FC236}">
                <a16:creationId xmlns:a16="http://schemas.microsoft.com/office/drawing/2014/main" id="{2326D5C4-4412-4F75-BA02-7E77617E620B}"/>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2.12 </a:t>
            </a:r>
            <a:r>
              <a:rPr lang="en-GB" dirty="0"/>
              <a:t>Division with remainders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2:1</a:t>
            </a:r>
          </a:p>
        </p:txBody>
      </p:sp>
      <p:graphicFrame>
        <p:nvGraphicFramePr>
          <p:cNvPr id="3" name="Table 2">
            <a:extLst>
              <a:ext uri="{FF2B5EF4-FFF2-40B4-BE49-F238E27FC236}">
                <a16:creationId xmlns:a16="http://schemas.microsoft.com/office/drawing/2014/main" id="{E22D467E-5BB0-4F67-859D-555EA07EC004}"/>
              </a:ext>
            </a:extLst>
          </p:cNvPr>
          <p:cNvGraphicFramePr>
            <a:graphicFrameLocks noGrp="1"/>
          </p:cNvGraphicFramePr>
          <p:nvPr>
            <p:extLst>
              <p:ext uri="{D42A27DB-BD31-4B8C-83A1-F6EECF244321}">
                <p14:modId xmlns:p14="http://schemas.microsoft.com/office/powerpoint/2010/main" val="761065735"/>
              </p:ext>
            </p:extLst>
          </p:nvPr>
        </p:nvGraphicFramePr>
        <p:xfrm>
          <a:off x="683567" y="2270113"/>
          <a:ext cx="7776865" cy="2364237"/>
        </p:xfrm>
        <a:graphic>
          <a:graphicData uri="http://schemas.openxmlformats.org/drawingml/2006/table">
            <a:tbl>
              <a:tblPr firstRow="1" firstCol="1" bandRow="1">
                <a:tableStyleId>{5C22544A-7EE6-4342-B048-85BDC9FD1C3A}</a:tableStyleId>
              </a:tblPr>
              <a:tblGrid>
                <a:gridCol w="1555373">
                  <a:extLst>
                    <a:ext uri="{9D8B030D-6E8A-4147-A177-3AD203B41FA5}">
                      <a16:colId xmlns:a16="http://schemas.microsoft.com/office/drawing/2014/main" val="4115367786"/>
                    </a:ext>
                  </a:extLst>
                </a:gridCol>
                <a:gridCol w="1555373">
                  <a:extLst>
                    <a:ext uri="{9D8B030D-6E8A-4147-A177-3AD203B41FA5}">
                      <a16:colId xmlns:a16="http://schemas.microsoft.com/office/drawing/2014/main" val="2164422049"/>
                    </a:ext>
                  </a:extLst>
                </a:gridCol>
                <a:gridCol w="1555373">
                  <a:extLst>
                    <a:ext uri="{9D8B030D-6E8A-4147-A177-3AD203B41FA5}">
                      <a16:colId xmlns:a16="http://schemas.microsoft.com/office/drawing/2014/main" val="3728697953"/>
                    </a:ext>
                  </a:extLst>
                </a:gridCol>
                <a:gridCol w="1555373">
                  <a:extLst>
                    <a:ext uri="{9D8B030D-6E8A-4147-A177-3AD203B41FA5}">
                      <a16:colId xmlns:a16="http://schemas.microsoft.com/office/drawing/2014/main" val="944799881"/>
                    </a:ext>
                  </a:extLst>
                </a:gridCol>
                <a:gridCol w="1555373">
                  <a:extLst>
                    <a:ext uri="{9D8B030D-6E8A-4147-A177-3AD203B41FA5}">
                      <a16:colId xmlns:a16="http://schemas.microsoft.com/office/drawing/2014/main" val="1832046248"/>
                    </a:ext>
                  </a:extLst>
                </a:gridCol>
              </a:tblGrid>
              <a:tr h="661986">
                <a:tc>
                  <a:txBody>
                    <a:bodyPr/>
                    <a:lstStyle/>
                    <a:p>
                      <a:pPr algn="ctr">
                        <a:spcBef>
                          <a:spcPts val="400"/>
                        </a:spcBef>
                        <a:spcAft>
                          <a:spcPts val="400"/>
                        </a:spcAft>
                      </a:pPr>
                      <a:r>
                        <a:rPr lang="en-GB" sz="1400" dirty="0">
                          <a:solidFill>
                            <a:schemeClr val="tx1"/>
                          </a:solidFill>
                          <a:effectLst/>
                          <a:latin typeface="Myriad Pro" panose="020B0503030403020204" pitchFamily="34" charset="0"/>
                        </a:rPr>
                        <a:t>Total number of apples</a:t>
                      </a:r>
                      <a:br>
                        <a:rPr lang="en-GB" sz="1400" dirty="0">
                          <a:solidFill>
                            <a:schemeClr val="tx1"/>
                          </a:solidFill>
                          <a:effectLst/>
                          <a:latin typeface="Myriad Pro" panose="020B0503030403020204" pitchFamily="34" charset="0"/>
                        </a:rPr>
                      </a:br>
                      <a:r>
                        <a:rPr lang="en-GB" sz="1400" dirty="0">
                          <a:solidFill>
                            <a:schemeClr val="tx1"/>
                          </a:solidFill>
                          <a:effectLst/>
                          <a:latin typeface="Myriad Pro" panose="020B0503030403020204" pitchFamily="34" charset="0"/>
                        </a:rPr>
                        <a:t>(dividend)</a:t>
                      </a:r>
                      <a:endParaRPr lang="en-GB" sz="14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spcBef>
                          <a:spcPts val="400"/>
                        </a:spcBef>
                        <a:spcAft>
                          <a:spcPts val="400"/>
                        </a:spcAft>
                      </a:pPr>
                      <a:r>
                        <a:rPr lang="en-GB" sz="1400" dirty="0">
                          <a:solidFill>
                            <a:schemeClr val="tx1"/>
                          </a:solidFill>
                          <a:effectLst/>
                          <a:latin typeface="Myriad Pro" panose="020B0503030403020204" pitchFamily="34" charset="0"/>
                        </a:rPr>
                        <a:t>Number of apples in each tray</a:t>
                      </a:r>
                      <a:br>
                        <a:rPr lang="en-GB" sz="1400" dirty="0">
                          <a:solidFill>
                            <a:schemeClr val="tx1"/>
                          </a:solidFill>
                          <a:effectLst/>
                          <a:latin typeface="Myriad Pro" panose="020B0503030403020204" pitchFamily="34" charset="0"/>
                        </a:rPr>
                      </a:br>
                      <a:r>
                        <a:rPr lang="en-GB" sz="1400" dirty="0">
                          <a:solidFill>
                            <a:schemeClr val="tx1"/>
                          </a:solidFill>
                          <a:effectLst/>
                          <a:latin typeface="Myriad Pro" panose="020B0503030403020204" pitchFamily="34" charset="0"/>
                        </a:rPr>
                        <a:t>(divisor)</a:t>
                      </a:r>
                      <a:endParaRPr lang="en-GB" sz="14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spcBef>
                          <a:spcPts val="400"/>
                        </a:spcBef>
                        <a:spcAft>
                          <a:spcPts val="400"/>
                        </a:spcAft>
                      </a:pPr>
                      <a:r>
                        <a:rPr lang="en-GB" sz="1400">
                          <a:solidFill>
                            <a:schemeClr val="tx1"/>
                          </a:solidFill>
                          <a:effectLst/>
                          <a:latin typeface="Myriad Pro" panose="020B0503030403020204" pitchFamily="34" charset="0"/>
                        </a:rPr>
                        <a:t>Number of trays</a:t>
                      </a:r>
                      <a:br>
                        <a:rPr lang="en-GB" sz="1400">
                          <a:solidFill>
                            <a:schemeClr val="tx1"/>
                          </a:solidFill>
                          <a:effectLst/>
                          <a:latin typeface="Myriad Pro" panose="020B0503030403020204" pitchFamily="34" charset="0"/>
                        </a:rPr>
                      </a:br>
                      <a:r>
                        <a:rPr lang="en-GB" sz="1400">
                          <a:solidFill>
                            <a:schemeClr val="tx1"/>
                          </a:solidFill>
                          <a:effectLst/>
                          <a:latin typeface="Myriad Pro" panose="020B0503030403020204" pitchFamily="34" charset="0"/>
                        </a:rPr>
                        <a:t>(quotient)</a:t>
                      </a:r>
                      <a:endParaRPr lang="en-GB" sz="14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spcBef>
                          <a:spcPts val="400"/>
                        </a:spcBef>
                        <a:spcAft>
                          <a:spcPts val="400"/>
                        </a:spcAft>
                      </a:pPr>
                      <a:r>
                        <a:rPr lang="en-GB" sz="1400" dirty="0">
                          <a:solidFill>
                            <a:schemeClr val="tx1"/>
                          </a:solidFill>
                          <a:effectLst/>
                          <a:latin typeface="Myriad Pro" panose="020B0503030403020204" pitchFamily="34" charset="0"/>
                        </a:rPr>
                        <a:t>Number of apples left over</a:t>
                      </a:r>
                      <a:br>
                        <a:rPr lang="en-GB" sz="1400" dirty="0">
                          <a:solidFill>
                            <a:schemeClr val="tx1"/>
                          </a:solidFill>
                          <a:effectLst/>
                          <a:latin typeface="Myriad Pro" panose="020B0503030403020204" pitchFamily="34" charset="0"/>
                        </a:rPr>
                      </a:br>
                      <a:r>
                        <a:rPr lang="en-GB" sz="1400" dirty="0">
                          <a:solidFill>
                            <a:schemeClr val="tx1"/>
                          </a:solidFill>
                          <a:effectLst/>
                          <a:latin typeface="Myriad Pro" panose="020B0503030403020204" pitchFamily="34" charset="0"/>
                        </a:rPr>
                        <a:t>(remainder)</a:t>
                      </a:r>
                      <a:endParaRPr lang="en-GB" sz="14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spcBef>
                          <a:spcPts val="400"/>
                        </a:spcBef>
                        <a:spcAft>
                          <a:spcPts val="400"/>
                        </a:spcAft>
                      </a:pPr>
                      <a:r>
                        <a:rPr lang="en-GB" sz="1400" dirty="0">
                          <a:solidFill>
                            <a:schemeClr val="tx1"/>
                          </a:solidFill>
                          <a:effectLst/>
                          <a:latin typeface="Myriad Pro" panose="020B0503030403020204" pitchFamily="34" charset="0"/>
                        </a:rPr>
                        <a:t>Equation</a:t>
                      </a:r>
                      <a:endParaRPr lang="en-GB" sz="14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328391683"/>
                  </a:ext>
                </a:extLst>
              </a:tr>
              <a:tr h="189139">
                <a:tc>
                  <a:txBody>
                    <a:bodyPr/>
                    <a:lstStyle/>
                    <a:p>
                      <a:pPr algn="ctr">
                        <a:spcBef>
                          <a:spcPts val="400"/>
                        </a:spcBef>
                        <a:spcAft>
                          <a:spcPts val="400"/>
                        </a:spcAft>
                      </a:pPr>
                      <a:r>
                        <a:rPr lang="en-GB" sz="12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12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5857388"/>
                  </a:ext>
                </a:extLst>
              </a:tr>
              <a:tr h="189139">
                <a:tc>
                  <a:txBody>
                    <a:bodyPr/>
                    <a:lstStyle/>
                    <a:p>
                      <a:pPr algn="ctr">
                        <a:spcBef>
                          <a:spcPts val="400"/>
                        </a:spcBef>
                        <a:spcAft>
                          <a:spcPts val="400"/>
                        </a:spcAft>
                      </a:pPr>
                      <a:r>
                        <a:rPr lang="en-GB" sz="12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13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80650566"/>
                  </a:ext>
                </a:extLst>
              </a:tr>
              <a:tr h="189139">
                <a:tc>
                  <a:txBody>
                    <a:bodyPr/>
                    <a:lstStyle/>
                    <a:p>
                      <a:pPr algn="ctr">
                        <a:spcBef>
                          <a:spcPts val="400"/>
                        </a:spcBef>
                        <a:spcAft>
                          <a:spcPts val="400"/>
                        </a:spcAft>
                      </a:pPr>
                      <a:r>
                        <a:rPr lang="en-GB" sz="12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14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0473338"/>
                  </a:ext>
                </a:extLst>
              </a:tr>
              <a:tr h="189139">
                <a:tc>
                  <a:txBody>
                    <a:bodyPr/>
                    <a:lstStyle/>
                    <a:p>
                      <a:pPr algn="ctr">
                        <a:spcBef>
                          <a:spcPts val="400"/>
                        </a:spcBef>
                        <a:spcAft>
                          <a:spcPts val="400"/>
                        </a:spcAft>
                      </a:pPr>
                      <a:r>
                        <a:rPr lang="en-GB" sz="12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15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371320"/>
                  </a:ext>
                </a:extLst>
              </a:tr>
              <a:tr h="189139">
                <a:tc>
                  <a:txBody>
                    <a:bodyPr/>
                    <a:lstStyle/>
                    <a:p>
                      <a:pPr algn="ctr">
                        <a:spcBef>
                          <a:spcPts val="400"/>
                        </a:spcBef>
                        <a:spcAft>
                          <a:spcPts val="400"/>
                        </a:spcAft>
                      </a:pPr>
                      <a:r>
                        <a:rPr lang="en-GB" sz="12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16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64842721"/>
                  </a:ext>
                </a:extLst>
              </a:tr>
              <a:tr h="189139">
                <a:tc>
                  <a:txBody>
                    <a:bodyPr/>
                    <a:lstStyle/>
                    <a:p>
                      <a:pPr algn="ctr">
                        <a:spcBef>
                          <a:spcPts val="400"/>
                        </a:spcBef>
                        <a:spcAft>
                          <a:spcPts val="400"/>
                        </a:spcAft>
                      </a:pPr>
                      <a:r>
                        <a:rPr lang="en-GB" sz="12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17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2933647"/>
                  </a:ext>
                </a:extLst>
              </a:tr>
              <a:tr h="189139">
                <a:tc>
                  <a:txBody>
                    <a:bodyPr/>
                    <a:lstStyle/>
                    <a:p>
                      <a:pPr algn="ctr">
                        <a:spcBef>
                          <a:spcPts val="400"/>
                        </a:spcBef>
                        <a:spcAft>
                          <a:spcPts val="400"/>
                        </a:spcAft>
                      </a:pPr>
                      <a:r>
                        <a:rPr lang="en-GB" sz="12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18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32005977"/>
                  </a:ext>
                </a:extLst>
              </a:tr>
              <a:tr h="189139">
                <a:tc>
                  <a:txBody>
                    <a:bodyPr/>
                    <a:lstStyle/>
                    <a:p>
                      <a:pPr algn="ctr">
                        <a:spcBef>
                          <a:spcPts val="400"/>
                        </a:spcBef>
                        <a:spcAft>
                          <a:spcPts val="400"/>
                        </a:spcAft>
                      </a:pPr>
                      <a:r>
                        <a:rPr lang="en-GB" sz="12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19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3474050"/>
                  </a:ext>
                </a:extLst>
              </a:tr>
              <a:tr h="189139">
                <a:tc>
                  <a:txBody>
                    <a:bodyPr/>
                    <a:lstStyle/>
                    <a:p>
                      <a:pPr algn="ctr">
                        <a:spcBef>
                          <a:spcPts val="400"/>
                        </a:spcBef>
                        <a:spcAft>
                          <a:spcPts val="400"/>
                        </a:spcAft>
                      </a:pPr>
                      <a:r>
                        <a:rPr lang="en-GB" sz="12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70972215"/>
                  </a:ext>
                </a:extLst>
              </a:tr>
            </a:tbl>
          </a:graphicData>
        </a:graphic>
      </p:graphicFrame>
      <p:sp>
        <p:nvSpPr>
          <p:cNvPr id="4" name="Rectangle 3">
            <a:extLst>
              <a:ext uri="{FF2B5EF4-FFF2-40B4-BE49-F238E27FC236}">
                <a16:creationId xmlns:a16="http://schemas.microsoft.com/office/drawing/2014/main" id="{A638857B-85DC-4D9A-8CD8-F09BAE61CAA9}"/>
              </a:ext>
            </a:extLst>
          </p:cNvPr>
          <p:cNvSpPr/>
          <p:nvPr/>
        </p:nvSpPr>
        <p:spPr>
          <a:xfrm>
            <a:off x="2114981" y="746725"/>
            <a:ext cx="4914038" cy="461665"/>
          </a:xfrm>
          <a:prstGeom prst="rect">
            <a:avLst/>
          </a:prstGeom>
        </p:spPr>
        <p:txBody>
          <a:bodyPr wrap="none">
            <a:spAutoFit/>
          </a:bodyPr>
          <a:lstStyle/>
          <a:p>
            <a:pPr algn="ctr">
              <a:buNone/>
            </a:pPr>
            <a:r>
              <a:rPr lang="en-GB" sz="2400" dirty="0">
                <a:latin typeface="Myriad Pro" panose="020B0503030403020204" pitchFamily="34" charset="0"/>
              </a:rPr>
              <a:t>Apples in trays of 4. How many trays?</a:t>
            </a:r>
          </a:p>
        </p:txBody>
      </p:sp>
      <p:pic>
        <p:nvPicPr>
          <p:cNvPr id="5" name="Picture 4">
            <a:extLst>
              <a:ext uri="{FF2B5EF4-FFF2-40B4-BE49-F238E27FC236}">
                <a16:creationId xmlns:a16="http://schemas.microsoft.com/office/drawing/2014/main" id="{AEF587BD-1056-4651-B873-3FE7A1B2B0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60978" y="1228393"/>
            <a:ext cx="2856319" cy="971845"/>
          </a:xfrm>
          <a:prstGeom prst="rect">
            <a:avLst/>
          </a:prstGeom>
        </p:spPr>
      </p:pic>
      <p:pic>
        <p:nvPicPr>
          <p:cNvPr id="6" name="Picture 5">
            <a:extLst>
              <a:ext uri="{FF2B5EF4-FFF2-40B4-BE49-F238E27FC236}">
                <a16:creationId xmlns:a16="http://schemas.microsoft.com/office/drawing/2014/main" id="{CD4AB838-DFDD-4608-AA2A-EE76D66DB2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01078" y="5659897"/>
            <a:ext cx="1658469" cy="374091"/>
          </a:xfrm>
          <a:prstGeom prst="rect">
            <a:avLst/>
          </a:prstGeom>
        </p:spPr>
      </p:pic>
      <p:pic>
        <p:nvPicPr>
          <p:cNvPr id="7" name="Picture 6">
            <a:extLst>
              <a:ext uri="{FF2B5EF4-FFF2-40B4-BE49-F238E27FC236}">
                <a16:creationId xmlns:a16="http://schemas.microsoft.com/office/drawing/2014/main" id="{671A058F-EA88-48D9-AA25-D18E7D6BAF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28734" y="6181878"/>
            <a:ext cx="318066" cy="318066"/>
          </a:xfrm>
          <a:prstGeom prst="rect">
            <a:avLst/>
          </a:prstGeom>
        </p:spPr>
      </p:pic>
      <p:pic>
        <p:nvPicPr>
          <p:cNvPr id="8" name="Picture 7">
            <a:extLst>
              <a:ext uri="{FF2B5EF4-FFF2-40B4-BE49-F238E27FC236}">
                <a16:creationId xmlns:a16="http://schemas.microsoft.com/office/drawing/2014/main" id="{F030A3BF-074F-449E-A709-FC2422BAD7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81395" y="5659897"/>
            <a:ext cx="1658469" cy="374091"/>
          </a:xfrm>
          <a:prstGeom prst="rect">
            <a:avLst/>
          </a:prstGeom>
        </p:spPr>
      </p:pic>
      <p:pic>
        <p:nvPicPr>
          <p:cNvPr id="9" name="Picture 8">
            <a:extLst>
              <a:ext uri="{FF2B5EF4-FFF2-40B4-BE49-F238E27FC236}">
                <a16:creationId xmlns:a16="http://schemas.microsoft.com/office/drawing/2014/main" id="{22A3B785-4372-4585-A8D7-63A2C63E57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6571" y="5659897"/>
            <a:ext cx="1658469" cy="374091"/>
          </a:xfrm>
          <a:prstGeom prst="rect">
            <a:avLst/>
          </a:prstGeom>
        </p:spPr>
      </p:pic>
      <p:sp>
        <p:nvSpPr>
          <p:cNvPr id="10" name="Rectangle 9">
            <a:extLst>
              <a:ext uri="{FF2B5EF4-FFF2-40B4-BE49-F238E27FC236}">
                <a16:creationId xmlns:a16="http://schemas.microsoft.com/office/drawing/2014/main" id="{5FEC7792-F4A8-4B01-8315-66B4931CFA07}"/>
              </a:ext>
            </a:extLst>
          </p:cNvPr>
          <p:cNvSpPr/>
          <p:nvPr/>
        </p:nvSpPr>
        <p:spPr>
          <a:xfrm>
            <a:off x="5060232" y="5236918"/>
            <a:ext cx="561372" cy="461665"/>
          </a:xfrm>
          <a:prstGeom prst="rect">
            <a:avLst/>
          </a:prstGeom>
        </p:spPr>
        <p:txBody>
          <a:bodyPr wrap="none">
            <a:spAutoFit/>
          </a:bodyPr>
          <a:lstStyle/>
          <a:p>
            <a:pPr>
              <a:buNone/>
            </a:pPr>
            <a:r>
              <a:rPr lang="en-GB" sz="2400" dirty="0">
                <a:solidFill>
                  <a:srgbClr val="00628C"/>
                </a:solidFill>
                <a:latin typeface="Myriad Pro" panose="020B0503030403020204" pitchFamily="34" charset="0"/>
                <a:ea typeface="Times New Roman" panose="02020603050405020304" pitchFamily="18" charset="0"/>
                <a:cs typeface="Times New Roman" panose="02020603050405020304" pitchFamily="18" charset="0"/>
              </a:rPr>
              <a:t>– 4</a:t>
            </a:r>
            <a:endParaRPr lang="en-GB" sz="2400" dirty="0">
              <a:solidFill>
                <a:srgbClr val="00628C"/>
              </a:solidFill>
              <a:latin typeface="Myriad Pro" panose="020B0503030403020204" pitchFamily="34" charset="0"/>
            </a:endParaRPr>
          </a:p>
        </p:txBody>
      </p:sp>
      <p:sp>
        <p:nvSpPr>
          <p:cNvPr id="11" name="Rectangle 10">
            <a:extLst>
              <a:ext uri="{FF2B5EF4-FFF2-40B4-BE49-F238E27FC236}">
                <a16:creationId xmlns:a16="http://schemas.microsoft.com/office/drawing/2014/main" id="{AF34A41A-750C-4585-8172-CE10B32745A7}"/>
              </a:ext>
            </a:extLst>
          </p:cNvPr>
          <p:cNvSpPr/>
          <p:nvPr/>
        </p:nvSpPr>
        <p:spPr>
          <a:xfrm>
            <a:off x="3329943" y="5236918"/>
            <a:ext cx="561372" cy="461665"/>
          </a:xfrm>
          <a:prstGeom prst="rect">
            <a:avLst/>
          </a:prstGeom>
        </p:spPr>
        <p:txBody>
          <a:bodyPr wrap="none">
            <a:spAutoFit/>
          </a:bodyPr>
          <a:lstStyle/>
          <a:p>
            <a:pPr>
              <a:buNone/>
            </a:pPr>
            <a:r>
              <a:rPr lang="en-GB" sz="2400" dirty="0">
                <a:solidFill>
                  <a:srgbClr val="00628C"/>
                </a:solidFill>
                <a:latin typeface="Myriad Pro" panose="020B0503030403020204" pitchFamily="34" charset="0"/>
                <a:ea typeface="Times New Roman" panose="02020603050405020304" pitchFamily="18" charset="0"/>
                <a:cs typeface="Times New Roman" panose="02020603050405020304" pitchFamily="18" charset="0"/>
              </a:rPr>
              <a:t>– 4</a:t>
            </a:r>
            <a:endParaRPr lang="en-GB" sz="2400" dirty="0">
              <a:solidFill>
                <a:srgbClr val="00628C"/>
              </a:solidFill>
              <a:latin typeface="Myriad Pro" panose="020B0503030403020204" pitchFamily="34" charset="0"/>
            </a:endParaRPr>
          </a:p>
        </p:txBody>
      </p:sp>
      <p:sp>
        <p:nvSpPr>
          <p:cNvPr id="12" name="Rectangle 11">
            <a:extLst>
              <a:ext uri="{FF2B5EF4-FFF2-40B4-BE49-F238E27FC236}">
                <a16:creationId xmlns:a16="http://schemas.microsoft.com/office/drawing/2014/main" id="{A239371B-B076-4105-BD10-3680ACCC5287}"/>
              </a:ext>
            </a:extLst>
          </p:cNvPr>
          <p:cNvSpPr/>
          <p:nvPr/>
        </p:nvSpPr>
        <p:spPr>
          <a:xfrm>
            <a:off x="1625119" y="5236918"/>
            <a:ext cx="561372" cy="461665"/>
          </a:xfrm>
          <a:prstGeom prst="rect">
            <a:avLst/>
          </a:prstGeom>
        </p:spPr>
        <p:txBody>
          <a:bodyPr wrap="none">
            <a:spAutoFit/>
          </a:bodyPr>
          <a:lstStyle/>
          <a:p>
            <a:pPr>
              <a:buNone/>
            </a:pPr>
            <a:r>
              <a:rPr lang="en-GB" sz="2400" dirty="0">
                <a:solidFill>
                  <a:srgbClr val="00628C"/>
                </a:solidFill>
                <a:latin typeface="Myriad Pro" panose="020B0503030403020204" pitchFamily="34" charset="0"/>
                <a:ea typeface="Times New Roman" panose="02020603050405020304" pitchFamily="18" charset="0"/>
                <a:cs typeface="Times New Roman" panose="02020603050405020304" pitchFamily="18" charset="0"/>
              </a:rPr>
              <a:t>– 4</a:t>
            </a:r>
            <a:endParaRPr lang="en-GB" sz="2400" dirty="0">
              <a:solidFill>
                <a:srgbClr val="00628C"/>
              </a:solidFill>
              <a:latin typeface="Myriad Pro" panose="020B0503030403020204" pitchFamily="34" charset="0"/>
            </a:endParaRPr>
          </a:p>
        </p:txBody>
      </p:sp>
      <p:sp>
        <p:nvSpPr>
          <p:cNvPr id="13" name="Rectangle 12">
            <a:extLst>
              <a:ext uri="{FF2B5EF4-FFF2-40B4-BE49-F238E27FC236}">
                <a16:creationId xmlns:a16="http://schemas.microsoft.com/office/drawing/2014/main" id="{855FC124-1E66-44DA-8C51-D43A8B00AB97}"/>
              </a:ext>
            </a:extLst>
          </p:cNvPr>
          <p:cNvSpPr/>
          <p:nvPr/>
        </p:nvSpPr>
        <p:spPr>
          <a:xfrm>
            <a:off x="2846477" y="2891036"/>
            <a:ext cx="269626" cy="276999"/>
          </a:xfrm>
          <a:prstGeom prst="rect">
            <a:avLst/>
          </a:prstGeom>
        </p:spPr>
        <p:txBody>
          <a:bodyPr wrap="none">
            <a:spAutoFit/>
          </a:bodyPr>
          <a:lstStyle/>
          <a:p>
            <a:pPr>
              <a:buNone/>
            </a:pPr>
            <a:r>
              <a:rPr lang="en-GB" sz="1200" b="1" dirty="0">
                <a:latin typeface="Myriad Pro" panose="020B0503030403020204" pitchFamily="34" charset="0"/>
              </a:rPr>
              <a:t>4</a:t>
            </a:r>
          </a:p>
        </p:txBody>
      </p:sp>
      <p:pic>
        <p:nvPicPr>
          <p:cNvPr id="14" name="Picture 13">
            <a:extLst>
              <a:ext uri="{FF2B5EF4-FFF2-40B4-BE49-F238E27FC236}">
                <a16:creationId xmlns:a16="http://schemas.microsoft.com/office/drawing/2014/main" id="{229E5561-4921-4396-AA8C-E8EB3ADDEEA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39552" y="5108442"/>
            <a:ext cx="6192687" cy="438470"/>
          </a:xfrm>
          <a:prstGeom prst="rect">
            <a:avLst/>
          </a:prstGeom>
        </p:spPr>
      </p:pic>
      <p:sp>
        <p:nvSpPr>
          <p:cNvPr id="15" name="Rectangle 14">
            <a:extLst>
              <a:ext uri="{FF2B5EF4-FFF2-40B4-BE49-F238E27FC236}">
                <a16:creationId xmlns:a16="http://schemas.microsoft.com/office/drawing/2014/main" id="{50AB3B4F-E6C4-482B-B7F0-075434ECF52F}"/>
              </a:ext>
            </a:extLst>
          </p:cNvPr>
          <p:cNvSpPr/>
          <p:nvPr/>
        </p:nvSpPr>
        <p:spPr>
          <a:xfrm>
            <a:off x="4440391" y="2886235"/>
            <a:ext cx="263214" cy="276999"/>
          </a:xfrm>
          <a:prstGeom prst="rect">
            <a:avLst/>
          </a:prstGeom>
        </p:spPr>
        <p:txBody>
          <a:bodyPr wrap="none">
            <a:spAutoFit/>
          </a:bodyPr>
          <a:lstStyle/>
          <a:p>
            <a:pPr>
              <a:buNone/>
            </a:pPr>
            <a:r>
              <a:rPr lang="en-GB" sz="1200" dirty="0">
                <a:latin typeface="Myriad Pro" panose="020B0503030403020204" pitchFamily="34" charset="0"/>
              </a:rPr>
              <a:t>3</a:t>
            </a:r>
          </a:p>
        </p:txBody>
      </p:sp>
      <p:sp>
        <p:nvSpPr>
          <p:cNvPr id="16" name="Rectangle 15">
            <a:extLst>
              <a:ext uri="{FF2B5EF4-FFF2-40B4-BE49-F238E27FC236}">
                <a16:creationId xmlns:a16="http://schemas.microsoft.com/office/drawing/2014/main" id="{2DBD1666-E011-4550-84C4-AF45504278D7}"/>
              </a:ext>
            </a:extLst>
          </p:cNvPr>
          <p:cNvSpPr/>
          <p:nvPr/>
        </p:nvSpPr>
        <p:spPr>
          <a:xfrm>
            <a:off x="6017297" y="2888369"/>
            <a:ext cx="269626" cy="276999"/>
          </a:xfrm>
          <a:prstGeom prst="rect">
            <a:avLst/>
          </a:prstGeom>
        </p:spPr>
        <p:txBody>
          <a:bodyPr wrap="none">
            <a:spAutoFit/>
          </a:bodyPr>
          <a:lstStyle/>
          <a:p>
            <a:pPr>
              <a:buNone/>
            </a:pPr>
            <a:r>
              <a:rPr lang="en-GB" sz="1200" b="1" dirty="0">
                <a:latin typeface="Myriad Pro" panose="020B0503030403020204" pitchFamily="34" charset="0"/>
              </a:rPr>
              <a:t>0</a:t>
            </a:r>
          </a:p>
        </p:txBody>
      </p:sp>
      <p:sp>
        <p:nvSpPr>
          <p:cNvPr id="17" name="Rectangle 16">
            <a:extLst>
              <a:ext uri="{FF2B5EF4-FFF2-40B4-BE49-F238E27FC236}">
                <a16:creationId xmlns:a16="http://schemas.microsoft.com/office/drawing/2014/main" id="{20D51B08-6A1C-42CD-B368-7CCE18E95B2B}"/>
              </a:ext>
            </a:extLst>
          </p:cNvPr>
          <p:cNvSpPr/>
          <p:nvPr/>
        </p:nvSpPr>
        <p:spPr>
          <a:xfrm>
            <a:off x="7281759" y="2888369"/>
            <a:ext cx="1325358" cy="276999"/>
          </a:xfrm>
          <a:prstGeom prst="rect">
            <a:avLst/>
          </a:prstGeom>
        </p:spPr>
        <p:txBody>
          <a:bodyPr wrap="square">
            <a:spAutoFit/>
          </a:bodyPr>
          <a:lstStyle/>
          <a:p>
            <a:pPr>
              <a:buNone/>
            </a:pPr>
            <a:r>
              <a:rPr lang="en-GB" sz="1200" dirty="0">
                <a:latin typeface="Myriad Pro" panose="020B0503030403020204" pitchFamily="34" charset="0"/>
              </a:rPr>
              <a:t>12 </a:t>
            </a:r>
            <a:r>
              <a:rPr lang="en-GB" sz="1200" dirty="0">
                <a:latin typeface="Myriad Pro" panose="020B0503030403020204" pitchFamily="34" charset="0"/>
                <a:ea typeface="Times New Roman" panose="02020603050405020304" pitchFamily="18" charset="0"/>
                <a:cs typeface="Times New Roman" panose="02020603050405020304" pitchFamily="18" charset="0"/>
              </a:rPr>
              <a:t>÷ 4 = 3</a:t>
            </a:r>
            <a:r>
              <a:rPr lang="en-GB" sz="1200" dirty="0">
                <a:latin typeface="Myriad Pro" panose="020B0503030403020204" pitchFamily="34" charset="0"/>
              </a:rPr>
              <a:t> </a:t>
            </a:r>
          </a:p>
        </p:txBody>
      </p:sp>
      <p:sp>
        <p:nvSpPr>
          <p:cNvPr id="18" name="Rectangle 17">
            <a:extLst>
              <a:ext uri="{FF2B5EF4-FFF2-40B4-BE49-F238E27FC236}">
                <a16:creationId xmlns:a16="http://schemas.microsoft.com/office/drawing/2014/main" id="{6566125E-1276-4989-B818-307FBCF7A26C}"/>
              </a:ext>
            </a:extLst>
          </p:cNvPr>
          <p:cNvSpPr/>
          <p:nvPr/>
        </p:nvSpPr>
        <p:spPr>
          <a:xfrm>
            <a:off x="2856508" y="3071597"/>
            <a:ext cx="269626" cy="276999"/>
          </a:xfrm>
          <a:prstGeom prst="rect">
            <a:avLst/>
          </a:prstGeom>
        </p:spPr>
        <p:txBody>
          <a:bodyPr wrap="none">
            <a:spAutoFit/>
          </a:bodyPr>
          <a:lstStyle/>
          <a:p>
            <a:pPr>
              <a:buNone/>
            </a:pPr>
            <a:r>
              <a:rPr lang="en-GB" sz="1200" b="1" dirty="0">
                <a:latin typeface="Myriad Pro" panose="020B0503030403020204" pitchFamily="34" charset="0"/>
              </a:rPr>
              <a:t>4</a:t>
            </a:r>
          </a:p>
        </p:txBody>
      </p:sp>
      <p:sp>
        <p:nvSpPr>
          <p:cNvPr id="19" name="Rectangle 18">
            <a:extLst>
              <a:ext uri="{FF2B5EF4-FFF2-40B4-BE49-F238E27FC236}">
                <a16:creationId xmlns:a16="http://schemas.microsoft.com/office/drawing/2014/main" id="{5DB09185-D9E8-4C8E-BC96-77E25625745B}"/>
              </a:ext>
            </a:extLst>
          </p:cNvPr>
          <p:cNvSpPr/>
          <p:nvPr/>
        </p:nvSpPr>
        <p:spPr>
          <a:xfrm>
            <a:off x="4450422" y="3066796"/>
            <a:ext cx="263214" cy="276999"/>
          </a:xfrm>
          <a:prstGeom prst="rect">
            <a:avLst/>
          </a:prstGeom>
        </p:spPr>
        <p:txBody>
          <a:bodyPr wrap="none">
            <a:spAutoFit/>
          </a:bodyPr>
          <a:lstStyle/>
          <a:p>
            <a:pPr>
              <a:buNone/>
            </a:pPr>
            <a:r>
              <a:rPr lang="en-GB" sz="1200" dirty="0">
                <a:latin typeface="Myriad Pro" panose="020B0503030403020204" pitchFamily="34" charset="0"/>
              </a:rPr>
              <a:t>3</a:t>
            </a:r>
          </a:p>
        </p:txBody>
      </p:sp>
      <p:sp>
        <p:nvSpPr>
          <p:cNvPr id="20" name="Rectangle 19">
            <a:extLst>
              <a:ext uri="{FF2B5EF4-FFF2-40B4-BE49-F238E27FC236}">
                <a16:creationId xmlns:a16="http://schemas.microsoft.com/office/drawing/2014/main" id="{9BB3BA2F-0372-49D2-BCFC-2FDE7CD685E9}"/>
              </a:ext>
            </a:extLst>
          </p:cNvPr>
          <p:cNvSpPr/>
          <p:nvPr/>
        </p:nvSpPr>
        <p:spPr>
          <a:xfrm>
            <a:off x="6027328" y="3068930"/>
            <a:ext cx="269626" cy="276999"/>
          </a:xfrm>
          <a:prstGeom prst="rect">
            <a:avLst/>
          </a:prstGeom>
        </p:spPr>
        <p:txBody>
          <a:bodyPr wrap="none">
            <a:spAutoFit/>
          </a:bodyPr>
          <a:lstStyle/>
          <a:p>
            <a:pPr>
              <a:buNone/>
            </a:pPr>
            <a:r>
              <a:rPr lang="en-GB" sz="1200" b="1" dirty="0">
                <a:latin typeface="Myriad Pro" panose="020B0503030403020204" pitchFamily="34" charset="0"/>
              </a:rPr>
              <a:t>1</a:t>
            </a:r>
          </a:p>
        </p:txBody>
      </p:sp>
      <p:sp>
        <p:nvSpPr>
          <p:cNvPr id="21" name="Rectangle 20">
            <a:extLst>
              <a:ext uri="{FF2B5EF4-FFF2-40B4-BE49-F238E27FC236}">
                <a16:creationId xmlns:a16="http://schemas.microsoft.com/office/drawing/2014/main" id="{A95FB724-8BF2-48C2-9CAA-26CB2A04FC42}"/>
              </a:ext>
            </a:extLst>
          </p:cNvPr>
          <p:cNvSpPr/>
          <p:nvPr/>
        </p:nvSpPr>
        <p:spPr>
          <a:xfrm>
            <a:off x="7291790" y="3068930"/>
            <a:ext cx="1325358" cy="276999"/>
          </a:xfrm>
          <a:prstGeom prst="rect">
            <a:avLst/>
          </a:prstGeom>
        </p:spPr>
        <p:txBody>
          <a:bodyPr wrap="square">
            <a:spAutoFit/>
          </a:bodyPr>
          <a:lstStyle/>
          <a:p>
            <a:pPr>
              <a:buNone/>
            </a:pPr>
            <a:r>
              <a:rPr lang="en-GB" sz="1200" dirty="0">
                <a:latin typeface="Myriad Pro" panose="020B0503030403020204" pitchFamily="34" charset="0"/>
              </a:rPr>
              <a:t>13 </a:t>
            </a:r>
            <a:r>
              <a:rPr lang="en-GB" sz="1200" dirty="0">
                <a:latin typeface="Myriad Pro" panose="020B0503030403020204" pitchFamily="34" charset="0"/>
                <a:ea typeface="Times New Roman" panose="02020603050405020304" pitchFamily="18" charset="0"/>
                <a:cs typeface="Times New Roman" panose="02020603050405020304" pitchFamily="18" charset="0"/>
              </a:rPr>
              <a:t>÷ 4 = 3 r 1</a:t>
            </a:r>
            <a:r>
              <a:rPr lang="en-GB" sz="1200" dirty="0">
                <a:latin typeface="Myriad Pro" panose="020B0503030403020204" pitchFamily="34" charset="0"/>
              </a:rPr>
              <a:t> </a:t>
            </a:r>
          </a:p>
        </p:txBody>
      </p:sp>
      <p:pic>
        <p:nvPicPr>
          <p:cNvPr id="25" name="Picture 24">
            <a:extLst>
              <a:ext uri="{FF2B5EF4-FFF2-40B4-BE49-F238E27FC236}">
                <a16:creationId xmlns:a16="http://schemas.microsoft.com/office/drawing/2014/main" id="{E4500424-D314-45B1-BDFB-B3C4BD6C895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59455" y="5236917"/>
            <a:ext cx="1232170" cy="766237"/>
          </a:xfrm>
          <a:prstGeom prst="rect">
            <a:avLst/>
          </a:prstGeom>
        </p:spPr>
      </p:pic>
      <p:sp>
        <p:nvSpPr>
          <p:cNvPr id="27" name="Rectangle 26">
            <a:extLst>
              <a:ext uri="{FF2B5EF4-FFF2-40B4-BE49-F238E27FC236}">
                <a16:creationId xmlns:a16="http://schemas.microsoft.com/office/drawing/2014/main" id="{0274E214-EC20-47F7-8D46-F9B65D28851E}"/>
              </a:ext>
            </a:extLst>
          </p:cNvPr>
          <p:cNvSpPr/>
          <p:nvPr/>
        </p:nvSpPr>
        <p:spPr>
          <a:xfrm>
            <a:off x="2856182" y="3263753"/>
            <a:ext cx="269626" cy="276999"/>
          </a:xfrm>
          <a:prstGeom prst="rect">
            <a:avLst/>
          </a:prstGeom>
        </p:spPr>
        <p:txBody>
          <a:bodyPr wrap="none">
            <a:spAutoFit/>
          </a:bodyPr>
          <a:lstStyle/>
          <a:p>
            <a:pPr>
              <a:buNone/>
            </a:pPr>
            <a:r>
              <a:rPr lang="en-GB" sz="1200" b="1" dirty="0">
                <a:latin typeface="Myriad Pro" panose="020B0503030403020204" pitchFamily="34" charset="0"/>
              </a:rPr>
              <a:t>4</a:t>
            </a:r>
          </a:p>
        </p:txBody>
      </p:sp>
      <p:sp>
        <p:nvSpPr>
          <p:cNvPr id="28" name="Rectangle 27">
            <a:extLst>
              <a:ext uri="{FF2B5EF4-FFF2-40B4-BE49-F238E27FC236}">
                <a16:creationId xmlns:a16="http://schemas.microsoft.com/office/drawing/2014/main" id="{CD2D6094-A281-4920-8B36-73756C3B8B62}"/>
              </a:ext>
            </a:extLst>
          </p:cNvPr>
          <p:cNvSpPr/>
          <p:nvPr/>
        </p:nvSpPr>
        <p:spPr>
          <a:xfrm>
            <a:off x="4450096" y="3258952"/>
            <a:ext cx="263214" cy="276999"/>
          </a:xfrm>
          <a:prstGeom prst="rect">
            <a:avLst/>
          </a:prstGeom>
        </p:spPr>
        <p:txBody>
          <a:bodyPr wrap="none">
            <a:spAutoFit/>
          </a:bodyPr>
          <a:lstStyle/>
          <a:p>
            <a:pPr>
              <a:buNone/>
            </a:pPr>
            <a:r>
              <a:rPr lang="en-GB" sz="1200" dirty="0">
                <a:latin typeface="Myriad Pro" panose="020B0503030403020204" pitchFamily="34" charset="0"/>
              </a:rPr>
              <a:t>3</a:t>
            </a:r>
          </a:p>
        </p:txBody>
      </p:sp>
      <p:sp>
        <p:nvSpPr>
          <p:cNvPr id="29" name="Rectangle 28">
            <a:extLst>
              <a:ext uri="{FF2B5EF4-FFF2-40B4-BE49-F238E27FC236}">
                <a16:creationId xmlns:a16="http://schemas.microsoft.com/office/drawing/2014/main" id="{27B40BB8-1323-47CB-B5BF-9761FFE498E3}"/>
              </a:ext>
            </a:extLst>
          </p:cNvPr>
          <p:cNvSpPr/>
          <p:nvPr/>
        </p:nvSpPr>
        <p:spPr>
          <a:xfrm>
            <a:off x="6027002" y="3261086"/>
            <a:ext cx="269626" cy="276999"/>
          </a:xfrm>
          <a:prstGeom prst="rect">
            <a:avLst/>
          </a:prstGeom>
        </p:spPr>
        <p:txBody>
          <a:bodyPr wrap="none">
            <a:spAutoFit/>
          </a:bodyPr>
          <a:lstStyle/>
          <a:p>
            <a:pPr>
              <a:buNone/>
            </a:pPr>
            <a:r>
              <a:rPr lang="en-GB" sz="1200" b="1" dirty="0">
                <a:latin typeface="Myriad Pro" panose="020B0503030403020204" pitchFamily="34" charset="0"/>
              </a:rPr>
              <a:t>2</a:t>
            </a:r>
          </a:p>
        </p:txBody>
      </p:sp>
      <p:sp>
        <p:nvSpPr>
          <p:cNvPr id="30" name="Rectangle 29">
            <a:extLst>
              <a:ext uri="{FF2B5EF4-FFF2-40B4-BE49-F238E27FC236}">
                <a16:creationId xmlns:a16="http://schemas.microsoft.com/office/drawing/2014/main" id="{130AC8C0-6987-42D8-A171-A9CFA5B9EB41}"/>
              </a:ext>
            </a:extLst>
          </p:cNvPr>
          <p:cNvSpPr/>
          <p:nvPr/>
        </p:nvSpPr>
        <p:spPr>
          <a:xfrm>
            <a:off x="7291464" y="3261086"/>
            <a:ext cx="1325358" cy="276999"/>
          </a:xfrm>
          <a:prstGeom prst="rect">
            <a:avLst/>
          </a:prstGeom>
        </p:spPr>
        <p:txBody>
          <a:bodyPr wrap="square">
            <a:spAutoFit/>
          </a:bodyPr>
          <a:lstStyle/>
          <a:p>
            <a:pPr>
              <a:buNone/>
            </a:pPr>
            <a:r>
              <a:rPr lang="en-GB" sz="1200" dirty="0">
                <a:latin typeface="Myriad Pro" panose="020B0503030403020204" pitchFamily="34" charset="0"/>
              </a:rPr>
              <a:t>14 </a:t>
            </a:r>
            <a:r>
              <a:rPr lang="en-GB" sz="1200" dirty="0">
                <a:latin typeface="Myriad Pro" panose="020B0503030403020204" pitchFamily="34" charset="0"/>
                <a:ea typeface="Times New Roman" panose="02020603050405020304" pitchFamily="18" charset="0"/>
                <a:cs typeface="Times New Roman" panose="02020603050405020304" pitchFamily="18" charset="0"/>
              </a:rPr>
              <a:t>÷ 4 = 3 r 2</a:t>
            </a:r>
            <a:r>
              <a:rPr lang="en-GB" sz="1200" dirty="0">
                <a:latin typeface="Myriad Pro" panose="020B0503030403020204" pitchFamily="34" charset="0"/>
              </a:rPr>
              <a:t> </a:t>
            </a:r>
          </a:p>
        </p:txBody>
      </p:sp>
      <p:sp>
        <p:nvSpPr>
          <p:cNvPr id="31" name="Rectangle 30">
            <a:extLst>
              <a:ext uri="{FF2B5EF4-FFF2-40B4-BE49-F238E27FC236}">
                <a16:creationId xmlns:a16="http://schemas.microsoft.com/office/drawing/2014/main" id="{8044BD78-DF04-430E-8FBC-A258EF6B646D}"/>
              </a:ext>
            </a:extLst>
          </p:cNvPr>
          <p:cNvSpPr/>
          <p:nvPr/>
        </p:nvSpPr>
        <p:spPr>
          <a:xfrm>
            <a:off x="-68822" y="4575059"/>
            <a:ext cx="1547256" cy="830997"/>
          </a:xfrm>
          <a:prstGeom prst="rect">
            <a:avLst/>
          </a:prstGeom>
        </p:spPr>
        <p:txBody>
          <a:bodyPr wrap="square">
            <a:spAutoFit/>
          </a:bodyPr>
          <a:lstStyle/>
          <a:p>
            <a:pPr algn="ctr">
              <a:buNone/>
            </a:pPr>
            <a:r>
              <a:rPr lang="en-GB" sz="2400" dirty="0">
                <a:latin typeface="Myriad Pro" panose="020B0503030403020204" pitchFamily="34" charset="0"/>
              </a:rPr>
              <a:t>remainder of </a:t>
            </a:r>
            <a:r>
              <a:rPr lang="en-GB" sz="2400" b="1" dirty="0">
                <a:latin typeface="Myriad Pro" panose="020B0503030403020204" pitchFamily="34" charset="0"/>
              </a:rPr>
              <a:t>2</a:t>
            </a:r>
          </a:p>
        </p:txBody>
      </p:sp>
      <p:sp>
        <p:nvSpPr>
          <p:cNvPr id="32" name="Rectangle 31">
            <a:extLst>
              <a:ext uri="{FF2B5EF4-FFF2-40B4-BE49-F238E27FC236}">
                <a16:creationId xmlns:a16="http://schemas.microsoft.com/office/drawing/2014/main" id="{CB51A19B-CC6C-4DD0-A8CD-E370AE81D674}"/>
              </a:ext>
            </a:extLst>
          </p:cNvPr>
          <p:cNvSpPr/>
          <p:nvPr/>
        </p:nvSpPr>
        <p:spPr>
          <a:xfrm>
            <a:off x="2808774" y="4701799"/>
            <a:ext cx="1547256" cy="461665"/>
          </a:xfrm>
          <a:prstGeom prst="rect">
            <a:avLst/>
          </a:prstGeom>
        </p:spPr>
        <p:txBody>
          <a:bodyPr wrap="square">
            <a:spAutoFit/>
          </a:bodyPr>
          <a:lstStyle/>
          <a:p>
            <a:pPr algn="ctr">
              <a:buNone/>
            </a:pPr>
            <a:r>
              <a:rPr lang="en-GB" sz="2400" b="1" dirty="0">
                <a:latin typeface="Myriad Pro" panose="020B0503030403020204" pitchFamily="34" charset="0"/>
              </a:rPr>
              <a:t>3</a:t>
            </a:r>
            <a:r>
              <a:rPr lang="en-GB" sz="2400" dirty="0">
                <a:latin typeface="Myriad Pro" panose="020B0503030403020204" pitchFamily="34" charset="0"/>
              </a:rPr>
              <a:t> fours</a:t>
            </a:r>
            <a:endParaRPr lang="en-GB" sz="2400" b="1" dirty="0">
              <a:latin typeface="Myriad Pro" panose="020B0503030403020204" pitchFamily="34" charset="0"/>
            </a:endParaRPr>
          </a:p>
        </p:txBody>
      </p:sp>
    </p:spTree>
    <p:extLst>
      <p:ext uri="{BB962C8B-B14F-4D97-AF65-F5344CB8AC3E}">
        <p14:creationId xmlns:p14="http://schemas.microsoft.com/office/powerpoint/2010/main" val="3647536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right)">
                                      <p:cBhvr>
                                        <p:cTn id="12" dur="500"/>
                                        <p:tgtEl>
                                          <p:spTgt spid="6"/>
                                        </p:tgtEl>
                                      </p:cBhvr>
                                    </p:animEffect>
                                  </p:childTnLst>
                                </p:cTn>
                              </p:par>
                              <p:par>
                                <p:cTn id="13" presetID="10" presetClass="entr" presetSubtype="0" fill="hold" grpId="0" nodeType="withEffect">
                                  <p:stCondLst>
                                    <p:cond delay="20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right)">
                                      <p:cBhvr>
                                        <p:cTn id="20" dur="500"/>
                                        <p:tgtEl>
                                          <p:spTgt spid="8"/>
                                        </p:tgtEl>
                                      </p:cBhvr>
                                    </p:animEffect>
                                  </p:childTnLst>
                                </p:cTn>
                              </p:par>
                              <p:par>
                                <p:cTn id="21" presetID="10" presetClass="entr" presetSubtype="0" fill="hold" grpId="0" nodeType="withEffect">
                                  <p:stCondLst>
                                    <p:cond delay="20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right)">
                                      <p:cBhvr>
                                        <p:cTn id="28" dur="500"/>
                                        <p:tgtEl>
                                          <p:spTgt spid="9"/>
                                        </p:tgtEl>
                                      </p:cBhvr>
                                    </p:animEffect>
                                  </p:childTnLst>
                                </p:cTn>
                              </p:par>
                              <p:par>
                                <p:cTn id="29" presetID="10" presetClass="entr" presetSubtype="0" fill="hold" grpId="0" nodeType="withEffect">
                                  <p:stCondLst>
                                    <p:cond delay="20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par>
                                <p:cTn id="37" presetID="10" presetClass="entr" presetSubtype="0"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500"/>
                                        <p:tgtEl>
                                          <p:spTgt spid="3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500"/>
                                        <p:tgtEl>
                                          <p:spTgt spid="2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500"/>
                                        <p:tgtEl>
                                          <p:spTgt spid="31"/>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fade">
                                      <p:cBhvr>
                                        <p:cTn id="58" dur="500"/>
                                        <p:tgtEl>
                                          <p:spTgt spid="2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fade">
                                      <p:cBhvr>
                                        <p:cTn id="61" dur="500"/>
                                        <p:tgtEl>
                                          <p:spTgt spid="28"/>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fade">
                                      <p:cBhvr>
                                        <p:cTn id="6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10" grpId="0"/>
      <p:bldP spid="11" grpId="0"/>
      <p:bldP spid="12" grpId="0"/>
      <p:bldP spid="27" grpId="0"/>
      <p:bldP spid="28" grpId="0"/>
      <p:bldP spid="29" grpId="0"/>
      <p:bldP spid="30" grpId="0"/>
      <p:bldP spid="31" grpId="0"/>
      <p:bldP spid="3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E4379D-FFB1-47B9-8DCC-86DD77B4F9CE}"/>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2.12 </a:t>
            </a:r>
            <a:r>
              <a:rPr lang="en-GB" dirty="0"/>
              <a:t>Division with remainders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2:1</a:t>
            </a:r>
          </a:p>
        </p:txBody>
      </p:sp>
      <p:sp>
        <p:nvSpPr>
          <p:cNvPr id="3" name="Rectangle 2">
            <a:extLst>
              <a:ext uri="{FF2B5EF4-FFF2-40B4-BE49-F238E27FC236}">
                <a16:creationId xmlns:a16="http://schemas.microsoft.com/office/drawing/2014/main" id="{D381DBCA-8575-4141-9456-BF7E9DBFEEB5}"/>
              </a:ext>
            </a:extLst>
          </p:cNvPr>
          <p:cNvSpPr/>
          <p:nvPr/>
        </p:nvSpPr>
        <p:spPr bwMode="auto">
          <a:xfrm>
            <a:off x="1459282" y="6081261"/>
            <a:ext cx="5148000" cy="123572"/>
          </a:xfrm>
          <a:prstGeom prst="rect">
            <a:avLst/>
          </a:prstGeom>
          <a:solidFill>
            <a:srgbClr val="A2E3FF"/>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 name="Rectangle 3">
            <a:extLst>
              <a:ext uri="{FF2B5EF4-FFF2-40B4-BE49-F238E27FC236}">
                <a16:creationId xmlns:a16="http://schemas.microsoft.com/office/drawing/2014/main" id="{A4DB794B-004C-4980-A7E1-733B7F2FE253}"/>
              </a:ext>
            </a:extLst>
          </p:cNvPr>
          <p:cNvSpPr/>
          <p:nvPr/>
        </p:nvSpPr>
        <p:spPr bwMode="auto">
          <a:xfrm>
            <a:off x="217979" y="6089971"/>
            <a:ext cx="1232169" cy="171232"/>
          </a:xfrm>
          <a:prstGeom prst="rect">
            <a:avLst/>
          </a:prstGeom>
          <a:solidFill>
            <a:srgbClr val="FFE2D8"/>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aphicFrame>
        <p:nvGraphicFramePr>
          <p:cNvPr id="6" name="Table 5">
            <a:extLst>
              <a:ext uri="{FF2B5EF4-FFF2-40B4-BE49-F238E27FC236}">
                <a16:creationId xmlns:a16="http://schemas.microsoft.com/office/drawing/2014/main" id="{7CB97100-4FC1-4A24-8679-F616F7E25DD9}"/>
              </a:ext>
            </a:extLst>
          </p:cNvPr>
          <p:cNvGraphicFramePr>
            <a:graphicFrameLocks noGrp="1"/>
          </p:cNvGraphicFramePr>
          <p:nvPr>
            <p:extLst>
              <p:ext uri="{D42A27DB-BD31-4B8C-83A1-F6EECF244321}">
                <p14:modId xmlns:p14="http://schemas.microsoft.com/office/powerpoint/2010/main" val="1634878201"/>
              </p:ext>
            </p:extLst>
          </p:nvPr>
        </p:nvGraphicFramePr>
        <p:xfrm>
          <a:off x="683567" y="2270113"/>
          <a:ext cx="7776865" cy="2364237"/>
        </p:xfrm>
        <a:graphic>
          <a:graphicData uri="http://schemas.openxmlformats.org/drawingml/2006/table">
            <a:tbl>
              <a:tblPr firstRow="1" firstCol="1" bandRow="1">
                <a:tableStyleId>{5C22544A-7EE6-4342-B048-85BDC9FD1C3A}</a:tableStyleId>
              </a:tblPr>
              <a:tblGrid>
                <a:gridCol w="1555373">
                  <a:extLst>
                    <a:ext uri="{9D8B030D-6E8A-4147-A177-3AD203B41FA5}">
                      <a16:colId xmlns:a16="http://schemas.microsoft.com/office/drawing/2014/main" val="4115367786"/>
                    </a:ext>
                  </a:extLst>
                </a:gridCol>
                <a:gridCol w="1555373">
                  <a:extLst>
                    <a:ext uri="{9D8B030D-6E8A-4147-A177-3AD203B41FA5}">
                      <a16:colId xmlns:a16="http://schemas.microsoft.com/office/drawing/2014/main" val="2164422049"/>
                    </a:ext>
                  </a:extLst>
                </a:gridCol>
                <a:gridCol w="1555373">
                  <a:extLst>
                    <a:ext uri="{9D8B030D-6E8A-4147-A177-3AD203B41FA5}">
                      <a16:colId xmlns:a16="http://schemas.microsoft.com/office/drawing/2014/main" val="3728697953"/>
                    </a:ext>
                  </a:extLst>
                </a:gridCol>
                <a:gridCol w="1555373">
                  <a:extLst>
                    <a:ext uri="{9D8B030D-6E8A-4147-A177-3AD203B41FA5}">
                      <a16:colId xmlns:a16="http://schemas.microsoft.com/office/drawing/2014/main" val="944799881"/>
                    </a:ext>
                  </a:extLst>
                </a:gridCol>
                <a:gridCol w="1555373">
                  <a:extLst>
                    <a:ext uri="{9D8B030D-6E8A-4147-A177-3AD203B41FA5}">
                      <a16:colId xmlns:a16="http://schemas.microsoft.com/office/drawing/2014/main" val="1832046248"/>
                    </a:ext>
                  </a:extLst>
                </a:gridCol>
              </a:tblGrid>
              <a:tr h="661986">
                <a:tc>
                  <a:txBody>
                    <a:bodyPr/>
                    <a:lstStyle/>
                    <a:p>
                      <a:pPr algn="ctr">
                        <a:spcBef>
                          <a:spcPts val="400"/>
                        </a:spcBef>
                        <a:spcAft>
                          <a:spcPts val="400"/>
                        </a:spcAft>
                      </a:pPr>
                      <a:r>
                        <a:rPr lang="en-GB" sz="1400" dirty="0">
                          <a:solidFill>
                            <a:schemeClr val="tx1"/>
                          </a:solidFill>
                          <a:effectLst/>
                          <a:latin typeface="Myriad Pro" panose="020B0503030403020204" pitchFamily="34" charset="0"/>
                        </a:rPr>
                        <a:t>Total number of apples</a:t>
                      </a:r>
                      <a:br>
                        <a:rPr lang="en-GB" sz="1400" dirty="0">
                          <a:solidFill>
                            <a:schemeClr val="tx1"/>
                          </a:solidFill>
                          <a:effectLst/>
                          <a:latin typeface="Myriad Pro" panose="020B0503030403020204" pitchFamily="34" charset="0"/>
                        </a:rPr>
                      </a:br>
                      <a:r>
                        <a:rPr lang="en-GB" sz="1400" dirty="0">
                          <a:solidFill>
                            <a:schemeClr val="tx1"/>
                          </a:solidFill>
                          <a:effectLst/>
                          <a:latin typeface="Myriad Pro" panose="020B0503030403020204" pitchFamily="34" charset="0"/>
                        </a:rPr>
                        <a:t>(dividend)</a:t>
                      </a:r>
                      <a:endParaRPr lang="en-GB" sz="14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spcBef>
                          <a:spcPts val="400"/>
                        </a:spcBef>
                        <a:spcAft>
                          <a:spcPts val="400"/>
                        </a:spcAft>
                      </a:pPr>
                      <a:r>
                        <a:rPr lang="en-GB" sz="1400" dirty="0">
                          <a:solidFill>
                            <a:schemeClr val="tx1"/>
                          </a:solidFill>
                          <a:effectLst/>
                          <a:latin typeface="Myriad Pro" panose="020B0503030403020204" pitchFamily="34" charset="0"/>
                        </a:rPr>
                        <a:t>Number of apples in each tray</a:t>
                      </a:r>
                      <a:br>
                        <a:rPr lang="en-GB" sz="1400" dirty="0">
                          <a:solidFill>
                            <a:schemeClr val="tx1"/>
                          </a:solidFill>
                          <a:effectLst/>
                          <a:latin typeface="Myriad Pro" panose="020B0503030403020204" pitchFamily="34" charset="0"/>
                        </a:rPr>
                      </a:br>
                      <a:r>
                        <a:rPr lang="en-GB" sz="1400" dirty="0">
                          <a:solidFill>
                            <a:schemeClr val="tx1"/>
                          </a:solidFill>
                          <a:effectLst/>
                          <a:latin typeface="Myriad Pro" panose="020B0503030403020204" pitchFamily="34" charset="0"/>
                        </a:rPr>
                        <a:t>(divisor)</a:t>
                      </a:r>
                      <a:endParaRPr lang="en-GB" sz="14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spcBef>
                          <a:spcPts val="400"/>
                        </a:spcBef>
                        <a:spcAft>
                          <a:spcPts val="400"/>
                        </a:spcAft>
                      </a:pPr>
                      <a:r>
                        <a:rPr lang="en-GB" sz="1400">
                          <a:solidFill>
                            <a:schemeClr val="tx1"/>
                          </a:solidFill>
                          <a:effectLst/>
                          <a:latin typeface="Myriad Pro" panose="020B0503030403020204" pitchFamily="34" charset="0"/>
                        </a:rPr>
                        <a:t>Number of trays</a:t>
                      </a:r>
                      <a:br>
                        <a:rPr lang="en-GB" sz="1400">
                          <a:solidFill>
                            <a:schemeClr val="tx1"/>
                          </a:solidFill>
                          <a:effectLst/>
                          <a:latin typeface="Myriad Pro" panose="020B0503030403020204" pitchFamily="34" charset="0"/>
                        </a:rPr>
                      </a:br>
                      <a:r>
                        <a:rPr lang="en-GB" sz="1400">
                          <a:solidFill>
                            <a:schemeClr val="tx1"/>
                          </a:solidFill>
                          <a:effectLst/>
                          <a:latin typeface="Myriad Pro" panose="020B0503030403020204" pitchFamily="34" charset="0"/>
                        </a:rPr>
                        <a:t>(quotient)</a:t>
                      </a:r>
                      <a:endParaRPr lang="en-GB" sz="14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spcBef>
                          <a:spcPts val="400"/>
                        </a:spcBef>
                        <a:spcAft>
                          <a:spcPts val="400"/>
                        </a:spcAft>
                      </a:pPr>
                      <a:r>
                        <a:rPr lang="en-GB" sz="1400" dirty="0">
                          <a:solidFill>
                            <a:schemeClr val="tx1"/>
                          </a:solidFill>
                          <a:effectLst/>
                          <a:latin typeface="Myriad Pro" panose="020B0503030403020204" pitchFamily="34" charset="0"/>
                        </a:rPr>
                        <a:t>Number of apples left over</a:t>
                      </a:r>
                      <a:br>
                        <a:rPr lang="en-GB" sz="1400" dirty="0">
                          <a:solidFill>
                            <a:schemeClr val="tx1"/>
                          </a:solidFill>
                          <a:effectLst/>
                          <a:latin typeface="Myriad Pro" panose="020B0503030403020204" pitchFamily="34" charset="0"/>
                        </a:rPr>
                      </a:br>
                      <a:r>
                        <a:rPr lang="en-GB" sz="1400" dirty="0">
                          <a:solidFill>
                            <a:schemeClr val="tx1"/>
                          </a:solidFill>
                          <a:effectLst/>
                          <a:latin typeface="Myriad Pro" panose="020B0503030403020204" pitchFamily="34" charset="0"/>
                        </a:rPr>
                        <a:t>(remainder)</a:t>
                      </a:r>
                      <a:endParaRPr lang="en-GB" sz="14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spcBef>
                          <a:spcPts val="400"/>
                        </a:spcBef>
                        <a:spcAft>
                          <a:spcPts val="400"/>
                        </a:spcAft>
                      </a:pPr>
                      <a:r>
                        <a:rPr lang="en-GB" sz="1400" dirty="0">
                          <a:solidFill>
                            <a:schemeClr val="tx1"/>
                          </a:solidFill>
                          <a:effectLst/>
                          <a:latin typeface="Myriad Pro" panose="020B0503030403020204" pitchFamily="34" charset="0"/>
                        </a:rPr>
                        <a:t>Equation</a:t>
                      </a:r>
                      <a:endParaRPr lang="en-GB" sz="14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328391683"/>
                  </a:ext>
                </a:extLst>
              </a:tr>
              <a:tr h="189139">
                <a:tc>
                  <a:txBody>
                    <a:bodyPr/>
                    <a:lstStyle/>
                    <a:p>
                      <a:pPr algn="ctr">
                        <a:spcBef>
                          <a:spcPts val="400"/>
                        </a:spcBef>
                        <a:spcAft>
                          <a:spcPts val="400"/>
                        </a:spcAft>
                      </a:pPr>
                      <a:r>
                        <a:rPr lang="en-GB" sz="12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12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5857388"/>
                  </a:ext>
                </a:extLst>
              </a:tr>
              <a:tr h="189139">
                <a:tc>
                  <a:txBody>
                    <a:bodyPr/>
                    <a:lstStyle/>
                    <a:p>
                      <a:pPr algn="ctr">
                        <a:spcBef>
                          <a:spcPts val="400"/>
                        </a:spcBef>
                        <a:spcAft>
                          <a:spcPts val="400"/>
                        </a:spcAft>
                      </a:pPr>
                      <a:r>
                        <a:rPr lang="en-GB" sz="12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13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80650566"/>
                  </a:ext>
                </a:extLst>
              </a:tr>
              <a:tr h="189139">
                <a:tc>
                  <a:txBody>
                    <a:bodyPr/>
                    <a:lstStyle/>
                    <a:p>
                      <a:pPr algn="ctr">
                        <a:spcBef>
                          <a:spcPts val="400"/>
                        </a:spcBef>
                        <a:spcAft>
                          <a:spcPts val="400"/>
                        </a:spcAft>
                      </a:pPr>
                      <a:r>
                        <a:rPr lang="en-GB" sz="12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14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0473338"/>
                  </a:ext>
                </a:extLst>
              </a:tr>
              <a:tr h="189139">
                <a:tc>
                  <a:txBody>
                    <a:bodyPr/>
                    <a:lstStyle/>
                    <a:p>
                      <a:pPr algn="ctr">
                        <a:spcBef>
                          <a:spcPts val="400"/>
                        </a:spcBef>
                        <a:spcAft>
                          <a:spcPts val="400"/>
                        </a:spcAft>
                      </a:pPr>
                      <a:r>
                        <a:rPr lang="en-GB" sz="12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15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371320"/>
                  </a:ext>
                </a:extLst>
              </a:tr>
              <a:tr h="189139">
                <a:tc>
                  <a:txBody>
                    <a:bodyPr/>
                    <a:lstStyle/>
                    <a:p>
                      <a:pPr algn="ctr">
                        <a:spcBef>
                          <a:spcPts val="400"/>
                        </a:spcBef>
                        <a:spcAft>
                          <a:spcPts val="400"/>
                        </a:spcAft>
                      </a:pPr>
                      <a:r>
                        <a:rPr lang="en-GB" sz="12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16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64842721"/>
                  </a:ext>
                </a:extLst>
              </a:tr>
              <a:tr h="189139">
                <a:tc>
                  <a:txBody>
                    <a:bodyPr/>
                    <a:lstStyle/>
                    <a:p>
                      <a:pPr algn="ctr">
                        <a:spcBef>
                          <a:spcPts val="400"/>
                        </a:spcBef>
                        <a:spcAft>
                          <a:spcPts val="400"/>
                        </a:spcAft>
                      </a:pPr>
                      <a:r>
                        <a:rPr lang="en-GB" sz="12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17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2933647"/>
                  </a:ext>
                </a:extLst>
              </a:tr>
              <a:tr h="189139">
                <a:tc>
                  <a:txBody>
                    <a:bodyPr/>
                    <a:lstStyle/>
                    <a:p>
                      <a:pPr algn="ctr">
                        <a:spcBef>
                          <a:spcPts val="400"/>
                        </a:spcBef>
                        <a:spcAft>
                          <a:spcPts val="400"/>
                        </a:spcAft>
                      </a:pPr>
                      <a:r>
                        <a:rPr lang="en-GB" sz="12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18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32005977"/>
                  </a:ext>
                </a:extLst>
              </a:tr>
              <a:tr h="189139">
                <a:tc>
                  <a:txBody>
                    <a:bodyPr/>
                    <a:lstStyle/>
                    <a:p>
                      <a:pPr algn="ctr">
                        <a:spcBef>
                          <a:spcPts val="400"/>
                        </a:spcBef>
                        <a:spcAft>
                          <a:spcPts val="400"/>
                        </a:spcAft>
                      </a:pPr>
                      <a:r>
                        <a:rPr lang="en-GB" sz="12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19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3474050"/>
                  </a:ext>
                </a:extLst>
              </a:tr>
              <a:tr h="189139">
                <a:tc>
                  <a:txBody>
                    <a:bodyPr/>
                    <a:lstStyle/>
                    <a:p>
                      <a:pPr algn="ctr">
                        <a:spcBef>
                          <a:spcPts val="400"/>
                        </a:spcBef>
                        <a:spcAft>
                          <a:spcPts val="400"/>
                        </a:spcAft>
                      </a:pPr>
                      <a:r>
                        <a:rPr lang="en-GB" sz="12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70972215"/>
                  </a:ext>
                </a:extLst>
              </a:tr>
            </a:tbl>
          </a:graphicData>
        </a:graphic>
      </p:graphicFrame>
      <p:sp>
        <p:nvSpPr>
          <p:cNvPr id="7" name="Rectangle 6">
            <a:extLst>
              <a:ext uri="{FF2B5EF4-FFF2-40B4-BE49-F238E27FC236}">
                <a16:creationId xmlns:a16="http://schemas.microsoft.com/office/drawing/2014/main" id="{3644628B-FA04-4575-BD46-D92D91F40A02}"/>
              </a:ext>
            </a:extLst>
          </p:cNvPr>
          <p:cNvSpPr/>
          <p:nvPr/>
        </p:nvSpPr>
        <p:spPr>
          <a:xfrm>
            <a:off x="2114981" y="746725"/>
            <a:ext cx="4914038" cy="461665"/>
          </a:xfrm>
          <a:prstGeom prst="rect">
            <a:avLst/>
          </a:prstGeom>
        </p:spPr>
        <p:txBody>
          <a:bodyPr wrap="none">
            <a:spAutoFit/>
          </a:bodyPr>
          <a:lstStyle/>
          <a:p>
            <a:pPr algn="ctr">
              <a:buNone/>
            </a:pPr>
            <a:r>
              <a:rPr lang="en-GB" sz="2400" dirty="0">
                <a:latin typeface="Myriad Pro" panose="020B0503030403020204" pitchFamily="34" charset="0"/>
              </a:rPr>
              <a:t>Apples in trays of 4. How many trays?</a:t>
            </a:r>
          </a:p>
        </p:txBody>
      </p:sp>
      <p:pic>
        <p:nvPicPr>
          <p:cNvPr id="8" name="Picture 7">
            <a:extLst>
              <a:ext uri="{FF2B5EF4-FFF2-40B4-BE49-F238E27FC236}">
                <a16:creationId xmlns:a16="http://schemas.microsoft.com/office/drawing/2014/main" id="{C002FBC7-C4D5-4DB0-8436-E9335273E51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60978" y="1228393"/>
            <a:ext cx="2856319" cy="971845"/>
          </a:xfrm>
          <a:prstGeom prst="rect">
            <a:avLst/>
          </a:prstGeom>
        </p:spPr>
      </p:pic>
      <p:pic>
        <p:nvPicPr>
          <p:cNvPr id="9" name="Picture 8">
            <a:extLst>
              <a:ext uri="{FF2B5EF4-FFF2-40B4-BE49-F238E27FC236}">
                <a16:creationId xmlns:a16="http://schemas.microsoft.com/office/drawing/2014/main" id="{6759C85C-46FB-4761-B159-450A1F3C10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3126" y="5659897"/>
            <a:ext cx="1658469" cy="374091"/>
          </a:xfrm>
          <a:prstGeom prst="rect">
            <a:avLst/>
          </a:prstGeom>
        </p:spPr>
      </p:pic>
      <p:pic>
        <p:nvPicPr>
          <p:cNvPr id="10" name="Picture 9">
            <a:extLst>
              <a:ext uri="{FF2B5EF4-FFF2-40B4-BE49-F238E27FC236}">
                <a16:creationId xmlns:a16="http://schemas.microsoft.com/office/drawing/2014/main" id="{5AA11F2B-3E7F-4924-8C2A-87779CB4C9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0782" y="6181878"/>
            <a:ext cx="318066" cy="318066"/>
          </a:xfrm>
          <a:prstGeom prst="rect">
            <a:avLst/>
          </a:prstGeom>
        </p:spPr>
      </p:pic>
      <p:pic>
        <p:nvPicPr>
          <p:cNvPr id="11" name="Picture 10">
            <a:extLst>
              <a:ext uri="{FF2B5EF4-FFF2-40B4-BE49-F238E27FC236}">
                <a16:creationId xmlns:a16="http://schemas.microsoft.com/office/drawing/2014/main" id="{DD2B3164-7DAD-4790-B47B-31DA24A97B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3443" y="5659897"/>
            <a:ext cx="1658469" cy="374091"/>
          </a:xfrm>
          <a:prstGeom prst="rect">
            <a:avLst/>
          </a:prstGeom>
        </p:spPr>
      </p:pic>
      <p:pic>
        <p:nvPicPr>
          <p:cNvPr id="12" name="Picture 11">
            <a:extLst>
              <a:ext uri="{FF2B5EF4-FFF2-40B4-BE49-F238E27FC236}">
                <a16:creationId xmlns:a16="http://schemas.microsoft.com/office/drawing/2014/main" id="{1DECF4C6-666D-48EB-99BA-1C03DAABB3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8619" y="5659897"/>
            <a:ext cx="1658469" cy="374091"/>
          </a:xfrm>
          <a:prstGeom prst="rect">
            <a:avLst/>
          </a:prstGeom>
        </p:spPr>
      </p:pic>
      <p:sp>
        <p:nvSpPr>
          <p:cNvPr id="13" name="Rectangle 12">
            <a:extLst>
              <a:ext uri="{FF2B5EF4-FFF2-40B4-BE49-F238E27FC236}">
                <a16:creationId xmlns:a16="http://schemas.microsoft.com/office/drawing/2014/main" id="{6A7843F1-1188-499F-A4D6-8574665EC8F0}"/>
              </a:ext>
            </a:extLst>
          </p:cNvPr>
          <p:cNvSpPr/>
          <p:nvPr/>
        </p:nvSpPr>
        <p:spPr>
          <a:xfrm>
            <a:off x="5492280" y="5236918"/>
            <a:ext cx="561372" cy="461665"/>
          </a:xfrm>
          <a:prstGeom prst="rect">
            <a:avLst/>
          </a:prstGeom>
        </p:spPr>
        <p:txBody>
          <a:bodyPr wrap="none">
            <a:spAutoFit/>
          </a:bodyPr>
          <a:lstStyle/>
          <a:p>
            <a:pPr>
              <a:buNone/>
            </a:pPr>
            <a:r>
              <a:rPr lang="en-GB" sz="2400" dirty="0">
                <a:solidFill>
                  <a:srgbClr val="00628C"/>
                </a:solidFill>
                <a:latin typeface="Myriad Pro" panose="020B0503030403020204" pitchFamily="34" charset="0"/>
                <a:ea typeface="Times New Roman" panose="02020603050405020304" pitchFamily="18" charset="0"/>
                <a:cs typeface="Times New Roman" panose="02020603050405020304" pitchFamily="18" charset="0"/>
              </a:rPr>
              <a:t>– 4</a:t>
            </a:r>
            <a:endParaRPr lang="en-GB" sz="2400" dirty="0">
              <a:solidFill>
                <a:srgbClr val="00628C"/>
              </a:solidFill>
              <a:latin typeface="Myriad Pro" panose="020B0503030403020204" pitchFamily="34" charset="0"/>
            </a:endParaRPr>
          </a:p>
        </p:txBody>
      </p:sp>
      <p:sp>
        <p:nvSpPr>
          <p:cNvPr id="14" name="Rectangle 13">
            <a:extLst>
              <a:ext uri="{FF2B5EF4-FFF2-40B4-BE49-F238E27FC236}">
                <a16:creationId xmlns:a16="http://schemas.microsoft.com/office/drawing/2014/main" id="{CB944DD1-A958-4DBC-8EFA-E3129BC9F620}"/>
              </a:ext>
            </a:extLst>
          </p:cNvPr>
          <p:cNvSpPr/>
          <p:nvPr/>
        </p:nvSpPr>
        <p:spPr>
          <a:xfrm>
            <a:off x="3761991" y="5236918"/>
            <a:ext cx="561372" cy="461665"/>
          </a:xfrm>
          <a:prstGeom prst="rect">
            <a:avLst/>
          </a:prstGeom>
        </p:spPr>
        <p:txBody>
          <a:bodyPr wrap="none">
            <a:spAutoFit/>
          </a:bodyPr>
          <a:lstStyle/>
          <a:p>
            <a:pPr>
              <a:buNone/>
            </a:pPr>
            <a:r>
              <a:rPr lang="en-GB" sz="2400" dirty="0">
                <a:solidFill>
                  <a:srgbClr val="00628C"/>
                </a:solidFill>
                <a:latin typeface="Myriad Pro" panose="020B0503030403020204" pitchFamily="34" charset="0"/>
                <a:ea typeface="Times New Roman" panose="02020603050405020304" pitchFamily="18" charset="0"/>
                <a:cs typeface="Times New Roman" panose="02020603050405020304" pitchFamily="18" charset="0"/>
              </a:rPr>
              <a:t>– 4</a:t>
            </a:r>
            <a:endParaRPr lang="en-GB" sz="2400" dirty="0">
              <a:solidFill>
                <a:srgbClr val="00628C"/>
              </a:solidFill>
              <a:latin typeface="Myriad Pro" panose="020B0503030403020204" pitchFamily="34" charset="0"/>
            </a:endParaRPr>
          </a:p>
        </p:txBody>
      </p:sp>
      <p:sp>
        <p:nvSpPr>
          <p:cNvPr id="15" name="Rectangle 14">
            <a:extLst>
              <a:ext uri="{FF2B5EF4-FFF2-40B4-BE49-F238E27FC236}">
                <a16:creationId xmlns:a16="http://schemas.microsoft.com/office/drawing/2014/main" id="{C3F8CE18-4525-45DE-974F-E7BB7A54015B}"/>
              </a:ext>
            </a:extLst>
          </p:cNvPr>
          <p:cNvSpPr/>
          <p:nvPr/>
        </p:nvSpPr>
        <p:spPr>
          <a:xfrm>
            <a:off x="2057167" y="5236918"/>
            <a:ext cx="561372" cy="461665"/>
          </a:xfrm>
          <a:prstGeom prst="rect">
            <a:avLst/>
          </a:prstGeom>
        </p:spPr>
        <p:txBody>
          <a:bodyPr wrap="none">
            <a:spAutoFit/>
          </a:bodyPr>
          <a:lstStyle/>
          <a:p>
            <a:pPr>
              <a:buNone/>
            </a:pPr>
            <a:r>
              <a:rPr lang="en-GB" sz="2400" dirty="0">
                <a:solidFill>
                  <a:srgbClr val="00628C"/>
                </a:solidFill>
                <a:latin typeface="Myriad Pro" panose="020B0503030403020204" pitchFamily="34" charset="0"/>
                <a:ea typeface="Times New Roman" panose="02020603050405020304" pitchFamily="18" charset="0"/>
                <a:cs typeface="Times New Roman" panose="02020603050405020304" pitchFamily="18" charset="0"/>
              </a:rPr>
              <a:t>– 4</a:t>
            </a:r>
            <a:endParaRPr lang="en-GB" sz="2400" dirty="0">
              <a:solidFill>
                <a:srgbClr val="00628C"/>
              </a:solidFill>
              <a:latin typeface="Myriad Pro" panose="020B0503030403020204" pitchFamily="34" charset="0"/>
            </a:endParaRPr>
          </a:p>
        </p:txBody>
      </p:sp>
      <p:sp>
        <p:nvSpPr>
          <p:cNvPr id="16" name="Rectangle 15">
            <a:extLst>
              <a:ext uri="{FF2B5EF4-FFF2-40B4-BE49-F238E27FC236}">
                <a16:creationId xmlns:a16="http://schemas.microsoft.com/office/drawing/2014/main" id="{382C32B4-DB00-4A88-B965-B4A45B690ABA}"/>
              </a:ext>
            </a:extLst>
          </p:cNvPr>
          <p:cNvSpPr/>
          <p:nvPr/>
        </p:nvSpPr>
        <p:spPr>
          <a:xfrm>
            <a:off x="2846477" y="2891036"/>
            <a:ext cx="269626" cy="276999"/>
          </a:xfrm>
          <a:prstGeom prst="rect">
            <a:avLst/>
          </a:prstGeom>
        </p:spPr>
        <p:txBody>
          <a:bodyPr wrap="none">
            <a:spAutoFit/>
          </a:bodyPr>
          <a:lstStyle/>
          <a:p>
            <a:pPr>
              <a:buNone/>
            </a:pPr>
            <a:r>
              <a:rPr lang="en-GB" sz="1200" b="1" dirty="0">
                <a:latin typeface="Myriad Pro" panose="020B0503030403020204" pitchFamily="34" charset="0"/>
              </a:rPr>
              <a:t>4</a:t>
            </a:r>
          </a:p>
        </p:txBody>
      </p:sp>
      <p:pic>
        <p:nvPicPr>
          <p:cNvPr id="17" name="Picture 16">
            <a:extLst>
              <a:ext uri="{FF2B5EF4-FFF2-40B4-BE49-F238E27FC236}">
                <a16:creationId xmlns:a16="http://schemas.microsoft.com/office/drawing/2014/main" id="{6F51A4F2-63EF-468B-827E-1AAB4E4F0CD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043608" y="5108442"/>
            <a:ext cx="6043225" cy="438470"/>
          </a:xfrm>
          <a:prstGeom prst="rect">
            <a:avLst/>
          </a:prstGeom>
        </p:spPr>
      </p:pic>
      <p:sp>
        <p:nvSpPr>
          <p:cNvPr id="18" name="Rectangle 17">
            <a:extLst>
              <a:ext uri="{FF2B5EF4-FFF2-40B4-BE49-F238E27FC236}">
                <a16:creationId xmlns:a16="http://schemas.microsoft.com/office/drawing/2014/main" id="{2A114377-0DC0-4E1C-8A44-DF18F83C840F}"/>
              </a:ext>
            </a:extLst>
          </p:cNvPr>
          <p:cNvSpPr/>
          <p:nvPr/>
        </p:nvSpPr>
        <p:spPr>
          <a:xfrm>
            <a:off x="4440391" y="2886235"/>
            <a:ext cx="263214" cy="276999"/>
          </a:xfrm>
          <a:prstGeom prst="rect">
            <a:avLst/>
          </a:prstGeom>
        </p:spPr>
        <p:txBody>
          <a:bodyPr wrap="none">
            <a:spAutoFit/>
          </a:bodyPr>
          <a:lstStyle/>
          <a:p>
            <a:pPr>
              <a:buNone/>
            </a:pPr>
            <a:r>
              <a:rPr lang="en-GB" sz="1200" dirty="0">
                <a:latin typeface="Myriad Pro" panose="020B0503030403020204" pitchFamily="34" charset="0"/>
              </a:rPr>
              <a:t>3</a:t>
            </a:r>
          </a:p>
        </p:txBody>
      </p:sp>
      <p:sp>
        <p:nvSpPr>
          <p:cNvPr id="19" name="Rectangle 18">
            <a:extLst>
              <a:ext uri="{FF2B5EF4-FFF2-40B4-BE49-F238E27FC236}">
                <a16:creationId xmlns:a16="http://schemas.microsoft.com/office/drawing/2014/main" id="{2585689B-BD85-40F2-AA11-E8EE1692D559}"/>
              </a:ext>
            </a:extLst>
          </p:cNvPr>
          <p:cNvSpPr/>
          <p:nvPr/>
        </p:nvSpPr>
        <p:spPr>
          <a:xfrm>
            <a:off x="6017297" y="2888369"/>
            <a:ext cx="269626" cy="276999"/>
          </a:xfrm>
          <a:prstGeom prst="rect">
            <a:avLst/>
          </a:prstGeom>
        </p:spPr>
        <p:txBody>
          <a:bodyPr wrap="none">
            <a:spAutoFit/>
          </a:bodyPr>
          <a:lstStyle/>
          <a:p>
            <a:pPr>
              <a:buNone/>
            </a:pPr>
            <a:r>
              <a:rPr lang="en-GB" sz="1200" b="1" dirty="0">
                <a:latin typeface="Myriad Pro" panose="020B0503030403020204" pitchFamily="34" charset="0"/>
              </a:rPr>
              <a:t>0</a:t>
            </a:r>
          </a:p>
        </p:txBody>
      </p:sp>
      <p:sp>
        <p:nvSpPr>
          <p:cNvPr id="20" name="Rectangle 19">
            <a:extLst>
              <a:ext uri="{FF2B5EF4-FFF2-40B4-BE49-F238E27FC236}">
                <a16:creationId xmlns:a16="http://schemas.microsoft.com/office/drawing/2014/main" id="{F3DF9045-C476-4256-96E0-CFD60621CD44}"/>
              </a:ext>
            </a:extLst>
          </p:cNvPr>
          <p:cNvSpPr/>
          <p:nvPr/>
        </p:nvSpPr>
        <p:spPr>
          <a:xfrm>
            <a:off x="7281759" y="2888369"/>
            <a:ext cx="1325358" cy="276999"/>
          </a:xfrm>
          <a:prstGeom prst="rect">
            <a:avLst/>
          </a:prstGeom>
        </p:spPr>
        <p:txBody>
          <a:bodyPr wrap="square">
            <a:spAutoFit/>
          </a:bodyPr>
          <a:lstStyle/>
          <a:p>
            <a:pPr>
              <a:buNone/>
            </a:pPr>
            <a:r>
              <a:rPr lang="en-GB" sz="1200" dirty="0">
                <a:latin typeface="Myriad Pro" panose="020B0503030403020204" pitchFamily="34" charset="0"/>
              </a:rPr>
              <a:t>12 </a:t>
            </a:r>
            <a:r>
              <a:rPr lang="en-GB" sz="1200" dirty="0">
                <a:latin typeface="Myriad Pro" panose="020B0503030403020204" pitchFamily="34" charset="0"/>
                <a:ea typeface="Times New Roman" panose="02020603050405020304" pitchFamily="18" charset="0"/>
                <a:cs typeface="Times New Roman" panose="02020603050405020304" pitchFamily="18" charset="0"/>
              </a:rPr>
              <a:t>÷ 4 = 3</a:t>
            </a:r>
            <a:r>
              <a:rPr lang="en-GB" sz="1200" dirty="0">
                <a:latin typeface="Myriad Pro" panose="020B0503030403020204" pitchFamily="34" charset="0"/>
              </a:rPr>
              <a:t> </a:t>
            </a:r>
          </a:p>
        </p:txBody>
      </p:sp>
      <p:sp>
        <p:nvSpPr>
          <p:cNvPr id="21" name="Rectangle 20">
            <a:extLst>
              <a:ext uri="{FF2B5EF4-FFF2-40B4-BE49-F238E27FC236}">
                <a16:creationId xmlns:a16="http://schemas.microsoft.com/office/drawing/2014/main" id="{4BDE7B69-4CBD-433F-AF4B-3E28E9A836CC}"/>
              </a:ext>
            </a:extLst>
          </p:cNvPr>
          <p:cNvSpPr/>
          <p:nvPr/>
        </p:nvSpPr>
        <p:spPr>
          <a:xfrm>
            <a:off x="2856508" y="3071597"/>
            <a:ext cx="269626" cy="276999"/>
          </a:xfrm>
          <a:prstGeom prst="rect">
            <a:avLst/>
          </a:prstGeom>
        </p:spPr>
        <p:txBody>
          <a:bodyPr wrap="none">
            <a:spAutoFit/>
          </a:bodyPr>
          <a:lstStyle/>
          <a:p>
            <a:pPr>
              <a:buNone/>
            </a:pPr>
            <a:r>
              <a:rPr lang="en-GB" sz="1200" b="1" dirty="0">
                <a:latin typeface="Myriad Pro" panose="020B0503030403020204" pitchFamily="34" charset="0"/>
              </a:rPr>
              <a:t>4</a:t>
            </a:r>
          </a:p>
        </p:txBody>
      </p:sp>
      <p:sp>
        <p:nvSpPr>
          <p:cNvPr id="22" name="Rectangle 21">
            <a:extLst>
              <a:ext uri="{FF2B5EF4-FFF2-40B4-BE49-F238E27FC236}">
                <a16:creationId xmlns:a16="http://schemas.microsoft.com/office/drawing/2014/main" id="{C951E845-3BD2-4E28-ABDB-A2F3274A7DDB}"/>
              </a:ext>
            </a:extLst>
          </p:cNvPr>
          <p:cNvSpPr/>
          <p:nvPr/>
        </p:nvSpPr>
        <p:spPr>
          <a:xfrm>
            <a:off x="4450422" y="3066796"/>
            <a:ext cx="263214" cy="276999"/>
          </a:xfrm>
          <a:prstGeom prst="rect">
            <a:avLst/>
          </a:prstGeom>
        </p:spPr>
        <p:txBody>
          <a:bodyPr wrap="none">
            <a:spAutoFit/>
          </a:bodyPr>
          <a:lstStyle/>
          <a:p>
            <a:pPr>
              <a:buNone/>
            </a:pPr>
            <a:r>
              <a:rPr lang="en-GB" sz="1200" dirty="0">
                <a:latin typeface="Myriad Pro" panose="020B0503030403020204" pitchFamily="34" charset="0"/>
              </a:rPr>
              <a:t>3</a:t>
            </a:r>
          </a:p>
        </p:txBody>
      </p:sp>
      <p:sp>
        <p:nvSpPr>
          <p:cNvPr id="23" name="Rectangle 22">
            <a:extLst>
              <a:ext uri="{FF2B5EF4-FFF2-40B4-BE49-F238E27FC236}">
                <a16:creationId xmlns:a16="http://schemas.microsoft.com/office/drawing/2014/main" id="{5BBFD0BB-D64B-474A-8C04-FFD234EC354A}"/>
              </a:ext>
            </a:extLst>
          </p:cNvPr>
          <p:cNvSpPr/>
          <p:nvPr/>
        </p:nvSpPr>
        <p:spPr>
          <a:xfrm>
            <a:off x="6027328" y="3068930"/>
            <a:ext cx="269626" cy="276999"/>
          </a:xfrm>
          <a:prstGeom prst="rect">
            <a:avLst/>
          </a:prstGeom>
        </p:spPr>
        <p:txBody>
          <a:bodyPr wrap="none">
            <a:spAutoFit/>
          </a:bodyPr>
          <a:lstStyle/>
          <a:p>
            <a:pPr>
              <a:buNone/>
            </a:pPr>
            <a:r>
              <a:rPr lang="en-GB" sz="1200" b="1" dirty="0">
                <a:latin typeface="Myriad Pro" panose="020B0503030403020204" pitchFamily="34" charset="0"/>
              </a:rPr>
              <a:t>1</a:t>
            </a:r>
          </a:p>
        </p:txBody>
      </p:sp>
      <p:sp>
        <p:nvSpPr>
          <p:cNvPr id="24" name="Rectangle 23">
            <a:extLst>
              <a:ext uri="{FF2B5EF4-FFF2-40B4-BE49-F238E27FC236}">
                <a16:creationId xmlns:a16="http://schemas.microsoft.com/office/drawing/2014/main" id="{E703CEFB-1F32-44ED-9405-15BA2B2191E4}"/>
              </a:ext>
            </a:extLst>
          </p:cNvPr>
          <p:cNvSpPr/>
          <p:nvPr/>
        </p:nvSpPr>
        <p:spPr>
          <a:xfrm>
            <a:off x="7291790" y="3068930"/>
            <a:ext cx="1325358" cy="276999"/>
          </a:xfrm>
          <a:prstGeom prst="rect">
            <a:avLst/>
          </a:prstGeom>
        </p:spPr>
        <p:txBody>
          <a:bodyPr wrap="square">
            <a:spAutoFit/>
          </a:bodyPr>
          <a:lstStyle/>
          <a:p>
            <a:pPr>
              <a:buNone/>
            </a:pPr>
            <a:r>
              <a:rPr lang="en-GB" sz="1200" dirty="0">
                <a:latin typeface="Myriad Pro" panose="020B0503030403020204" pitchFamily="34" charset="0"/>
              </a:rPr>
              <a:t>13 </a:t>
            </a:r>
            <a:r>
              <a:rPr lang="en-GB" sz="1200" dirty="0">
                <a:latin typeface="Myriad Pro" panose="020B0503030403020204" pitchFamily="34" charset="0"/>
                <a:ea typeface="Times New Roman" panose="02020603050405020304" pitchFamily="18" charset="0"/>
                <a:cs typeface="Times New Roman" panose="02020603050405020304" pitchFamily="18" charset="0"/>
              </a:rPr>
              <a:t>÷ 4 = 3 r 1</a:t>
            </a:r>
            <a:r>
              <a:rPr lang="en-GB" sz="1200" dirty="0">
                <a:latin typeface="Myriad Pro" panose="020B0503030403020204" pitchFamily="34" charset="0"/>
              </a:rPr>
              <a:t> </a:t>
            </a:r>
          </a:p>
        </p:txBody>
      </p:sp>
      <p:pic>
        <p:nvPicPr>
          <p:cNvPr id="25" name="Picture 24">
            <a:extLst>
              <a:ext uri="{FF2B5EF4-FFF2-40B4-BE49-F238E27FC236}">
                <a16:creationId xmlns:a16="http://schemas.microsoft.com/office/drawing/2014/main" id="{91AD748E-6DF9-4587-9659-45082BEE514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65047" y="5236917"/>
            <a:ext cx="1232170" cy="766237"/>
          </a:xfrm>
          <a:prstGeom prst="rect">
            <a:avLst/>
          </a:prstGeom>
        </p:spPr>
      </p:pic>
      <p:sp>
        <p:nvSpPr>
          <p:cNvPr id="26" name="Rectangle 25">
            <a:extLst>
              <a:ext uri="{FF2B5EF4-FFF2-40B4-BE49-F238E27FC236}">
                <a16:creationId xmlns:a16="http://schemas.microsoft.com/office/drawing/2014/main" id="{1C3CE1C6-9C41-406E-AE87-8C46549C1A80}"/>
              </a:ext>
            </a:extLst>
          </p:cNvPr>
          <p:cNvSpPr/>
          <p:nvPr/>
        </p:nvSpPr>
        <p:spPr>
          <a:xfrm>
            <a:off x="2856182" y="3263753"/>
            <a:ext cx="269626" cy="276999"/>
          </a:xfrm>
          <a:prstGeom prst="rect">
            <a:avLst/>
          </a:prstGeom>
        </p:spPr>
        <p:txBody>
          <a:bodyPr wrap="none">
            <a:spAutoFit/>
          </a:bodyPr>
          <a:lstStyle/>
          <a:p>
            <a:pPr>
              <a:buNone/>
            </a:pPr>
            <a:r>
              <a:rPr lang="en-GB" sz="1200" b="1" dirty="0">
                <a:latin typeface="Myriad Pro" panose="020B0503030403020204" pitchFamily="34" charset="0"/>
              </a:rPr>
              <a:t>4</a:t>
            </a:r>
          </a:p>
        </p:txBody>
      </p:sp>
      <p:sp>
        <p:nvSpPr>
          <p:cNvPr id="27" name="Rectangle 26">
            <a:extLst>
              <a:ext uri="{FF2B5EF4-FFF2-40B4-BE49-F238E27FC236}">
                <a16:creationId xmlns:a16="http://schemas.microsoft.com/office/drawing/2014/main" id="{AC7B85C4-4052-4817-B6C6-CEEDDD3E93CC}"/>
              </a:ext>
            </a:extLst>
          </p:cNvPr>
          <p:cNvSpPr/>
          <p:nvPr/>
        </p:nvSpPr>
        <p:spPr>
          <a:xfrm>
            <a:off x="4450096" y="3258952"/>
            <a:ext cx="263214" cy="276999"/>
          </a:xfrm>
          <a:prstGeom prst="rect">
            <a:avLst/>
          </a:prstGeom>
        </p:spPr>
        <p:txBody>
          <a:bodyPr wrap="none">
            <a:spAutoFit/>
          </a:bodyPr>
          <a:lstStyle/>
          <a:p>
            <a:pPr>
              <a:buNone/>
            </a:pPr>
            <a:r>
              <a:rPr lang="en-GB" sz="1200" dirty="0">
                <a:latin typeface="Myriad Pro" panose="020B0503030403020204" pitchFamily="34" charset="0"/>
              </a:rPr>
              <a:t>3</a:t>
            </a:r>
          </a:p>
        </p:txBody>
      </p:sp>
      <p:sp>
        <p:nvSpPr>
          <p:cNvPr id="28" name="Rectangle 27">
            <a:extLst>
              <a:ext uri="{FF2B5EF4-FFF2-40B4-BE49-F238E27FC236}">
                <a16:creationId xmlns:a16="http://schemas.microsoft.com/office/drawing/2014/main" id="{C2C295F9-EF80-41B8-AC25-949EF41CCF07}"/>
              </a:ext>
            </a:extLst>
          </p:cNvPr>
          <p:cNvSpPr/>
          <p:nvPr/>
        </p:nvSpPr>
        <p:spPr>
          <a:xfrm>
            <a:off x="6027002" y="3261086"/>
            <a:ext cx="269626" cy="276999"/>
          </a:xfrm>
          <a:prstGeom prst="rect">
            <a:avLst/>
          </a:prstGeom>
        </p:spPr>
        <p:txBody>
          <a:bodyPr wrap="none">
            <a:spAutoFit/>
          </a:bodyPr>
          <a:lstStyle/>
          <a:p>
            <a:pPr>
              <a:buNone/>
            </a:pPr>
            <a:r>
              <a:rPr lang="en-GB" sz="1200" b="1" dirty="0">
                <a:latin typeface="Myriad Pro" panose="020B0503030403020204" pitchFamily="34" charset="0"/>
              </a:rPr>
              <a:t>2</a:t>
            </a:r>
          </a:p>
        </p:txBody>
      </p:sp>
      <p:sp>
        <p:nvSpPr>
          <p:cNvPr id="29" name="Rectangle 28">
            <a:extLst>
              <a:ext uri="{FF2B5EF4-FFF2-40B4-BE49-F238E27FC236}">
                <a16:creationId xmlns:a16="http://schemas.microsoft.com/office/drawing/2014/main" id="{A17BF8B8-A471-4152-AFF2-5D4F72A473E6}"/>
              </a:ext>
            </a:extLst>
          </p:cNvPr>
          <p:cNvSpPr/>
          <p:nvPr/>
        </p:nvSpPr>
        <p:spPr>
          <a:xfrm>
            <a:off x="7291464" y="3261086"/>
            <a:ext cx="1325358" cy="276999"/>
          </a:xfrm>
          <a:prstGeom prst="rect">
            <a:avLst/>
          </a:prstGeom>
        </p:spPr>
        <p:txBody>
          <a:bodyPr wrap="square">
            <a:spAutoFit/>
          </a:bodyPr>
          <a:lstStyle/>
          <a:p>
            <a:pPr>
              <a:buNone/>
            </a:pPr>
            <a:r>
              <a:rPr lang="en-GB" sz="1200" dirty="0">
                <a:latin typeface="Myriad Pro" panose="020B0503030403020204" pitchFamily="34" charset="0"/>
              </a:rPr>
              <a:t>14 </a:t>
            </a:r>
            <a:r>
              <a:rPr lang="en-GB" sz="1200" dirty="0">
                <a:latin typeface="Myriad Pro" panose="020B0503030403020204" pitchFamily="34" charset="0"/>
                <a:ea typeface="Times New Roman" panose="02020603050405020304" pitchFamily="18" charset="0"/>
                <a:cs typeface="Times New Roman" panose="02020603050405020304" pitchFamily="18" charset="0"/>
              </a:rPr>
              <a:t>÷ 4 = 3 r 2</a:t>
            </a:r>
            <a:r>
              <a:rPr lang="en-GB" sz="1200" dirty="0">
                <a:latin typeface="Myriad Pro" panose="020B0503030403020204" pitchFamily="34" charset="0"/>
              </a:rPr>
              <a:t> </a:t>
            </a:r>
          </a:p>
        </p:txBody>
      </p:sp>
      <p:sp>
        <p:nvSpPr>
          <p:cNvPr id="30" name="Rectangle 29">
            <a:extLst>
              <a:ext uri="{FF2B5EF4-FFF2-40B4-BE49-F238E27FC236}">
                <a16:creationId xmlns:a16="http://schemas.microsoft.com/office/drawing/2014/main" id="{B8677B78-C048-40F8-96F2-A90B1ECAF0DF}"/>
              </a:ext>
            </a:extLst>
          </p:cNvPr>
          <p:cNvSpPr/>
          <p:nvPr/>
        </p:nvSpPr>
        <p:spPr>
          <a:xfrm>
            <a:off x="107504" y="4586883"/>
            <a:ext cx="1547256" cy="830997"/>
          </a:xfrm>
          <a:prstGeom prst="rect">
            <a:avLst/>
          </a:prstGeom>
        </p:spPr>
        <p:txBody>
          <a:bodyPr wrap="square">
            <a:spAutoFit/>
          </a:bodyPr>
          <a:lstStyle/>
          <a:p>
            <a:pPr algn="ctr">
              <a:buNone/>
            </a:pPr>
            <a:r>
              <a:rPr lang="en-GB" sz="2400" dirty="0">
                <a:latin typeface="Myriad Pro" panose="020B0503030403020204" pitchFamily="34" charset="0"/>
              </a:rPr>
              <a:t>remainder of </a:t>
            </a:r>
            <a:r>
              <a:rPr lang="en-GB" sz="2400" b="1" dirty="0">
                <a:latin typeface="Myriad Pro" panose="020B0503030403020204" pitchFamily="34" charset="0"/>
              </a:rPr>
              <a:t>3</a:t>
            </a:r>
          </a:p>
        </p:txBody>
      </p:sp>
      <p:sp>
        <p:nvSpPr>
          <p:cNvPr id="31" name="Rectangle 30">
            <a:extLst>
              <a:ext uri="{FF2B5EF4-FFF2-40B4-BE49-F238E27FC236}">
                <a16:creationId xmlns:a16="http://schemas.microsoft.com/office/drawing/2014/main" id="{C5BEA1E1-2DDB-446D-ABC5-7826FEF890A7}"/>
              </a:ext>
            </a:extLst>
          </p:cNvPr>
          <p:cNvSpPr/>
          <p:nvPr/>
        </p:nvSpPr>
        <p:spPr>
          <a:xfrm>
            <a:off x="3240822" y="4701799"/>
            <a:ext cx="1547256" cy="461665"/>
          </a:xfrm>
          <a:prstGeom prst="rect">
            <a:avLst/>
          </a:prstGeom>
        </p:spPr>
        <p:txBody>
          <a:bodyPr wrap="square">
            <a:spAutoFit/>
          </a:bodyPr>
          <a:lstStyle/>
          <a:p>
            <a:pPr algn="ctr">
              <a:buNone/>
            </a:pPr>
            <a:r>
              <a:rPr lang="en-GB" sz="2400" b="1" dirty="0">
                <a:latin typeface="Myriad Pro" panose="020B0503030403020204" pitchFamily="34" charset="0"/>
              </a:rPr>
              <a:t>3</a:t>
            </a:r>
            <a:r>
              <a:rPr lang="en-GB" sz="2400" dirty="0">
                <a:latin typeface="Myriad Pro" panose="020B0503030403020204" pitchFamily="34" charset="0"/>
              </a:rPr>
              <a:t> fours</a:t>
            </a:r>
            <a:endParaRPr lang="en-GB" sz="2400" b="1" dirty="0">
              <a:latin typeface="Myriad Pro" panose="020B0503030403020204" pitchFamily="34" charset="0"/>
            </a:endParaRPr>
          </a:p>
        </p:txBody>
      </p:sp>
      <p:sp>
        <p:nvSpPr>
          <p:cNvPr id="32" name="Rectangle 31">
            <a:extLst>
              <a:ext uri="{FF2B5EF4-FFF2-40B4-BE49-F238E27FC236}">
                <a16:creationId xmlns:a16="http://schemas.microsoft.com/office/drawing/2014/main" id="{E8A2E285-03A6-4DB3-9CC8-665CE9182A2E}"/>
              </a:ext>
            </a:extLst>
          </p:cNvPr>
          <p:cNvSpPr/>
          <p:nvPr/>
        </p:nvSpPr>
        <p:spPr>
          <a:xfrm>
            <a:off x="2863686" y="3455909"/>
            <a:ext cx="269626" cy="276999"/>
          </a:xfrm>
          <a:prstGeom prst="rect">
            <a:avLst/>
          </a:prstGeom>
        </p:spPr>
        <p:txBody>
          <a:bodyPr wrap="none">
            <a:spAutoFit/>
          </a:bodyPr>
          <a:lstStyle/>
          <a:p>
            <a:pPr>
              <a:buNone/>
            </a:pPr>
            <a:r>
              <a:rPr lang="en-GB" sz="1200" b="1" dirty="0">
                <a:latin typeface="Myriad Pro" panose="020B0503030403020204" pitchFamily="34" charset="0"/>
              </a:rPr>
              <a:t>4</a:t>
            </a:r>
          </a:p>
        </p:txBody>
      </p:sp>
      <p:sp>
        <p:nvSpPr>
          <p:cNvPr id="33" name="Rectangle 32">
            <a:extLst>
              <a:ext uri="{FF2B5EF4-FFF2-40B4-BE49-F238E27FC236}">
                <a16:creationId xmlns:a16="http://schemas.microsoft.com/office/drawing/2014/main" id="{5AE8FC82-6A58-4473-8A79-97110D307039}"/>
              </a:ext>
            </a:extLst>
          </p:cNvPr>
          <p:cNvSpPr/>
          <p:nvPr/>
        </p:nvSpPr>
        <p:spPr>
          <a:xfrm>
            <a:off x="4457600" y="3451108"/>
            <a:ext cx="263214" cy="276999"/>
          </a:xfrm>
          <a:prstGeom prst="rect">
            <a:avLst/>
          </a:prstGeom>
        </p:spPr>
        <p:txBody>
          <a:bodyPr wrap="none">
            <a:spAutoFit/>
          </a:bodyPr>
          <a:lstStyle/>
          <a:p>
            <a:pPr>
              <a:buNone/>
            </a:pPr>
            <a:r>
              <a:rPr lang="en-GB" sz="1200" dirty="0">
                <a:latin typeface="Myriad Pro" panose="020B0503030403020204" pitchFamily="34" charset="0"/>
              </a:rPr>
              <a:t>3</a:t>
            </a:r>
          </a:p>
        </p:txBody>
      </p:sp>
      <p:sp>
        <p:nvSpPr>
          <p:cNvPr id="34" name="Rectangle 33">
            <a:extLst>
              <a:ext uri="{FF2B5EF4-FFF2-40B4-BE49-F238E27FC236}">
                <a16:creationId xmlns:a16="http://schemas.microsoft.com/office/drawing/2014/main" id="{7174B593-EC09-4045-B6A9-2316B7BFBAD5}"/>
              </a:ext>
            </a:extLst>
          </p:cNvPr>
          <p:cNvSpPr/>
          <p:nvPr/>
        </p:nvSpPr>
        <p:spPr>
          <a:xfrm>
            <a:off x="6034506" y="3453242"/>
            <a:ext cx="269626" cy="276999"/>
          </a:xfrm>
          <a:prstGeom prst="rect">
            <a:avLst/>
          </a:prstGeom>
        </p:spPr>
        <p:txBody>
          <a:bodyPr wrap="none">
            <a:spAutoFit/>
          </a:bodyPr>
          <a:lstStyle/>
          <a:p>
            <a:pPr>
              <a:buNone/>
            </a:pPr>
            <a:r>
              <a:rPr lang="en-GB" sz="1200" b="1" dirty="0">
                <a:latin typeface="Myriad Pro" panose="020B0503030403020204" pitchFamily="34" charset="0"/>
              </a:rPr>
              <a:t>3</a:t>
            </a:r>
          </a:p>
        </p:txBody>
      </p:sp>
      <p:sp>
        <p:nvSpPr>
          <p:cNvPr id="35" name="Rectangle 34">
            <a:extLst>
              <a:ext uri="{FF2B5EF4-FFF2-40B4-BE49-F238E27FC236}">
                <a16:creationId xmlns:a16="http://schemas.microsoft.com/office/drawing/2014/main" id="{270FFCF7-48E2-40BE-88D3-02F74D02AB25}"/>
              </a:ext>
            </a:extLst>
          </p:cNvPr>
          <p:cNvSpPr/>
          <p:nvPr/>
        </p:nvSpPr>
        <p:spPr>
          <a:xfrm>
            <a:off x="7298968" y="3453242"/>
            <a:ext cx="1325358" cy="276999"/>
          </a:xfrm>
          <a:prstGeom prst="rect">
            <a:avLst/>
          </a:prstGeom>
        </p:spPr>
        <p:txBody>
          <a:bodyPr wrap="square">
            <a:spAutoFit/>
          </a:bodyPr>
          <a:lstStyle/>
          <a:p>
            <a:pPr>
              <a:buNone/>
            </a:pPr>
            <a:r>
              <a:rPr lang="en-GB" sz="1200" dirty="0">
                <a:latin typeface="Myriad Pro" panose="020B0503030403020204" pitchFamily="34" charset="0"/>
              </a:rPr>
              <a:t>15 </a:t>
            </a:r>
            <a:r>
              <a:rPr lang="en-GB" sz="1200" dirty="0">
                <a:latin typeface="Myriad Pro" panose="020B0503030403020204" pitchFamily="34" charset="0"/>
                <a:ea typeface="Times New Roman" panose="02020603050405020304" pitchFamily="18" charset="0"/>
                <a:cs typeface="Times New Roman" panose="02020603050405020304" pitchFamily="18" charset="0"/>
              </a:rPr>
              <a:t>÷ 4 = 3 r 3</a:t>
            </a:r>
            <a:r>
              <a:rPr lang="en-GB" sz="1200" dirty="0">
                <a:latin typeface="Myriad Pro" panose="020B0503030403020204" pitchFamily="34" charset="0"/>
              </a:rPr>
              <a:t> </a:t>
            </a:r>
          </a:p>
        </p:txBody>
      </p:sp>
      <p:pic>
        <p:nvPicPr>
          <p:cNvPr id="5" name="Picture 4">
            <a:extLst>
              <a:ext uri="{FF2B5EF4-FFF2-40B4-BE49-F238E27FC236}">
                <a16:creationId xmlns:a16="http://schemas.microsoft.com/office/drawing/2014/main" id="{C835775B-CF73-4BA0-88E0-FE592CC83D6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170103" y="5934353"/>
            <a:ext cx="8803791" cy="520035"/>
          </a:xfrm>
          <a:prstGeom prst="rect">
            <a:avLst/>
          </a:prstGeom>
        </p:spPr>
      </p:pic>
    </p:spTree>
    <p:extLst>
      <p:ext uri="{BB962C8B-B14F-4D97-AF65-F5344CB8AC3E}">
        <p14:creationId xmlns:p14="http://schemas.microsoft.com/office/powerpoint/2010/main" val="1908377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right)">
                                      <p:cBhvr>
                                        <p:cTn id="12" dur="500"/>
                                        <p:tgtEl>
                                          <p:spTgt spid="9"/>
                                        </p:tgtEl>
                                      </p:cBhvr>
                                    </p:animEffect>
                                  </p:childTnLst>
                                </p:cTn>
                              </p:par>
                              <p:par>
                                <p:cTn id="13" presetID="10" presetClass="entr" presetSubtype="0" fill="hold" grpId="0" nodeType="withEffect">
                                  <p:stCondLst>
                                    <p:cond delay="20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right)">
                                      <p:cBhvr>
                                        <p:cTn id="20" dur="500"/>
                                        <p:tgtEl>
                                          <p:spTgt spid="11"/>
                                        </p:tgtEl>
                                      </p:cBhvr>
                                    </p:animEffect>
                                  </p:childTnLst>
                                </p:cTn>
                              </p:par>
                              <p:par>
                                <p:cTn id="21" presetID="10" presetClass="entr" presetSubtype="0" fill="hold" grpId="0" nodeType="withEffect">
                                  <p:stCondLst>
                                    <p:cond delay="20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right)">
                                      <p:cBhvr>
                                        <p:cTn id="28" dur="500"/>
                                        <p:tgtEl>
                                          <p:spTgt spid="12"/>
                                        </p:tgtEl>
                                      </p:cBhvr>
                                    </p:animEffect>
                                  </p:childTnLst>
                                </p:cTn>
                              </p:par>
                              <p:par>
                                <p:cTn id="29" presetID="10" presetClass="entr" presetSubtype="0" fill="hold" grpId="0" nodeType="withEffect">
                                  <p:stCondLst>
                                    <p:cond delay="20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500"/>
                                        <p:tgtEl>
                                          <p:spTgt spid="3"/>
                                        </p:tgtEl>
                                      </p:cBhvr>
                                    </p:animEffect>
                                  </p:childTnLst>
                                </p:cTn>
                              </p:par>
                              <p:par>
                                <p:cTn id="37" presetID="10"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500"/>
                                        <p:tgtEl>
                                          <p:spTgt spid="3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500"/>
                                        <p:tgtEl>
                                          <p:spTgt spid="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500"/>
                                        <p:tgtEl>
                                          <p:spTgt spid="30"/>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500"/>
                                        <p:tgtEl>
                                          <p:spTgt spid="32"/>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fade">
                                      <p:cBhvr>
                                        <p:cTn id="64" dur="500"/>
                                        <p:tgtEl>
                                          <p:spTgt spid="34"/>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3" grpId="0"/>
      <p:bldP spid="14" grpId="0"/>
      <p:bldP spid="15" grpId="0"/>
      <p:bldP spid="30" grpId="0"/>
      <p:bldP spid="31" grpId="0"/>
      <p:bldP spid="32" grpId="0"/>
      <p:bldP spid="33" grpId="0"/>
      <p:bldP spid="34" grpId="0"/>
      <p:bldP spid="3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FBFEE0-580D-4E7D-9432-D61E14ECF309}"/>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2.12 </a:t>
            </a:r>
            <a:r>
              <a:rPr lang="en-GB" dirty="0"/>
              <a:t>Division with remainders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2:1</a:t>
            </a:r>
          </a:p>
        </p:txBody>
      </p:sp>
      <p:sp>
        <p:nvSpPr>
          <p:cNvPr id="3" name="Rectangle 2">
            <a:extLst>
              <a:ext uri="{FF2B5EF4-FFF2-40B4-BE49-F238E27FC236}">
                <a16:creationId xmlns:a16="http://schemas.microsoft.com/office/drawing/2014/main" id="{B0FDEA29-7C05-401D-85EB-3543E164B91E}"/>
              </a:ext>
            </a:extLst>
          </p:cNvPr>
          <p:cNvSpPr/>
          <p:nvPr/>
        </p:nvSpPr>
        <p:spPr bwMode="auto">
          <a:xfrm>
            <a:off x="192963" y="6096938"/>
            <a:ext cx="6858915" cy="108000"/>
          </a:xfrm>
          <a:prstGeom prst="rect">
            <a:avLst/>
          </a:prstGeom>
          <a:solidFill>
            <a:srgbClr val="A2E3FF"/>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aphicFrame>
        <p:nvGraphicFramePr>
          <p:cNvPr id="5" name="Table 4">
            <a:extLst>
              <a:ext uri="{FF2B5EF4-FFF2-40B4-BE49-F238E27FC236}">
                <a16:creationId xmlns:a16="http://schemas.microsoft.com/office/drawing/2014/main" id="{90E125CF-BF88-4DD4-8D46-AE4ABE96D327}"/>
              </a:ext>
            </a:extLst>
          </p:cNvPr>
          <p:cNvGraphicFramePr>
            <a:graphicFrameLocks noGrp="1"/>
          </p:cNvGraphicFramePr>
          <p:nvPr>
            <p:extLst>
              <p:ext uri="{D42A27DB-BD31-4B8C-83A1-F6EECF244321}">
                <p14:modId xmlns:p14="http://schemas.microsoft.com/office/powerpoint/2010/main" val="2273040693"/>
              </p:ext>
            </p:extLst>
          </p:nvPr>
        </p:nvGraphicFramePr>
        <p:xfrm>
          <a:off x="683567" y="2270113"/>
          <a:ext cx="7776865" cy="2364237"/>
        </p:xfrm>
        <a:graphic>
          <a:graphicData uri="http://schemas.openxmlformats.org/drawingml/2006/table">
            <a:tbl>
              <a:tblPr firstRow="1" firstCol="1" bandRow="1">
                <a:tableStyleId>{5C22544A-7EE6-4342-B048-85BDC9FD1C3A}</a:tableStyleId>
              </a:tblPr>
              <a:tblGrid>
                <a:gridCol w="1555373">
                  <a:extLst>
                    <a:ext uri="{9D8B030D-6E8A-4147-A177-3AD203B41FA5}">
                      <a16:colId xmlns:a16="http://schemas.microsoft.com/office/drawing/2014/main" val="4115367786"/>
                    </a:ext>
                  </a:extLst>
                </a:gridCol>
                <a:gridCol w="1555373">
                  <a:extLst>
                    <a:ext uri="{9D8B030D-6E8A-4147-A177-3AD203B41FA5}">
                      <a16:colId xmlns:a16="http://schemas.microsoft.com/office/drawing/2014/main" val="2164422049"/>
                    </a:ext>
                  </a:extLst>
                </a:gridCol>
                <a:gridCol w="1555373">
                  <a:extLst>
                    <a:ext uri="{9D8B030D-6E8A-4147-A177-3AD203B41FA5}">
                      <a16:colId xmlns:a16="http://schemas.microsoft.com/office/drawing/2014/main" val="3728697953"/>
                    </a:ext>
                  </a:extLst>
                </a:gridCol>
                <a:gridCol w="1555373">
                  <a:extLst>
                    <a:ext uri="{9D8B030D-6E8A-4147-A177-3AD203B41FA5}">
                      <a16:colId xmlns:a16="http://schemas.microsoft.com/office/drawing/2014/main" val="944799881"/>
                    </a:ext>
                  </a:extLst>
                </a:gridCol>
                <a:gridCol w="1555373">
                  <a:extLst>
                    <a:ext uri="{9D8B030D-6E8A-4147-A177-3AD203B41FA5}">
                      <a16:colId xmlns:a16="http://schemas.microsoft.com/office/drawing/2014/main" val="1832046248"/>
                    </a:ext>
                  </a:extLst>
                </a:gridCol>
              </a:tblGrid>
              <a:tr h="661986">
                <a:tc>
                  <a:txBody>
                    <a:bodyPr/>
                    <a:lstStyle/>
                    <a:p>
                      <a:pPr algn="ctr">
                        <a:spcBef>
                          <a:spcPts val="400"/>
                        </a:spcBef>
                        <a:spcAft>
                          <a:spcPts val="400"/>
                        </a:spcAft>
                      </a:pPr>
                      <a:r>
                        <a:rPr lang="en-GB" sz="1400" dirty="0">
                          <a:solidFill>
                            <a:schemeClr val="tx1"/>
                          </a:solidFill>
                          <a:effectLst/>
                          <a:latin typeface="Myriad Pro" panose="020B0503030403020204" pitchFamily="34" charset="0"/>
                        </a:rPr>
                        <a:t>Total number of apples</a:t>
                      </a:r>
                      <a:br>
                        <a:rPr lang="en-GB" sz="1400" dirty="0">
                          <a:solidFill>
                            <a:schemeClr val="tx1"/>
                          </a:solidFill>
                          <a:effectLst/>
                          <a:latin typeface="Myriad Pro" panose="020B0503030403020204" pitchFamily="34" charset="0"/>
                        </a:rPr>
                      </a:br>
                      <a:r>
                        <a:rPr lang="en-GB" sz="1400" dirty="0">
                          <a:solidFill>
                            <a:schemeClr val="tx1"/>
                          </a:solidFill>
                          <a:effectLst/>
                          <a:latin typeface="Myriad Pro" panose="020B0503030403020204" pitchFamily="34" charset="0"/>
                        </a:rPr>
                        <a:t>(dividend)</a:t>
                      </a:r>
                      <a:endParaRPr lang="en-GB" sz="14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spcBef>
                          <a:spcPts val="400"/>
                        </a:spcBef>
                        <a:spcAft>
                          <a:spcPts val="400"/>
                        </a:spcAft>
                      </a:pPr>
                      <a:r>
                        <a:rPr lang="en-GB" sz="1400" dirty="0">
                          <a:solidFill>
                            <a:schemeClr val="tx1"/>
                          </a:solidFill>
                          <a:effectLst/>
                          <a:latin typeface="Myriad Pro" panose="020B0503030403020204" pitchFamily="34" charset="0"/>
                        </a:rPr>
                        <a:t>Number of apples in each tray</a:t>
                      </a:r>
                      <a:br>
                        <a:rPr lang="en-GB" sz="1400" dirty="0">
                          <a:solidFill>
                            <a:schemeClr val="tx1"/>
                          </a:solidFill>
                          <a:effectLst/>
                          <a:latin typeface="Myriad Pro" panose="020B0503030403020204" pitchFamily="34" charset="0"/>
                        </a:rPr>
                      </a:br>
                      <a:r>
                        <a:rPr lang="en-GB" sz="1400" dirty="0">
                          <a:solidFill>
                            <a:schemeClr val="tx1"/>
                          </a:solidFill>
                          <a:effectLst/>
                          <a:latin typeface="Myriad Pro" panose="020B0503030403020204" pitchFamily="34" charset="0"/>
                        </a:rPr>
                        <a:t>(divisor)</a:t>
                      </a:r>
                      <a:endParaRPr lang="en-GB" sz="14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spcBef>
                          <a:spcPts val="400"/>
                        </a:spcBef>
                        <a:spcAft>
                          <a:spcPts val="400"/>
                        </a:spcAft>
                      </a:pPr>
                      <a:r>
                        <a:rPr lang="en-GB" sz="1400">
                          <a:solidFill>
                            <a:schemeClr val="tx1"/>
                          </a:solidFill>
                          <a:effectLst/>
                          <a:latin typeface="Myriad Pro" panose="020B0503030403020204" pitchFamily="34" charset="0"/>
                        </a:rPr>
                        <a:t>Number of trays</a:t>
                      </a:r>
                      <a:br>
                        <a:rPr lang="en-GB" sz="1400">
                          <a:solidFill>
                            <a:schemeClr val="tx1"/>
                          </a:solidFill>
                          <a:effectLst/>
                          <a:latin typeface="Myriad Pro" panose="020B0503030403020204" pitchFamily="34" charset="0"/>
                        </a:rPr>
                      </a:br>
                      <a:r>
                        <a:rPr lang="en-GB" sz="1400">
                          <a:solidFill>
                            <a:schemeClr val="tx1"/>
                          </a:solidFill>
                          <a:effectLst/>
                          <a:latin typeface="Myriad Pro" panose="020B0503030403020204" pitchFamily="34" charset="0"/>
                        </a:rPr>
                        <a:t>(quotient)</a:t>
                      </a:r>
                      <a:endParaRPr lang="en-GB" sz="14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spcBef>
                          <a:spcPts val="400"/>
                        </a:spcBef>
                        <a:spcAft>
                          <a:spcPts val="400"/>
                        </a:spcAft>
                      </a:pPr>
                      <a:r>
                        <a:rPr lang="en-GB" sz="1400" dirty="0">
                          <a:solidFill>
                            <a:schemeClr val="tx1"/>
                          </a:solidFill>
                          <a:effectLst/>
                          <a:latin typeface="Myriad Pro" panose="020B0503030403020204" pitchFamily="34" charset="0"/>
                        </a:rPr>
                        <a:t>Number of apples left over</a:t>
                      </a:r>
                      <a:br>
                        <a:rPr lang="en-GB" sz="1400" dirty="0">
                          <a:solidFill>
                            <a:schemeClr val="tx1"/>
                          </a:solidFill>
                          <a:effectLst/>
                          <a:latin typeface="Myriad Pro" panose="020B0503030403020204" pitchFamily="34" charset="0"/>
                        </a:rPr>
                      </a:br>
                      <a:r>
                        <a:rPr lang="en-GB" sz="1400" dirty="0">
                          <a:solidFill>
                            <a:schemeClr val="tx1"/>
                          </a:solidFill>
                          <a:effectLst/>
                          <a:latin typeface="Myriad Pro" panose="020B0503030403020204" pitchFamily="34" charset="0"/>
                        </a:rPr>
                        <a:t>(remainder)</a:t>
                      </a:r>
                      <a:endParaRPr lang="en-GB" sz="14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spcBef>
                          <a:spcPts val="400"/>
                        </a:spcBef>
                        <a:spcAft>
                          <a:spcPts val="400"/>
                        </a:spcAft>
                      </a:pPr>
                      <a:r>
                        <a:rPr lang="en-GB" sz="1400" dirty="0">
                          <a:solidFill>
                            <a:schemeClr val="tx1"/>
                          </a:solidFill>
                          <a:effectLst/>
                          <a:latin typeface="Myriad Pro" panose="020B0503030403020204" pitchFamily="34" charset="0"/>
                        </a:rPr>
                        <a:t>Equation</a:t>
                      </a:r>
                      <a:endParaRPr lang="en-GB" sz="14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328391683"/>
                  </a:ext>
                </a:extLst>
              </a:tr>
              <a:tr h="189139">
                <a:tc>
                  <a:txBody>
                    <a:bodyPr/>
                    <a:lstStyle/>
                    <a:p>
                      <a:pPr algn="ctr">
                        <a:spcBef>
                          <a:spcPts val="400"/>
                        </a:spcBef>
                        <a:spcAft>
                          <a:spcPts val="400"/>
                        </a:spcAft>
                      </a:pPr>
                      <a:r>
                        <a:rPr lang="en-GB" sz="12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12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5857388"/>
                  </a:ext>
                </a:extLst>
              </a:tr>
              <a:tr h="189139">
                <a:tc>
                  <a:txBody>
                    <a:bodyPr/>
                    <a:lstStyle/>
                    <a:p>
                      <a:pPr algn="ctr">
                        <a:spcBef>
                          <a:spcPts val="400"/>
                        </a:spcBef>
                        <a:spcAft>
                          <a:spcPts val="400"/>
                        </a:spcAft>
                      </a:pPr>
                      <a:r>
                        <a:rPr lang="en-GB" sz="12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13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80650566"/>
                  </a:ext>
                </a:extLst>
              </a:tr>
              <a:tr h="189139">
                <a:tc>
                  <a:txBody>
                    <a:bodyPr/>
                    <a:lstStyle/>
                    <a:p>
                      <a:pPr algn="ctr">
                        <a:spcBef>
                          <a:spcPts val="400"/>
                        </a:spcBef>
                        <a:spcAft>
                          <a:spcPts val="400"/>
                        </a:spcAft>
                      </a:pPr>
                      <a:r>
                        <a:rPr lang="en-GB" sz="12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14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0473338"/>
                  </a:ext>
                </a:extLst>
              </a:tr>
              <a:tr h="189139">
                <a:tc>
                  <a:txBody>
                    <a:bodyPr/>
                    <a:lstStyle/>
                    <a:p>
                      <a:pPr algn="ctr">
                        <a:spcBef>
                          <a:spcPts val="400"/>
                        </a:spcBef>
                        <a:spcAft>
                          <a:spcPts val="400"/>
                        </a:spcAft>
                      </a:pPr>
                      <a:r>
                        <a:rPr lang="en-GB" sz="12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15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371320"/>
                  </a:ext>
                </a:extLst>
              </a:tr>
              <a:tr h="189139">
                <a:tc>
                  <a:txBody>
                    <a:bodyPr/>
                    <a:lstStyle/>
                    <a:p>
                      <a:pPr algn="ctr">
                        <a:spcBef>
                          <a:spcPts val="400"/>
                        </a:spcBef>
                        <a:spcAft>
                          <a:spcPts val="400"/>
                        </a:spcAft>
                      </a:pPr>
                      <a:r>
                        <a:rPr lang="en-GB" sz="12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16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64842721"/>
                  </a:ext>
                </a:extLst>
              </a:tr>
              <a:tr h="189139">
                <a:tc>
                  <a:txBody>
                    <a:bodyPr/>
                    <a:lstStyle/>
                    <a:p>
                      <a:pPr algn="ctr">
                        <a:spcBef>
                          <a:spcPts val="400"/>
                        </a:spcBef>
                        <a:spcAft>
                          <a:spcPts val="400"/>
                        </a:spcAft>
                      </a:pPr>
                      <a:r>
                        <a:rPr lang="en-GB" sz="12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17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2933647"/>
                  </a:ext>
                </a:extLst>
              </a:tr>
              <a:tr h="189139">
                <a:tc>
                  <a:txBody>
                    <a:bodyPr/>
                    <a:lstStyle/>
                    <a:p>
                      <a:pPr algn="ctr">
                        <a:spcBef>
                          <a:spcPts val="400"/>
                        </a:spcBef>
                        <a:spcAft>
                          <a:spcPts val="400"/>
                        </a:spcAft>
                      </a:pPr>
                      <a:r>
                        <a:rPr lang="en-GB" sz="12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18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32005977"/>
                  </a:ext>
                </a:extLst>
              </a:tr>
              <a:tr h="189139">
                <a:tc>
                  <a:txBody>
                    <a:bodyPr/>
                    <a:lstStyle/>
                    <a:p>
                      <a:pPr algn="ctr">
                        <a:spcBef>
                          <a:spcPts val="400"/>
                        </a:spcBef>
                        <a:spcAft>
                          <a:spcPts val="400"/>
                        </a:spcAft>
                      </a:pPr>
                      <a:r>
                        <a:rPr lang="en-GB" sz="12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19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3474050"/>
                  </a:ext>
                </a:extLst>
              </a:tr>
              <a:tr h="189139">
                <a:tc>
                  <a:txBody>
                    <a:bodyPr/>
                    <a:lstStyle/>
                    <a:p>
                      <a:pPr algn="ctr">
                        <a:spcBef>
                          <a:spcPts val="400"/>
                        </a:spcBef>
                        <a:spcAft>
                          <a:spcPts val="400"/>
                        </a:spcAft>
                      </a:pPr>
                      <a:r>
                        <a:rPr lang="en-GB" sz="12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70972215"/>
                  </a:ext>
                </a:extLst>
              </a:tr>
            </a:tbl>
          </a:graphicData>
        </a:graphic>
      </p:graphicFrame>
      <p:sp>
        <p:nvSpPr>
          <p:cNvPr id="6" name="Rectangle 5">
            <a:extLst>
              <a:ext uri="{FF2B5EF4-FFF2-40B4-BE49-F238E27FC236}">
                <a16:creationId xmlns:a16="http://schemas.microsoft.com/office/drawing/2014/main" id="{E3C17E4F-9F21-48A3-A875-520C88DAEE29}"/>
              </a:ext>
            </a:extLst>
          </p:cNvPr>
          <p:cNvSpPr/>
          <p:nvPr/>
        </p:nvSpPr>
        <p:spPr>
          <a:xfrm>
            <a:off x="2114981" y="746725"/>
            <a:ext cx="4914038" cy="461665"/>
          </a:xfrm>
          <a:prstGeom prst="rect">
            <a:avLst/>
          </a:prstGeom>
        </p:spPr>
        <p:txBody>
          <a:bodyPr wrap="none">
            <a:spAutoFit/>
          </a:bodyPr>
          <a:lstStyle/>
          <a:p>
            <a:pPr algn="ctr">
              <a:buNone/>
            </a:pPr>
            <a:r>
              <a:rPr lang="en-GB" sz="2400" dirty="0">
                <a:latin typeface="Myriad Pro" panose="020B0503030403020204" pitchFamily="34" charset="0"/>
              </a:rPr>
              <a:t>Apples in trays of 4. How many trays?</a:t>
            </a:r>
          </a:p>
        </p:txBody>
      </p:sp>
      <p:pic>
        <p:nvPicPr>
          <p:cNvPr id="7" name="Picture 6">
            <a:extLst>
              <a:ext uri="{FF2B5EF4-FFF2-40B4-BE49-F238E27FC236}">
                <a16:creationId xmlns:a16="http://schemas.microsoft.com/office/drawing/2014/main" id="{850B57EC-3AEF-419F-8296-E70872C2FD2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60978" y="1228393"/>
            <a:ext cx="2856319" cy="971845"/>
          </a:xfrm>
          <a:prstGeom prst="rect">
            <a:avLst/>
          </a:prstGeom>
        </p:spPr>
      </p:pic>
      <p:pic>
        <p:nvPicPr>
          <p:cNvPr id="8" name="Picture 7">
            <a:extLst>
              <a:ext uri="{FF2B5EF4-FFF2-40B4-BE49-F238E27FC236}">
                <a16:creationId xmlns:a16="http://schemas.microsoft.com/office/drawing/2014/main" id="{B1AE06CF-2B1D-4BDA-891A-24685C46AA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2739" y="5659897"/>
            <a:ext cx="1658469" cy="374091"/>
          </a:xfrm>
          <a:prstGeom prst="rect">
            <a:avLst/>
          </a:prstGeom>
        </p:spPr>
      </p:pic>
      <p:pic>
        <p:nvPicPr>
          <p:cNvPr id="9" name="Picture 8">
            <a:extLst>
              <a:ext uri="{FF2B5EF4-FFF2-40B4-BE49-F238E27FC236}">
                <a16:creationId xmlns:a16="http://schemas.microsoft.com/office/drawing/2014/main" id="{17298CB3-53AB-4950-8DA7-09C0DBB331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0395" y="6181878"/>
            <a:ext cx="318066" cy="318066"/>
          </a:xfrm>
          <a:prstGeom prst="rect">
            <a:avLst/>
          </a:prstGeom>
        </p:spPr>
      </p:pic>
      <p:pic>
        <p:nvPicPr>
          <p:cNvPr id="10" name="Picture 9">
            <a:extLst>
              <a:ext uri="{FF2B5EF4-FFF2-40B4-BE49-F238E27FC236}">
                <a16:creationId xmlns:a16="http://schemas.microsoft.com/office/drawing/2014/main" id="{B2F27D7D-FC56-45A8-9025-A8E8837863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3056" y="5659897"/>
            <a:ext cx="1658469" cy="374091"/>
          </a:xfrm>
          <a:prstGeom prst="rect">
            <a:avLst/>
          </a:prstGeom>
        </p:spPr>
      </p:pic>
      <p:pic>
        <p:nvPicPr>
          <p:cNvPr id="11" name="Picture 10">
            <a:extLst>
              <a:ext uri="{FF2B5EF4-FFF2-40B4-BE49-F238E27FC236}">
                <a16:creationId xmlns:a16="http://schemas.microsoft.com/office/drawing/2014/main" id="{27AF1025-24E8-4AE4-A91A-F85DD6763A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8232" y="5659897"/>
            <a:ext cx="1658469" cy="374091"/>
          </a:xfrm>
          <a:prstGeom prst="rect">
            <a:avLst/>
          </a:prstGeom>
        </p:spPr>
      </p:pic>
      <p:sp>
        <p:nvSpPr>
          <p:cNvPr id="12" name="Rectangle 11">
            <a:extLst>
              <a:ext uri="{FF2B5EF4-FFF2-40B4-BE49-F238E27FC236}">
                <a16:creationId xmlns:a16="http://schemas.microsoft.com/office/drawing/2014/main" id="{E2C34BC0-2E6D-4118-8DD8-3E7EC068DA6B}"/>
              </a:ext>
            </a:extLst>
          </p:cNvPr>
          <p:cNvSpPr/>
          <p:nvPr/>
        </p:nvSpPr>
        <p:spPr>
          <a:xfrm>
            <a:off x="5921893" y="5236918"/>
            <a:ext cx="561372" cy="461665"/>
          </a:xfrm>
          <a:prstGeom prst="rect">
            <a:avLst/>
          </a:prstGeom>
        </p:spPr>
        <p:txBody>
          <a:bodyPr wrap="none">
            <a:spAutoFit/>
          </a:bodyPr>
          <a:lstStyle/>
          <a:p>
            <a:pPr>
              <a:buNone/>
            </a:pPr>
            <a:r>
              <a:rPr lang="en-GB" sz="2400" dirty="0">
                <a:solidFill>
                  <a:srgbClr val="00628C"/>
                </a:solidFill>
                <a:latin typeface="Myriad Pro" panose="020B0503030403020204" pitchFamily="34" charset="0"/>
                <a:ea typeface="Times New Roman" panose="02020603050405020304" pitchFamily="18" charset="0"/>
                <a:cs typeface="Times New Roman" panose="02020603050405020304" pitchFamily="18" charset="0"/>
              </a:rPr>
              <a:t>– 4</a:t>
            </a:r>
            <a:endParaRPr lang="en-GB" sz="2400" dirty="0">
              <a:solidFill>
                <a:srgbClr val="00628C"/>
              </a:solidFill>
              <a:latin typeface="Myriad Pro" panose="020B0503030403020204" pitchFamily="34" charset="0"/>
            </a:endParaRPr>
          </a:p>
        </p:txBody>
      </p:sp>
      <p:sp>
        <p:nvSpPr>
          <p:cNvPr id="13" name="Rectangle 12">
            <a:extLst>
              <a:ext uri="{FF2B5EF4-FFF2-40B4-BE49-F238E27FC236}">
                <a16:creationId xmlns:a16="http://schemas.microsoft.com/office/drawing/2014/main" id="{7AA43EF2-7986-45D1-B5D6-EBEE4E57A344}"/>
              </a:ext>
            </a:extLst>
          </p:cNvPr>
          <p:cNvSpPr/>
          <p:nvPr/>
        </p:nvSpPr>
        <p:spPr>
          <a:xfrm>
            <a:off x="4191604" y="5236918"/>
            <a:ext cx="561372" cy="461665"/>
          </a:xfrm>
          <a:prstGeom prst="rect">
            <a:avLst/>
          </a:prstGeom>
        </p:spPr>
        <p:txBody>
          <a:bodyPr wrap="none">
            <a:spAutoFit/>
          </a:bodyPr>
          <a:lstStyle/>
          <a:p>
            <a:pPr>
              <a:buNone/>
            </a:pPr>
            <a:r>
              <a:rPr lang="en-GB" sz="2400" dirty="0">
                <a:solidFill>
                  <a:srgbClr val="00628C"/>
                </a:solidFill>
                <a:latin typeface="Myriad Pro" panose="020B0503030403020204" pitchFamily="34" charset="0"/>
                <a:ea typeface="Times New Roman" panose="02020603050405020304" pitchFamily="18" charset="0"/>
                <a:cs typeface="Times New Roman" panose="02020603050405020304" pitchFamily="18" charset="0"/>
              </a:rPr>
              <a:t>– 4</a:t>
            </a:r>
            <a:endParaRPr lang="en-GB" sz="2400" dirty="0">
              <a:solidFill>
                <a:srgbClr val="00628C"/>
              </a:solidFill>
              <a:latin typeface="Myriad Pro" panose="020B0503030403020204" pitchFamily="34" charset="0"/>
            </a:endParaRPr>
          </a:p>
        </p:txBody>
      </p:sp>
      <p:sp>
        <p:nvSpPr>
          <p:cNvPr id="14" name="Rectangle 13">
            <a:extLst>
              <a:ext uri="{FF2B5EF4-FFF2-40B4-BE49-F238E27FC236}">
                <a16:creationId xmlns:a16="http://schemas.microsoft.com/office/drawing/2014/main" id="{829DA11C-F0BE-4D4B-BFC8-8EE649B68CED}"/>
              </a:ext>
            </a:extLst>
          </p:cNvPr>
          <p:cNvSpPr/>
          <p:nvPr/>
        </p:nvSpPr>
        <p:spPr>
          <a:xfrm>
            <a:off x="2486780" y="5236918"/>
            <a:ext cx="561372" cy="461665"/>
          </a:xfrm>
          <a:prstGeom prst="rect">
            <a:avLst/>
          </a:prstGeom>
        </p:spPr>
        <p:txBody>
          <a:bodyPr wrap="none">
            <a:spAutoFit/>
          </a:bodyPr>
          <a:lstStyle/>
          <a:p>
            <a:pPr>
              <a:buNone/>
            </a:pPr>
            <a:r>
              <a:rPr lang="en-GB" sz="2400" dirty="0">
                <a:solidFill>
                  <a:srgbClr val="00628C"/>
                </a:solidFill>
                <a:latin typeface="Myriad Pro" panose="020B0503030403020204" pitchFamily="34" charset="0"/>
                <a:ea typeface="Times New Roman" panose="02020603050405020304" pitchFamily="18" charset="0"/>
                <a:cs typeface="Times New Roman" panose="02020603050405020304" pitchFamily="18" charset="0"/>
              </a:rPr>
              <a:t>– 4</a:t>
            </a:r>
            <a:endParaRPr lang="en-GB" sz="2400" dirty="0">
              <a:solidFill>
                <a:srgbClr val="00628C"/>
              </a:solidFill>
              <a:latin typeface="Myriad Pro" panose="020B0503030403020204" pitchFamily="34" charset="0"/>
            </a:endParaRPr>
          </a:p>
        </p:txBody>
      </p:sp>
      <p:sp>
        <p:nvSpPr>
          <p:cNvPr id="15" name="Rectangle 14">
            <a:extLst>
              <a:ext uri="{FF2B5EF4-FFF2-40B4-BE49-F238E27FC236}">
                <a16:creationId xmlns:a16="http://schemas.microsoft.com/office/drawing/2014/main" id="{543E6E67-62C0-448C-B679-89817B2698A6}"/>
              </a:ext>
            </a:extLst>
          </p:cNvPr>
          <p:cNvSpPr/>
          <p:nvPr/>
        </p:nvSpPr>
        <p:spPr>
          <a:xfrm>
            <a:off x="2846477" y="2891036"/>
            <a:ext cx="269626" cy="276999"/>
          </a:xfrm>
          <a:prstGeom prst="rect">
            <a:avLst/>
          </a:prstGeom>
        </p:spPr>
        <p:txBody>
          <a:bodyPr wrap="none">
            <a:spAutoFit/>
          </a:bodyPr>
          <a:lstStyle/>
          <a:p>
            <a:pPr>
              <a:buNone/>
            </a:pPr>
            <a:r>
              <a:rPr lang="en-GB" sz="1200" b="1" dirty="0">
                <a:latin typeface="Myriad Pro" panose="020B0503030403020204" pitchFamily="34" charset="0"/>
              </a:rPr>
              <a:t>4</a:t>
            </a:r>
          </a:p>
        </p:txBody>
      </p:sp>
      <p:pic>
        <p:nvPicPr>
          <p:cNvPr id="16" name="Picture 15">
            <a:extLst>
              <a:ext uri="{FF2B5EF4-FFF2-40B4-BE49-F238E27FC236}">
                <a16:creationId xmlns:a16="http://schemas.microsoft.com/office/drawing/2014/main" id="{6D2A0E16-0050-4AA1-BCDA-49554BF7D95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96552" y="5108442"/>
            <a:ext cx="8134469" cy="438470"/>
          </a:xfrm>
          <a:prstGeom prst="rect">
            <a:avLst/>
          </a:prstGeom>
        </p:spPr>
      </p:pic>
      <p:sp>
        <p:nvSpPr>
          <p:cNvPr id="17" name="Rectangle 16">
            <a:extLst>
              <a:ext uri="{FF2B5EF4-FFF2-40B4-BE49-F238E27FC236}">
                <a16:creationId xmlns:a16="http://schemas.microsoft.com/office/drawing/2014/main" id="{3F42F456-65B5-425A-A8AF-D0AD31175795}"/>
              </a:ext>
            </a:extLst>
          </p:cNvPr>
          <p:cNvSpPr/>
          <p:nvPr/>
        </p:nvSpPr>
        <p:spPr>
          <a:xfrm>
            <a:off x="4440391" y="2886235"/>
            <a:ext cx="263214" cy="276999"/>
          </a:xfrm>
          <a:prstGeom prst="rect">
            <a:avLst/>
          </a:prstGeom>
        </p:spPr>
        <p:txBody>
          <a:bodyPr wrap="none">
            <a:spAutoFit/>
          </a:bodyPr>
          <a:lstStyle/>
          <a:p>
            <a:pPr>
              <a:buNone/>
            </a:pPr>
            <a:r>
              <a:rPr lang="en-GB" sz="1200" dirty="0">
                <a:latin typeface="Myriad Pro" panose="020B0503030403020204" pitchFamily="34" charset="0"/>
              </a:rPr>
              <a:t>3</a:t>
            </a:r>
          </a:p>
        </p:txBody>
      </p:sp>
      <p:sp>
        <p:nvSpPr>
          <p:cNvPr id="18" name="Rectangle 17">
            <a:extLst>
              <a:ext uri="{FF2B5EF4-FFF2-40B4-BE49-F238E27FC236}">
                <a16:creationId xmlns:a16="http://schemas.microsoft.com/office/drawing/2014/main" id="{7D02A2C4-9936-413B-9AE9-328778005299}"/>
              </a:ext>
            </a:extLst>
          </p:cNvPr>
          <p:cNvSpPr/>
          <p:nvPr/>
        </p:nvSpPr>
        <p:spPr>
          <a:xfrm>
            <a:off x="6017297" y="2888369"/>
            <a:ext cx="269626" cy="276999"/>
          </a:xfrm>
          <a:prstGeom prst="rect">
            <a:avLst/>
          </a:prstGeom>
        </p:spPr>
        <p:txBody>
          <a:bodyPr wrap="none">
            <a:spAutoFit/>
          </a:bodyPr>
          <a:lstStyle/>
          <a:p>
            <a:pPr>
              <a:buNone/>
            </a:pPr>
            <a:r>
              <a:rPr lang="en-GB" sz="1200" b="1" dirty="0">
                <a:latin typeface="Myriad Pro" panose="020B0503030403020204" pitchFamily="34" charset="0"/>
              </a:rPr>
              <a:t>0</a:t>
            </a:r>
          </a:p>
        </p:txBody>
      </p:sp>
      <p:sp>
        <p:nvSpPr>
          <p:cNvPr id="19" name="Rectangle 18">
            <a:extLst>
              <a:ext uri="{FF2B5EF4-FFF2-40B4-BE49-F238E27FC236}">
                <a16:creationId xmlns:a16="http://schemas.microsoft.com/office/drawing/2014/main" id="{70F16DF4-EE3D-4C8E-99DF-F8CFE185D6D8}"/>
              </a:ext>
            </a:extLst>
          </p:cNvPr>
          <p:cNvSpPr/>
          <p:nvPr/>
        </p:nvSpPr>
        <p:spPr>
          <a:xfrm>
            <a:off x="7281759" y="2888369"/>
            <a:ext cx="1325358" cy="276999"/>
          </a:xfrm>
          <a:prstGeom prst="rect">
            <a:avLst/>
          </a:prstGeom>
        </p:spPr>
        <p:txBody>
          <a:bodyPr wrap="square">
            <a:spAutoFit/>
          </a:bodyPr>
          <a:lstStyle/>
          <a:p>
            <a:pPr>
              <a:buNone/>
            </a:pPr>
            <a:r>
              <a:rPr lang="en-GB" sz="1200" dirty="0">
                <a:latin typeface="Myriad Pro" panose="020B0503030403020204" pitchFamily="34" charset="0"/>
              </a:rPr>
              <a:t>12 </a:t>
            </a:r>
            <a:r>
              <a:rPr lang="en-GB" sz="1200" dirty="0">
                <a:latin typeface="Myriad Pro" panose="020B0503030403020204" pitchFamily="34" charset="0"/>
                <a:ea typeface="Times New Roman" panose="02020603050405020304" pitchFamily="18" charset="0"/>
                <a:cs typeface="Times New Roman" panose="02020603050405020304" pitchFamily="18" charset="0"/>
              </a:rPr>
              <a:t>÷ 4 = 3</a:t>
            </a:r>
            <a:r>
              <a:rPr lang="en-GB" sz="1200" dirty="0">
                <a:latin typeface="Myriad Pro" panose="020B0503030403020204" pitchFamily="34" charset="0"/>
              </a:rPr>
              <a:t> </a:t>
            </a:r>
          </a:p>
        </p:txBody>
      </p:sp>
      <p:sp>
        <p:nvSpPr>
          <p:cNvPr id="20" name="Rectangle 19">
            <a:extLst>
              <a:ext uri="{FF2B5EF4-FFF2-40B4-BE49-F238E27FC236}">
                <a16:creationId xmlns:a16="http://schemas.microsoft.com/office/drawing/2014/main" id="{A6BCED6D-D8E4-4B10-B9B4-19B93BF7C112}"/>
              </a:ext>
            </a:extLst>
          </p:cNvPr>
          <p:cNvSpPr/>
          <p:nvPr/>
        </p:nvSpPr>
        <p:spPr>
          <a:xfrm>
            <a:off x="2856508" y="3071597"/>
            <a:ext cx="269626" cy="276999"/>
          </a:xfrm>
          <a:prstGeom prst="rect">
            <a:avLst/>
          </a:prstGeom>
        </p:spPr>
        <p:txBody>
          <a:bodyPr wrap="none">
            <a:spAutoFit/>
          </a:bodyPr>
          <a:lstStyle/>
          <a:p>
            <a:pPr>
              <a:buNone/>
            </a:pPr>
            <a:r>
              <a:rPr lang="en-GB" sz="1200" b="1" dirty="0">
                <a:latin typeface="Myriad Pro" panose="020B0503030403020204" pitchFamily="34" charset="0"/>
              </a:rPr>
              <a:t>4</a:t>
            </a:r>
          </a:p>
        </p:txBody>
      </p:sp>
      <p:sp>
        <p:nvSpPr>
          <p:cNvPr id="21" name="Rectangle 20">
            <a:extLst>
              <a:ext uri="{FF2B5EF4-FFF2-40B4-BE49-F238E27FC236}">
                <a16:creationId xmlns:a16="http://schemas.microsoft.com/office/drawing/2014/main" id="{759F72E8-5B70-4F3E-88B5-895D40E5704D}"/>
              </a:ext>
            </a:extLst>
          </p:cNvPr>
          <p:cNvSpPr/>
          <p:nvPr/>
        </p:nvSpPr>
        <p:spPr>
          <a:xfrm>
            <a:off x="4450422" y="3066796"/>
            <a:ext cx="263214" cy="276999"/>
          </a:xfrm>
          <a:prstGeom prst="rect">
            <a:avLst/>
          </a:prstGeom>
        </p:spPr>
        <p:txBody>
          <a:bodyPr wrap="none">
            <a:spAutoFit/>
          </a:bodyPr>
          <a:lstStyle/>
          <a:p>
            <a:pPr>
              <a:buNone/>
            </a:pPr>
            <a:r>
              <a:rPr lang="en-GB" sz="1200" dirty="0">
                <a:latin typeface="Myriad Pro" panose="020B0503030403020204" pitchFamily="34" charset="0"/>
              </a:rPr>
              <a:t>3</a:t>
            </a:r>
          </a:p>
        </p:txBody>
      </p:sp>
      <p:sp>
        <p:nvSpPr>
          <p:cNvPr id="22" name="Rectangle 21">
            <a:extLst>
              <a:ext uri="{FF2B5EF4-FFF2-40B4-BE49-F238E27FC236}">
                <a16:creationId xmlns:a16="http://schemas.microsoft.com/office/drawing/2014/main" id="{1C1CD203-0DA5-49BC-BE01-7BE6C0F8A579}"/>
              </a:ext>
            </a:extLst>
          </p:cNvPr>
          <p:cNvSpPr/>
          <p:nvPr/>
        </p:nvSpPr>
        <p:spPr>
          <a:xfrm>
            <a:off x="6027328" y="3068930"/>
            <a:ext cx="269626" cy="276999"/>
          </a:xfrm>
          <a:prstGeom prst="rect">
            <a:avLst/>
          </a:prstGeom>
        </p:spPr>
        <p:txBody>
          <a:bodyPr wrap="none">
            <a:spAutoFit/>
          </a:bodyPr>
          <a:lstStyle/>
          <a:p>
            <a:pPr>
              <a:buNone/>
            </a:pPr>
            <a:r>
              <a:rPr lang="en-GB" sz="1200" b="1" dirty="0">
                <a:latin typeface="Myriad Pro" panose="020B0503030403020204" pitchFamily="34" charset="0"/>
              </a:rPr>
              <a:t>1</a:t>
            </a:r>
          </a:p>
        </p:txBody>
      </p:sp>
      <p:sp>
        <p:nvSpPr>
          <p:cNvPr id="23" name="Rectangle 22">
            <a:extLst>
              <a:ext uri="{FF2B5EF4-FFF2-40B4-BE49-F238E27FC236}">
                <a16:creationId xmlns:a16="http://schemas.microsoft.com/office/drawing/2014/main" id="{9189CB13-AC6A-4810-AAF8-FF16EF724333}"/>
              </a:ext>
            </a:extLst>
          </p:cNvPr>
          <p:cNvSpPr/>
          <p:nvPr/>
        </p:nvSpPr>
        <p:spPr>
          <a:xfrm>
            <a:off x="7291790" y="3068930"/>
            <a:ext cx="1325358" cy="276999"/>
          </a:xfrm>
          <a:prstGeom prst="rect">
            <a:avLst/>
          </a:prstGeom>
        </p:spPr>
        <p:txBody>
          <a:bodyPr wrap="square">
            <a:spAutoFit/>
          </a:bodyPr>
          <a:lstStyle/>
          <a:p>
            <a:pPr>
              <a:buNone/>
            </a:pPr>
            <a:r>
              <a:rPr lang="en-GB" sz="1200" dirty="0">
                <a:latin typeface="Myriad Pro" panose="020B0503030403020204" pitchFamily="34" charset="0"/>
              </a:rPr>
              <a:t>13 </a:t>
            </a:r>
            <a:r>
              <a:rPr lang="en-GB" sz="1200" dirty="0">
                <a:latin typeface="Myriad Pro" panose="020B0503030403020204" pitchFamily="34" charset="0"/>
                <a:ea typeface="Times New Roman" panose="02020603050405020304" pitchFamily="18" charset="0"/>
                <a:cs typeface="Times New Roman" panose="02020603050405020304" pitchFamily="18" charset="0"/>
              </a:rPr>
              <a:t>÷ 4 = 3 r 1</a:t>
            </a:r>
            <a:r>
              <a:rPr lang="en-GB" sz="1200" dirty="0">
                <a:latin typeface="Myriad Pro" panose="020B0503030403020204" pitchFamily="34" charset="0"/>
              </a:rPr>
              <a:t> </a:t>
            </a:r>
          </a:p>
        </p:txBody>
      </p:sp>
      <p:sp>
        <p:nvSpPr>
          <p:cNvPr id="25" name="Rectangle 24">
            <a:extLst>
              <a:ext uri="{FF2B5EF4-FFF2-40B4-BE49-F238E27FC236}">
                <a16:creationId xmlns:a16="http://schemas.microsoft.com/office/drawing/2014/main" id="{8C29C95D-87BD-4373-8B1A-C84AA8F5F028}"/>
              </a:ext>
            </a:extLst>
          </p:cNvPr>
          <p:cNvSpPr/>
          <p:nvPr/>
        </p:nvSpPr>
        <p:spPr>
          <a:xfrm>
            <a:off x="2856182" y="3263753"/>
            <a:ext cx="269626" cy="276999"/>
          </a:xfrm>
          <a:prstGeom prst="rect">
            <a:avLst/>
          </a:prstGeom>
        </p:spPr>
        <p:txBody>
          <a:bodyPr wrap="none">
            <a:spAutoFit/>
          </a:bodyPr>
          <a:lstStyle/>
          <a:p>
            <a:pPr>
              <a:buNone/>
            </a:pPr>
            <a:r>
              <a:rPr lang="en-GB" sz="1200" b="1" dirty="0">
                <a:latin typeface="Myriad Pro" panose="020B0503030403020204" pitchFamily="34" charset="0"/>
              </a:rPr>
              <a:t>4</a:t>
            </a:r>
          </a:p>
        </p:txBody>
      </p:sp>
      <p:sp>
        <p:nvSpPr>
          <p:cNvPr id="26" name="Rectangle 25">
            <a:extLst>
              <a:ext uri="{FF2B5EF4-FFF2-40B4-BE49-F238E27FC236}">
                <a16:creationId xmlns:a16="http://schemas.microsoft.com/office/drawing/2014/main" id="{3A2F5C7A-E8A7-4DA5-A100-C4F79FF3498B}"/>
              </a:ext>
            </a:extLst>
          </p:cNvPr>
          <p:cNvSpPr/>
          <p:nvPr/>
        </p:nvSpPr>
        <p:spPr>
          <a:xfrm>
            <a:off x="4450096" y="3258952"/>
            <a:ext cx="263214" cy="276999"/>
          </a:xfrm>
          <a:prstGeom prst="rect">
            <a:avLst/>
          </a:prstGeom>
        </p:spPr>
        <p:txBody>
          <a:bodyPr wrap="none">
            <a:spAutoFit/>
          </a:bodyPr>
          <a:lstStyle/>
          <a:p>
            <a:pPr>
              <a:buNone/>
            </a:pPr>
            <a:r>
              <a:rPr lang="en-GB" sz="1200" dirty="0">
                <a:latin typeface="Myriad Pro" panose="020B0503030403020204" pitchFamily="34" charset="0"/>
              </a:rPr>
              <a:t>3</a:t>
            </a:r>
          </a:p>
        </p:txBody>
      </p:sp>
      <p:sp>
        <p:nvSpPr>
          <p:cNvPr id="27" name="Rectangle 26">
            <a:extLst>
              <a:ext uri="{FF2B5EF4-FFF2-40B4-BE49-F238E27FC236}">
                <a16:creationId xmlns:a16="http://schemas.microsoft.com/office/drawing/2014/main" id="{280823F5-03E7-41A8-A16B-DAB161CAEC35}"/>
              </a:ext>
            </a:extLst>
          </p:cNvPr>
          <p:cNvSpPr/>
          <p:nvPr/>
        </p:nvSpPr>
        <p:spPr>
          <a:xfrm>
            <a:off x="6027002" y="3261086"/>
            <a:ext cx="269626" cy="276999"/>
          </a:xfrm>
          <a:prstGeom prst="rect">
            <a:avLst/>
          </a:prstGeom>
        </p:spPr>
        <p:txBody>
          <a:bodyPr wrap="none">
            <a:spAutoFit/>
          </a:bodyPr>
          <a:lstStyle/>
          <a:p>
            <a:pPr>
              <a:buNone/>
            </a:pPr>
            <a:r>
              <a:rPr lang="en-GB" sz="1200" b="1" dirty="0">
                <a:latin typeface="Myriad Pro" panose="020B0503030403020204" pitchFamily="34" charset="0"/>
              </a:rPr>
              <a:t>2</a:t>
            </a:r>
          </a:p>
        </p:txBody>
      </p:sp>
      <p:sp>
        <p:nvSpPr>
          <p:cNvPr id="28" name="Rectangle 27">
            <a:extLst>
              <a:ext uri="{FF2B5EF4-FFF2-40B4-BE49-F238E27FC236}">
                <a16:creationId xmlns:a16="http://schemas.microsoft.com/office/drawing/2014/main" id="{7D9C0A2F-D753-4A50-B91C-ECF67F9B98B8}"/>
              </a:ext>
            </a:extLst>
          </p:cNvPr>
          <p:cNvSpPr/>
          <p:nvPr/>
        </p:nvSpPr>
        <p:spPr>
          <a:xfrm>
            <a:off x="7291464" y="3261086"/>
            <a:ext cx="1325358" cy="276999"/>
          </a:xfrm>
          <a:prstGeom prst="rect">
            <a:avLst/>
          </a:prstGeom>
        </p:spPr>
        <p:txBody>
          <a:bodyPr wrap="square">
            <a:spAutoFit/>
          </a:bodyPr>
          <a:lstStyle/>
          <a:p>
            <a:pPr>
              <a:buNone/>
            </a:pPr>
            <a:r>
              <a:rPr lang="en-GB" sz="1200" dirty="0">
                <a:latin typeface="Myriad Pro" panose="020B0503030403020204" pitchFamily="34" charset="0"/>
              </a:rPr>
              <a:t>14 </a:t>
            </a:r>
            <a:r>
              <a:rPr lang="en-GB" sz="1200" dirty="0">
                <a:latin typeface="Myriad Pro" panose="020B0503030403020204" pitchFamily="34" charset="0"/>
                <a:ea typeface="Times New Roman" panose="02020603050405020304" pitchFamily="18" charset="0"/>
                <a:cs typeface="Times New Roman" panose="02020603050405020304" pitchFamily="18" charset="0"/>
              </a:rPr>
              <a:t>÷ 4 = 3 r 2</a:t>
            </a:r>
            <a:r>
              <a:rPr lang="en-GB" sz="1200" dirty="0">
                <a:latin typeface="Myriad Pro" panose="020B0503030403020204" pitchFamily="34" charset="0"/>
              </a:rPr>
              <a:t> </a:t>
            </a:r>
          </a:p>
        </p:txBody>
      </p:sp>
      <p:sp>
        <p:nvSpPr>
          <p:cNvPr id="30" name="Rectangle 29">
            <a:extLst>
              <a:ext uri="{FF2B5EF4-FFF2-40B4-BE49-F238E27FC236}">
                <a16:creationId xmlns:a16="http://schemas.microsoft.com/office/drawing/2014/main" id="{72B0997D-20B0-443D-A63B-9A5D453DDF25}"/>
              </a:ext>
            </a:extLst>
          </p:cNvPr>
          <p:cNvSpPr/>
          <p:nvPr/>
        </p:nvSpPr>
        <p:spPr>
          <a:xfrm>
            <a:off x="2818731" y="4701799"/>
            <a:ext cx="1547256" cy="461665"/>
          </a:xfrm>
          <a:prstGeom prst="rect">
            <a:avLst/>
          </a:prstGeom>
        </p:spPr>
        <p:txBody>
          <a:bodyPr wrap="square">
            <a:spAutoFit/>
          </a:bodyPr>
          <a:lstStyle/>
          <a:p>
            <a:pPr algn="ctr">
              <a:buNone/>
            </a:pPr>
            <a:r>
              <a:rPr lang="en-GB" sz="2400" b="1" dirty="0">
                <a:latin typeface="Myriad Pro" panose="020B0503030403020204" pitchFamily="34" charset="0"/>
              </a:rPr>
              <a:t>4</a:t>
            </a:r>
            <a:r>
              <a:rPr lang="en-GB" sz="2400" dirty="0">
                <a:latin typeface="Myriad Pro" panose="020B0503030403020204" pitchFamily="34" charset="0"/>
              </a:rPr>
              <a:t> fours</a:t>
            </a:r>
            <a:endParaRPr lang="en-GB" sz="2400" b="1" dirty="0">
              <a:latin typeface="Myriad Pro" panose="020B0503030403020204" pitchFamily="34" charset="0"/>
            </a:endParaRPr>
          </a:p>
        </p:txBody>
      </p:sp>
      <p:sp>
        <p:nvSpPr>
          <p:cNvPr id="31" name="Rectangle 30">
            <a:extLst>
              <a:ext uri="{FF2B5EF4-FFF2-40B4-BE49-F238E27FC236}">
                <a16:creationId xmlns:a16="http://schemas.microsoft.com/office/drawing/2014/main" id="{8AA03F1D-353A-4B03-96F2-FCEEE2AEBFEB}"/>
              </a:ext>
            </a:extLst>
          </p:cNvPr>
          <p:cNvSpPr/>
          <p:nvPr/>
        </p:nvSpPr>
        <p:spPr>
          <a:xfrm>
            <a:off x="2863686" y="3455909"/>
            <a:ext cx="269626" cy="276999"/>
          </a:xfrm>
          <a:prstGeom prst="rect">
            <a:avLst/>
          </a:prstGeom>
        </p:spPr>
        <p:txBody>
          <a:bodyPr wrap="none">
            <a:spAutoFit/>
          </a:bodyPr>
          <a:lstStyle/>
          <a:p>
            <a:pPr>
              <a:buNone/>
            </a:pPr>
            <a:r>
              <a:rPr lang="en-GB" sz="1200" b="1" dirty="0">
                <a:latin typeface="Myriad Pro" panose="020B0503030403020204" pitchFamily="34" charset="0"/>
              </a:rPr>
              <a:t>4</a:t>
            </a:r>
          </a:p>
        </p:txBody>
      </p:sp>
      <p:sp>
        <p:nvSpPr>
          <p:cNvPr id="32" name="Rectangle 31">
            <a:extLst>
              <a:ext uri="{FF2B5EF4-FFF2-40B4-BE49-F238E27FC236}">
                <a16:creationId xmlns:a16="http://schemas.microsoft.com/office/drawing/2014/main" id="{013C25B3-B509-4B70-BE11-9FADFCC1C3D3}"/>
              </a:ext>
            </a:extLst>
          </p:cNvPr>
          <p:cNvSpPr/>
          <p:nvPr/>
        </p:nvSpPr>
        <p:spPr>
          <a:xfrm>
            <a:off x="4457600" y="3451108"/>
            <a:ext cx="263214" cy="276999"/>
          </a:xfrm>
          <a:prstGeom prst="rect">
            <a:avLst/>
          </a:prstGeom>
        </p:spPr>
        <p:txBody>
          <a:bodyPr wrap="none">
            <a:spAutoFit/>
          </a:bodyPr>
          <a:lstStyle/>
          <a:p>
            <a:pPr>
              <a:buNone/>
            </a:pPr>
            <a:r>
              <a:rPr lang="en-GB" sz="1200" dirty="0">
                <a:latin typeface="Myriad Pro" panose="020B0503030403020204" pitchFamily="34" charset="0"/>
              </a:rPr>
              <a:t>3</a:t>
            </a:r>
          </a:p>
        </p:txBody>
      </p:sp>
      <p:sp>
        <p:nvSpPr>
          <p:cNvPr id="33" name="Rectangle 32">
            <a:extLst>
              <a:ext uri="{FF2B5EF4-FFF2-40B4-BE49-F238E27FC236}">
                <a16:creationId xmlns:a16="http://schemas.microsoft.com/office/drawing/2014/main" id="{7F354366-28EC-4C5F-81E4-305CD644195E}"/>
              </a:ext>
            </a:extLst>
          </p:cNvPr>
          <p:cNvSpPr/>
          <p:nvPr/>
        </p:nvSpPr>
        <p:spPr>
          <a:xfrm>
            <a:off x="6034506" y="3453242"/>
            <a:ext cx="269626" cy="276999"/>
          </a:xfrm>
          <a:prstGeom prst="rect">
            <a:avLst/>
          </a:prstGeom>
        </p:spPr>
        <p:txBody>
          <a:bodyPr wrap="none">
            <a:spAutoFit/>
          </a:bodyPr>
          <a:lstStyle/>
          <a:p>
            <a:pPr>
              <a:buNone/>
            </a:pPr>
            <a:r>
              <a:rPr lang="en-GB" sz="1200" b="1" dirty="0">
                <a:latin typeface="Myriad Pro" panose="020B0503030403020204" pitchFamily="34" charset="0"/>
              </a:rPr>
              <a:t>3</a:t>
            </a:r>
          </a:p>
        </p:txBody>
      </p:sp>
      <p:sp>
        <p:nvSpPr>
          <p:cNvPr id="34" name="Rectangle 33">
            <a:extLst>
              <a:ext uri="{FF2B5EF4-FFF2-40B4-BE49-F238E27FC236}">
                <a16:creationId xmlns:a16="http://schemas.microsoft.com/office/drawing/2014/main" id="{D5730971-FC1D-41B3-8A38-B92F97335F1B}"/>
              </a:ext>
            </a:extLst>
          </p:cNvPr>
          <p:cNvSpPr/>
          <p:nvPr/>
        </p:nvSpPr>
        <p:spPr>
          <a:xfrm>
            <a:off x="7298968" y="3453242"/>
            <a:ext cx="1325358" cy="276999"/>
          </a:xfrm>
          <a:prstGeom prst="rect">
            <a:avLst/>
          </a:prstGeom>
        </p:spPr>
        <p:txBody>
          <a:bodyPr wrap="square">
            <a:spAutoFit/>
          </a:bodyPr>
          <a:lstStyle/>
          <a:p>
            <a:pPr>
              <a:buNone/>
            </a:pPr>
            <a:r>
              <a:rPr lang="en-GB" sz="1200" dirty="0">
                <a:latin typeface="Myriad Pro" panose="020B0503030403020204" pitchFamily="34" charset="0"/>
              </a:rPr>
              <a:t>15 </a:t>
            </a:r>
            <a:r>
              <a:rPr lang="en-GB" sz="1200" dirty="0">
                <a:latin typeface="Myriad Pro" panose="020B0503030403020204" pitchFamily="34" charset="0"/>
                <a:ea typeface="Times New Roman" panose="02020603050405020304" pitchFamily="18" charset="0"/>
                <a:cs typeface="Times New Roman" panose="02020603050405020304" pitchFamily="18" charset="0"/>
              </a:rPr>
              <a:t>÷ 4 = 3 r 3</a:t>
            </a:r>
            <a:r>
              <a:rPr lang="en-GB" sz="1200" dirty="0">
                <a:latin typeface="Myriad Pro" panose="020B0503030403020204" pitchFamily="34" charset="0"/>
              </a:rPr>
              <a:t> </a:t>
            </a:r>
          </a:p>
        </p:txBody>
      </p:sp>
      <p:sp>
        <p:nvSpPr>
          <p:cNvPr id="36" name="Rectangle 35">
            <a:extLst>
              <a:ext uri="{FF2B5EF4-FFF2-40B4-BE49-F238E27FC236}">
                <a16:creationId xmlns:a16="http://schemas.microsoft.com/office/drawing/2014/main" id="{3ACCFAA0-55FB-4478-ABBA-2F48A41DB85C}"/>
              </a:ext>
            </a:extLst>
          </p:cNvPr>
          <p:cNvSpPr/>
          <p:nvPr/>
        </p:nvSpPr>
        <p:spPr>
          <a:xfrm>
            <a:off x="2863686" y="3648065"/>
            <a:ext cx="269626" cy="276999"/>
          </a:xfrm>
          <a:prstGeom prst="rect">
            <a:avLst/>
          </a:prstGeom>
        </p:spPr>
        <p:txBody>
          <a:bodyPr wrap="none">
            <a:spAutoFit/>
          </a:bodyPr>
          <a:lstStyle/>
          <a:p>
            <a:pPr>
              <a:buNone/>
            </a:pPr>
            <a:r>
              <a:rPr lang="en-GB" sz="1200" b="1" dirty="0">
                <a:latin typeface="Myriad Pro" panose="020B0503030403020204" pitchFamily="34" charset="0"/>
              </a:rPr>
              <a:t>4</a:t>
            </a:r>
          </a:p>
        </p:txBody>
      </p:sp>
      <p:sp>
        <p:nvSpPr>
          <p:cNvPr id="37" name="Rectangle 36">
            <a:extLst>
              <a:ext uri="{FF2B5EF4-FFF2-40B4-BE49-F238E27FC236}">
                <a16:creationId xmlns:a16="http://schemas.microsoft.com/office/drawing/2014/main" id="{54D0CC97-9CC3-4626-800C-A3118E9CA0C0}"/>
              </a:ext>
            </a:extLst>
          </p:cNvPr>
          <p:cNvSpPr/>
          <p:nvPr/>
        </p:nvSpPr>
        <p:spPr>
          <a:xfrm>
            <a:off x="4457600" y="3643264"/>
            <a:ext cx="263214" cy="276999"/>
          </a:xfrm>
          <a:prstGeom prst="rect">
            <a:avLst/>
          </a:prstGeom>
        </p:spPr>
        <p:txBody>
          <a:bodyPr wrap="none">
            <a:spAutoFit/>
          </a:bodyPr>
          <a:lstStyle/>
          <a:p>
            <a:pPr>
              <a:buNone/>
            </a:pPr>
            <a:r>
              <a:rPr lang="en-GB" sz="1200" dirty="0">
                <a:latin typeface="Myriad Pro" panose="020B0503030403020204" pitchFamily="34" charset="0"/>
              </a:rPr>
              <a:t>4</a:t>
            </a:r>
          </a:p>
        </p:txBody>
      </p:sp>
      <p:sp>
        <p:nvSpPr>
          <p:cNvPr id="38" name="Rectangle 37">
            <a:extLst>
              <a:ext uri="{FF2B5EF4-FFF2-40B4-BE49-F238E27FC236}">
                <a16:creationId xmlns:a16="http://schemas.microsoft.com/office/drawing/2014/main" id="{FC4CD904-BE3E-4375-A2B9-439B8C3F506B}"/>
              </a:ext>
            </a:extLst>
          </p:cNvPr>
          <p:cNvSpPr/>
          <p:nvPr/>
        </p:nvSpPr>
        <p:spPr>
          <a:xfrm>
            <a:off x="6034506" y="3645398"/>
            <a:ext cx="269626" cy="276999"/>
          </a:xfrm>
          <a:prstGeom prst="rect">
            <a:avLst/>
          </a:prstGeom>
        </p:spPr>
        <p:txBody>
          <a:bodyPr wrap="none">
            <a:spAutoFit/>
          </a:bodyPr>
          <a:lstStyle/>
          <a:p>
            <a:pPr>
              <a:buNone/>
            </a:pPr>
            <a:r>
              <a:rPr lang="en-GB" sz="1200" b="1" dirty="0">
                <a:latin typeface="Myriad Pro" panose="020B0503030403020204" pitchFamily="34" charset="0"/>
              </a:rPr>
              <a:t>0</a:t>
            </a:r>
          </a:p>
        </p:txBody>
      </p:sp>
      <p:sp>
        <p:nvSpPr>
          <p:cNvPr id="39" name="Rectangle 38">
            <a:extLst>
              <a:ext uri="{FF2B5EF4-FFF2-40B4-BE49-F238E27FC236}">
                <a16:creationId xmlns:a16="http://schemas.microsoft.com/office/drawing/2014/main" id="{A6364440-6101-4A58-94DC-E0622F38D00F}"/>
              </a:ext>
            </a:extLst>
          </p:cNvPr>
          <p:cNvSpPr/>
          <p:nvPr/>
        </p:nvSpPr>
        <p:spPr>
          <a:xfrm>
            <a:off x="7298968" y="3645398"/>
            <a:ext cx="1325358" cy="276999"/>
          </a:xfrm>
          <a:prstGeom prst="rect">
            <a:avLst/>
          </a:prstGeom>
        </p:spPr>
        <p:txBody>
          <a:bodyPr wrap="square">
            <a:spAutoFit/>
          </a:bodyPr>
          <a:lstStyle/>
          <a:p>
            <a:pPr>
              <a:buNone/>
            </a:pPr>
            <a:r>
              <a:rPr lang="en-GB" sz="1200" dirty="0">
                <a:latin typeface="Myriad Pro" panose="020B0503030403020204" pitchFamily="34" charset="0"/>
              </a:rPr>
              <a:t>16 </a:t>
            </a:r>
            <a:r>
              <a:rPr lang="en-GB" sz="1200" dirty="0">
                <a:latin typeface="Myriad Pro" panose="020B0503030403020204" pitchFamily="34" charset="0"/>
                <a:ea typeface="Times New Roman" panose="02020603050405020304" pitchFamily="18" charset="0"/>
                <a:cs typeface="Times New Roman" panose="02020603050405020304" pitchFamily="18" charset="0"/>
              </a:rPr>
              <a:t>÷ 4 = 4</a:t>
            </a:r>
            <a:endParaRPr lang="en-GB" sz="1200" dirty="0">
              <a:latin typeface="Myriad Pro" panose="020B0503030403020204" pitchFamily="34" charset="0"/>
            </a:endParaRPr>
          </a:p>
        </p:txBody>
      </p:sp>
      <p:pic>
        <p:nvPicPr>
          <p:cNvPr id="35" name="Picture 34">
            <a:extLst>
              <a:ext uri="{FF2B5EF4-FFF2-40B4-BE49-F238E27FC236}">
                <a16:creationId xmlns:a16="http://schemas.microsoft.com/office/drawing/2014/main" id="{2814BBB8-F717-4D7A-A06D-CD283FE5F39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70103" y="5934353"/>
            <a:ext cx="8803791" cy="520035"/>
          </a:xfrm>
          <a:prstGeom prst="rect">
            <a:avLst/>
          </a:prstGeom>
        </p:spPr>
      </p:pic>
      <p:pic>
        <p:nvPicPr>
          <p:cNvPr id="40" name="Picture 39">
            <a:extLst>
              <a:ext uri="{FF2B5EF4-FFF2-40B4-BE49-F238E27FC236}">
                <a16:creationId xmlns:a16="http://schemas.microsoft.com/office/drawing/2014/main" id="{2C3E32CF-5DF0-4FD2-ACF1-FE7A4D5BE5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581" y="5662118"/>
            <a:ext cx="1658469" cy="374091"/>
          </a:xfrm>
          <a:prstGeom prst="rect">
            <a:avLst/>
          </a:prstGeom>
        </p:spPr>
      </p:pic>
      <p:sp>
        <p:nvSpPr>
          <p:cNvPr id="41" name="Rectangle 40">
            <a:extLst>
              <a:ext uri="{FF2B5EF4-FFF2-40B4-BE49-F238E27FC236}">
                <a16:creationId xmlns:a16="http://schemas.microsoft.com/office/drawing/2014/main" id="{43AB4EBA-B223-4138-85E0-B4E290A27C4A}"/>
              </a:ext>
            </a:extLst>
          </p:cNvPr>
          <p:cNvSpPr/>
          <p:nvPr/>
        </p:nvSpPr>
        <p:spPr>
          <a:xfrm>
            <a:off x="790129" y="5239139"/>
            <a:ext cx="561372" cy="461665"/>
          </a:xfrm>
          <a:prstGeom prst="rect">
            <a:avLst/>
          </a:prstGeom>
        </p:spPr>
        <p:txBody>
          <a:bodyPr wrap="none">
            <a:spAutoFit/>
          </a:bodyPr>
          <a:lstStyle/>
          <a:p>
            <a:pPr>
              <a:buNone/>
            </a:pPr>
            <a:r>
              <a:rPr lang="en-GB" sz="2400" dirty="0">
                <a:solidFill>
                  <a:srgbClr val="00628C"/>
                </a:solidFill>
                <a:latin typeface="Myriad Pro" panose="020B0503030403020204" pitchFamily="34" charset="0"/>
                <a:ea typeface="Times New Roman" panose="02020603050405020304" pitchFamily="18" charset="0"/>
                <a:cs typeface="Times New Roman" panose="02020603050405020304" pitchFamily="18" charset="0"/>
              </a:rPr>
              <a:t>– 4</a:t>
            </a:r>
            <a:endParaRPr lang="en-GB" sz="2400" dirty="0">
              <a:solidFill>
                <a:srgbClr val="00628C"/>
              </a:solidFill>
              <a:latin typeface="Myriad Pro" panose="020B0503030403020204" pitchFamily="34" charset="0"/>
            </a:endParaRPr>
          </a:p>
        </p:txBody>
      </p:sp>
    </p:spTree>
    <p:extLst>
      <p:ext uri="{BB962C8B-B14F-4D97-AF65-F5344CB8AC3E}">
        <p14:creationId xmlns:p14="http://schemas.microsoft.com/office/powerpoint/2010/main" val="310133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par>
                                <p:cTn id="13" presetID="10" presetClass="entr" presetSubtype="0" fill="hold" grpId="0" nodeType="withEffect">
                                  <p:stCondLst>
                                    <p:cond delay="20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par>
                                <p:cTn id="21" presetID="10" presetClass="entr" presetSubtype="0" fill="hold" grpId="0" nodeType="withEffect">
                                  <p:stCondLst>
                                    <p:cond delay="20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right)">
                                      <p:cBhvr>
                                        <p:cTn id="28" dur="500"/>
                                        <p:tgtEl>
                                          <p:spTgt spid="11"/>
                                        </p:tgtEl>
                                      </p:cBhvr>
                                    </p:animEffect>
                                  </p:childTnLst>
                                </p:cTn>
                              </p:par>
                              <p:par>
                                <p:cTn id="29" presetID="10" presetClass="entr" presetSubtype="0" fill="hold" grpId="0" nodeType="withEffect">
                                  <p:stCondLst>
                                    <p:cond delay="20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nodeType="click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wipe(right)">
                                      <p:cBhvr>
                                        <p:cTn id="36" dur="500"/>
                                        <p:tgtEl>
                                          <p:spTgt spid="40"/>
                                        </p:tgtEl>
                                      </p:cBhvr>
                                    </p:animEffect>
                                  </p:childTnLst>
                                </p:cTn>
                              </p:par>
                              <p:par>
                                <p:cTn id="37" presetID="10" presetClass="entr" presetSubtype="0" fill="hold" grpId="0" nodeType="withEffect">
                                  <p:stCondLst>
                                    <p:cond delay="200"/>
                                  </p:stCondLst>
                                  <p:childTnLst>
                                    <p:set>
                                      <p:cBhvr>
                                        <p:cTn id="38" dur="1" fill="hold">
                                          <p:stCondLst>
                                            <p:cond delay="0"/>
                                          </p:stCondLst>
                                        </p:cTn>
                                        <p:tgtEl>
                                          <p:spTgt spid="41"/>
                                        </p:tgtEl>
                                        <p:attrNameLst>
                                          <p:attrName>style.visibility</p:attrName>
                                        </p:attrNameLst>
                                      </p:cBhvr>
                                      <p:to>
                                        <p:strVal val="visible"/>
                                      </p:to>
                                    </p:set>
                                    <p:animEffect transition="in" filter="fade">
                                      <p:cBhvr>
                                        <p:cTn id="39" dur="500"/>
                                        <p:tgtEl>
                                          <p:spTgt spid="4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fade">
                                      <p:cBhvr>
                                        <p:cTn id="44" dur="500"/>
                                        <p:tgtEl>
                                          <p:spTgt spid="3"/>
                                        </p:tgtEl>
                                      </p:cBhvr>
                                    </p:animEffect>
                                  </p:childTnLst>
                                </p:cTn>
                              </p:par>
                              <p:par>
                                <p:cTn id="45" presetID="10" presetClass="entr" presetSubtype="0" fill="hold"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500"/>
                                        <p:tgtEl>
                                          <p:spTgt spid="30"/>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fade">
                                      <p:cBhvr>
                                        <p:cTn id="55" dur="500"/>
                                        <p:tgtEl>
                                          <p:spTgt spid="3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500"/>
                                        <p:tgtEl>
                                          <p:spTgt spid="3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fade">
                                      <p:cBhvr>
                                        <p:cTn id="61" dur="500"/>
                                        <p:tgtEl>
                                          <p:spTgt spid="38"/>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9"/>
                                        </p:tgtEl>
                                        <p:attrNameLst>
                                          <p:attrName>style.visibility</p:attrName>
                                        </p:attrNameLst>
                                      </p:cBhvr>
                                      <p:to>
                                        <p:strVal val="visible"/>
                                      </p:to>
                                    </p:set>
                                    <p:animEffect transition="in" filter="fade">
                                      <p:cBhvr>
                                        <p:cTn id="6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p:bldP spid="13" grpId="0"/>
      <p:bldP spid="14" grpId="0"/>
      <p:bldP spid="30" grpId="0"/>
      <p:bldP spid="36" grpId="0"/>
      <p:bldP spid="37" grpId="0"/>
      <p:bldP spid="38" grpId="0"/>
      <p:bldP spid="39"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917769-C09B-4E23-B09F-E27B2F0574CD}"/>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2.12 </a:t>
            </a:r>
            <a:r>
              <a:rPr lang="en-GB" dirty="0"/>
              <a:t>Division with remainders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2:1</a:t>
            </a:r>
          </a:p>
        </p:txBody>
      </p:sp>
      <p:sp>
        <p:nvSpPr>
          <p:cNvPr id="3" name="Rectangle 2">
            <a:extLst>
              <a:ext uri="{FF2B5EF4-FFF2-40B4-BE49-F238E27FC236}">
                <a16:creationId xmlns:a16="http://schemas.microsoft.com/office/drawing/2014/main" id="{D2073EB5-1AD6-4BDE-ACBB-897308AB972E}"/>
              </a:ext>
            </a:extLst>
          </p:cNvPr>
          <p:cNvSpPr/>
          <p:nvPr/>
        </p:nvSpPr>
        <p:spPr bwMode="auto">
          <a:xfrm>
            <a:off x="617507" y="6096938"/>
            <a:ext cx="6858915" cy="108000"/>
          </a:xfrm>
          <a:prstGeom prst="rect">
            <a:avLst/>
          </a:prstGeom>
          <a:solidFill>
            <a:srgbClr val="A2E3FF"/>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aphicFrame>
        <p:nvGraphicFramePr>
          <p:cNvPr id="4" name="Table 3">
            <a:extLst>
              <a:ext uri="{FF2B5EF4-FFF2-40B4-BE49-F238E27FC236}">
                <a16:creationId xmlns:a16="http://schemas.microsoft.com/office/drawing/2014/main" id="{F4948B4C-69E3-4968-B431-7FB2D547B226}"/>
              </a:ext>
            </a:extLst>
          </p:cNvPr>
          <p:cNvGraphicFramePr>
            <a:graphicFrameLocks noGrp="1"/>
          </p:cNvGraphicFramePr>
          <p:nvPr>
            <p:extLst>
              <p:ext uri="{D42A27DB-BD31-4B8C-83A1-F6EECF244321}">
                <p14:modId xmlns:p14="http://schemas.microsoft.com/office/powerpoint/2010/main" val="3604762976"/>
              </p:ext>
            </p:extLst>
          </p:nvPr>
        </p:nvGraphicFramePr>
        <p:xfrm>
          <a:off x="683567" y="2270113"/>
          <a:ext cx="7776865" cy="2364237"/>
        </p:xfrm>
        <a:graphic>
          <a:graphicData uri="http://schemas.openxmlformats.org/drawingml/2006/table">
            <a:tbl>
              <a:tblPr firstRow="1" firstCol="1" bandRow="1">
                <a:tableStyleId>{5C22544A-7EE6-4342-B048-85BDC9FD1C3A}</a:tableStyleId>
              </a:tblPr>
              <a:tblGrid>
                <a:gridCol w="1555373">
                  <a:extLst>
                    <a:ext uri="{9D8B030D-6E8A-4147-A177-3AD203B41FA5}">
                      <a16:colId xmlns:a16="http://schemas.microsoft.com/office/drawing/2014/main" val="4115367786"/>
                    </a:ext>
                  </a:extLst>
                </a:gridCol>
                <a:gridCol w="1555373">
                  <a:extLst>
                    <a:ext uri="{9D8B030D-6E8A-4147-A177-3AD203B41FA5}">
                      <a16:colId xmlns:a16="http://schemas.microsoft.com/office/drawing/2014/main" val="2164422049"/>
                    </a:ext>
                  </a:extLst>
                </a:gridCol>
                <a:gridCol w="1555373">
                  <a:extLst>
                    <a:ext uri="{9D8B030D-6E8A-4147-A177-3AD203B41FA5}">
                      <a16:colId xmlns:a16="http://schemas.microsoft.com/office/drawing/2014/main" val="3728697953"/>
                    </a:ext>
                  </a:extLst>
                </a:gridCol>
                <a:gridCol w="1555373">
                  <a:extLst>
                    <a:ext uri="{9D8B030D-6E8A-4147-A177-3AD203B41FA5}">
                      <a16:colId xmlns:a16="http://schemas.microsoft.com/office/drawing/2014/main" val="944799881"/>
                    </a:ext>
                  </a:extLst>
                </a:gridCol>
                <a:gridCol w="1555373">
                  <a:extLst>
                    <a:ext uri="{9D8B030D-6E8A-4147-A177-3AD203B41FA5}">
                      <a16:colId xmlns:a16="http://schemas.microsoft.com/office/drawing/2014/main" val="1832046248"/>
                    </a:ext>
                  </a:extLst>
                </a:gridCol>
              </a:tblGrid>
              <a:tr h="661986">
                <a:tc>
                  <a:txBody>
                    <a:bodyPr/>
                    <a:lstStyle/>
                    <a:p>
                      <a:pPr algn="ctr">
                        <a:spcBef>
                          <a:spcPts val="400"/>
                        </a:spcBef>
                        <a:spcAft>
                          <a:spcPts val="400"/>
                        </a:spcAft>
                      </a:pPr>
                      <a:r>
                        <a:rPr lang="en-GB" sz="1400" dirty="0">
                          <a:solidFill>
                            <a:schemeClr val="tx1"/>
                          </a:solidFill>
                          <a:effectLst/>
                          <a:latin typeface="Myriad Pro" panose="020B0503030403020204" pitchFamily="34" charset="0"/>
                        </a:rPr>
                        <a:t>Total number of apples</a:t>
                      </a:r>
                      <a:br>
                        <a:rPr lang="en-GB" sz="1400" dirty="0">
                          <a:solidFill>
                            <a:schemeClr val="tx1"/>
                          </a:solidFill>
                          <a:effectLst/>
                          <a:latin typeface="Myriad Pro" panose="020B0503030403020204" pitchFamily="34" charset="0"/>
                        </a:rPr>
                      </a:br>
                      <a:r>
                        <a:rPr lang="en-GB" sz="1400" dirty="0">
                          <a:solidFill>
                            <a:schemeClr val="tx1"/>
                          </a:solidFill>
                          <a:effectLst/>
                          <a:latin typeface="Myriad Pro" panose="020B0503030403020204" pitchFamily="34" charset="0"/>
                        </a:rPr>
                        <a:t>(dividend)</a:t>
                      </a:r>
                      <a:endParaRPr lang="en-GB" sz="14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spcBef>
                          <a:spcPts val="400"/>
                        </a:spcBef>
                        <a:spcAft>
                          <a:spcPts val="400"/>
                        </a:spcAft>
                      </a:pPr>
                      <a:r>
                        <a:rPr lang="en-GB" sz="1400" dirty="0">
                          <a:solidFill>
                            <a:schemeClr val="tx1"/>
                          </a:solidFill>
                          <a:effectLst/>
                          <a:latin typeface="Myriad Pro" panose="020B0503030403020204" pitchFamily="34" charset="0"/>
                        </a:rPr>
                        <a:t>Number of apples in each tray</a:t>
                      </a:r>
                      <a:br>
                        <a:rPr lang="en-GB" sz="1400" dirty="0">
                          <a:solidFill>
                            <a:schemeClr val="tx1"/>
                          </a:solidFill>
                          <a:effectLst/>
                          <a:latin typeface="Myriad Pro" panose="020B0503030403020204" pitchFamily="34" charset="0"/>
                        </a:rPr>
                      </a:br>
                      <a:r>
                        <a:rPr lang="en-GB" sz="1400" dirty="0">
                          <a:solidFill>
                            <a:schemeClr val="tx1"/>
                          </a:solidFill>
                          <a:effectLst/>
                          <a:latin typeface="Myriad Pro" panose="020B0503030403020204" pitchFamily="34" charset="0"/>
                        </a:rPr>
                        <a:t>(divisor)</a:t>
                      </a:r>
                      <a:endParaRPr lang="en-GB" sz="14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spcBef>
                          <a:spcPts val="400"/>
                        </a:spcBef>
                        <a:spcAft>
                          <a:spcPts val="400"/>
                        </a:spcAft>
                      </a:pPr>
                      <a:r>
                        <a:rPr lang="en-GB" sz="1400">
                          <a:solidFill>
                            <a:schemeClr val="tx1"/>
                          </a:solidFill>
                          <a:effectLst/>
                          <a:latin typeface="Myriad Pro" panose="020B0503030403020204" pitchFamily="34" charset="0"/>
                        </a:rPr>
                        <a:t>Number of trays</a:t>
                      </a:r>
                      <a:br>
                        <a:rPr lang="en-GB" sz="1400">
                          <a:solidFill>
                            <a:schemeClr val="tx1"/>
                          </a:solidFill>
                          <a:effectLst/>
                          <a:latin typeface="Myriad Pro" panose="020B0503030403020204" pitchFamily="34" charset="0"/>
                        </a:rPr>
                      </a:br>
                      <a:r>
                        <a:rPr lang="en-GB" sz="1400">
                          <a:solidFill>
                            <a:schemeClr val="tx1"/>
                          </a:solidFill>
                          <a:effectLst/>
                          <a:latin typeface="Myriad Pro" panose="020B0503030403020204" pitchFamily="34" charset="0"/>
                        </a:rPr>
                        <a:t>(quotient)</a:t>
                      </a:r>
                      <a:endParaRPr lang="en-GB" sz="14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spcBef>
                          <a:spcPts val="400"/>
                        </a:spcBef>
                        <a:spcAft>
                          <a:spcPts val="400"/>
                        </a:spcAft>
                      </a:pPr>
                      <a:r>
                        <a:rPr lang="en-GB" sz="1400" dirty="0">
                          <a:solidFill>
                            <a:schemeClr val="tx1"/>
                          </a:solidFill>
                          <a:effectLst/>
                          <a:latin typeface="Myriad Pro" panose="020B0503030403020204" pitchFamily="34" charset="0"/>
                        </a:rPr>
                        <a:t>Number of apples left over</a:t>
                      </a:r>
                      <a:br>
                        <a:rPr lang="en-GB" sz="1400" dirty="0">
                          <a:solidFill>
                            <a:schemeClr val="tx1"/>
                          </a:solidFill>
                          <a:effectLst/>
                          <a:latin typeface="Myriad Pro" panose="020B0503030403020204" pitchFamily="34" charset="0"/>
                        </a:rPr>
                      </a:br>
                      <a:r>
                        <a:rPr lang="en-GB" sz="1400" dirty="0">
                          <a:solidFill>
                            <a:schemeClr val="tx1"/>
                          </a:solidFill>
                          <a:effectLst/>
                          <a:latin typeface="Myriad Pro" panose="020B0503030403020204" pitchFamily="34" charset="0"/>
                        </a:rPr>
                        <a:t>(remainder)</a:t>
                      </a:r>
                      <a:endParaRPr lang="en-GB" sz="14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spcBef>
                          <a:spcPts val="400"/>
                        </a:spcBef>
                        <a:spcAft>
                          <a:spcPts val="400"/>
                        </a:spcAft>
                      </a:pPr>
                      <a:r>
                        <a:rPr lang="en-GB" sz="1400" dirty="0">
                          <a:solidFill>
                            <a:schemeClr val="tx1"/>
                          </a:solidFill>
                          <a:effectLst/>
                          <a:latin typeface="Myriad Pro" panose="020B0503030403020204" pitchFamily="34" charset="0"/>
                        </a:rPr>
                        <a:t>Equation</a:t>
                      </a:r>
                      <a:endParaRPr lang="en-GB" sz="14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328391683"/>
                  </a:ext>
                </a:extLst>
              </a:tr>
              <a:tr h="189139">
                <a:tc>
                  <a:txBody>
                    <a:bodyPr/>
                    <a:lstStyle/>
                    <a:p>
                      <a:pPr algn="ctr">
                        <a:spcBef>
                          <a:spcPts val="400"/>
                        </a:spcBef>
                        <a:spcAft>
                          <a:spcPts val="400"/>
                        </a:spcAft>
                      </a:pPr>
                      <a:r>
                        <a:rPr lang="en-GB" sz="12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12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5857388"/>
                  </a:ext>
                </a:extLst>
              </a:tr>
              <a:tr h="189139">
                <a:tc>
                  <a:txBody>
                    <a:bodyPr/>
                    <a:lstStyle/>
                    <a:p>
                      <a:pPr algn="ctr">
                        <a:spcBef>
                          <a:spcPts val="400"/>
                        </a:spcBef>
                        <a:spcAft>
                          <a:spcPts val="400"/>
                        </a:spcAft>
                      </a:pPr>
                      <a:r>
                        <a:rPr lang="en-GB" sz="12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13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80650566"/>
                  </a:ext>
                </a:extLst>
              </a:tr>
              <a:tr h="189139">
                <a:tc>
                  <a:txBody>
                    <a:bodyPr/>
                    <a:lstStyle/>
                    <a:p>
                      <a:pPr algn="ctr">
                        <a:spcBef>
                          <a:spcPts val="400"/>
                        </a:spcBef>
                        <a:spcAft>
                          <a:spcPts val="400"/>
                        </a:spcAft>
                      </a:pPr>
                      <a:r>
                        <a:rPr lang="en-GB" sz="12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14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0473338"/>
                  </a:ext>
                </a:extLst>
              </a:tr>
              <a:tr h="189139">
                <a:tc>
                  <a:txBody>
                    <a:bodyPr/>
                    <a:lstStyle/>
                    <a:p>
                      <a:pPr algn="ctr">
                        <a:spcBef>
                          <a:spcPts val="400"/>
                        </a:spcBef>
                        <a:spcAft>
                          <a:spcPts val="400"/>
                        </a:spcAft>
                      </a:pPr>
                      <a:r>
                        <a:rPr lang="en-GB" sz="12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15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371320"/>
                  </a:ext>
                </a:extLst>
              </a:tr>
              <a:tr h="189139">
                <a:tc>
                  <a:txBody>
                    <a:bodyPr/>
                    <a:lstStyle/>
                    <a:p>
                      <a:pPr algn="ctr">
                        <a:spcBef>
                          <a:spcPts val="400"/>
                        </a:spcBef>
                        <a:spcAft>
                          <a:spcPts val="400"/>
                        </a:spcAft>
                      </a:pPr>
                      <a:r>
                        <a:rPr lang="en-GB" sz="12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16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64842721"/>
                  </a:ext>
                </a:extLst>
              </a:tr>
              <a:tr h="189139">
                <a:tc>
                  <a:txBody>
                    <a:bodyPr/>
                    <a:lstStyle/>
                    <a:p>
                      <a:pPr algn="ctr">
                        <a:spcBef>
                          <a:spcPts val="400"/>
                        </a:spcBef>
                        <a:spcAft>
                          <a:spcPts val="400"/>
                        </a:spcAft>
                      </a:pPr>
                      <a:r>
                        <a:rPr lang="en-GB" sz="12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17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2933647"/>
                  </a:ext>
                </a:extLst>
              </a:tr>
              <a:tr h="189139">
                <a:tc>
                  <a:txBody>
                    <a:bodyPr/>
                    <a:lstStyle/>
                    <a:p>
                      <a:pPr algn="ctr">
                        <a:spcBef>
                          <a:spcPts val="400"/>
                        </a:spcBef>
                        <a:spcAft>
                          <a:spcPts val="400"/>
                        </a:spcAft>
                      </a:pPr>
                      <a:r>
                        <a:rPr lang="en-GB" sz="12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18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32005977"/>
                  </a:ext>
                </a:extLst>
              </a:tr>
              <a:tr h="189139">
                <a:tc>
                  <a:txBody>
                    <a:bodyPr/>
                    <a:lstStyle/>
                    <a:p>
                      <a:pPr algn="ctr">
                        <a:spcBef>
                          <a:spcPts val="400"/>
                        </a:spcBef>
                        <a:spcAft>
                          <a:spcPts val="400"/>
                        </a:spcAft>
                      </a:pPr>
                      <a:r>
                        <a:rPr lang="en-GB" sz="12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19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3474050"/>
                  </a:ext>
                </a:extLst>
              </a:tr>
              <a:tr h="189139">
                <a:tc>
                  <a:txBody>
                    <a:bodyPr/>
                    <a:lstStyle/>
                    <a:p>
                      <a:pPr algn="ctr">
                        <a:spcBef>
                          <a:spcPts val="400"/>
                        </a:spcBef>
                        <a:spcAft>
                          <a:spcPts val="400"/>
                        </a:spcAft>
                      </a:pPr>
                      <a:r>
                        <a:rPr lang="en-GB" sz="12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70972215"/>
                  </a:ext>
                </a:extLst>
              </a:tr>
            </a:tbl>
          </a:graphicData>
        </a:graphic>
      </p:graphicFrame>
      <p:sp>
        <p:nvSpPr>
          <p:cNvPr id="5" name="Rectangle 4">
            <a:extLst>
              <a:ext uri="{FF2B5EF4-FFF2-40B4-BE49-F238E27FC236}">
                <a16:creationId xmlns:a16="http://schemas.microsoft.com/office/drawing/2014/main" id="{0AD90721-7969-4505-82D0-A42289A9EE05}"/>
              </a:ext>
            </a:extLst>
          </p:cNvPr>
          <p:cNvSpPr/>
          <p:nvPr/>
        </p:nvSpPr>
        <p:spPr>
          <a:xfrm>
            <a:off x="2114981" y="746725"/>
            <a:ext cx="4914038" cy="461665"/>
          </a:xfrm>
          <a:prstGeom prst="rect">
            <a:avLst/>
          </a:prstGeom>
        </p:spPr>
        <p:txBody>
          <a:bodyPr wrap="none">
            <a:spAutoFit/>
          </a:bodyPr>
          <a:lstStyle/>
          <a:p>
            <a:pPr algn="ctr">
              <a:buNone/>
            </a:pPr>
            <a:r>
              <a:rPr lang="en-GB" sz="2400" dirty="0">
                <a:latin typeface="Myriad Pro" panose="020B0503030403020204" pitchFamily="34" charset="0"/>
              </a:rPr>
              <a:t>Apples in trays of 4. How many trays?</a:t>
            </a:r>
          </a:p>
        </p:txBody>
      </p:sp>
      <p:pic>
        <p:nvPicPr>
          <p:cNvPr id="6" name="Picture 5">
            <a:extLst>
              <a:ext uri="{FF2B5EF4-FFF2-40B4-BE49-F238E27FC236}">
                <a16:creationId xmlns:a16="http://schemas.microsoft.com/office/drawing/2014/main" id="{C8690F08-D1B5-46CE-9C54-FBA24D5779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60978" y="1228393"/>
            <a:ext cx="2856319" cy="971845"/>
          </a:xfrm>
          <a:prstGeom prst="rect">
            <a:avLst/>
          </a:prstGeom>
        </p:spPr>
      </p:pic>
      <p:pic>
        <p:nvPicPr>
          <p:cNvPr id="7" name="Picture 6">
            <a:extLst>
              <a:ext uri="{FF2B5EF4-FFF2-40B4-BE49-F238E27FC236}">
                <a16:creationId xmlns:a16="http://schemas.microsoft.com/office/drawing/2014/main" id="{7061E832-A0EA-422C-82F0-16F246859B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7283" y="5659897"/>
            <a:ext cx="1658469" cy="374091"/>
          </a:xfrm>
          <a:prstGeom prst="rect">
            <a:avLst/>
          </a:prstGeom>
        </p:spPr>
      </p:pic>
      <p:pic>
        <p:nvPicPr>
          <p:cNvPr id="8" name="Picture 7">
            <a:extLst>
              <a:ext uri="{FF2B5EF4-FFF2-40B4-BE49-F238E27FC236}">
                <a16:creationId xmlns:a16="http://schemas.microsoft.com/office/drawing/2014/main" id="{B28C405F-CC45-4510-A410-3EA88D8F0D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4939" y="6181878"/>
            <a:ext cx="318066" cy="318066"/>
          </a:xfrm>
          <a:prstGeom prst="rect">
            <a:avLst/>
          </a:prstGeom>
        </p:spPr>
      </p:pic>
      <p:pic>
        <p:nvPicPr>
          <p:cNvPr id="9" name="Picture 8">
            <a:extLst>
              <a:ext uri="{FF2B5EF4-FFF2-40B4-BE49-F238E27FC236}">
                <a16:creationId xmlns:a16="http://schemas.microsoft.com/office/drawing/2014/main" id="{3520B82F-3307-4834-A808-72FF7C4F46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7600" y="5659897"/>
            <a:ext cx="1658469" cy="374091"/>
          </a:xfrm>
          <a:prstGeom prst="rect">
            <a:avLst/>
          </a:prstGeom>
        </p:spPr>
      </p:pic>
      <p:pic>
        <p:nvPicPr>
          <p:cNvPr id="10" name="Picture 9">
            <a:extLst>
              <a:ext uri="{FF2B5EF4-FFF2-40B4-BE49-F238E27FC236}">
                <a16:creationId xmlns:a16="http://schemas.microsoft.com/office/drawing/2014/main" id="{B790B426-512F-4431-B97E-FAFCEF7F29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776" y="5659897"/>
            <a:ext cx="1658469" cy="374091"/>
          </a:xfrm>
          <a:prstGeom prst="rect">
            <a:avLst/>
          </a:prstGeom>
        </p:spPr>
      </p:pic>
      <p:sp>
        <p:nvSpPr>
          <p:cNvPr id="11" name="Rectangle 10">
            <a:extLst>
              <a:ext uri="{FF2B5EF4-FFF2-40B4-BE49-F238E27FC236}">
                <a16:creationId xmlns:a16="http://schemas.microsoft.com/office/drawing/2014/main" id="{DFD36435-80DA-455B-A238-006A6E359E1F}"/>
              </a:ext>
            </a:extLst>
          </p:cNvPr>
          <p:cNvSpPr/>
          <p:nvPr/>
        </p:nvSpPr>
        <p:spPr>
          <a:xfrm>
            <a:off x="6346437" y="5236918"/>
            <a:ext cx="561372" cy="461665"/>
          </a:xfrm>
          <a:prstGeom prst="rect">
            <a:avLst/>
          </a:prstGeom>
        </p:spPr>
        <p:txBody>
          <a:bodyPr wrap="none">
            <a:spAutoFit/>
          </a:bodyPr>
          <a:lstStyle/>
          <a:p>
            <a:pPr>
              <a:buNone/>
            </a:pPr>
            <a:r>
              <a:rPr lang="en-GB" sz="2400" dirty="0">
                <a:solidFill>
                  <a:srgbClr val="00628C"/>
                </a:solidFill>
                <a:latin typeface="Myriad Pro" panose="020B0503030403020204" pitchFamily="34" charset="0"/>
                <a:ea typeface="Times New Roman" panose="02020603050405020304" pitchFamily="18" charset="0"/>
                <a:cs typeface="Times New Roman" panose="02020603050405020304" pitchFamily="18" charset="0"/>
              </a:rPr>
              <a:t>– 4</a:t>
            </a:r>
            <a:endParaRPr lang="en-GB" sz="2400" dirty="0">
              <a:solidFill>
                <a:srgbClr val="00628C"/>
              </a:solidFill>
              <a:latin typeface="Myriad Pro" panose="020B0503030403020204" pitchFamily="34" charset="0"/>
            </a:endParaRPr>
          </a:p>
        </p:txBody>
      </p:sp>
      <p:sp>
        <p:nvSpPr>
          <p:cNvPr id="12" name="Rectangle 11">
            <a:extLst>
              <a:ext uri="{FF2B5EF4-FFF2-40B4-BE49-F238E27FC236}">
                <a16:creationId xmlns:a16="http://schemas.microsoft.com/office/drawing/2014/main" id="{609DE120-A6FC-46C2-8931-E6AFB6867722}"/>
              </a:ext>
            </a:extLst>
          </p:cNvPr>
          <p:cNvSpPr/>
          <p:nvPr/>
        </p:nvSpPr>
        <p:spPr>
          <a:xfrm>
            <a:off x="4616148" y="5236918"/>
            <a:ext cx="561372" cy="461665"/>
          </a:xfrm>
          <a:prstGeom prst="rect">
            <a:avLst/>
          </a:prstGeom>
        </p:spPr>
        <p:txBody>
          <a:bodyPr wrap="none">
            <a:spAutoFit/>
          </a:bodyPr>
          <a:lstStyle/>
          <a:p>
            <a:pPr>
              <a:buNone/>
            </a:pPr>
            <a:r>
              <a:rPr lang="en-GB" sz="2400" dirty="0">
                <a:solidFill>
                  <a:srgbClr val="00628C"/>
                </a:solidFill>
                <a:latin typeface="Myriad Pro" panose="020B0503030403020204" pitchFamily="34" charset="0"/>
                <a:ea typeface="Times New Roman" panose="02020603050405020304" pitchFamily="18" charset="0"/>
                <a:cs typeface="Times New Roman" panose="02020603050405020304" pitchFamily="18" charset="0"/>
              </a:rPr>
              <a:t>– 4</a:t>
            </a:r>
            <a:endParaRPr lang="en-GB" sz="2400" dirty="0">
              <a:solidFill>
                <a:srgbClr val="00628C"/>
              </a:solidFill>
              <a:latin typeface="Myriad Pro" panose="020B0503030403020204" pitchFamily="34" charset="0"/>
            </a:endParaRPr>
          </a:p>
        </p:txBody>
      </p:sp>
      <p:sp>
        <p:nvSpPr>
          <p:cNvPr id="13" name="Rectangle 12">
            <a:extLst>
              <a:ext uri="{FF2B5EF4-FFF2-40B4-BE49-F238E27FC236}">
                <a16:creationId xmlns:a16="http://schemas.microsoft.com/office/drawing/2014/main" id="{4A7CD1EA-1A61-494F-BBBA-DEDA2F7EF198}"/>
              </a:ext>
            </a:extLst>
          </p:cNvPr>
          <p:cNvSpPr/>
          <p:nvPr/>
        </p:nvSpPr>
        <p:spPr>
          <a:xfrm>
            <a:off x="2911324" y="5236918"/>
            <a:ext cx="561372" cy="461665"/>
          </a:xfrm>
          <a:prstGeom prst="rect">
            <a:avLst/>
          </a:prstGeom>
        </p:spPr>
        <p:txBody>
          <a:bodyPr wrap="none">
            <a:spAutoFit/>
          </a:bodyPr>
          <a:lstStyle/>
          <a:p>
            <a:pPr>
              <a:buNone/>
            </a:pPr>
            <a:r>
              <a:rPr lang="en-GB" sz="2400" dirty="0">
                <a:solidFill>
                  <a:srgbClr val="00628C"/>
                </a:solidFill>
                <a:latin typeface="Myriad Pro" panose="020B0503030403020204" pitchFamily="34" charset="0"/>
                <a:ea typeface="Times New Roman" panose="02020603050405020304" pitchFamily="18" charset="0"/>
                <a:cs typeface="Times New Roman" panose="02020603050405020304" pitchFamily="18" charset="0"/>
              </a:rPr>
              <a:t>– 4</a:t>
            </a:r>
            <a:endParaRPr lang="en-GB" sz="2400" dirty="0">
              <a:solidFill>
                <a:srgbClr val="00628C"/>
              </a:solidFill>
              <a:latin typeface="Myriad Pro" panose="020B0503030403020204" pitchFamily="34" charset="0"/>
            </a:endParaRPr>
          </a:p>
        </p:txBody>
      </p:sp>
      <p:sp>
        <p:nvSpPr>
          <p:cNvPr id="14" name="Rectangle 13">
            <a:extLst>
              <a:ext uri="{FF2B5EF4-FFF2-40B4-BE49-F238E27FC236}">
                <a16:creationId xmlns:a16="http://schemas.microsoft.com/office/drawing/2014/main" id="{75D3E4D2-83CA-400F-A416-1BA3F2958B02}"/>
              </a:ext>
            </a:extLst>
          </p:cNvPr>
          <p:cNvSpPr/>
          <p:nvPr/>
        </p:nvSpPr>
        <p:spPr>
          <a:xfrm>
            <a:off x="2846477" y="2891036"/>
            <a:ext cx="269626" cy="276999"/>
          </a:xfrm>
          <a:prstGeom prst="rect">
            <a:avLst/>
          </a:prstGeom>
        </p:spPr>
        <p:txBody>
          <a:bodyPr wrap="none">
            <a:spAutoFit/>
          </a:bodyPr>
          <a:lstStyle/>
          <a:p>
            <a:pPr>
              <a:buNone/>
            </a:pPr>
            <a:r>
              <a:rPr lang="en-GB" sz="1200" b="1" dirty="0">
                <a:latin typeface="Myriad Pro" panose="020B0503030403020204" pitchFamily="34" charset="0"/>
              </a:rPr>
              <a:t>4</a:t>
            </a:r>
          </a:p>
        </p:txBody>
      </p:sp>
      <p:sp>
        <p:nvSpPr>
          <p:cNvPr id="15" name="Rectangle 14">
            <a:extLst>
              <a:ext uri="{FF2B5EF4-FFF2-40B4-BE49-F238E27FC236}">
                <a16:creationId xmlns:a16="http://schemas.microsoft.com/office/drawing/2014/main" id="{59C5D48A-EF18-431E-8599-31DF1A4D28E8}"/>
              </a:ext>
            </a:extLst>
          </p:cNvPr>
          <p:cNvSpPr/>
          <p:nvPr/>
        </p:nvSpPr>
        <p:spPr>
          <a:xfrm>
            <a:off x="4440391" y="2886235"/>
            <a:ext cx="263214" cy="276999"/>
          </a:xfrm>
          <a:prstGeom prst="rect">
            <a:avLst/>
          </a:prstGeom>
        </p:spPr>
        <p:txBody>
          <a:bodyPr wrap="none">
            <a:spAutoFit/>
          </a:bodyPr>
          <a:lstStyle/>
          <a:p>
            <a:pPr>
              <a:buNone/>
            </a:pPr>
            <a:r>
              <a:rPr lang="en-GB" sz="1200" dirty="0">
                <a:latin typeface="Myriad Pro" panose="020B0503030403020204" pitchFamily="34" charset="0"/>
              </a:rPr>
              <a:t>3</a:t>
            </a:r>
          </a:p>
        </p:txBody>
      </p:sp>
      <p:sp>
        <p:nvSpPr>
          <p:cNvPr id="16" name="Rectangle 15">
            <a:extLst>
              <a:ext uri="{FF2B5EF4-FFF2-40B4-BE49-F238E27FC236}">
                <a16:creationId xmlns:a16="http://schemas.microsoft.com/office/drawing/2014/main" id="{F9C84560-0C8B-40B6-A83A-0C81EB4CAC40}"/>
              </a:ext>
            </a:extLst>
          </p:cNvPr>
          <p:cNvSpPr/>
          <p:nvPr/>
        </p:nvSpPr>
        <p:spPr>
          <a:xfrm>
            <a:off x="6017297" y="2888369"/>
            <a:ext cx="269626" cy="276999"/>
          </a:xfrm>
          <a:prstGeom prst="rect">
            <a:avLst/>
          </a:prstGeom>
        </p:spPr>
        <p:txBody>
          <a:bodyPr wrap="none">
            <a:spAutoFit/>
          </a:bodyPr>
          <a:lstStyle/>
          <a:p>
            <a:pPr>
              <a:buNone/>
            </a:pPr>
            <a:r>
              <a:rPr lang="en-GB" sz="1200" b="1" dirty="0">
                <a:latin typeface="Myriad Pro" panose="020B0503030403020204" pitchFamily="34" charset="0"/>
              </a:rPr>
              <a:t>0</a:t>
            </a:r>
          </a:p>
        </p:txBody>
      </p:sp>
      <p:sp>
        <p:nvSpPr>
          <p:cNvPr id="17" name="Rectangle 16">
            <a:extLst>
              <a:ext uri="{FF2B5EF4-FFF2-40B4-BE49-F238E27FC236}">
                <a16:creationId xmlns:a16="http://schemas.microsoft.com/office/drawing/2014/main" id="{A7ED3300-0108-4E42-8BB5-B685254E8FB9}"/>
              </a:ext>
            </a:extLst>
          </p:cNvPr>
          <p:cNvSpPr/>
          <p:nvPr/>
        </p:nvSpPr>
        <p:spPr>
          <a:xfrm>
            <a:off x="7281759" y="2888369"/>
            <a:ext cx="1325358" cy="276999"/>
          </a:xfrm>
          <a:prstGeom prst="rect">
            <a:avLst/>
          </a:prstGeom>
        </p:spPr>
        <p:txBody>
          <a:bodyPr wrap="square">
            <a:spAutoFit/>
          </a:bodyPr>
          <a:lstStyle/>
          <a:p>
            <a:pPr>
              <a:buNone/>
            </a:pPr>
            <a:r>
              <a:rPr lang="en-GB" sz="1200" dirty="0">
                <a:latin typeface="Myriad Pro" panose="020B0503030403020204" pitchFamily="34" charset="0"/>
              </a:rPr>
              <a:t>12 </a:t>
            </a:r>
            <a:r>
              <a:rPr lang="en-GB" sz="1200" dirty="0">
                <a:latin typeface="Myriad Pro" panose="020B0503030403020204" pitchFamily="34" charset="0"/>
                <a:ea typeface="Times New Roman" panose="02020603050405020304" pitchFamily="18" charset="0"/>
                <a:cs typeface="Times New Roman" panose="02020603050405020304" pitchFamily="18" charset="0"/>
              </a:rPr>
              <a:t>÷ 4 = 3</a:t>
            </a:r>
            <a:r>
              <a:rPr lang="en-GB" sz="1200" dirty="0">
                <a:latin typeface="Myriad Pro" panose="020B0503030403020204" pitchFamily="34" charset="0"/>
              </a:rPr>
              <a:t> </a:t>
            </a:r>
          </a:p>
        </p:txBody>
      </p:sp>
      <p:sp>
        <p:nvSpPr>
          <p:cNvPr id="18" name="Rectangle 17">
            <a:extLst>
              <a:ext uri="{FF2B5EF4-FFF2-40B4-BE49-F238E27FC236}">
                <a16:creationId xmlns:a16="http://schemas.microsoft.com/office/drawing/2014/main" id="{835EFC61-C3D4-4F14-BF28-1B1B284AF31D}"/>
              </a:ext>
            </a:extLst>
          </p:cNvPr>
          <p:cNvSpPr/>
          <p:nvPr/>
        </p:nvSpPr>
        <p:spPr>
          <a:xfrm>
            <a:off x="2856508" y="3071597"/>
            <a:ext cx="269626" cy="276999"/>
          </a:xfrm>
          <a:prstGeom prst="rect">
            <a:avLst/>
          </a:prstGeom>
        </p:spPr>
        <p:txBody>
          <a:bodyPr wrap="none">
            <a:spAutoFit/>
          </a:bodyPr>
          <a:lstStyle/>
          <a:p>
            <a:pPr>
              <a:buNone/>
            </a:pPr>
            <a:r>
              <a:rPr lang="en-GB" sz="1200" b="1" dirty="0">
                <a:latin typeface="Myriad Pro" panose="020B0503030403020204" pitchFamily="34" charset="0"/>
              </a:rPr>
              <a:t>4</a:t>
            </a:r>
          </a:p>
        </p:txBody>
      </p:sp>
      <p:sp>
        <p:nvSpPr>
          <p:cNvPr id="19" name="Rectangle 18">
            <a:extLst>
              <a:ext uri="{FF2B5EF4-FFF2-40B4-BE49-F238E27FC236}">
                <a16:creationId xmlns:a16="http://schemas.microsoft.com/office/drawing/2014/main" id="{ABF04D29-2883-44DC-AAF4-190BBBB7632F}"/>
              </a:ext>
            </a:extLst>
          </p:cNvPr>
          <p:cNvSpPr/>
          <p:nvPr/>
        </p:nvSpPr>
        <p:spPr>
          <a:xfrm>
            <a:off x="4450422" y="3066796"/>
            <a:ext cx="263214" cy="276999"/>
          </a:xfrm>
          <a:prstGeom prst="rect">
            <a:avLst/>
          </a:prstGeom>
        </p:spPr>
        <p:txBody>
          <a:bodyPr wrap="none">
            <a:spAutoFit/>
          </a:bodyPr>
          <a:lstStyle/>
          <a:p>
            <a:pPr>
              <a:buNone/>
            </a:pPr>
            <a:r>
              <a:rPr lang="en-GB" sz="1200" dirty="0">
                <a:latin typeface="Myriad Pro" panose="020B0503030403020204" pitchFamily="34" charset="0"/>
              </a:rPr>
              <a:t>3</a:t>
            </a:r>
          </a:p>
        </p:txBody>
      </p:sp>
      <p:sp>
        <p:nvSpPr>
          <p:cNvPr id="20" name="Rectangle 19">
            <a:extLst>
              <a:ext uri="{FF2B5EF4-FFF2-40B4-BE49-F238E27FC236}">
                <a16:creationId xmlns:a16="http://schemas.microsoft.com/office/drawing/2014/main" id="{BB747418-0BCC-4561-9372-DF109F814341}"/>
              </a:ext>
            </a:extLst>
          </p:cNvPr>
          <p:cNvSpPr/>
          <p:nvPr/>
        </p:nvSpPr>
        <p:spPr>
          <a:xfrm>
            <a:off x="6027328" y="3068930"/>
            <a:ext cx="269626" cy="276999"/>
          </a:xfrm>
          <a:prstGeom prst="rect">
            <a:avLst/>
          </a:prstGeom>
        </p:spPr>
        <p:txBody>
          <a:bodyPr wrap="none">
            <a:spAutoFit/>
          </a:bodyPr>
          <a:lstStyle/>
          <a:p>
            <a:pPr>
              <a:buNone/>
            </a:pPr>
            <a:r>
              <a:rPr lang="en-GB" sz="1200" b="1" dirty="0">
                <a:latin typeface="Myriad Pro" panose="020B0503030403020204" pitchFamily="34" charset="0"/>
              </a:rPr>
              <a:t>1</a:t>
            </a:r>
          </a:p>
        </p:txBody>
      </p:sp>
      <p:sp>
        <p:nvSpPr>
          <p:cNvPr id="21" name="Rectangle 20">
            <a:extLst>
              <a:ext uri="{FF2B5EF4-FFF2-40B4-BE49-F238E27FC236}">
                <a16:creationId xmlns:a16="http://schemas.microsoft.com/office/drawing/2014/main" id="{8C3C1098-4B50-4E32-A285-7729D3078CDD}"/>
              </a:ext>
            </a:extLst>
          </p:cNvPr>
          <p:cNvSpPr/>
          <p:nvPr/>
        </p:nvSpPr>
        <p:spPr>
          <a:xfrm>
            <a:off x="7291790" y="3068930"/>
            <a:ext cx="1325358" cy="276999"/>
          </a:xfrm>
          <a:prstGeom prst="rect">
            <a:avLst/>
          </a:prstGeom>
        </p:spPr>
        <p:txBody>
          <a:bodyPr wrap="square">
            <a:spAutoFit/>
          </a:bodyPr>
          <a:lstStyle/>
          <a:p>
            <a:pPr>
              <a:buNone/>
            </a:pPr>
            <a:r>
              <a:rPr lang="en-GB" sz="1200" dirty="0">
                <a:latin typeface="Myriad Pro" panose="020B0503030403020204" pitchFamily="34" charset="0"/>
              </a:rPr>
              <a:t>13 </a:t>
            </a:r>
            <a:r>
              <a:rPr lang="en-GB" sz="1200" dirty="0">
                <a:latin typeface="Myriad Pro" panose="020B0503030403020204" pitchFamily="34" charset="0"/>
                <a:ea typeface="Times New Roman" panose="02020603050405020304" pitchFamily="18" charset="0"/>
                <a:cs typeface="Times New Roman" panose="02020603050405020304" pitchFamily="18" charset="0"/>
              </a:rPr>
              <a:t>÷ 4 = 3 r 1</a:t>
            </a:r>
            <a:r>
              <a:rPr lang="en-GB" sz="1200" dirty="0">
                <a:latin typeface="Myriad Pro" panose="020B0503030403020204" pitchFamily="34" charset="0"/>
              </a:rPr>
              <a:t> </a:t>
            </a:r>
          </a:p>
        </p:txBody>
      </p:sp>
      <p:sp>
        <p:nvSpPr>
          <p:cNvPr id="22" name="Rectangle 21">
            <a:extLst>
              <a:ext uri="{FF2B5EF4-FFF2-40B4-BE49-F238E27FC236}">
                <a16:creationId xmlns:a16="http://schemas.microsoft.com/office/drawing/2014/main" id="{266AB3D0-8F5B-4C47-A470-2FBB446CBE6D}"/>
              </a:ext>
            </a:extLst>
          </p:cNvPr>
          <p:cNvSpPr/>
          <p:nvPr/>
        </p:nvSpPr>
        <p:spPr>
          <a:xfrm>
            <a:off x="2856182" y="3263753"/>
            <a:ext cx="269626" cy="276999"/>
          </a:xfrm>
          <a:prstGeom prst="rect">
            <a:avLst/>
          </a:prstGeom>
        </p:spPr>
        <p:txBody>
          <a:bodyPr wrap="none">
            <a:spAutoFit/>
          </a:bodyPr>
          <a:lstStyle/>
          <a:p>
            <a:pPr>
              <a:buNone/>
            </a:pPr>
            <a:r>
              <a:rPr lang="en-GB" sz="1200" b="1" dirty="0">
                <a:latin typeface="Myriad Pro" panose="020B0503030403020204" pitchFamily="34" charset="0"/>
              </a:rPr>
              <a:t>4</a:t>
            </a:r>
          </a:p>
        </p:txBody>
      </p:sp>
      <p:sp>
        <p:nvSpPr>
          <p:cNvPr id="23" name="Rectangle 22">
            <a:extLst>
              <a:ext uri="{FF2B5EF4-FFF2-40B4-BE49-F238E27FC236}">
                <a16:creationId xmlns:a16="http://schemas.microsoft.com/office/drawing/2014/main" id="{69578D28-CA8E-4DC6-9569-3205FA182FC0}"/>
              </a:ext>
            </a:extLst>
          </p:cNvPr>
          <p:cNvSpPr/>
          <p:nvPr/>
        </p:nvSpPr>
        <p:spPr>
          <a:xfrm>
            <a:off x="4450096" y="3258952"/>
            <a:ext cx="263214" cy="276999"/>
          </a:xfrm>
          <a:prstGeom prst="rect">
            <a:avLst/>
          </a:prstGeom>
        </p:spPr>
        <p:txBody>
          <a:bodyPr wrap="none">
            <a:spAutoFit/>
          </a:bodyPr>
          <a:lstStyle/>
          <a:p>
            <a:pPr>
              <a:buNone/>
            </a:pPr>
            <a:r>
              <a:rPr lang="en-GB" sz="1200" dirty="0">
                <a:latin typeface="Myriad Pro" panose="020B0503030403020204" pitchFamily="34" charset="0"/>
              </a:rPr>
              <a:t>3</a:t>
            </a:r>
          </a:p>
        </p:txBody>
      </p:sp>
      <p:sp>
        <p:nvSpPr>
          <p:cNvPr id="24" name="Rectangle 23">
            <a:extLst>
              <a:ext uri="{FF2B5EF4-FFF2-40B4-BE49-F238E27FC236}">
                <a16:creationId xmlns:a16="http://schemas.microsoft.com/office/drawing/2014/main" id="{AEFD3DC9-2E92-41F8-AD1E-EE157B8B371C}"/>
              </a:ext>
            </a:extLst>
          </p:cNvPr>
          <p:cNvSpPr/>
          <p:nvPr/>
        </p:nvSpPr>
        <p:spPr>
          <a:xfrm>
            <a:off x="6027002" y="3261086"/>
            <a:ext cx="269626" cy="276999"/>
          </a:xfrm>
          <a:prstGeom prst="rect">
            <a:avLst/>
          </a:prstGeom>
        </p:spPr>
        <p:txBody>
          <a:bodyPr wrap="none">
            <a:spAutoFit/>
          </a:bodyPr>
          <a:lstStyle/>
          <a:p>
            <a:pPr>
              <a:buNone/>
            </a:pPr>
            <a:r>
              <a:rPr lang="en-GB" sz="1200" b="1" dirty="0">
                <a:latin typeface="Myriad Pro" panose="020B0503030403020204" pitchFamily="34" charset="0"/>
              </a:rPr>
              <a:t>2</a:t>
            </a:r>
          </a:p>
        </p:txBody>
      </p:sp>
      <p:sp>
        <p:nvSpPr>
          <p:cNvPr id="25" name="Rectangle 24">
            <a:extLst>
              <a:ext uri="{FF2B5EF4-FFF2-40B4-BE49-F238E27FC236}">
                <a16:creationId xmlns:a16="http://schemas.microsoft.com/office/drawing/2014/main" id="{10F6F279-7AB5-4BA0-88A8-69DA7B90678F}"/>
              </a:ext>
            </a:extLst>
          </p:cNvPr>
          <p:cNvSpPr/>
          <p:nvPr/>
        </p:nvSpPr>
        <p:spPr>
          <a:xfrm>
            <a:off x="7291464" y="3261086"/>
            <a:ext cx="1325358" cy="276999"/>
          </a:xfrm>
          <a:prstGeom prst="rect">
            <a:avLst/>
          </a:prstGeom>
        </p:spPr>
        <p:txBody>
          <a:bodyPr wrap="square">
            <a:spAutoFit/>
          </a:bodyPr>
          <a:lstStyle/>
          <a:p>
            <a:pPr>
              <a:buNone/>
            </a:pPr>
            <a:r>
              <a:rPr lang="en-GB" sz="1200" dirty="0">
                <a:latin typeface="Myriad Pro" panose="020B0503030403020204" pitchFamily="34" charset="0"/>
              </a:rPr>
              <a:t>14 </a:t>
            </a:r>
            <a:r>
              <a:rPr lang="en-GB" sz="1200" dirty="0">
                <a:latin typeface="Myriad Pro" panose="020B0503030403020204" pitchFamily="34" charset="0"/>
                <a:ea typeface="Times New Roman" panose="02020603050405020304" pitchFamily="18" charset="0"/>
                <a:cs typeface="Times New Roman" panose="02020603050405020304" pitchFamily="18" charset="0"/>
              </a:rPr>
              <a:t>÷ 4 = 3 r 2</a:t>
            </a:r>
            <a:r>
              <a:rPr lang="en-GB" sz="1200" dirty="0">
                <a:latin typeface="Myriad Pro" panose="020B0503030403020204" pitchFamily="34" charset="0"/>
              </a:rPr>
              <a:t> </a:t>
            </a:r>
          </a:p>
        </p:txBody>
      </p:sp>
      <p:sp>
        <p:nvSpPr>
          <p:cNvPr id="26" name="Rectangle 25">
            <a:extLst>
              <a:ext uri="{FF2B5EF4-FFF2-40B4-BE49-F238E27FC236}">
                <a16:creationId xmlns:a16="http://schemas.microsoft.com/office/drawing/2014/main" id="{3160AD4A-38CB-4F66-8CFC-561298317D53}"/>
              </a:ext>
            </a:extLst>
          </p:cNvPr>
          <p:cNvSpPr/>
          <p:nvPr/>
        </p:nvSpPr>
        <p:spPr>
          <a:xfrm>
            <a:off x="3243275" y="4701799"/>
            <a:ext cx="1547256" cy="461665"/>
          </a:xfrm>
          <a:prstGeom prst="rect">
            <a:avLst/>
          </a:prstGeom>
        </p:spPr>
        <p:txBody>
          <a:bodyPr wrap="square">
            <a:spAutoFit/>
          </a:bodyPr>
          <a:lstStyle/>
          <a:p>
            <a:pPr algn="ctr">
              <a:buNone/>
            </a:pPr>
            <a:r>
              <a:rPr lang="en-GB" sz="2400" b="1" dirty="0">
                <a:latin typeface="Myriad Pro" panose="020B0503030403020204" pitchFamily="34" charset="0"/>
              </a:rPr>
              <a:t>4</a:t>
            </a:r>
            <a:r>
              <a:rPr lang="en-GB" sz="2400" dirty="0">
                <a:latin typeface="Myriad Pro" panose="020B0503030403020204" pitchFamily="34" charset="0"/>
              </a:rPr>
              <a:t> fours</a:t>
            </a:r>
            <a:endParaRPr lang="en-GB" sz="2400" b="1" dirty="0">
              <a:latin typeface="Myriad Pro" panose="020B0503030403020204" pitchFamily="34" charset="0"/>
            </a:endParaRPr>
          </a:p>
        </p:txBody>
      </p:sp>
      <p:sp>
        <p:nvSpPr>
          <p:cNvPr id="27" name="Rectangle 26">
            <a:extLst>
              <a:ext uri="{FF2B5EF4-FFF2-40B4-BE49-F238E27FC236}">
                <a16:creationId xmlns:a16="http://schemas.microsoft.com/office/drawing/2014/main" id="{EA3987A1-8081-4A7D-98A0-55E01F6EABE0}"/>
              </a:ext>
            </a:extLst>
          </p:cNvPr>
          <p:cNvSpPr/>
          <p:nvPr/>
        </p:nvSpPr>
        <p:spPr>
          <a:xfrm>
            <a:off x="2863686" y="3455909"/>
            <a:ext cx="269626" cy="276999"/>
          </a:xfrm>
          <a:prstGeom prst="rect">
            <a:avLst/>
          </a:prstGeom>
        </p:spPr>
        <p:txBody>
          <a:bodyPr wrap="none">
            <a:spAutoFit/>
          </a:bodyPr>
          <a:lstStyle/>
          <a:p>
            <a:pPr>
              <a:buNone/>
            </a:pPr>
            <a:r>
              <a:rPr lang="en-GB" sz="1200" b="1" dirty="0">
                <a:latin typeface="Myriad Pro" panose="020B0503030403020204" pitchFamily="34" charset="0"/>
              </a:rPr>
              <a:t>4</a:t>
            </a:r>
          </a:p>
        </p:txBody>
      </p:sp>
      <p:sp>
        <p:nvSpPr>
          <p:cNvPr id="28" name="Rectangle 27">
            <a:extLst>
              <a:ext uri="{FF2B5EF4-FFF2-40B4-BE49-F238E27FC236}">
                <a16:creationId xmlns:a16="http://schemas.microsoft.com/office/drawing/2014/main" id="{A8AD6C9C-50E3-41EB-A8D1-B04BC1646177}"/>
              </a:ext>
            </a:extLst>
          </p:cNvPr>
          <p:cNvSpPr/>
          <p:nvPr/>
        </p:nvSpPr>
        <p:spPr>
          <a:xfrm>
            <a:off x="4457600" y="3451108"/>
            <a:ext cx="263214" cy="276999"/>
          </a:xfrm>
          <a:prstGeom prst="rect">
            <a:avLst/>
          </a:prstGeom>
        </p:spPr>
        <p:txBody>
          <a:bodyPr wrap="none">
            <a:spAutoFit/>
          </a:bodyPr>
          <a:lstStyle/>
          <a:p>
            <a:pPr>
              <a:buNone/>
            </a:pPr>
            <a:r>
              <a:rPr lang="en-GB" sz="1200" dirty="0">
                <a:latin typeface="Myriad Pro" panose="020B0503030403020204" pitchFamily="34" charset="0"/>
              </a:rPr>
              <a:t>3</a:t>
            </a:r>
          </a:p>
        </p:txBody>
      </p:sp>
      <p:sp>
        <p:nvSpPr>
          <p:cNvPr id="29" name="Rectangle 28">
            <a:extLst>
              <a:ext uri="{FF2B5EF4-FFF2-40B4-BE49-F238E27FC236}">
                <a16:creationId xmlns:a16="http://schemas.microsoft.com/office/drawing/2014/main" id="{7E4A132D-3A0D-42B4-AC5E-B756E3D4D64A}"/>
              </a:ext>
            </a:extLst>
          </p:cNvPr>
          <p:cNvSpPr/>
          <p:nvPr/>
        </p:nvSpPr>
        <p:spPr>
          <a:xfrm>
            <a:off x="6034506" y="3453242"/>
            <a:ext cx="269626" cy="276999"/>
          </a:xfrm>
          <a:prstGeom prst="rect">
            <a:avLst/>
          </a:prstGeom>
        </p:spPr>
        <p:txBody>
          <a:bodyPr wrap="none">
            <a:spAutoFit/>
          </a:bodyPr>
          <a:lstStyle/>
          <a:p>
            <a:pPr>
              <a:buNone/>
            </a:pPr>
            <a:r>
              <a:rPr lang="en-GB" sz="1200" b="1" dirty="0">
                <a:latin typeface="Myriad Pro" panose="020B0503030403020204" pitchFamily="34" charset="0"/>
              </a:rPr>
              <a:t>3</a:t>
            </a:r>
          </a:p>
        </p:txBody>
      </p:sp>
      <p:sp>
        <p:nvSpPr>
          <p:cNvPr id="30" name="Rectangle 29">
            <a:extLst>
              <a:ext uri="{FF2B5EF4-FFF2-40B4-BE49-F238E27FC236}">
                <a16:creationId xmlns:a16="http://schemas.microsoft.com/office/drawing/2014/main" id="{0C179620-A3D6-4623-9A33-6E0B6CAE0A22}"/>
              </a:ext>
            </a:extLst>
          </p:cNvPr>
          <p:cNvSpPr/>
          <p:nvPr/>
        </p:nvSpPr>
        <p:spPr>
          <a:xfrm>
            <a:off x="7298968" y="3453242"/>
            <a:ext cx="1325358" cy="276999"/>
          </a:xfrm>
          <a:prstGeom prst="rect">
            <a:avLst/>
          </a:prstGeom>
        </p:spPr>
        <p:txBody>
          <a:bodyPr wrap="square">
            <a:spAutoFit/>
          </a:bodyPr>
          <a:lstStyle/>
          <a:p>
            <a:pPr>
              <a:buNone/>
            </a:pPr>
            <a:r>
              <a:rPr lang="en-GB" sz="1200" dirty="0">
                <a:latin typeface="Myriad Pro" panose="020B0503030403020204" pitchFamily="34" charset="0"/>
              </a:rPr>
              <a:t>15 </a:t>
            </a:r>
            <a:r>
              <a:rPr lang="en-GB" sz="1200" dirty="0">
                <a:latin typeface="Myriad Pro" panose="020B0503030403020204" pitchFamily="34" charset="0"/>
                <a:ea typeface="Times New Roman" panose="02020603050405020304" pitchFamily="18" charset="0"/>
                <a:cs typeface="Times New Roman" panose="02020603050405020304" pitchFamily="18" charset="0"/>
              </a:rPr>
              <a:t>÷ 4 = 3 r 3</a:t>
            </a:r>
            <a:r>
              <a:rPr lang="en-GB" sz="1200" dirty="0">
                <a:latin typeface="Myriad Pro" panose="020B0503030403020204" pitchFamily="34" charset="0"/>
              </a:rPr>
              <a:t> </a:t>
            </a:r>
          </a:p>
        </p:txBody>
      </p:sp>
      <p:sp>
        <p:nvSpPr>
          <p:cNvPr id="31" name="Rectangle 30">
            <a:extLst>
              <a:ext uri="{FF2B5EF4-FFF2-40B4-BE49-F238E27FC236}">
                <a16:creationId xmlns:a16="http://schemas.microsoft.com/office/drawing/2014/main" id="{E34B2905-98C7-4EA4-9841-5921BDF6061F}"/>
              </a:ext>
            </a:extLst>
          </p:cNvPr>
          <p:cNvSpPr/>
          <p:nvPr/>
        </p:nvSpPr>
        <p:spPr>
          <a:xfrm>
            <a:off x="2863686" y="3648065"/>
            <a:ext cx="269626" cy="276999"/>
          </a:xfrm>
          <a:prstGeom prst="rect">
            <a:avLst/>
          </a:prstGeom>
        </p:spPr>
        <p:txBody>
          <a:bodyPr wrap="none">
            <a:spAutoFit/>
          </a:bodyPr>
          <a:lstStyle/>
          <a:p>
            <a:pPr>
              <a:buNone/>
            </a:pPr>
            <a:r>
              <a:rPr lang="en-GB" sz="1200" b="1" dirty="0">
                <a:latin typeface="Myriad Pro" panose="020B0503030403020204" pitchFamily="34" charset="0"/>
              </a:rPr>
              <a:t>4</a:t>
            </a:r>
          </a:p>
        </p:txBody>
      </p:sp>
      <p:sp>
        <p:nvSpPr>
          <p:cNvPr id="32" name="Rectangle 31">
            <a:extLst>
              <a:ext uri="{FF2B5EF4-FFF2-40B4-BE49-F238E27FC236}">
                <a16:creationId xmlns:a16="http://schemas.microsoft.com/office/drawing/2014/main" id="{774C6D1C-3E95-41CE-81CA-14B963942204}"/>
              </a:ext>
            </a:extLst>
          </p:cNvPr>
          <p:cNvSpPr/>
          <p:nvPr/>
        </p:nvSpPr>
        <p:spPr>
          <a:xfrm>
            <a:off x="4457600" y="3643264"/>
            <a:ext cx="263214" cy="276999"/>
          </a:xfrm>
          <a:prstGeom prst="rect">
            <a:avLst/>
          </a:prstGeom>
        </p:spPr>
        <p:txBody>
          <a:bodyPr wrap="none">
            <a:spAutoFit/>
          </a:bodyPr>
          <a:lstStyle/>
          <a:p>
            <a:pPr>
              <a:buNone/>
            </a:pPr>
            <a:r>
              <a:rPr lang="en-GB" sz="1200" dirty="0">
                <a:latin typeface="Myriad Pro" panose="020B0503030403020204" pitchFamily="34" charset="0"/>
              </a:rPr>
              <a:t>4</a:t>
            </a:r>
          </a:p>
        </p:txBody>
      </p:sp>
      <p:sp>
        <p:nvSpPr>
          <p:cNvPr id="33" name="Rectangle 32">
            <a:extLst>
              <a:ext uri="{FF2B5EF4-FFF2-40B4-BE49-F238E27FC236}">
                <a16:creationId xmlns:a16="http://schemas.microsoft.com/office/drawing/2014/main" id="{59DE84A1-A614-4D1D-A7F7-20B72A00E231}"/>
              </a:ext>
            </a:extLst>
          </p:cNvPr>
          <p:cNvSpPr/>
          <p:nvPr/>
        </p:nvSpPr>
        <p:spPr>
          <a:xfrm>
            <a:off x="6034506" y="3645398"/>
            <a:ext cx="269626" cy="276999"/>
          </a:xfrm>
          <a:prstGeom prst="rect">
            <a:avLst/>
          </a:prstGeom>
        </p:spPr>
        <p:txBody>
          <a:bodyPr wrap="none">
            <a:spAutoFit/>
          </a:bodyPr>
          <a:lstStyle/>
          <a:p>
            <a:pPr>
              <a:buNone/>
            </a:pPr>
            <a:r>
              <a:rPr lang="en-GB" sz="1200" b="1" dirty="0">
                <a:latin typeface="Myriad Pro" panose="020B0503030403020204" pitchFamily="34" charset="0"/>
              </a:rPr>
              <a:t>0</a:t>
            </a:r>
          </a:p>
        </p:txBody>
      </p:sp>
      <p:sp>
        <p:nvSpPr>
          <p:cNvPr id="34" name="Rectangle 33">
            <a:extLst>
              <a:ext uri="{FF2B5EF4-FFF2-40B4-BE49-F238E27FC236}">
                <a16:creationId xmlns:a16="http://schemas.microsoft.com/office/drawing/2014/main" id="{B78FDC6B-EED8-4380-A986-4425EF1A0DAB}"/>
              </a:ext>
            </a:extLst>
          </p:cNvPr>
          <p:cNvSpPr/>
          <p:nvPr/>
        </p:nvSpPr>
        <p:spPr>
          <a:xfrm>
            <a:off x="7298968" y="3645398"/>
            <a:ext cx="1325358" cy="276999"/>
          </a:xfrm>
          <a:prstGeom prst="rect">
            <a:avLst/>
          </a:prstGeom>
        </p:spPr>
        <p:txBody>
          <a:bodyPr wrap="square">
            <a:spAutoFit/>
          </a:bodyPr>
          <a:lstStyle/>
          <a:p>
            <a:pPr>
              <a:buNone/>
            </a:pPr>
            <a:r>
              <a:rPr lang="en-GB" sz="1200" dirty="0">
                <a:latin typeface="Myriad Pro" panose="020B0503030403020204" pitchFamily="34" charset="0"/>
              </a:rPr>
              <a:t>16 </a:t>
            </a:r>
            <a:r>
              <a:rPr lang="en-GB" sz="1200" dirty="0">
                <a:latin typeface="Myriad Pro" panose="020B0503030403020204" pitchFamily="34" charset="0"/>
                <a:ea typeface="Times New Roman" panose="02020603050405020304" pitchFamily="18" charset="0"/>
                <a:cs typeface="Times New Roman" panose="02020603050405020304" pitchFamily="18" charset="0"/>
              </a:rPr>
              <a:t>÷ 4 = 4</a:t>
            </a:r>
            <a:endParaRPr lang="en-GB" sz="1200" dirty="0">
              <a:latin typeface="Myriad Pro" panose="020B0503030403020204" pitchFamily="34" charset="0"/>
            </a:endParaRPr>
          </a:p>
        </p:txBody>
      </p:sp>
      <p:pic>
        <p:nvPicPr>
          <p:cNvPr id="36" name="Picture 35">
            <a:extLst>
              <a:ext uri="{FF2B5EF4-FFF2-40B4-BE49-F238E27FC236}">
                <a16:creationId xmlns:a16="http://schemas.microsoft.com/office/drawing/2014/main" id="{DDA5DDDB-5FC2-417B-985D-24CF32A00B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125" y="5662118"/>
            <a:ext cx="1658469" cy="374091"/>
          </a:xfrm>
          <a:prstGeom prst="rect">
            <a:avLst/>
          </a:prstGeom>
        </p:spPr>
      </p:pic>
      <p:sp>
        <p:nvSpPr>
          <p:cNvPr id="37" name="Rectangle 36">
            <a:extLst>
              <a:ext uri="{FF2B5EF4-FFF2-40B4-BE49-F238E27FC236}">
                <a16:creationId xmlns:a16="http://schemas.microsoft.com/office/drawing/2014/main" id="{DD2E0283-B1C7-47E6-A4C9-E7D0F841C041}"/>
              </a:ext>
            </a:extLst>
          </p:cNvPr>
          <p:cNvSpPr/>
          <p:nvPr/>
        </p:nvSpPr>
        <p:spPr>
          <a:xfrm>
            <a:off x="1214673" y="5239139"/>
            <a:ext cx="561372" cy="461665"/>
          </a:xfrm>
          <a:prstGeom prst="rect">
            <a:avLst/>
          </a:prstGeom>
        </p:spPr>
        <p:txBody>
          <a:bodyPr wrap="none">
            <a:spAutoFit/>
          </a:bodyPr>
          <a:lstStyle/>
          <a:p>
            <a:pPr>
              <a:buNone/>
            </a:pPr>
            <a:r>
              <a:rPr lang="en-GB" sz="2400" dirty="0">
                <a:solidFill>
                  <a:srgbClr val="00628C"/>
                </a:solidFill>
                <a:latin typeface="Myriad Pro" panose="020B0503030403020204" pitchFamily="34" charset="0"/>
                <a:ea typeface="Times New Roman" panose="02020603050405020304" pitchFamily="18" charset="0"/>
                <a:cs typeface="Times New Roman" panose="02020603050405020304" pitchFamily="18" charset="0"/>
              </a:rPr>
              <a:t>– 4</a:t>
            </a:r>
            <a:endParaRPr lang="en-GB" sz="2400" dirty="0">
              <a:solidFill>
                <a:srgbClr val="00628C"/>
              </a:solidFill>
              <a:latin typeface="Myriad Pro" panose="020B0503030403020204" pitchFamily="34" charset="0"/>
            </a:endParaRPr>
          </a:p>
        </p:txBody>
      </p:sp>
      <p:sp>
        <p:nvSpPr>
          <p:cNvPr id="38" name="Rectangle 37">
            <a:extLst>
              <a:ext uri="{FF2B5EF4-FFF2-40B4-BE49-F238E27FC236}">
                <a16:creationId xmlns:a16="http://schemas.microsoft.com/office/drawing/2014/main" id="{EAF51F5E-F490-49D1-ACA9-E2C7152347D6}"/>
              </a:ext>
            </a:extLst>
          </p:cNvPr>
          <p:cNvSpPr/>
          <p:nvPr/>
        </p:nvSpPr>
        <p:spPr>
          <a:xfrm>
            <a:off x="2873625" y="3830282"/>
            <a:ext cx="269626" cy="276999"/>
          </a:xfrm>
          <a:prstGeom prst="rect">
            <a:avLst/>
          </a:prstGeom>
        </p:spPr>
        <p:txBody>
          <a:bodyPr wrap="none">
            <a:spAutoFit/>
          </a:bodyPr>
          <a:lstStyle/>
          <a:p>
            <a:pPr>
              <a:buNone/>
            </a:pPr>
            <a:r>
              <a:rPr lang="en-GB" sz="1200" b="1" dirty="0">
                <a:latin typeface="Myriad Pro" panose="020B0503030403020204" pitchFamily="34" charset="0"/>
              </a:rPr>
              <a:t>4</a:t>
            </a:r>
          </a:p>
        </p:txBody>
      </p:sp>
      <p:sp>
        <p:nvSpPr>
          <p:cNvPr id="39" name="Rectangle 38">
            <a:extLst>
              <a:ext uri="{FF2B5EF4-FFF2-40B4-BE49-F238E27FC236}">
                <a16:creationId xmlns:a16="http://schemas.microsoft.com/office/drawing/2014/main" id="{E2FD9886-7095-4C27-88F2-2EC64100FE1E}"/>
              </a:ext>
            </a:extLst>
          </p:cNvPr>
          <p:cNvSpPr/>
          <p:nvPr/>
        </p:nvSpPr>
        <p:spPr>
          <a:xfrm>
            <a:off x="4467539" y="3825481"/>
            <a:ext cx="263214" cy="276999"/>
          </a:xfrm>
          <a:prstGeom prst="rect">
            <a:avLst/>
          </a:prstGeom>
        </p:spPr>
        <p:txBody>
          <a:bodyPr wrap="none">
            <a:spAutoFit/>
          </a:bodyPr>
          <a:lstStyle/>
          <a:p>
            <a:pPr>
              <a:buNone/>
            </a:pPr>
            <a:r>
              <a:rPr lang="en-GB" sz="1200" dirty="0">
                <a:latin typeface="Myriad Pro" panose="020B0503030403020204" pitchFamily="34" charset="0"/>
              </a:rPr>
              <a:t>4</a:t>
            </a:r>
          </a:p>
        </p:txBody>
      </p:sp>
      <p:sp>
        <p:nvSpPr>
          <p:cNvPr id="40" name="Rectangle 39">
            <a:extLst>
              <a:ext uri="{FF2B5EF4-FFF2-40B4-BE49-F238E27FC236}">
                <a16:creationId xmlns:a16="http://schemas.microsoft.com/office/drawing/2014/main" id="{89C1B8E7-411F-4C30-A590-A29CE5F62CF6}"/>
              </a:ext>
            </a:extLst>
          </p:cNvPr>
          <p:cNvSpPr/>
          <p:nvPr/>
        </p:nvSpPr>
        <p:spPr>
          <a:xfrm>
            <a:off x="6044445" y="3827615"/>
            <a:ext cx="269626" cy="276999"/>
          </a:xfrm>
          <a:prstGeom prst="rect">
            <a:avLst/>
          </a:prstGeom>
        </p:spPr>
        <p:txBody>
          <a:bodyPr wrap="none">
            <a:spAutoFit/>
          </a:bodyPr>
          <a:lstStyle/>
          <a:p>
            <a:pPr>
              <a:buNone/>
            </a:pPr>
            <a:r>
              <a:rPr lang="en-GB" sz="1200" b="1" dirty="0">
                <a:latin typeface="Myriad Pro" panose="020B0503030403020204" pitchFamily="34" charset="0"/>
              </a:rPr>
              <a:t>1</a:t>
            </a:r>
          </a:p>
        </p:txBody>
      </p:sp>
      <p:sp>
        <p:nvSpPr>
          <p:cNvPr id="41" name="Rectangle 40">
            <a:extLst>
              <a:ext uri="{FF2B5EF4-FFF2-40B4-BE49-F238E27FC236}">
                <a16:creationId xmlns:a16="http://schemas.microsoft.com/office/drawing/2014/main" id="{D11C1D9D-14EC-4106-ADE3-DD622AFE11AE}"/>
              </a:ext>
            </a:extLst>
          </p:cNvPr>
          <p:cNvSpPr/>
          <p:nvPr/>
        </p:nvSpPr>
        <p:spPr>
          <a:xfrm>
            <a:off x="7308907" y="3827615"/>
            <a:ext cx="1325358" cy="276999"/>
          </a:xfrm>
          <a:prstGeom prst="rect">
            <a:avLst/>
          </a:prstGeom>
        </p:spPr>
        <p:txBody>
          <a:bodyPr wrap="square">
            <a:spAutoFit/>
          </a:bodyPr>
          <a:lstStyle/>
          <a:p>
            <a:pPr>
              <a:buNone/>
            </a:pPr>
            <a:r>
              <a:rPr lang="en-GB" sz="1200" dirty="0">
                <a:latin typeface="Myriad Pro" panose="020B0503030403020204" pitchFamily="34" charset="0"/>
              </a:rPr>
              <a:t>17 </a:t>
            </a:r>
            <a:r>
              <a:rPr lang="en-GB" sz="1200" dirty="0">
                <a:latin typeface="Myriad Pro" panose="020B0503030403020204" pitchFamily="34" charset="0"/>
                <a:ea typeface="Times New Roman" panose="02020603050405020304" pitchFamily="18" charset="0"/>
                <a:cs typeface="Times New Roman" panose="02020603050405020304" pitchFamily="18" charset="0"/>
              </a:rPr>
              <a:t>÷ 4 = 4 r 1</a:t>
            </a:r>
            <a:endParaRPr lang="en-GB" sz="1200" dirty="0">
              <a:latin typeface="Myriad Pro" panose="020B0503030403020204" pitchFamily="34" charset="0"/>
            </a:endParaRPr>
          </a:p>
        </p:txBody>
      </p:sp>
      <p:pic>
        <p:nvPicPr>
          <p:cNvPr id="42" name="Picture 41">
            <a:extLst>
              <a:ext uri="{FF2B5EF4-FFF2-40B4-BE49-F238E27FC236}">
                <a16:creationId xmlns:a16="http://schemas.microsoft.com/office/drawing/2014/main" id="{2C20BE14-16BE-4B25-A823-BB4E3017CBF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7992" y="5108442"/>
            <a:ext cx="8134469" cy="438470"/>
          </a:xfrm>
          <a:prstGeom prst="rect">
            <a:avLst/>
          </a:prstGeom>
        </p:spPr>
      </p:pic>
      <p:pic>
        <p:nvPicPr>
          <p:cNvPr id="43" name="Picture 42">
            <a:extLst>
              <a:ext uri="{FF2B5EF4-FFF2-40B4-BE49-F238E27FC236}">
                <a16:creationId xmlns:a16="http://schemas.microsoft.com/office/drawing/2014/main" id="{B2A895E3-CA53-4E8E-B133-F4E1E104586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53298" y="5236917"/>
            <a:ext cx="1232170" cy="766237"/>
          </a:xfrm>
          <a:prstGeom prst="rect">
            <a:avLst/>
          </a:prstGeom>
        </p:spPr>
      </p:pic>
      <p:pic>
        <p:nvPicPr>
          <p:cNvPr id="44" name="Picture 43">
            <a:extLst>
              <a:ext uri="{FF2B5EF4-FFF2-40B4-BE49-F238E27FC236}">
                <a16:creationId xmlns:a16="http://schemas.microsoft.com/office/drawing/2014/main" id="{4FE00E4C-E25B-4A7B-8855-A3F1F832942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825"/>
          <a:stretch/>
        </p:blipFill>
        <p:spPr>
          <a:xfrm>
            <a:off x="80" y="4643197"/>
            <a:ext cx="1232170" cy="636621"/>
          </a:xfrm>
          <a:prstGeom prst="rect">
            <a:avLst/>
          </a:prstGeom>
        </p:spPr>
      </p:pic>
      <p:sp>
        <p:nvSpPr>
          <p:cNvPr id="45" name="Rectangle 44">
            <a:extLst>
              <a:ext uri="{FF2B5EF4-FFF2-40B4-BE49-F238E27FC236}">
                <a16:creationId xmlns:a16="http://schemas.microsoft.com/office/drawing/2014/main" id="{7F9A49E6-ED54-4FBE-BEC9-6773A2C427D2}"/>
              </a:ext>
            </a:extLst>
          </p:cNvPr>
          <p:cNvSpPr/>
          <p:nvPr/>
        </p:nvSpPr>
        <p:spPr bwMode="auto">
          <a:xfrm>
            <a:off x="208943" y="6089971"/>
            <a:ext cx="432000" cy="122400"/>
          </a:xfrm>
          <a:prstGeom prst="rect">
            <a:avLst/>
          </a:prstGeom>
          <a:solidFill>
            <a:srgbClr val="FFE2D8"/>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35" name="Picture 34">
            <a:extLst>
              <a:ext uri="{FF2B5EF4-FFF2-40B4-BE49-F238E27FC236}">
                <a16:creationId xmlns:a16="http://schemas.microsoft.com/office/drawing/2014/main" id="{F2CC1D97-CFCF-4676-B488-EFC1AD61381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170103" y="5934353"/>
            <a:ext cx="8803791" cy="520035"/>
          </a:xfrm>
          <a:prstGeom prst="rect">
            <a:avLst/>
          </a:prstGeom>
        </p:spPr>
      </p:pic>
    </p:spTree>
    <p:extLst>
      <p:ext uri="{BB962C8B-B14F-4D97-AF65-F5344CB8AC3E}">
        <p14:creationId xmlns:p14="http://schemas.microsoft.com/office/powerpoint/2010/main" val="1547929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500"/>
                                        <p:tgtEl>
                                          <p:spTgt spid="7"/>
                                        </p:tgtEl>
                                      </p:cBhvr>
                                    </p:animEffect>
                                  </p:childTnLst>
                                </p:cTn>
                              </p:par>
                              <p:par>
                                <p:cTn id="13" presetID="10" presetClass="entr" presetSubtype="0" fill="hold" grpId="0" nodeType="withEffect">
                                  <p:stCondLst>
                                    <p:cond delay="20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right)">
                                      <p:cBhvr>
                                        <p:cTn id="20" dur="500"/>
                                        <p:tgtEl>
                                          <p:spTgt spid="9"/>
                                        </p:tgtEl>
                                      </p:cBhvr>
                                    </p:animEffect>
                                  </p:childTnLst>
                                </p:cTn>
                              </p:par>
                              <p:par>
                                <p:cTn id="21" presetID="10" presetClass="entr" presetSubtype="0" fill="hold" grpId="0" nodeType="withEffect">
                                  <p:stCondLst>
                                    <p:cond delay="20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right)">
                                      <p:cBhvr>
                                        <p:cTn id="28" dur="500"/>
                                        <p:tgtEl>
                                          <p:spTgt spid="10"/>
                                        </p:tgtEl>
                                      </p:cBhvr>
                                    </p:animEffect>
                                  </p:childTnLst>
                                </p:cTn>
                              </p:par>
                              <p:par>
                                <p:cTn id="29" presetID="10" presetClass="entr" presetSubtype="0" fill="hold" grpId="0" nodeType="withEffect">
                                  <p:stCondLst>
                                    <p:cond delay="20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nodeType="click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wipe(right)">
                                      <p:cBhvr>
                                        <p:cTn id="36" dur="500"/>
                                        <p:tgtEl>
                                          <p:spTgt spid="36"/>
                                        </p:tgtEl>
                                      </p:cBhvr>
                                    </p:animEffect>
                                  </p:childTnLst>
                                </p:cTn>
                              </p:par>
                              <p:par>
                                <p:cTn id="37" presetID="10" presetClass="entr" presetSubtype="0" fill="hold" grpId="0" nodeType="withEffect">
                                  <p:stCondLst>
                                    <p:cond delay="20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500"/>
                                        <p:tgtEl>
                                          <p:spTgt spid="3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fade">
                                      <p:cBhvr>
                                        <p:cTn id="44" dur="500"/>
                                        <p:tgtEl>
                                          <p:spTgt spid="3"/>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par>
                                <p:cTn id="48" presetID="10" presetClass="entr" presetSubtype="0" fill="hold" nodeType="with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fade">
                                      <p:cBhvr>
                                        <p:cTn id="50" dur="500"/>
                                        <p:tgtEl>
                                          <p:spTgt spid="42"/>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500"/>
                                        <p:tgtEl>
                                          <p:spTgt spid="43"/>
                                        </p:tgtEl>
                                      </p:cBhvr>
                                    </p:animEffect>
                                  </p:childTnLst>
                                </p:cTn>
                              </p:par>
                              <p:par>
                                <p:cTn id="56" presetID="10" presetClass="entr" presetSubtype="0" fill="hold" nodeType="withEffect">
                                  <p:stCondLst>
                                    <p:cond delay="0"/>
                                  </p:stCondLst>
                                  <p:childTnLst>
                                    <p:set>
                                      <p:cBhvr>
                                        <p:cTn id="57" dur="1" fill="hold">
                                          <p:stCondLst>
                                            <p:cond delay="0"/>
                                          </p:stCondLst>
                                        </p:cTn>
                                        <p:tgtEl>
                                          <p:spTgt spid="44"/>
                                        </p:tgtEl>
                                        <p:attrNameLst>
                                          <p:attrName>style.visibility</p:attrName>
                                        </p:attrNameLst>
                                      </p:cBhvr>
                                      <p:to>
                                        <p:strVal val="visible"/>
                                      </p:to>
                                    </p:set>
                                    <p:animEffect transition="in" filter="fade">
                                      <p:cBhvr>
                                        <p:cTn id="58" dur="500"/>
                                        <p:tgtEl>
                                          <p:spTgt spid="4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fade">
                                      <p:cBhvr>
                                        <p:cTn id="61" dur="500"/>
                                        <p:tgtEl>
                                          <p:spTgt spid="45"/>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500"/>
                                        <p:tgtEl>
                                          <p:spTgt spid="38"/>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fade">
                                      <p:cBhvr>
                                        <p:cTn id="69" dur="500"/>
                                        <p:tgtEl>
                                          <p:spTgt spid="39"/>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500"/>
                                        <p:tgtEl>
                                          <p:spTgt spid="40"/>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41"/>
                                        </p:tgtEl>
                                        <p:attrNameLst>
                                          <p:attrName>style.visibility</p:attrName>
                                        </p:attrNameLst>
                                      </p:cBhvr>
                                      <p:to>
                                        <p:strVal val="visible"/>
                                      </p:to>
                                    </p:set>
                                    <p:animEffect transition="in" filter="fade">
                                      <p:cBhvr>
                                        <p:cTn id="7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P spid="12" grpId="0"/>
      <p:bldP spid="13" grpId="0"/>
      <p:bldP spid="26" grpId="0"/>
      <p:bldP spid="37" grpId="0"/>
      <p:bldP spid="38" grpId="0"/>
      <p:bldP spid="39" grpId="0"/>
      <p:bldP spid="40" grpId="0"/>
      <p:bldP spid="41" grpId="0"/>
      <p:bldP spid="4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a:t>How to use this presentation</a:t>
            </a:r>
            <a:endParaRPr lang="en-US" dirty="0"/>
          </a:p>
        </p:txBody>
      </p:sp>
      <p:sp>
        <p:nvSpPr>
          <p:cNvPr id="4" name="Text Placeholder 3"/>
          <p:cNvSpPr>
            <a:spLocks noGrp="1"/>
          </p:cNvSpPr>
          <p:nvPr>
            <p:ph type="body" sz="quarter" idx="12"/>
          </p:nvPr>
        </p:nvSpPr>
        <p:spPr/>
        <p:txBody>
          <a:bodyPr/>
          <a:lstStyle/>
          <a:p>
            <a:pPr lvl="0"/>
            <a:r>
              <a:rPr lang="en-GB" sz="2400" dirty="0"/>
              <a:t>You can find the teacher guide </a:t>
            </a:r>
            <a:r>
              <a:rPr lang="en-GB" sz="2400" i="1" dirty="0"/>
              <a:t>2.12</a:t>
            </a:r>
            <a:r>
              <a:rPr lang="en-GB" sz="2400" dirty="0"/>
              <a:t> </a:t>
            </a:r>
            <a:r>
              <a:rPr lang="en-GB" sz="2400" i="1" dirty="0"/>
              <a:t>Division with remainders </a:t>
            </a:r>
            <a:r>
              <a:rPr lang="en-GB" sz="2400" dirty="0"/>
              <a:t>by following the link below.</a:t>
            </a:r>
            <a:endParaRPr lang="en-GB" sz="2400" i="1" dirty="0"/>
          </a:p>
        </p:txBody>
      </p:sp>
    </p:spTree>
    <p:extLst>
      <p:ext uri="{BB962C8B-B14F-4D97-AF65-F5344CB8AC3E}">
        <p14:creationId xmlns:p14="http://schemas.microsoft.com/office/powerpoint/2010/main" val="17321463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4751B909-0BFE-43F1-98B0-DB6F1DA89EB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70103" y="5934353"/>
            <a:ext cx="8803791" cy="520035"/>
          </a:xfrm>
          <a:prstGeom prst="rect">
            <a:avLst/>
          </a:prstGeom>
        </p:spPr>
      </p:pic>
      <p:sp>
        <p:nvSpPr>
          <p:cNvPr id="2" name="Text Placeholder 1">
            <a:extLst>
              <a:ext uri="{FF2B5EF4-FFF2-40B4-BE49-F238E27FC236}">
                <a16:creationId xmlns:a16="http://schemas.microsoft.com/office/drawing/2014/main" id="{32B22D55-F960-4802-BB90-9F3F74396026}"/>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2.12 </a:t>
            </a:r>
            <a:r>
              <a:rPr lang="en-GB" dirty="0"/>
              <a:t>Division with remainders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2:1</a:t>
            </a:r>
          </a:p>
        </p:txBody>
      </p:sp>
      <p:sp>
        <p:nvSpPr>
          <p:cNvPr id="3" name="Rectangle 2">
            <a:extLst>
              <a:ext uri="{FF2B5EF4-FFF2-40B4-BE49-F238E27FC236}">
                <a16:creationId xmlns:a16="http://schemas.microsoft.com/office/drawing/2014/main" id="{58B57F36-60D0-45E2-8510-7B3E93B47747}"/>
              </a:ext>
            </a:extLst>
          </p:cNvPr>
          <p:cNvSpPr/>
          <p:nvPr/>
        </p:nvSpPr>
        <p:spPr bwMode="auto">
          <a:xfrm>
            <a:off x="1059896" y="6096938"/>
            <a:ext cx="6840000" cy="100008"/>
          </a:xfrm>
          <a:prstGeom prst="rect">
            <a:avLst/>
          </a:prstGeom>
          <a:solidFill>
            <a:srgbClr val="A2E3FF"/>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aphicFrame>
        <p:nvGraphicFramePr>
          <p:cNvPr id="4" name="Table 3">
            <a:extLst>
              <a:ext uri="{FF2B5EF4-FFF2-40B4-BE49-F238E27FC236}">
                <a16:creationId xmlns:a16="http://schemas.microsoft.com/office/drawing/2014/main" id="{B4093C5E-360F-4A03-8290-8CE48B657621}"/>
              </a:ext>
            </a:extLst>
          </p:cNvPr>
          <p:cNvGraphicFramePr>
            <a:graphicFrameLocks noGrp="1"/>
          </p:cNvGraphicFramePr>
          <p:nvPr>
            <p:extLst>
              <p:ext uri="{D42A27DB-BD31-4B8C-83A1-F6EECF244321}">
                <p14:modId xmlns:p14="http://schemas.microsoft.com/office/powerpoint/2010/main" val="1669702014"/>
              </p:ext>
            </p:extLst>
          </p:nvPr>
        </p:nvGraphicFramePr>
        <p:xfrm>
          <a:off x="683567" y="2270113"/>
          <a:ext cx="7776865" cy="2364237"/>
        </p:xfrm>
        <a:graphic>
          <a:graphicData uri="http://schemas.openxmlformats.org/drawingml/2006/table">
            <a:tbl>
              <a:tblPr firstRow="1" firstCol="1" bandRow="1">
                <a:tableStyleId>{5C22544A-7EE6-4342-B048-85BDC9FD1C3A}</a:tableStyleId>
              </a:tblPr>
              <a:tblGrid>
                <a:gridCol w="1555373">
                  <a:extLst>
                    <a:ext uri="{9D8B030D-6E8A-4147-A177-3AD203B41FA5}">
                      <a16:colId xmlns:a16="http://schemas.microsoft.com/office/drawing/2014/main" val="4115367786"/>
                    </a:ext>
                  </a:extLst>
                </a:gridCol>
                <a:gridCol w="1555373">
                  <a:extLst>
                    <a:ext uri="{9D8B030D-6E8A-4147-A177-3AD203B41FA5}">
                      <a16:colId xmlns:a16="http://schemas.microsoft.com/office/drawing/2014/main" val="2164422049"/>
                    </a:ext>
                  </a:extLst>
                </a:gridCol>
                <a:gridCol w="1555373">
                  <a:extLst>
                    <a:ext uri="{9D8B030D-6E8A-4147-A177-3AD203B41FA5}">
                      <a16:colId xmlns:a16="http://schemas.microsoft.com/office/drawing/2014/main" val="3728697953"/>
                    </a:ext>
                  </a:extLst>
                </a:gridCol>
                <a:gridCol w="1555373">
                  <a:extLst>
                    <a:ext uri="{9D8B030D-6E8A-4147-A177-3AD203B41FA5}">
                      <a16:colId xmlns:a16="http://schemas.microsoft.com/office/drawing/2014/main" val="944799881"/>
                    </a:ext>
                  </a:extLst>
                </a:gridCol>
                <a:gridCol w="1555373">
                  <a:extLst>
                    <a:ext uri="{9D8B030D-6E8A-4147-A177-3AD203B41FA5}">
                      <a16:colId xmlns:a16="http://schemas.microsoft.com/office/drawing/2014/main" val="1832046248"/>
                    </a:ext>
                  </a:extLst>
                </a:gridCol>
              </a:tblGrid>
              <a:tr h="661986">
                <a:tc>
                  <a:txBody>
                    <a:bodyPr/>
                    <a:lstStyle/>
                    <a:p>
                      <a:pPr algn="ctr">
                        <a:spcBef>
                          <a:spcPts val="400"/>
                        </a:spcBef>
                        <a:spcAft>
                          <a:spcPts val="400"/>
                        </a:spcAft>
                      </a:pPr>
                      <a:r>
                        <a:rPr lang="en-GB" sz="1400" dirty="0">
                          <a:solidFill>
                            <a:schemeClr val="tx1"/>
                          </a:solidFill>
                          <a:effectLst/>
                          <a:latin typeface="Myriad Pro" panose="020B0503030403020204" pitchFamily="34" charset="0"/>
                        </a:rPr>
                        <a:t>Total number of apples</a:t>
                      </a:r>
                      <a:br>
                        <a:rPr lang="en-GB" sz="1400" dirty="0">
                          <a:solidFill>
                            <a:schemeClr val="tx1"/>
                          </a:solidFill>
                          <a:effectLst/>
                          <a:latin typeface="Myriad Pro" panose="020B0503030403020204" pitchFamily="34" charset="0"/>
                        </a:rPr>
                      </a:br>
                      <a:r>
                        <a:rPr lang="en-GB" sz="1400" dirty="0">
                          <a:solidFill>
                            <a:schemeClr val="tx1"/>
                          </a:solidFill>
                          <a:effectLst/>
                          <a:latin typeface="Myriad Pro" panose="020B0503030403020204" pitchFamily="34" charset="0"/>
                        </a:rPr>
                        <a:t>(dividend)</a:t>
                      </a:r>
                      <a:endParaRPr lang="en-GB" sz="14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spcBef>
                          <a:spcPts val="400"/>
                        </a:spcBef>
                        <a:spcAft>
                          <a:spcPts val="400"/>
                        </a:spcAft>
                      </a:pPr>
                      <a:r>
                        <a:rPr lang="en-GB" sz="1400" dirty="0">
                          <a:solidFill>
                            <a:schemeClr val="tx1"/>
                          </a:solidFill>
                          <a:effectLst/>
                          <a:latin typeface="Myriad Pro" panose="020B0503030403020204" pitchFamily="34" charset="0"/>
                        </a:rPr>
                        <a:t>Number of apples in each tray</a:t>
                      </a:r>
                      <a:br>
                        <a:rPr lang="en-GB" sz="1400" dirty="0">
                          <a:solidFill>
                            <a:schemeClr val="tx1"/>
                          </a:solidFill>
                          <a:effectLst/>
                          <a:latin typeface="Myriad Pro" panose="020B0503030403020204" pitchFamily="34" charset="0"/>
                        </a:rPr>
                      </a:br>
                      <a:r>
                        <a:rPr lang="en-GB" sz="1400" dirty="0">
                          <a:solidFill>
                            <a:schemeClr val="tx1"/>
                          </a:solidFill>
                          <a:effectLst/>
                          <a:latin typeface="Myriad Pro" panose="020B0503030403020204" pitchFamily="34" charset="0"/>
                        </a:rPr>
                        <a:t>(divisor)</a:t>
                      </a:r>
                      <a:endParaRPr lang="en-GB" sz="14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spcBef>
                          <a:spcPts val="400"/>
                        </a:spcBef>
                        <a:spcAft>
                          <a:spcPts val="400"/>
                        </a:spcAft>
                      </a:pPr>
                      <a:r>
                        <a:rPr lang="en-GB" sz="1400">
                          <a:solidFill>
                            <a:schemeClr val="tx1"/>
                          </a:solidFill>
                          <a:effectLst/>
                          <a:latin typeface="Myriad Pro" panose="020B0503030403020204" pitchFamily="34" charset="0"/>
                        </a:rPr>
                        <a:t>Number of trays</a:t>
                      </a:r>
                      <a:br>
                        <a:rPr lang="en-GB" sz="1400">
                          <a:solidFill>
                            <a:schemeClr val="tx1"/>
                          </a:solidFill>
                          <a:effectLst/>
                          <a:latin typeface="Myriad Pro" panose="020B0503030403020204" pitchFamily="34" charset="0"/>
                        </a:rPr>
                      </a:br>
                      <a:r>
                        <a:rPr lang="en-GB" sz="1400">
                          <a:solidFill>
                            <a:schemeClr val="tx1"/>
                          </a:solidFill>
                          <a:effectLst/>
                          <a:latin typeface="Myriad Pro" panose="020B0503030403020204" pitchFamily="34" charset="0"/>
                        </a:rPr>
                        <a:t>(quotient)</a:t>
                      </a:r>
                      <a:endParaRPr lang="en-GB" sz="14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spcBef>
                          <a:spcPts val="400"/>
                        </a:spcBef>
                        <a:spcAft>
                          <a:spcPts val="400"/>
                        </a:spcAft>
                      </a:pPr>
                      <a:r>
                        <a:rPr lang="en-GB" sz="1400" dirty="0">
                          <a:solidFill>
                            <a:schemeClr val="tx1"/>
                          </a:solidFill>
                          <a:effectLst/>
                          <a:latin typeface="Myriad Pro" panose="020B0503030403020204" pitchFamily="34" charset="0"/>
                        </a:rPr>
                        <a:t>Number of apples left over</a:t>
                      </a:r>
                      <a:br>
                        <a:rPr lang="en-GB" sz="1400" dirty="0">
                          <a:solidFill>
                            <a:schemeClr val="tx1"/>
                          </a:solidFill>
                          <a:effectLst/>
                          <a:latin typeface="Myriad Pro" panose="020B0503030403020204" pitchFamily="34" charset="0"/>
                        </a:rPr>
                      </a:br>
                      <a:r>
                        <a:rPr lang="en-GB" sz="1400" dirty="0">
                          <a:solidFill>
                            <a:schemeClr val="tx1"/>
                          </a:solidFill>
                          <a:effectLst/>
                          <a:latin typeface="Myriad Pro" panose="020B0503030403020204" pitchFamily="34" charset="0"/>
                        </a:rPr>
                        <a:t>(remainder)</a:t>
                      </a:r>
                      <a:endParaRPr lang="en-GB" sz="14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spcBef>
                          <a:spcPts val="400"/>
                        </a:spcBef>
                        <a:spcAft>
                          <a:spcPts val="400"/>
                        </a:spcAft>
                      </a:pPr>
                      <a:r>
                        <a:rPr lang="en-GB" sz="1400" dirty="0">
                          <a:solidFill>
                            <a:schemeClr val="tx1"/>
                          </a:solidFill>
                          <a:effectLst/>
                          <a:latin typeface="Myriad Pro" panose="020B0503030403020204" pitchFamily="34" charset="0"/>
                        </a:rPr>
                        <a:t>Equation</a:t>
                      </a:r>
                      <a:endParaRPr lang="en-GB" sz="14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328391683"/>
                  </a:ext>
                </a:extLst>
              </a:tr>
              <a:tr h="189139">
                <a:tc>
                  <a:txBody>
                    <a:bodyPr/>
                    <a:lstStyle/>
                    <a:p>
                      <a:pPr algn="ctr">
                        <a:spcBef>
                          <a:spcPts val="400"/>
                        </a:spcBef>
                        <a:spcAft>
                          <a:spcPts val="400"/>
                        </a:spcAft>
                      </a:pPr>
                      <a:r>
                        <a:rPr lang="en-GB" sz="12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12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5857388"/>
                  </a:ext>
                </a:extLst>
              </a:tr>
              <a:tr h="189139">
                <a:tc>
                  <a:txBody>
                    <a:bodyPr/>
                    <a:lstStyle/>
                    <a:p>
                      <a:pPr algn="ctr">
                        <a:spcBef>
                          <a:spcPts val="400"/>
                        </a:spcBef>
                        <a:spcAft>
                          <a:spcPts val="400"/>
                        </a:spcAft>
                      </a:pPr>
                      <a:r>
                        <a:rPr lang="en-GB" sz="12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13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80650566"/>
                  </a:ext>
                </a:extLst>
              </a:tr>
              <a:tr h="189139">
                <a:tc>
                  <a:txBody>
                    <a:bodyPr/>
                    <a:lstStyle/>
                    <a:p>
                      <a:pPr algn="ctr">
                        <a:spcBef>
                          <a:spcPts val="400"/>
                        </a:spcBef>
                        <a:spcAft>
                          <a:spcPts val="400"/>
                        </a:spcAft>
                      </a:pPr>
                      <a:r>
                        <a:rPr lang="en-GB" sz="12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14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0473338"/>
                  </a:ext>
                </a:extLst>
              </a:tr>
              <a:tr h="189139">
                <a:tc>
                  <a:txBody>
                    <a:bodyPr/>
                    <a:lstStyle/>
                    <a:p>
                      <a:pPr algn="ctr">
                        <a:spcBef>
                          <a:spcPts val="400"/>
                        </a:spcBef>
                        <a:spcAft>
                          <a:spcPts val="400"/>
                        </a:spcAft>
                      </a:pPr>
                      <a:r>
                        <a:rPr lang="en-GB" sz="12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15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371320"/>
                  </a:ext>
                </a:extLst>
              </a:tr>
              <a:tr h="189139">
                <a:tc>
                  <a:txBody>
                    <a:bodyPr/>
                    <a:lstStyle/>
                    <a:p>
                      <a:pPr algn="ctr">
                        <a:spcBef>
                          <a:spcPts val="400"/>
                        </a:spcBef>
                        <a:spcAft>
                          <a:spcPts val="400"/>
                        </a:spcAft>
                      </a:pPr>
                      <a:r>
                        <a:rPr lang="en-GB" sz="12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16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64842721"/>
                  </a:ext>
                </a:extLst>
              </a:tr>
              <a:tr h="189139">
                <a:tc>
                  <a:txBody>
                    <a:bodyPr/>
                    <a:lstStyle/>
                    <a:p>
                      <a:pPr algn="ctr">
                        <a:spcBef>
                          <a:spcPts val="400"/>
                        </a:spcBef>
                        <a:spcAft>
                          <a:spcPts val="400"/>
                        </a:spcAft>
                      </a:pPr>
                      <a:r>
                        <a:rPr lang="en-GB" sz="12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17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2933647"/>
                  </a:ext>
                </a:extLst>
              </a:tr>
              <a:tr h="189139">
                <a:tc>
                  <a:txBody>
                    <a:bodyPr/>
                    <a:lstStyle/>
                    <a:p>
                      <a:pPr algn="ctr">
                        <a:spcBef>
                          <a:spcPts val="400"/>
                        </a:spcBef>
                        <a:spcAft>
                          <a:spcPts val="400"/>
                        </a:spcAft>
                      </a:pPr>
                      <a:r>
                        <a:rPr lang="en-GB" sz="12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18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32005977"/>
                  </a:ext>
                </a:extLst>
              </a:tr>
              <a:tr h="189139">
                <a:tc>
                  <a:txBody>
                    <a:bodyPr/>
                    <a:lstStyle/>
                    <a:p>
                      <a:pPr algn="ctr">
                        <a:spcBef>
                          <a:spcPts val="400"/>
                        </a:spcBef>
                        <a:spcAft>
                          <a:spcPts val="400"/>
                        </a:spcAft>
                      </a:pPr>
                      <a:r>
                        <a:rPr lang="en-GB" sz="12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19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3474050"/>
                  </a:ext>
                </a:extLst>
              </a:tr>
              <a:tr h="189139">
                <a:tc>
                  <a:txBody>
                    <a:bodyPr/>
                    <a:lstStyle/>
                    <a:p>
                      <a:pPr algn="ctr">
                        <a:spcBef>
                          <a:spcPts val="400"/>
                        </a:spcBef>
                        <a:spcAft>
                          <a:spcPts val="400"/>
                        </a:spcAft>
                      </a:pPr>
                      <a:r>
                        <a:rPr lang="en-GB" sz="12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70972215"/>
                  </a:ext>
                </a:extLst>
              </a:tr>
            </a:tbl>
          </a:graphicData>
        </a:graphic>
      </p:graphicFrame>
      <p:sp>
        <p:nvSpPr>
          <p:cNvPr id="5" name="Rectangle 4">
            <a:extLst>
              <a:ext uri="{FF2B5EF4-FFF2-40B4-BE49-F238E27FC236}">
                <a16:creationId xmlns:a16="http://schemas.microsoft.com/office/drawing/2014/main" id="{239C2C2D-9A6A-456F-8ADE-09207C944684}"/>
              </a:ext>
            </a:extLst>
          </p:cNvPr>
          <p:cNvSpPr/>
          <p:nvPr/>
        </p:nvSpPr>
        <p:spPr>
          <a:xfrm>
            <a:off x="2114981" y="746725"/>
            <a:ext cx="4914038" cy="461665"/>
          </a:xfrm>
          <a:prstGeom prst="rect">
            <a:avLst/>
          </a:prstGeom>
        </p:spPr>
        <p:txBody>
          <a:bodyPr wrap="none">
            <a:spAutoFit/>
          </a:bodyPr>
          <a:lstStyle/>
          <a:p>
            <a:pPr algn="ctr">
              <a:buNone/>
            </a:pPr>
            <a:r>
              <a:rPr lang="en-GB" sz="2400" dirty="0">
                <a:latin typeface="Myriad Pro" panose="020B0503030403020204" pitchFamily="34" charset="0"/>
              </a:rPr>
              <a:t>Apples in trays of 4. How many trays?</a:t>
            </a:r>
          </a:p>
        </p:txBody>
      </p:sp>
      <p:pic>
        <p:nvPicPr>
          <p:cNvPr id="6" name="Picture 5">
            <a:extLst>
              <a:ext uri="{FF2B5EF4-FFF2-40B4-BE49-F238E27FC236}">
                <a16:creationId xmlns:a16="http://schemas.microsoft.com/office/drawing/2014/main" id="{82ED9B61-1C98-432E-ABC5-19C312B578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0978" y="1228393"/>
            <a:ext cx="2856319" cy="971845"/>
          </a:xfrm>
          <a:prstGeom prst="rect">
            <a:avLst/>
          </a:prstGeom>
        </p:spPr>
      </p:pic>
      <p:pic>
        <p:nvPicPr>
          <p:cNvPr id="7" name="Picture 6">
            <a:extLst>
              <a:ext uri="{FF2B5EF4-FFF2-40B4-BE49-F238E27FC236}">
                <a16:creationId xmlns:a16="http://schemas.microsoft.com/office/drawing/2014/main" id="{A2B0ED96-C2A6-4F13-A59E-998CEE7D7D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9331" y="5659897"/>
            <a:ext cx="1658469" cy="374091"/>
          </a:xfrm>
          <a:prstGeom prst="rect">
            <a:avLst/>
          </a:prstGeom>
        </p:spPr>
      </p:pic>
      <p:pic>
        <p:nvPicPr>
          <p:cNvPr id="8" name="Picture 7">
            <a:extLst>
              <a:ext uri="{FF2B5EF4-FFF2-40B4-BE49-F238E27FC236}">
                <a16:creationId xmlns:a16="http://schemas.microsoft.com/office/drawing/2014/main" id="{1F62716C-4D72-4C39-933B-0D10ADC60D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46987" y="6181878"/>
            <a:ext cx="318066" cy="318066"/>
          </a:xfrm>
          <a:prstGeom prst="rect">
            <a:avLst/>
          </a:prstGeom>
        </p:spPr>
      </p:pic>
      <p:pic>
        <p:nvPicPr>
          <p:cNvPr id="9" name="Picture 8">
            <a:extLst>
              <a:ext uri="{FF2B5EF4-FFF2-40B4-BE49-F238E27FC236}">
                <a16:creationId xmlns:a16="http://schemas.microsoft.com/office/drawing/2014/main" id="{531C2C38-A8A0-4743-BFBA-CC137CE37D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9648" y="5659897"/>
            <a:ext cx="1658469" cy="374091"/>
          </a:xfrm>
          <a:prstGeom prst="rect">
            <a:avLst/>
          </a:prstGeom>
        </p:spPr>
      </p:pic>
      <p:pic>
        <p:nvPicPr>
          <p:cNvPr id="10" name="Picture 9">
            <a:extLst>
              <a:ext uri="{FF2B5EF4-FFF2-40B4-BE49-F238E27FC236}">
                <a16:creationId xmlns:a16="http://schemas.microsoft.com/office/drawing/2014/main" id="{0950B9EF-4AF7-4D8B-9FEC-D33A0EB325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4824" y="5659897"/>
            <a:ext cx="1658469" cy="374091"/>
          </a:xfrm>
          <a:prstGeom prst="rect">
            <a:avLst/>
          </a:prstGeom>
        </p:spPr>
      </p:pic>
      <p:sp>
        <p:nvSpPr>
          <p:cNvPr id="11" name="Rectangle 10">
            <a:extLst>
              <a:ext uri="{FF2B5EF4-FFF2-40B4-BE49-F238E27FC236}">
                <a16:creationId xmlns:a16="http://schemas.microsoft.com/office/drawing/2014/main" id="{74DDF865-B64F-4E4C-A8A4-1F2852011690}"/>
              </a:ext>
            </a:extLst>
          </p:cNvPr>
          <p:cNvSpPr/>
          <p:nvPr/>
        </p:nvSpPr>
        <p:spPr>
          <a:xfrm>
            <a:off x="6778485" y="5236918"/>
            <a:ext cx="561372" cy="461665"/>
          </a:xfrm>
          <a:prstGeom prst="rect">
            <a:avLst/>
          </a:prstGeom>
        </p:spPr>
        <p:txBody>
          <a:bodyPr wrap="none">
            <a:spAutoFit/>
          </a:bodyPr>
          <a:lstStyle/>
          <a:p>
            <a:pPr>
              <a:buNone/>
            </a:pPr>
            <a:r>
              <a:rPr lang="en-GB" sz="2400" dirty="0">
                <a:solidFill>
                  <a:srgbClr val="00628C"/>
                </a:solidFill>
                <a:latin typeface="Myriad Pro" panose="020B0503030403020204" pitchFamily="34" charset="0"/>
                <a:ea typeface="Times New Roman" panose="02020603050405020304" pitchFamily="18" charset="0"/>
                <a:cs typeface="Times New Roman" panose="02020603050405020304" pitchFamily="18" charset="0"/>
              </a:rPr>
              <a:t>– 4</a:t>
            </a:r>
            <a:endParaRPr lang="en-GB" sz="2400" dirty="0">
              <a:solidFill>
                <a:srgbClr val="00628C"/>
              </a:solidFill>
              <a:latin typeface="Myriad Pro" panose="020B0503030403020204" pitchFamily="34" charset="0"/>
            </a:endParaRPr>
          </a:p>
        </p:txBody>
      </p:sp>
      <p:sp>
        <p:nvSpPr>
          <p:cNvPr id="12" name="Rectangle 11">
            <a:extLst>
              <a:ext uri="{FF2B5EF4-FFF2-40B4-BE49-F238E27FC236}">
                <a16:creationId xmlns:a16="http://schemas.microsoft.com/office/drawing/2014/main" id="{3DA150CD-DD00-46C1-9D4C-A1DCDD034BDF}"/>
              </a:ext>
            </a:extLst>
          </p:cNvPr>
          <p:cNvSpPr/>
          <p:nvPr/>
        </p:nvSpPr>
        <p:spPr>
          <a:xfrm>
            <a:off x="5048196" y="5236918"/>
            <a:ext cx="561372" cy="461665"/>
          </a:xfrm>
          <a:prstGeom prst="rect">
            <a:avLst/>
          </a:prstGeom>
        </p:spPr>
        <p:txBody>
          <a:bodyPr wrap="none">
            <a:spAutoFit/>
          </a:bodyPr>
          <a:lstStyle/>
          <a:p>
            <a:pPr>
              <a:buNone/>
            </a:pPr>
            <a:r>
              <a:rPr lang="en-GB" sz="2400" dirty="0">
                <a:solidFill>
                  <a:srgbClr val="00628C"/>
                </a:solidFill>
                <a:latin typeface="Myriad Pro" panose="020B0503030403020204" pitchFamily="34" charset="0"/>
                <a:ea typeface="Times New Roman" panose="02020603050405020304" pitchFamily="18" charset="0"/>
                <a:cs typeface="Times New Roman" panose="02020603050405020304" pitchFamily="18" charset="0"/>
              </a:rPr>
              <a:t>– 4</a:t>
            </a:r>
            <a:endParaRPr lang="en-GB" sz="2400" dirty="0">
              <a:solidFill>
                <a:srgbClr val="00628C"/>
              </a:solidFill>
              <a:latin typeface="Myriad Pro" panose="020B0503030403020204" pitchFamily="34" charset="0"/>
            </a:endParaRPr>
          </a:p>
        </p:txBody>
      </p:sp>
      <p:sp>
        <p:nvSpPr>
          <p:cNvPr id="13" name="Rectangle 12">
            <a:extLst>
              <a:ext uri="{FF2B5EF4-FFF2-40B4-BE49-F238E27FC236}">
                <a16:creationId xmlns:a16="http://schemas.microsoft.com/office/drawing/2014/main" id="{A65C7252-5B77-47C5-A6BA-D1E344605A81}"/>
              </a:ext>
            </a:extLst>
          </p:cNvPr>
          <p:cNvSpPr/>
          <p:nvPr/>
        </p:nvSpPr>
        <p:spPr>
          <a:xfrm>
            <a:off x="3343372" y="5236918"/>
            <a:ext cx="561372" cy="461665"/>
          </a:xfrm>
          <a:prstGeom prst="rect">
            <a:avLst/>
          </a:prstGeom>
        </p:spPr>
        <p:txBody>
          <a:bodyPr wrap="none">
            <a:spAutoFit/>
          </a:bodyPr>
          <a:lstStyle/>
          <a:p>
            <a:pPr>
              <a:buNone/>
            </a:pPr>
            <a:r>
              <a:rPr lang="en-GB" sz="2400" dirty="0">
                <a:solidFill>
                  <a:srgbClr val="00628C"/>
                </a:solidFill>
                <a:latin typeface="Myriad Pro" panose="020B0503030403020204" pitchFamily="34" charset="0"/>
                <a:ea typeface="Times New Roman" panose="02020603050405020304" pitchFamily="18" charset="0"/>
                <a:cs typeface="Times New Roman" panose="02020603050405020304" pitchFamily="18" charset="0"/>
              </a:rPr>
              <a:t>– 4</a:t>
            </a:r>
            <a:endParaRPr lang="en-GB" sz="2400" dirty="0">
              <a:solidFill>
                <a:srgbClr val="00628C"/>
              </a:solidFill>
              <a:latin typeface="Myriad Pro" panose="020B0503030403020204" pitchFamily="34" charset="0"/>
            </a:endParaRPr>
          </a:p>
        </p:txBody>
      </p:sp>
      <p:sp>
        <p:nvSpPr>
          <p:cNvPr id="14" name="Rectangle 13">
            <a:extLst>
              <a:ext uri="{FF2B5EF4-FFF2-40B4-BE49-F238E27FC236}">
                <a16:creationId xmlns:a16="http://schemas.microsoft.com/office/drawing/2014/main" id="{42FC70EB-5F78-4D7D-9E92-43A956DB1D01}"/>
              </a:ext>
            </a:extLst>
          </p:cNvPr>
          <p:cNvSpPr/>
          <p:nvPr/>
        </p:nvSpPr>
        <p:spPr>
          <a:xfrm>
            <a:off x="2846477" y="2891036"/>
            <a:ext cx="269626" cy="276999"/>
          </a:xfrm>
          <a:prstGeom prst="rect">
            <a:avLst/>
          </a:prstGeom>
        </p:spPr>
        <p:txBody>
          <a:bodyPr wrap="none">
            <a:spAutoFit/>
          </a:bodyPr>
          <a:lstStyle/>
          <a:p>
            <a:pPr>
              <a:buNone/>
            </a:pPr>
            <a:r>
              <a:rPr lang="en-GB" sz="1200" b="1" dirty="0">
                <a:latin typeface="Myriad Pro" panose="020B0503030403020204" pitchFamily="34" charset="0"/>
              </a:rPr>
              <a:t>4</a:t>
            </a:r>
          </a:p>
        </p:txBody>
      </p:sp>
      <p:sp>
        <p:nvSpPr>
          <p:cNvPr id="15" name="Rectangle 14">
            <a:extLst>
              <a:ext uri="{FF2B5EF4-FFF2-40B4-BE49-F238E27FC236}">
                <a16:creationId xmlns:a16="http://schemas.microsoft.com/office/drawing/2014/main" id="{9A81BB69-0220-4170-9414-DD6D5B21AB76}"/>
              </a:ext>
            </a:extLst>
          </p:cNvPr>
          <p:cNvSpPr/>
          <p:nvPr/>
        </p:nvSpPr>
        <p:spPr>
          <a:xfrm>
            <a:off x="4440391" y="2886235"/>
            <a:ext cx="263214" cy="276999"/>
          </a:xfrm>
          <a:prstGeom prst="rect">
            <a:avLst/>
          </a:prstGeom>
        </p:spPr>
        <p:txBody>
          <a:bodyPr wrap="none">
            <a:spAutoFit/>
          </a:bodyPr>
          <a:lstStyle/>
          <a:p>
            <a:pPr>
              <a:buNone/>
            </a:pPr>
            <a:r>
              <a:rPr lang="en-GB" sz="1200" dirty="0">
                <a:latin typeface="Myriad Pro" panose="020B0503030403020204" pitchFamily="34" charset="0"/>
              </a:rPr>
              <a:t>3</a:t>
            </a:r>
          </a:p>
        </p:txBody>
      </p:sp>
      <p:sp>
        <p:nvSpPr>
          <p:cNvPr id="16" name="Rectangle 15">
            <a:extLst>
              <a:ext uri="{FF2B5EF4-FFF2-40B4-BE49-F238E27FC236}">
                <a16:creationId xmlns:a16="http://schemas.microsoft.com/office/drawing/2014/main" id="{8950303E-CCAC-46CB-983E-D2D67762FBC3}"/>
              </a:ext>
            </a:extLst>
          </p:cNvPr>
          <p:cNvSpPr/>
          <p:nvPr/>
        </p:nvSpPr>
        <p:spPr>
          <a:xfrm>
            <a:off x="6017297" y="2888369"/>
            <a:ext cx="269626" cy="276999"/>
          </a:xfrm>
          <a:prstGeom prst="rect">
            <a:avLst/>
          </a:prstGeom>
        </p:spPr>
        <p:txBody>
          <a:bodyPr wrap="none">
            <a:spAutoFit/>
          </a:bodyPr>
          <a:lstStyle/>
          <a:p>
            <a:pPr>
              <a:buNone/>
            </a:pPr>
            <a:r>
              <a:rPr lang="en-GB" sz="1200" b="1" dirty="0">
                <a:latin typeface="Myriad Pro" panose="020B0503030403020204" pitchFamily="34" charset="0"/>
              </a:rPr>
              <a:t>0</a:t>
            </a:r>
          </a:p>
        </p:txBody>
      </p:sp>
      <p:sp>
        <p:nvSpPr>
          <p:cNvPr id="17" name="Rectangle 16">
            <a:extLst>
              <a:ext uri="{FF2B5EF4-FFF2-40B4-BE49-F238E27FC236}">
                <a16:creationId xmlns:a16="http://schemas.microsoft.com/office/drawing/2014/main" id="{20C74C0D-4CF9-488A-9BBB-CDA2B3E8BBAE}"/>
              </a:ext>
            </a:extLst>
          </p:cNvPr>
          <p:cNvSpPr/>
          <p:nvPr/>
        </p:nvSpPr>
        <p:spPr>
          <a:xfrm>
            <a:off x="7281759" y="2888369"/>
            <a:ext cx="1325358" cy="276999"/>
          </a:xfrm>
          <a:prstGeom prst="rect">
            <a:avLst/>
          </a:prstGeom>
        </p:spPr>
        <p:txBody>
          <a:bodyPr wrap="square">
            <a:spAutoFit/>
          </a:bodyPr>
          <a:lstStyle/>
          <a:p>
            <a:pPr>
              <a:buNone/>
            </a:pPr>
            <a:r>
              <a:rPr lang="en-GB" sz="1200" dirty="0">
                <a:latin typeface="Myriad Pro" panose="020B0503030403020204" pitchFamily="34" charset="0"/>
              </a:rPr>
              <a:t>12 </a:t>
            </a:r>
            <a:r>
              <a:rPr lang="en-GB" sz="1200" dirty="0">
                <a:latin typeface="Myriad Pro" panose="020B0503030403020204" pitchFamily="34" charset="0"/>
                <a:ea typeface="Times New Roman" panose="02020603050405020304" pitchFamily="18" charset="0"/>
                <a:cs typeface="Times New Roman" panose="02020603050405020304" pitchFamily="18" charset="0"/>
              </a:rPr>
              <a:t>÷ 4 = 3</a:t>
            </a:r>
            <a:r>
              <a:rPr lang="en-GB" sz="1200" dirty="0">
                <a:latin typeface="Myriad Pro" panose="020B0503030403020204" pitchFamily="34" charset="0"/>
              </a:rPr>
              <a:t> </a:t>
            </a:r>
          </a:p>
        </p:txBody>
      </p:sp>
      <p:sp>
        <p:nvSpPr>
          <p:cNvPr id="18" name="Rectangle 17">
            <a:extLst>
              <a:ext uri="{FF2B5EF4-FFF2-40B4-BE49-F238E27FC236}">
                <a16:creationId xmlns:a16="http://schemas.microsoft.com/office/drawing/2014/main" id="{B673AD21-C984-4B8C-AA18-6D9A470AA1EA}"/>
              </a:ext>
            </a:extLst>
          </p:cNvPr>
          <p:cNvSpPr/>
          <p:nvPr/>
        </p:nvSpPr>
        <p:spPr>
          <a:xfrm>
            <a:off x="2856508" y="3071597"/>
            <a:ext cx="269626" cy="276999"/>
          </a:xfrm>
          <a:prstGeom prst="rect">
            <a:avLst/>
          </a:prstGeom>
        </p:spPr>
        <p:txBody>
          <a:bodyPr wrap="none">
            <a:spAutoFit/>
          </a:bodyPr>
          <a:lstStyle/>
          <a:p>
            <a:pPr>
              <a:buNone/>
            </a:pPr>
            <a:r>
              <a:rPr lang="en-GB" sz="1200" b="1" dirty="0">
                <a:latin typeface="Myriad Pro" panose="020B0503030403020204" pitchFamily="34" charset="0"/>
              </a:rPr>
              <a:t>4</a:t>
            </a:r>
          </a:p>
        </p:txBody>
      </p:sp>
      <p:sp>
        <p:nvSpPr>
          <p:cNvPr id="19" name="Rectangle 18">
            <a:extLst>
              <a:ext uri="{FF2B5EF4-FFF2-40B4-BE49-F238E27FC236}">
                <a16:creationId xmlns:a16="http://schemas.microsoft.com/office/drawing/2014/main" id="{42AA3A51-425E-4ACA-9205-7FBEA4DE4805}"/>
              </a:ext>
            </a:extLst>
          </p:cNvPr>
          <p:cNvSpPr/>
          <p:nvPr/>
        </p:nvSpPr>
        <p:spPr>
          <a:xfrm>
            <a:off x="4450422" y="3066796"/>
            <a:ext cx="263214" cy="276999"/>
          </a:xfrm>
          <a:prstGeom prst="rect">
            <a:avLst/>
          </a:prstGeom>
        </p:spPr>
        <p:txBody>
          <a:bodyPr wrap="none">
            <a:spAutoFit/>
          </a:bodyPr>
          <a:lstStyle/>
          <a:p>
            <a:pPr>
              <a:buNone/>
            </a:pPr>
            <a:r>
              <a:rPr lang="en-GB" sz="1200" dirty="0">
                <a:latin typeface="Myriad Pro" panose="020B0503030403020204" pitchFamily="34" charset="0"/>
              </a:rPr>
              <a:t>3</a:t>
            </a:r>
          </a:p>
        </p:txBody>
      </p:sp>
      <p:sp>
        <p:nvSpPr>
          <p:cNvPr id="20" name="Rectangle 19">
            <a:extLst>
              <a:ext uri="{FF2B5EF4-FFF2-40B4-BE49-F238E27FC236}">
                <a16:creationId xmlns:a16="http://schemas.microsoft.com/office/drawing/2014/main" id="{6AA21626-0B0D-4582-8E20-4940C21C05AE}"/>
              </a:ext>
            </a:extLst>
          </p:cNvPr>
          <p:cNvSpPr/>
          <p:nvPr/>
        </p:nvSpPr>
        <p:spPr>
          <a:xfrm>
            <a:off x="6027328" y="3068930"/>
            <a:ext cx="269626" cy="276999"/>
          </a:xfrm>
          <a:prstGeom prst="rect">
            <a:avLst/>
          </a:prstGeom>
        </p:spPr>
        <p:txBody>
          <a:bodyPr wrap="none">
            <a:spAutoFit/>
          </a:bodyPr>
          <a:lstStyle/>
          <a:p>
            <a:pPr>
              <a:buNone/>
            </a:pPr>
            <a:r>
              <a:rPr lang="en-GB" sz="1200" b="1" dirty="0">
                <a:latin typeface="Myriad Pro" panose="020B0503030403020204" pitchFamily="34" charset="0"/>
              </a:rPr>
              <a:t>1</a:t>
            </a:r>
          </a:p>
        </p:txBody>
      </p:sp>
      <p:sp>
        <p:nvSpPr>
          <p:cNvPr id="21" name="Rectangle 20">
            <a:extLst>
              <a:ext uri="{FF2B5EF4-FFF2-40B4-BE49-F238E27FC236}">
                <a16:creationId xmlns:a16="http://schemas.microsoft.com/office/drawing/2014/main" id="{88327638-CDA5-4735-8FBA-C27B60A5485A}"/>
              </a:ext>
            </a:extLst>
          </p:cNvPr>
          <p:cNvSpPr/>
          <p:nvPr/>
        </p:nvSpPr>
        <p:spPr>
          <a:xfrm>
            <a:off x="7291790" y="3068930"/>
            <a:ext cx="1325358" cy="276999"/>
          </a:xfrm>
          <a:prstGeom prst="rect">
            <a:avLst/>
          </a:prstGeom>
        </p:spPr>
        <p:txBody>
          <a:bodyPr wrap="square">
            <a:spAutoFit/>
          </a:bodyPr>
          <a:lstStyle/>
          <a:p>
            <a:pPr>
              <a:buNone/>
            </a:pPr>
            <a:r>
              <a:rPr lang="en-GB" sz="1200" dirty="0">
                <a:latin typeface="Myriad Pro" panose="020B0503030403020204" pitchFamily="34" charset="0"/>
              </a:rPr>
              <a:t>13 </a:t>
            </a:r>
            <a:r>
              <a:rPr lang="en-GB" sz="1200" dirty="0">
                <a:latin typeface="Myriad Pro" panose="020B0503030403020204" pitchFamily="34" charset="0"/>
                <a:ea typeface="Times New Roman" panose="02020603050405020304" pitchFamily="18" charset="0"/>
                <a:cs typeface="Times New Roman" panose="02020603050405020304" pitchFamily="18" charset="0"/>
              </a:rPr>
              <a:t>÷ 4 = 3 r 1</a:t>
            </a:r>
            <a:r>
              <a:rPr lang="en-GB" sz="1200" dirty="0">
                <a:latin typeface="Myriad Pro" panose="020B0503030403020204" pitchFamily="34" charset="0"/>
              </a:rPr>
              <a:t> </a:t>
            </a:r>
          </a:p>
        </p:txBody>
      </p:sp>
      <p:sp>
        <p:nvSpPr>
          <p:cNvPr id="22" name="Rectangle 21">
            <a:extLst>
              <a:ext uri="{FF2B5EF4-FFF2-40B4-BE49-F238E27FC236}">
                <a16:creationId xmlns:a16="http://schemas.microsoft.com/office/drawing/2014/main" id="{4595788A-FCE4-4B71-8BC9-808920E3B75E}"/>
              </a:ext>
            </a:extLst>
          </p:cNvPr>
          <p:cNvSpPr/>
          <p:nvPr/>
        </p:nvSpPr>
        <p:spPr>
          <a:xfrm>
            <a:off x="2856182" y="3263753"/>
            <a:ext cx="269626" cy="276999"/>
          </a:xfrm>
          <a:prstGeom prst="rect">
            <a:avLst/>
          </a:prstGeom>
        </p:spPr>
        <p:txBody>
          <a:bodyPr wrap="none">
            <a:spAutoFit/>
          </a:bodyPr>
          <a:lstStyle/>
          <a:p>
            <a:pPr>
              <a:buNone/>
            </a:pPr>
            <a:r>
              <a:rPr lang="en-GB" sz="1200" b="1" dirty="0">
                <a:latin typeface="Myriad Pro" panose="020B0503030403020204" pitchFamily="34" charset="0"/>
              </a:rPr>
              <a:t>4</a:t>
            </a:r>
          </a:p>
        </p:txBody>
      </p:sp>
      <p:sp>
        <p:nvSpPr>
          <p:cNvPr id="23" name="Rectangle 22">
            <a:extLst>
              <a:ext uri="{FF2B5EF4-FFF2-40B4-BE49-F238E27FC236}">
                <a16:creationId xmlns:a16="http://schemas.microsoft.com/office/drawing/2014/main" id="{86E2B34E-629E-4733-AE3B-DAC27CCCF1FA}"/>
              </a:ext>
            </a:extLst>
          </p:cNvPr>
          <p:cNvSpPr/>
          <p:nvPr/>
        </p:nvSpPr>
        <p:spPr>
          <a:xfrm>
            <a:off x="4450096" y="3258952"/>
            <a:ext cx="263214" cy="276999"/>
          </a:xfrm>
          <a:prstGeom prst="rect">
            <a:avLst/>
          </a:prstGeom>
        </p:spPr>
        <p:txBody>
          <a:bodyPr wrap="none">
            <a:spAutoFit/>
          </a:bodyPr>
          <a:lstStyle/>
          <a:p>
            <a:pPr>
              <a:buNone/>
            </a:pPr>
            <a:r>
              <a:rPr lang="en-GB" sz="1200" dirty="0">
                <a:latin typeface="Myriad Pro" panose="020B0503030403020204" pitchFamily="34" charset="0"/>
              </a:rPr>
              <a:t>3</a:t>
            </a:r>
          </a:p>
        </p:txBody>
      </p:sp>
      <p:sp>
        <p:nvSpPr>
          <p:cNvPr id="24" name="Rectangle 23">
            <a:extLst>
              <a:ext uri="{FF2B5EF4-FFF2-40B4-BE49-F238E27FC236}">
                <a16:creationId xmlns:a16="http://schemas.microsoft.com/office/drawing/2014/main" id="{FFA6CB7D-269E-4D01-BC9B-E6516D6D3C79}"/>
              </a:ext>
            </a:extLst>
          </p:cNvPr>
          <p:cNvSpPr/>
          <p:nvPr/>
        </p:nvSpPr>
        <p:spPr>
          <a:xfrm>
            <a:off x="6027002" y="3261086"/>
            <a:ext cx="269626" cy="276999"/>
          </a:xfrm>
          <a:prstGeom prst="rect">
            <a:avLst/>
          </a:prstGeom>
        </p:spPr>
        <p:txBody>
          <a:bodyPr wrap="none">
            <a:spAutoFit/>
          </a:bodyPr>
          <a:lstStyle/>
          <a:p>
            <a:pPr>
              <a:buNone/>
            </a:pPr>
            <a:r>
              <a:rPr lang="en-GB" sz="1200" b="1" dirty="0">
                <a:latin typeface="Myriad Pro" panose="020B0503030403020204" pitchFamily="34" charset="0"/>
              </a:rPr>
              <a:t>2</a:t>
            </a:r>
          </a:p>
        </p:txBody>
      </p:sp>
      <p:sp>
        <p:nvSpPr>
          <p:cNvPr id="25" name="Rectangle 24">
            <a:extLst>
              <a:ext uri="{FF2B5EF4-FFF2-40B4-BE49-F238E27FC236}">
                <a16:creationId xmlns:a16="http://schemas.microsoft.com/office/drawing/2014/main" id="{C068714E-1240-4D5E-944C-E00797ECEB32}"/>
              </a:ext>
            </a:extLst>
          </p:cNvPr>
          <p:cNvSpPr/>
          <p:nvPr/>
        </p:nvSpPr>
        <p:spPr>
          <a:xfrm>
            <a:off x="7291464" y="3261086"/>
            <a:ext cx="1325358" cy="276999"/>
          </a:xfrm>
          <a:prstGeom prst="rect">
            <a:avLst/>
          </a:prstGeom>
        </p:spPr>
        <p:txBody>
          <a:bodyPr wrap="square">
            <a:spAutoFit/>
          </a:bodyPr>
          <a:lstStyle/>
          <a:p>
            <a:pPr>
              <a:buNone/>
            </a:pPr>
            <a:r>
              <a:rPr lang="en-GB" sz="1200" dirty="0">
                <a:latin typeface="Myriad Pro" panose="020B0503030403020204" pitchFamily="34" charset="0"/>
              </a:rPr>
              <a:t>14 </a:t>
            </a:r>
            <a:r>
              <a:rPr lang="en-GB" sz="1200" dirty="0">
                <a:latin typeface="Myriad Pro" panose="020B0503030403020204" pitchFamily="34" charset="0"/>
                <a:ea typeface="Times New Roman" panose="02020603050405020304" pitchFamily="18" charset="0"/>
                <a:cs typeface="Times New Roman" panose="02020603050405020304" pitchFamily="18" charset="0"/>
              </a:rPr>
              <a:t>÷ 4 = 3 r 2</a:t>
            </a:r>
            <a:r>
              <a:rPr lang="en-GB" sz="1200" dirty="0">
                <a:latin typeface="Myriad Pro" panose="020B0503030403020204" pitchFamily="34" charset="0"/>
              </a:rPr>
              <a:t> </a:t>
            </a:r>
          </a:p>
        </p:txBody>
      </p:sp>
      <p:sp>
        <p:nvSpPr>
          <p:cNvPr id="26" name="Rectangle 25">
            <a:extLst>
              <a:ext uri="{FF2B5EF4-FFF2-40B4-BE49-F238E27FC236}">
                <a16:creationId xmlns:a16="http://schemas.microsoft.com/office/drawing/2014/main" id="{BE0B1224-8CAC-4FCB-8CE8-70DA91063184}"/>
              </a:ext>
            </a:extLst>
          </p:cNvPr>
          <p:cNvSpPr/>
          <p:nvPr/>
        </p:nvSpPr>
        <p:spPr>
          <a:xfrm>
            <a:off x="3675323" y="4701799"/>
            <a:ext cx="1547256" cy="461665"/>
          </a:xfrm>
          <a:prstGeom prst="rect">
            <a:avLst/>
          </a:prstGeom>
        </p:spPr>
        <p:txBody>
          <a:bodyPr wrap="square">
            <a:spAutoFit/>
          </a:bodyPr>
          <a:lstStyle/>
          <a:p>
            <a:pPr algn="ctr">
              <a:buNone/>
            </a:pPr>
            <a:r>
              <a:rPr lang="en-GB" sz="2400" b="1" dirty="0">
                <a:latin typeface="Myriad Pro" panose="020B0503030403020204" pitchFamily="34" charset="0"/>
              </a:rPr>
              <a:t>4</a:t>
            </a:r>
            <a:r>
              <a:rPr lang="en-GB" sz="2400" dirty="0">
                <a:latin typeface="Myriad Pro" panose="020B0503030403020204" pitchFamily="34" charset="0"/>
              </a:rPr>
              <a:t> fours</a:t>
            </a:r>
            <a:endParaRPr lang="en-GB" sz="2400" b="1" dirty="0">
              <a:latin typeface="Myriad Pro" panose="020B0503030403020204" pitchFamily="34" charset="0"/>
            </a:endParaRPr>
          </a:p>
        </p:txBody>
      </p:sp>
      <p:sp>
        <p:nvSpPr>
          <p:cNvPr id="27" name="Rectangle 26">
            <a:extLst>
              <a:ext uri="{FF2B5EF4-FFF2-40B4-BE49-F238E27FC236}">
                <a16:creationId xmlns:a16="http://schemas.microsoft.com/office/drawing/2014/main" id="{66378160-097A-4F86-9F36-1D02FEB25BBF}"/>
              </a:ext>
            </a:extLst>
          </p:cNvPr>
          <p:cNvSpPr/>
          <p:nvPr/>
        </p:nvSpPr>
        <p:spPr>
          <a:xfrm>
            <a:off x="2863686" y="3455909"/>
            <a:ext cx="269626" cy="276999"/>
          </a:xfrm>
          <a:prstGeom prst="rect">
            <a:avLst/>
          </a:prstGeom>
        </p:spPr>
        <p:txBody>
          <a:bodyPr wrap="none">
            <a:spAutoFit/>
          </a:bodyPr>
          <a:lstStyle/>
          <a:p>
            <a:pPr>
              <a:buNone/>
            </a:pPr>
            <a:r>
              <a:rPr lang="en-GB" sz="1200" b="1" dirty="0">
                <a:latin typeface="Myriad Pro" panose="020B0503030403020204" pitchFamily="34" charset="0"/>
              </a:rPr>
              <a:t>4</a:t>
            </a:r>
          </a:p>
        </p:txBody>
      </p:sp>
      <p:sp>
        <p:nvSpPr>
          <p:cNvPr id="28" name="Rectangle 27">
            <a:extLst>
              <a:ext uri="{FF2B5EF4-FFF2-40B4-BE49-F238E27FC236}">
                <a16:creationId xmlns:a16="http://schemas.microsoft.com/office/drawing/2014/main" id="{CF1E8870-4585-42AD-9BB6-7DF56B73D172}"/>
              </a:ext>
            </a:extLst>
          </p:cNvPr>
          <p:cNvSpPr/>
          <p:nvPr/>
        </p:nvSpPr>
        <p:spPr>
          <a:xfrm>
            <a:off x="4457600" y="3451108"/>
            <a:ext cx="263214" cy="276999"/>
          </a:xfrm>
          <a:prstGeom prst="rect">
            <a:avLst/>
          </a:prstGeom>
        </p:spPr>
        <p:txBody>
          <a:bodyPr wrap="none">
            <a:spAutoFit/>
          </a:bodyPr>
          <a:lstStyle/>
          <a:p>
            <a:pPr>
              <a:buNone/>
            </a:pPr>
            <a:r>
              <a:rPr lang="en-GB" sz="1200" dirty="0">
                <a:latin typeface="Myriad Pro" panose="020B0503030403020204" pitchFamily="34" charset="0"/>
              </a:rPr>
              <a:t>3</a:t>
            </a:r>
          </a:p>
        </p:txBody>
      </p:sp>
      <p:sp>
        <p:nvSpPr>
          <p:cNvPr id="29" name="Rectangle 28">
            <a:extLst>
              <a:ext uri="{FF2B5EF4-FFF2-40B4-BE49-F238E27FC236}">
                <a16:creationId xmlns:a16="http://schemas.microsoft.com/office/drawing/2014/main" id="{C37EE426-8C2A-422E-B166-C675064D600A}"/>
              </a:ext>
            </a:extLst>
          </p:cNvPr>
          <p:cNvSpPr/>
          <p:nvPr/>
        </p:nvSpPr>
        <p:spPr>
          <a:xfrm>
            <a:off x="6034506" y="3453242"/>
            <a:ext cx="269626" cy="276999"/>
          </a:xfrm>
          <a:prstGeom prst="rect">
            <a:avLst/>
          </a:prstGeom>
        </p:spPr>
        <p:txBody>
          <a:bodyPr wrap="none">
            <a:spAutoFit/>
          </a:bodyPr>
          <a:lstStyle/>
          <a:p>
            <a:pPr>
              <a:buNone/>
            </a:pPr>
            <a:r>
              <a:rPr lang="en-GB" sz="1200" b="1" dirty="0">
                <a:latin typeface="Myriad Pro" panose="020B0503030403020204" pitchFamily="34" charset="0"/>
              </a:rPr>
              <a:t>3</a:t>
            </a:r>
          </a:p>
        </p:txBody>
      </p:sp>
      <p:sp>
        <p:nvSpPr>
          <p:cNvPr id="30" name="Rectangle 29">
            <a:extLst>
              <a:ext uri="{FF2B5EF4-FFF2-40B4-BE49-F238E27FC236}">
                <a16:creationId xmlns:a16="http://schemas.microsoft.com/office/drawing/2014/main" id="{5657C37E-C0F3-438F-90A3-66730EA9DCC0}"/>
              </a:ext>
            </a:extLst>
          </p:cNvPr>
          <p:cNvSpPr/>
          <p:nvPr/>
        </p:nvSpPr>
        <p:spPr>
          <a:xfrm>
            <a:off x="7298968" y="3453242"/>
            <a:ext cx="1325358" cy="276999"/>
          </a:xfrm>
          <a:prstGeom prst="rect">
            <a:avLst/>
          </a:prstGeom>
        </p:spPr>
        <p:txBody>
          <a:bodyPr wrap="square">
            <a:spAutoFit/>
          </a:bodyPr>
          <a:lstStyle/>
          <a:p>
            <a:pPr>
              <a:buNone/>
            </a:pPr>
            <a:r>
              <a:rPr lang="en-GB" sz="1200" dirty="0">
                <a:latin typeface="Myriad Pro" panose="020B0503030403020204" pitchFamily="34" charset="0"/>
              </a:rPr>
              <a:t>15 </a:t>
            </a:r>
            <a:r>
              <a:rPr lang="en-GB" sz="1200" dirty="0">
                <a:latin typeface="Myriad Pro" panose="020B0503030403020204" pitchFamily="34" charset="0"/>
                <a:ea typeface="Times New Roman" panose="02020603050405020304" pitchFamily="18" charset="0"/>
                <a:cs typeface="Times New Roman" panose="02020603050405020304" pitchFamily="18" charset="0"/>
              </a:rPr>
              <a:t>÷ 4 = 3 r 3</a:t>
            </a:r>
            <a:r>
              <a:rPr lang="en-GB" sz="1200" dirty="0">
                <a:latin typeface="Myriad Pro" panose="020B0503030403020204" pitchFamily="34" charset="0"/>
              </a:rPr>
              <a:t> </a:t>
            </a:r>
          </a:p>
        </p:txBody>
      </p:sp>
      <p:sp>
        <p:nvSpPr>
          <p:cNvPr id="31" name="Rectangle 30">
            <a:extLst>
              <a:ext uri="{FF2B5EF4-FFF2-40B4-BE49-F238E27FC236}">
                <a16:creationId xmlns:a16="http://schemas.microsoft.com/office/drawing/2014/main" id="{EBF1BFFF-E721-469C-915C-010480BAE121}"/>
              </a:ext>
            </a:extLst>
          </p:cNvPr>
          <p:cNvSpPr/>
          <p:nvPr/>
        </p:nvSpPr>
        <p:spPr>
          <a:xfrm>
            <a:off x="2863686" y="3648065"/>
            <a:ext cx="269626" cy="276999"/>
          </a:xfrm>
          <a:prstGeom prst="rect">
            <a:avLst/>
          </a:prstGeom>
        </p:spPr>
        <p:txBody>
          <a:bodyPr wrap="none">
            <a:spAutoFit/>
          </a:bodyPr>
          <a:lstStyle/>
          <a:p>
            <a:pPr>
              <a:buNone/>
            </a:pPr>
            <a:r>
              <a:rPr lang="en-GB" sz="1200" b="1" dirty="0">
                <a:latin typeface="Myriad Pro" panose="020B0503030403020204" pitchFamily="34" charset="0"/>
              </a:rPr>
              <a:t>4</a:t>
            </a:r>
          </a:p>
        </p:txBody>
      </p:sp>
      <p:sp>
        <p:nvSpPr>
          <p:cNvPr id="32" name="Rectangle 31">
            <a:extLst>
              <a:ext uri="{FF2B5EF4-FFF2-40B4-BE49-F238E27FC236}">
                <a16:creationId xmlns:a16="http://schemas.microsoft.com/office/drawing/2014/main" id="{301C91E7-2834-4673-A5D5-B913CA121BFE}"/>
              </a:ext>
            </a:extLst>
          </p:cNvPr>
          <p:cNvSpPr/>
          <p:nvPr/>
        </p:nvSpPr>
        <p:spPr>
          <a:xfrm>
            <a:off x="4457600" y="3643264"/>
            <a:ext cx="263214" cy="276999"/>
          </a:xfrm>
          <a:prstGeom prst="rect">
            <a:avLst/>
          </a:prstGeom>
        </p:spPr>
        <p:txBody>
          <a:bodyPr wrap="none">
            <a:spAutoFit/>
          </a:bodyPr>
          <a:lstStyle/>
          <a:p>
            <a:pPr>
              <a:buNone/>
            </a:pPr>
            <a:r>
              <a:rPr lang="en-GB" sz="1200" dirty="0">
                <a:latin typeface="Myriad Pro" panose="020B0503030403020204" pitchFamily="34" charset="0"/>
              </a:rPr>
              <a:t>4</a:t>
            </a:r>
          </a:p>
        </p:txBody>
      </p:sp>
      <p:sp>
        <p:nvSpPr>
          <p:cNvPr id="33" name="Rectangle 32">
            <a:extLst>
              <a:ext uri="{FF2B5EF4-FFF2-40B4-BE49-F238E27FC236}">
                <a16:creationId xmlns:a16="http://schemas.microsoft.com/office/drawing/2014/main" id="{A55A9088-C08A-4DBE-86D0-B614DF6CEF04}"/>
              </a:ext>
            </a:extLst>
          </p:cNvPr>
          <p:cNvSpPr/>
          <p:nvPr/>
        </p:nvSpPr>
        <p:spPr>
          <a:xfrm>
            <a:off x="6034506" y="3645398"/>
            <a:ext cx="269626" cy="276999"/>
          </a:xfrm>
          <a:prstGeom prst="rect">
            <a:avLst/>
          </a:prstGeom>
        </p:spPr>
        <p:txBody>
          <a:bodyPr wrap="none">
            <a:spAutoFit/>
          </a:bodyPr>
          <a:lstStyle/>
          <a:p>
            <a:pPr>
              <a:buNone/>
            </a:pPr>
            <a:r>
              <a:rPr lang="en-GB" sz="1200" b="1" dirty="0">
                <a:latin typeface="Myriad Pro" panose="020B0503030403020204" pitchFamily="34" charset="0"/>
              </a:rPr>
              <a:t>0</a:t>
            </a:r>
          </a:p>
        </p:txBody>
      </p:sp>
      <p:sp>
        <p:nvSpPr>
          <p:cNvPr id="34" name="Rectangle 33">
            <a:extLst>
              <a:ext uri="{FF2B5EF4-FFF2-40B4-BE49-F238E27FC236}">
                <a16:creationId xmlns:a16="http://schemas.microsoft.com/office/drawing/2014/main" id="{1EFF671D-42EC-40E7-A05C-4063A9A87BFD}"/>
              </a:ext>
            </a:extLst>
          </p:cNvPr>
          <p:cNvSpPr/>
          <p:nvPr/>
        </p:nvSpPr>
        <p:spPr>
          <a:xfrm>
            <a:off x="7298968" y="3645398"/>
            <a:ext cx="1325358" cy="276999"/>
          </a:xfrm>
          <a:prstGeom prst="rect">
            <a:avLst/>
          </a:prstGeom>
        </p:spPr>
        <p:txBody>
          <a:bodyPr wrap="square">
            <a:spAutoFit/>
          </a:bodyPr>
          <a:lstStyle/>
          <a:p>
            <a:pPr>
              <a:buNone/>
            </a:pPr>
            <a:r>
              <a:rPr lang="en-GB" sz="1200" dirty="0">
                <a:latin typeface="Myriad Pro" panose="020B0503030403020204" pitchFamily="34" charset="0"/>
              </a:rPr>
              <a:t>16 </a:t>
            </a:r>
            <a:r>
              <a:rPr lang="en-GB" sz="1200" dirty="0">
                <a:latin typeface="Myriad Pro" panose="020B0503030403020204" pitchFamily="34" charset="0"/>
                <a:ea typeface="Times New Roman" panose="02020603050405020304" pitchFamily="18" charset="0"/>
                <a:cs typeface="Times New Roman" panose="02020603050405020304" pitchFamily="18" charset="0"/>
              </a:rPr>
              <a:t>÷ 4 = 4</a:t>
            </a:r>
            <a:endParaRPr lang="en-GB" sz="1200" dirty="0">
              <a:latin typeface="Myriad Pro" panose="020B0503030403020204" pitchFamily="34" charset="0"/>
            </a:endParaRPr>
          </a:p>
        </p:txBody>
      </p:sp>
      <p:pic>
        <p:nvPicPr>
          <p:cNvPr id="35" name="Picture 34">
            <a:extLst>
              <a:ext uri="{FF2B5EF4-FFF2-40B4-BE49-F238E27FC236}">
                <a16:creationId xmlns:a16="http://schemas.microsoft.com/office/drawing/2014/main" id="{C2C81AFF-1CE0-43E0-AF7A-69AAEFFA2D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8173" y="5662118"/>
            <a:ext cx="1658469" cy="374091"/>
          </a:xfrm>
          <a:prstGeom prst="rect">
            <a:avLst/>
          </a:prstGeom>
        </p:spPr>
      </p:pic>
      <p:sp>
        <p:nvSpPr>
          <p:cNvPr id="36" name="Rectangle 35">
            <a:extLst>
              <a:ext uri="{FF2B5EF4-FFF2-40B4-BE49-F238E27FC236}">
                <a16:creationId xmlns:a16="http://schemas.microsoft.com/office/drawing/2014/main" id="{1129919F-2B48-4B31-AD77-542B6B3C82A3}"/>
              </a:ext>
            </a:extLst>
          </p:cNvPr>
          <p:cNvSpPr/>
          <p:nvPr/>
        </p:nvSpPr>
        <p:spPr>
          <a:xfrm>
            <a:off x="1646721" y="5239139"/>
            <a:ext cx="561372" cy="461665"/>
          </a:xfrm>
          <a:prstGeom prst="rect">
            <a:avLst/>
          </a:prstGeom>
        </p:spPr>
        <p:txBody>
          <a:bodyPr wrap="none">
            <a:spAutoFit/>
          </a:bodyPr>
          <a:lstStyle/>
          <a:p>
            <a:pPr>
              <a:buNone/>
            </a:pPr>
            <a:r>
              <a:rPr lang="en-GB" sz="2400" dirty="0">
                <a:solidFill>
                  <a:srgbClr val="00628C"/>
                </a:solidFill>
                <a:latin typeface="Myriad Pro" panose="020B0503030403020204" pitchFamily="34" charset="0"/>
                <a:ea typeface="Times New Roman" panose="02020603050405020304" pitchFamily="18" charset="0"/>
                <a:cs typeface="Times New Roman" panose="02020603050405020304" pitchFamily="18" charset="0"/>
              </a:rPr>
              <a:t>– 4</a:t>
            </a:r>
            <a:endParaRPr lang="en-GB" sz="2400" dirty="0">
              <a:solidFill>
                <a:srgbClr val="00628C"/>
              </a:solidFill>
              <a:latin typeface="Myriad Pro" panose="020B0503030403020204" pitchFamily="34" charset="0"/>
            </a:endParaRPr>
          </a:p>
        </p:txBody>
      </p:sp>
      <p:sp>
        <p:nvSpPr>
          <p:cNvPr id="37" name="Rectangle 36">
            <a:extLst>
              <a:ext uri="{FF2B5EF4-FFF2-40B4-BE49-F238E27FC236}">
                <a16:creationId xmlns:a16="http://schemas.microsoft.com/office/drawing/2014/main" id="{19800C9D-4A16-4FE0-83BC-59F55F282F44}"/>
              </a:ext>
            </a:extLst>
          </p:cNvPr>
          <p:cNvSpPr/>
          <p:nvPr/>
        </p:nvSpPr>
        <p:spPr>
          <a:xfrm>
            <a:off x="2873625" y="3830282"/>
            <a:ext cx="269626" cy="276999"/>
          </a:xfrm>
          <a:prstGeom prst="rect">
            <a:avLst/>
          </a:prstGeom>
        </p:spPr>
        <p:txBody>
          <a:bodyPr wrap="none">
            <a:spAutoFit/>
          </a:bodyPr>
          <a:lstStyle/>
          <a:p>
            <a:pPr>
              <a:buNone/>
            </a:pPr>
            <a:r>
              <a:rPr lang="en-GB" sz="1200" b="1" dirty="0">
                <a:latin typeface="Myriad Pro" panose="020B0503030403020204" pitchFamily="34" charset="0"/>
              </a:rPr>
              <a:t>4</a:t>
            </a:r>
          </a:p>
        </p:txBody>
      </p:sp>
      <p:sp>
        <p:nvSpPr>
          <p:cNvPr id="38" name="Rectangle 37">
            <a:extLst>
              <a:ext uri="{FF2B5EF4-FFF2-40B4-BE49-F238E27FC236}">
                <a16:creationId xmlns:a16="http://schemas.microsoft.com/office/drawing/2014/main" id="{1FF07540-A42F-4205-85B9-6E463811A03F}"/>
              </a:ext>
            </a:extLst>
          </p:cNvPr>
          <p:cNvSpPr/>
          <p:nvPr/>
        </p:nvSpPr>
        <p:spPr>
          <a:xfrm>
            <a:off x="4467539" y="3825481"/>
            <a:ext cx="263214" cy="276999"/>
          </a:xfrm>
          <a:prstGeom prst="rect">
            <a:avLst/>
          </a:prstGeom>
        </p:spPr>
        <p:txBody>
          <a:bodyPr wrap="none">
            <a:spAutoFit/>
          </a:bodyPr>
          <a:lstStyle/>
          <a:p>
            <a:pPr>
              <a:buNone/>
            </a:pPr>
            <a:r>
              <a:rPr lang="en-GB" sz="1200" dirty="0">
                <a:latin typeface="Myriad Pro" panose="020B0503030403020204" pitchFamily="34" charset="0"/>
              </a:rPr>
              <a:t>4</a:t>
            </a:r>
          </a:p>
        </p:txBody>
      </p:sp>
      <p:sp>
        <p:nvSpPr>
          <p:cNvPr id="39" name="Rectangle 38">
            <a:extLst>
              <a:ext uri="{FF2B5EF4-FFF2-40B4-BE49-F238E27FC236}">
                <a16:creationId xmlns:a16="http://schemas.microsoft.com/office/drawing/2014/main" id="{5AF66AF5-0983-4561-B86D-36FC6E73F905}"/>
              </a:ext>
            </a:extLst>
          </p:cNvPr>
          <p:cNvSpPr/>
          <p:nvPr/>
        </p:nvSpPr>
        <p:spPr>
          <a:xfrm>
            <a:off x="6044445" y="3827615"/>
            <a:ext cx="269626" cy="276999"/>
          </a:xfrm>
          <a:prstGeom prst="rect">
            <a:avLst/>
          </a:prstGeom>
        </p:spPr>
        <p:txBody>
          <a:bodyPr wrap="none">
            <a:spAutoFit/>
          </a:bodyPr>
          <a:lstStyle/>
          <a:p>
            <a:pPr>
              <a:buNone/>
            </a:pPr>
            <a:r>
              <a:rPr lang="en-GB" sz="1200" b="1" dirty="0">
                <a:latin typeface="Myriad Pro" panose="020B0503030403020204" pitchFamily="34" charset="0"/>
              </a:rPr>
              <a:t>1</a:t>
            </a:r>
          </a:p>
        </p:txBody>
      </p:sp>
      <p:sp>
        <p:nvSpPr>
          <p:cNvPr id="40" name="Rectangle 39">
            <a:extLst>
              <a:ext uri="{FF2B5EF4-FFF2-40B4-BE49-F238E27FC236}">
                <a16:creationId xmlns:a16="http://schemas.microsoft.com/office/drawing/2014/main" id="{F06CBA58-C52C-44AB-9B1D-91EC06EA75CE}"/>
              </a:ext>
            </a:extLst>
          </p:cNvPr>
          <p:cNvSpPr/>
          <p:nvPr/>
        </p:nvSpPr>
        <p:spPr>
          <a:xfrm>
            <a:off x="7308907" y="3827615"/>
            <a:ext cx="1325358" cy="276999"/>
          </a:xfrm>
          <a:prstGeom prst="rect">
            <a:avLst/>
          </a:prstGeom>
        </p:spPr>
        <p:txBody>
          <a:bodyPr wrap="square">
            <a:spAutoFit/>
          </a:bodyPr>
          <a:lstStyle/>
          <a:p>
            <a:pPr>
              <a:buNone/>
            </a:pPr>
            <a:r>
              <a:rPr lang="en-GB" sz="1200" dirty="0">
                <a:latin typeface="Myriad Pro" panose="020B0503030403020204" pitchFamily="34" charset="0"/>
              </a:rPr>
              <a:t>17 </a:t>
            </a:r>
            <a:r>
              <a:rPr lang="en-GB" sz="1200" dirty="0">
                <a:latin typeface="Myriad Pro" panose="020B0503030403020204" pitchFamily="34" charset="0"/>
                <a:ea typeface="Times New Roman" panose="02020603050405020304" pitchFamily="18" charset="0"/>
                <a:cs typeface="Times New Roman" panose="02020603050405020304" pitchFamily="18" charset="0"/>
              </a:rPr>
              <a:t>÷ 4 = 4 r 1</a:t>
            </a:r>
            <a:endParaRPr lang="en-GB" sz="1200" dirty="0">
              <a:latin typeface="Myriad Pro" panose="020B0503030403020204" pitchFamily="34" charset="0"/>
            </a:endParaRPr>
          </a:p>
        </p:txBody>
      </p:sp>
      <p:pic>
        <p:nvPicPr>
          <p:cNvPr id="41" name="Picture 40">
            <a:extLst>
              <a:ext uri="{FF2B5EF4-FFF2-40B4-BE49-F238E27FC236}">
                <a16:creationId xmlns:a16="http://schemas.microsoft.com/office/drawing/2014/main" id="{1BE7CA8F-75C4-47D6-805B-B5C1A3C63A7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60040" y="5108442"/>
            <a:ext cx="8134469" cy="438470"/>
          </a:xfrm>
          <a:prstGeom prst="rect">
            <a:avLst/>
          </a:prstGeom>
        </p:spPr>
      </p:pic>
      <p:pic>
        <p:nvPicPr>
          <p:cNvPr id="42" name="Picture 41">
            <a:extLst>
              <a:ext uri="{FF2B5EF4-FFF2-40B4-BE49-F238E27FC236}">
                <a16:creationId xmlns:a16="http://schemas.microsoft.com/office/drawing/2014/main" id="{D96CABDA-638F-4411-83D7-77B70F64C2E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79592" y="5236917"/>
            <a:ext cx="1232170" cy="766237"/>
          </a:xfrm>
          <a:prstGeom prst="rect">
            <a:avLst/>
          </a:prstGeom>
        </p:spPr>
      </p:pic>
      <p:sp>
        <p:nvSpPr>
          <p:cNvPr id="44" name="Rectangle 43">
            <a:extLst>
              <a:ext uri="{FF2B5EF4-FFF2-40B4-BE49-F238E27FC236}">
                <a16:creationId xmlns:a16="http://schemas.microsoft.com/office/drawing/2014/main" id="{362E9292-DB82-4B82-9ED7-D5683CF919F2}"/>
              </a:ext>
            </a:extLst>
          </p:cNvPr>
          <p:cNvSpPr/>
          <p:nvPr/>
        </p:nvSpPr>
        <p:spPr bwMode="auto">
          <a:xfrm>
            <a:off x="208942" y="6089971"/>
            <a:ext cx="850953" cy="106975"/>
          </a:xfrm>
          <a:prstGeom prst="rect">
            <a:avLst/>
          </a:prstGeom>
          <a:solidFill>
            <a:srgbClr val="FFE2D8"/>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6" name="Rectangle 45">
            <a:extLst>
              <a:ext uri="{FF2B5EF4-FFF2-40B4-BE49-F238E27FC236}">
                <a16:creationId xmlns:a16="http://schemas.microsoft.com/office/drawing/2014/main" id="{0D75703E-5945-47E0-A372-8B7AF2E150A9}"/>
              </a:ext>
            </a:extLst>
          </p:cNvPr>
          <p:cNvSpPr/>
          <p:nvPr/>
        </p:nvSpPr>
        <p:spPr>
          <a:xfrm>
            <a:off x="2885999" y="4016097"/>
            <a:ext cx="269626" cy="276999"/>
          </a:xfrm>
          <a:prstGeom prst="rect">
            <a:avLst/>
          </a:prstGeom>
        </p:spPr>
        <p:txBody>
          <a:bodyPr wrap="none">
            <a:spAutoFit/>
          </a:bodyPr>
          <a:lstStyle/>
          <a:p>
            <a:pPr>
              <a:buNone/>
            </a:pPr>
            <a:r>
              <a:rPr lang="en-GB" sz="1200" b="1" dirty="0">
                <a:latin typeface="Myriad Pro" panose="020B0503030403020204" pitchFamily="34" charset="0"/>
              </a:rPr>
              <a:t>4</a:t>
            </a:r>
          </a:p>
        </p:txBody>
      </p:sp>
      <p:sp>
        <p:nvSpPr>
          <p:cNvPr id="47" name="Rectangle 46">
            <a:extLst>
              <a:ext uri="{FF2B5EF4-FFF2-40B4-BE49-F238E27FC236}">
                <a16:creationId xmlns:a16="http://schemas.microsoft.com/office/drawing/2014/main" id="{57B2626F-7DD3-455D-AD43-76EC3B21E7C2}"/>
              </a:ext>
            </a:extLst>
          </p:cNvPr>
          <p:cNvSpPr/>
          <p:nvPr/>
        </p:nvSpPr>
        <p:spPr>
          <a:xfrm>
            <a:off x="4479913" y="4011296"/>
            <a:ext cx="263214" cy="276999"/>
          </a:xfrm>
          <a:prstGeom prst="rect">
            <a:avLst/>
          </a:prstGeom>
        </p:spPr>
        <p:txBody>
          <a:bodyPr wrap="none">
            <a:spAutoFit/>
          </a:bodyPr>
          <a:lstStyle/>
          <a:p>
            <a:pPr>
              <a:buNone/>
            </a:pPr>
            <a:r>
              <a:rPr lang="en-GB" sz="1200" dirty="0">
                <a:latin typeface="Myriad Pro" panose="020B0503030403020204" pitchFamily="34" charset="0"/>
              </a:rPr>
              <a:t>4</a:t>
            </a:r>
          </a:p>
        </p:txBody>
      </p:sp>
      <p:sp>
        <p:nvSpPr>
          <p:cNvPr id="48" name="Rectangle 47">
            <a:extLst>
              <a:ext uri="{FF2B5EF4-FFF2-40B4-BE49-F238E27FC236}">
                <a16:creationId xmlns:a16="http://schemas.microsoft.com/office/drawing/2014/main" id="{6FFC0C10-8607-4FB7-9EEE-2DD76C1F43F5}"/>
              </a:ext>
            </a:extLst>
          </p:cNvPr>
          <p:cNvSpPr/>
          <p:nvPr/>
        </p:nvSpPr>
        <p:spPr>
          <a:xfrm>
            <a:off x="6056819" y="4013430"/>
            <a:ext cx="269626" cy="276999"/>
          </a:xfrm>
          <a:prstGeom prst="rect">
            <a:avLst/>
          </a:prstGeom>
        </p:spPr>
        <p:txBody>
          <a:bodyPr wrap="none">
            <a:spAutoFit/>
          </a:bodyPr>
          <a:lstStyle/>
          <a:p>
            <a:pPr>
              <a:buNone/>
            </a:pPr>
            <a:r>
              <a:rPr lang="en-GB" sz="1200" b="1" dirty="0">
                <a:latin typeface="Myriad Pro" panose="020B0503030403020204" pitchFamily="34" charset="0"/>
              </a:rPr>
              <a:t>2</a:t>
            </a:r>
          </a:p>
        </p:txBody>
      </p:sp>
      <p:sp>
        <p:nvSpPr>
          <p:cNvPr id="49" name="Rectangle 48">
            <a:extLst>
              <a:ext uri="{FF2B5EF4-FFF2-40B4-BE49-F238E27FC236}">
                <a16:creationId xmlns:a16="http://schemas.microsoft.com/office/drawing/2014/main" id="{7E71AA80-12B0-4A37-8CB3-8C0845238B2E}"/>
              </a:ext>
            </a:extLst>
          </p:cNvPr>
          <p:cNvSpPr/>
          <p:nvPr/>
        </p:nvSpPr>
        <p:spPr>
          <a:xfrm>
            <a:off x="7321281" y="4013430"/>
            <a:ext cx="1325358" cy="276999"/>
          </a:xfrm>
          <a:prstGeom prst="rect">
            <a:avLst/>
          </a:prstGeom>
        </p:spPr>
        <p:txBody>
          <a:bodyPr wrap="square">
            <a:spAutoFit/>
          </a:bodyPr>
          <a:lstStyle/>
          <a:p>
            <a:pPr>
              <a:buNone/>
            </a:pPr>
            <a:r>
              <a:rPr lang="en-GB" sz="1200" dirty="0">
                <a:latin typeface="Myriad Pro" panose="020B0503030403020204" pitchFamily="34" charset="0"/>
              </a:rPr>
              <a:t>18 </a:t>
            </a:r>
            <a:r>
              <a:rPr lang="en-GB" sz="1200" dirty="0">
                <a:latin typeface="Myriad Pro" panose="020B0503030403020204" pitchFamily="34" charset="0"/>
                <a:ea typeface="Times New Roman" panose="02020603050405020304" pitchFamily="18" charset="0"/>
                <a:cs typeface="Times New Roman" panose="02020603050405020304" pitchFamily="18" charset="0"/>
              </a:rPr>
              <a:t>÷ 4 = 4 r 2</a:t>
            </a:r>
            <a:endParaRPr lang="en-GB" sz="1200" dirty="0">
              <a:latin typeface="Myriad Pro" panose="020B0503030403020204" pitchFamily="34" charset="0"/>
            </a:endParaRPr>
          </a:p>
        </p:txBody>
      </p:sp>
      <p:sp>
        <p:nvSpPr>
          <p:cNvPr id="50" name="Rectangle 49">
            <a:extLst>
              <a:ext uri="{FF2B5EF4-FFF2-40B4-BE49-F238E27FC236}">
                <a16:creationId xmlns:a16="http://schemas.microsoft.com/office/drawing/2014/main" id="{65DBA65F-185D-4071-AE0C-93F1C5F09EE4}"/>
              </a:ext>
            </a:extLst>
          </p:cNvPr>
          <p:cNvSpPr/>
          <p:nvPr/>
        </p:nvSpPr>
        <p:spPr>
          <a:xfrm>
            <a:off x="-98088" y="4586883"/>
            <a:ext cx="1547256" cy="830997"/>
          </a:xfrm>
          <a:prstGeom prst="rect">
            <a:avLst/>
          </a:prstGeom>
        </p:spPr>
        <p:txBody>
          <a:bodyPr wrap="square">
            <a:spAutoFit/>
          </a:bodyPr>
          <a:lstStyle/>
          <a:p>
            <a:pPr algn="ctr">
              <a:buNone/>
            </a:pPr>
            <a:r>
              <a:rPr lang="en-GB" sz="2400" dirty="0">
                <a:latin typeface="Myriad Pro" panose="020B0503030403020204" pitchFamily="34" charset="0"/>
              </a:rPr>
              <a:t>remainder of </a:t>
            </a:r>
            <a:r>
              <a:rPr lang="en-GB" sz="2400" b="1" dirty="0">
                <a:latin typeface="Myriad Pro" panose="020B0503030403020204" pitchFamily="34" charset="0"/>
              </a:rPr>
              <a:t>2</a:t>
            </a:r>
          </a:p>
        </p:txBody>
      </p:sp>
    </p:spTree>
    <p:extLst>
      <p:ext uri="{BB962C8B-B14F-4D97-AF65-F5344CB8AC3E}">
        <p14:creationId xmlns:p14="http://schemas.microsoft.com/office/powerpoint/2010/main" val="3754787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500"/>
                                        <p:tgtEl>
                                          <p:spTgt spid="7"/>
                                        </p:tgtEl>
                                      </p:cBhvr>
                                    </p:animEffect>
                                  </p:childTnLst>
                                </p:cTn>
                              </p:par>
                              <p:par>
                                <p:cTn id="13" presetID="10" presetClass="entr" presetSubtype="0" fill="hold" grpId="0" nodeType="withEffect">
                                  <p:stCondLst>
                                    <p:cond delay="20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right)">
                                      <p:cBhvr>
                                        <p:cTn id="20" dur="500"/>
                                        <p:tgtEl>
                                          <p:spTgt spid="9"/>
                                        </p:tgtEl>
                                      </p:cBhvr>
                                    </p:animEffect>
                                  </p:childTnLst>
                                </p:cTn>
                              </p:par>
                              <p:par>
                                <p:cTn id="21" presetID="10" presetClass="entr" presetSubtype="0" fill="hold" grpId="0" nodeType="withEffect">
                                  <p:stCondLst>
                                    <p:cond delay="20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right)">
                                      <p:cBhvr>
                                        <p:cTn id="28" dur="500"/>
                                        <p:tgtEl>
                                          <p:spTgt spid="10"/>
                                        </p:tgtEl>
                                      </p:cBhvr>
                                    </p:animEffect>
                                  </p:childTnLst>
                                </p:cTn>
                              </p:par>
                              <p:par>
                                <p:cTn id="29" presetID="10" presetClass="entr" presetSubtype="0" fill="hold" grpId="0" nodeType="withEffect">
                                  <p:stCondLst>
                                    <p:cond delay="20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nodeType="click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wipe(right)">
                                      <p:cBhvr>
                                        <p:cTn id="36" dur="500"/>
                                        <p:tgtEl>
                                          <p:spTgt spid="35"/>
                                        </p:tgtEl>
                                      </p:cBhvr>
                                    </p:animEffect>
                                  </p:childTnLst>
                                </p:cTn>
                              </p:par>
                              <p:par>
                                <p:cTn id="37" presetID="10" presetClass="entr" presetSubtype="0" fill="hold" grpId="0" nodeType="withEffect">
                                  <p:stCondLst>
                                    <p:cond delay="20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500"/>
                                        <p:tgtEl>
                                          <p:spTgt spid="3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fade">
                                      <p:cBhvr>
                                        <p:cTn id="44" dur="500"/>
                                        <p:tgtEl>
                                          <p:spTgt spid="3"/>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par>
                                <p:cTn id="48" presetID="10" presetClass="entr" presetSubtype="0" fill="hold" nodeType="with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500"/>
                                        <p:tgtEl>
                                          <p:spTgt spid="41"/>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500"/>
                                        <p:tgtEl>
                                          <p:spTgt spid="42"/>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0"/>
                                        </p:tgtEl>
                                        <p:attrNameLst>
                                          <p:attrName>style.visibility</p:attrName>
                                        </p:attrNameLst>
                                      </p:cBhvr>
                                      <p:to>
                                        <p:strVal val="visible"/>
                                      </p:to>
                                    </p:set>
                                    <p:animEffect transition="in" filter="fade">
                                      <p:cBhvr>
                                        <p:cTn id="58" dur="500"/>
                                        <p:tgtEl>
                                          <p:spTgt spid="5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fade">
                                      <p:cBhvr>
                                        <p:cTn id="61" dur="500"/>
                                        <p:tgtEl>
                                          <p:spTgt spid="44"/>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46"/>
                                        </p:tgtEl>
                                        <p:attrNameLst>
                                          <p:attrName>style.visibility</p:attrName>
                                        </p:attrNameLst>
                                      </p:cBhvr>
                                      <p:to>
                                        <p:strVal val="visible"/>
                                      </p:to>
                                    </p:set>
                                    <p:animEffect transition="in" filter="fade">
                                      <p:cBhvr>
                                        <p:cTn id="66" dur="500"/>
                                        <p:tgtEl>
                                          <p:spTgt spid="46"/>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47"/>
                                        </p:tgtEl>
                                        <p:attrNameLst>
                                          <p:attrName>style.visibility</p:attrName>
                                        </p:attrNameLst>
                                      </p:cBhvr>
                                      <p:to>
                                        <p:strVal val="visible"/>
                                      </p:to>
                                    </p:set>
                                    <p:animEffect transition="in" filter="fade">
                                      <p:cBhvr>
                                        <p:cTn id="69" dur="500"/>
                                        <p:tgtEl>
                                          <p:spTgt spid="47"/>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500"/>
                                        <p:tgtEl>
                                          <p:spTgt spid="48"/>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P spid="12" grpId="0"/>
      <p:bldP spid="13" grpId="0"/>
      <p:bldP spid="26" grpId="0"/>
      <p:bldP spid="36" grpId="0"/>
      <p:bldP spid="44" grpId="0" animBg="1"/>
      <p:bldP spid="46" grpId="0"/>
      <p:bldP spid="47" grpId="0"/>
      <p:bldP spid="48" grpId="0"/>
      <p:bldP spid="49"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BA6D14-F6A7-4140-875E-251C480095D4}"/>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2.12 </a:t>
            </a:r>
            <a:r>
              <a:rPr lang="en-GB" dirty="0"/>
              <a:t>Division with remainders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2:1</a:t>
            </a:r>
          </a:p>
        </p:txBody>
      </p:sp>
      <p:sp>
        <p:nvSpPr>
          <p:cNvPr id="4" name="Rectangle 3">
            <a:extLst>
              <a:ext uri="{FF2B5EF4-FFF2-40B4-BE49-F238E27FC236}">
                <a16:creationId xmlns:a16="http://schemas.microsoft.com/office/drawing/2014/main" id="{C1A5E110-3B87-443E-967A-4C28D006AB29}"/>
              </a:ext>
            </a:extLst>
          </p:cNvPr>
          <p:cNvSpPr/>
          <p:nvPr/>
        </p:nvSpPr>
        <p:spPr bwMode="auto">
          <a:xfrm>
            <a:off x="1476416" y="6096938"/>
            <a:ext cx="6840000" cy="100008"/>
          </a:xfrm>
          <a:prstGeom prst="rect">
            <a:avLst/>
          </a:prstGeom>
          <a:solidFill>
            <a:srgbClr val="A2E3FF"/>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aphicFrame>
        <p:nvGraphicFramePr>
          <p:cNvPr id="5" name="Table 4">
            <a:extLst>
              <a:ext uri="{FF2B5EF4-FFF2-40B4-BE49-F238E27FC236}">
                <a16:creationId xmlns:a16="http://schemas.microsoft.com/office/drawing/2014/main" id="{F47D7EF4-18D1-4BAF-8949-082F1FCF0818}"/>
              </a:ext>
            </a:extLst>
          </p:cNvPr>
          <p:cNvGraphicFramePr>
            <a:graphicFrameLocks noGrp="1"/>
          </p:cNvGraphicFramePr>
          <p:nvPr>
            <p:extLst>
              <p:ext uri="{D42A27DB-BD31-4B8C-83A1-F6EECF244321}">
                <p14:modId xmlns:p14="http://schemas.microsoft.com/office/powerpoint/2010/main" val="3263420538"/>
              </p:ext>
            </p:extLst>
          </p:nvPr>
        </p:nvGraphicFramePr>
        <p:xfrm>
          <a:off x="683567" y="2270113"/>
          <a:ext cx="7776865" cy="2364237"/>
        </p:xfrm>
        <a:graphic>
          <a:graphicData uri="http://schemas.openxmlformats.org/drawingml/2006/table">
            <a:tbl>
              <a:tblPr firstRow="1" firstCol="1" bandRow="1">
                <a:tableStyleId>{5C22544A-7EE6-4342-B048-85BDC9FD1C3A}</a:tableStyleId>
              </a:tblPr>
              <a:tblGrid>
                <a:gridCol w="1555373">
                  <a:extLst>
                    <a:ext uri="{9D8B030D-6E8A-4147-A177-3AD203B41FA5}">
                      <a16:colId xmlns:a16="http://schemas.microsoft.com/office/drawing/2014/main" val="4115367786"/>
                    </a:ext>
                  </a:extLst>
                </a:gridCol>
                <a:gridCol w="1555373">
                  <a:extLst>
                    <a:ext uri="{9D8B030D-6E8A-4147-A177-3AD203B41FA5}">
                      <a16:colId xmlns:a16="http://schemas.microsoft.com/office/drawing/2014/main" val="2164422049"/>
                    </a:ext>
                  </a:extLst>
                </a:gridCol>
                <a:gridCol w="1555373">
                  <a:extLst>
                    <a:ext uri="{9D8B030D-6E8A-4147-A177-3AD203B41FA5}">
                      <a16:colId xmlns:a16="http://schemas.microsoft.com/office/drawing/2014/main" val="3728697953"/>
                    </a:ext>
                  </a:extLst>
                </a:gridCol>
                <a:gridCol w="1555373">
                  <a:extLst>
                    <a:ext uri="{9D8B030D-6E8A-4147-A177-3AD203B41FA5}">
                      <a16:colId xmlns:a16="http://schemas.microsoft.com/office/drawing/2014/main" val="944799881"/>
                    </a:ext>
                  </a:extLst>
                </a:gridCol>
                <a:gridCol w="1555373">
                  <a:extLst>
                    <a:ext uri="{9D8B030D-6E8A-4147-A177-3AD203B41FA5}">
                      <a16:colId xmlns:a16="http://schemas.microsoft.com/office/drawing/2014/main" val="1832046248"/>
                    </a:ext>
                  </a:extLst>
                </a:gridCol>
              </a:tblGrid>
              <a:tr h="661986">
                <a:tc>
                  <a:txBody>
                    <a:bodyPr/>
                    <a:lstStyle/>
                    <a:p>
                      <a:pPr algn="ctr">
                        <a:spcBef>
                          <a:spcPts val="400"/>
                        </a:spcBef>
                        <a:spcAft>
                          <a:spcPts val="400"/>
                        </a:spcAft>
                      </a:pPr>
                      <a:r>
                        <a:rPr lang="en-GB" sz="1400" dirty="0">
                          <a:solidFill>
                            <a:schemeClr val="tx1"/>
                          </a:solidFill>
                          <a:effectLst/>
                          <a:latin typeface="Myriad Pro" panose="020B0503030403020204" pitchFamily="34" charset="0"/>
                        </a:rPr>
                        <a:t>Total number of apples</a:t>
                      </a:r>
                      <a:br>
                        <a:rPr lang="en-GB" sz="1400" dirty="0">
                          <a:solidFill>
                            <a:schemeClr val="tx1"/>
                          </a:solidFill>
                          <a:effectLst/>
                          <a:latin typeface="Myriad Pro" panose="020B0503030403020204" pitchFamily="34" charset="0"/>
                        </a:rPr>
                      </a:br>
                      <a:r>
                        <a:rPr lang="en-GB" sz="1400" dirty="0">
                          <a:solidFill>
                            <a:schemeClr val="tx1"/>
                          </a:solidFill>
                          <a:effectLst/>
                          <a:latin typeface="Myriad Pro" panose="020B0503030403020204" pitchFamily="34" charset="0"/>
                        </a:rPr>
                        <a:t>(dividend)</a:t>
                      </a:r>
                      <a:endParaRPr lang="en-GB" sz="14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spcBef>
                          <a:spcPts val="400"/>
                        </a:spcBef>
                        <a:spcAft>
                          <a:spcPts val="400"/>
                        </a:spcAft>
                      </a:pPr>
                      <a:r>
                        <a:rPr lang="en-GB" sz="1400" dirty="0">
                          <a:solidFill>
                            <a:schemeClr val="tx1"/>
                          </a:solidFill>
                          <a:effectLst/>
                          <a:latin typeface="Myriad Pro" panose="020B0503030403020204" pitchFamily="34" charset="0"/>
                        </a:rPr>
                        <a:t>Number of apples in each tray</a:t>
                      </a:r>
                      <a:br>
                        <a:rPr lang="en-GB" sz="1400" dirty="0">
                          <a:solidFill>
                            <a:schemeClr val="tx1"/>
                          </a:solidFill>
                          <a:effectLst/>
                          <a:latin typeface="Myriad Pro" panose="020B0503030403020204" pitchFamily="34" charset="0"/>
                        </a:rPr>
                      </a:br>
                      <a:r>
                        <a:rPr lang="en-GB" sz="1400" dirty="0">
                          <a:solidFill>
                            <a:schemeClr val="tx1"/>
                          </a:solidFill>
                          <a:effectLst/>
                          <a:latin typeface="Myriad Pro" panose="020B0503030403020204" pitchFamily="34" charset="0"/>
                        </a:rPr>
                        <a:t>(divisor)</a:t>
                      </a:r>
                      <a:endParaRPr lang="en-GB" sz="14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spcBef>
                          <a:spcPts val="400"/>
                        </a:spcBef>
                        <a:spcAft>
                          <a:spcPts val="400"/>
                        </a:spcAft>
                      </a:pPr>
                      <a:r>
                        <a:rPr lang="en-GB" sz="1400">
                          <a:solidFill>
                            <a:schemeClr val="tx1"/>
                          </a:solidFill>
                          <a:effectLst/>
                          <a:latin typeface="Myriad Pro" panose="020B0503030403020204" pitchFamily="34" charset="0"/>
                        </a:rPr>
                        <a:t>Number of trays</a:t>
                      </a:r>
                      <a:br>
                        <a:rPr lang="en-GB" sz="1400">
                          <a:solidFill>
                            <a:schemeClr val="tx1"/>
                          </a:solidFill>
                          <a:effectLst/>
                          <a:latin typeface="Myriad Pro" panose="020B0503030403020204" pitchFamily="34" charset="0"/>
                        </a:rPr>
                      </a:br>
                      <a:r>
                        <a:rPr lang="en-GB" sz="1400">
                          <a:solidFill>
                            <a:schemeClr val="tx1"/>
                          </a:solidFill>
                          <a:effectLst/>
                          <a:latin typeface="Myriad Pro" panose="020B0503030403020204" pitchFamily="34" charset="0"/>
                        </a:rPr>
                        <a:t>(quotient)</a:t>
                      </a:r>
                      <a:endParaRPr lang="en-GB" sz="14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spcBef>
                          <a:spcPts val="400"/>
                        </a:spcBef>
                        <a:spcAft>
                          <a:spcPts val="400"/>
                        </a:spcAft>
                      </a:pPr>
                      <a:r>
                        <a:rPr lang="en-GB" sz="1400" dirty="0">
                          <a:solidFill>
                            <a:schemeClr val="tx1"/>
                          </a:solidFill>
                          <a:effectLst/>
                          <a:latin typeface="Myriad Pro" panose="020B0503030403020204" pitchFamily="34" charset="0"/>
                        </a:rPr>
                        <a:t>Number of apples left over</a:t>
                      </a:r>
                      <a:br>
                        <a:rPr lang="en-GB" sz="1400" dirty="0">
                          <a:solidFill>
                            <a:schemeClr val="tx1"/>
                          </a:solidFill>
                          <a:effectLst/>
                          <a:latin typeface="Myriad Pro" panose="020B0503030403020204" pitchFamily="34" charset="0"/>
                        </a:rPr>
                      </a:br>
                      <a:r>
                        <a:rPr lang="en-GB" sz="1400" dirty="0">
                          <a:solidFill>
                            <a:schemeClr val="tx1"/>
                          </a:solidFill>
                          <a:effectLst/>
                          <a:latin typeface="Myriad Pro" panose="020B0503030403020204" pitchFamily="34" charset="0"/>
                        </a:rPr>
                        <a:t>(remainder)</a:t>
                      </a:r>
                      <a:endParaRPr lang="en-GB" sz="14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spcBef>
                          <a:spcPts val="400"/>
                        </a:spcBef>
                        <a:spcAft>
                          <a:spcPts val="400"/>
                        </a:spcAft>
                      </a:pPr>
                      <a:r>
                        <a:rPr lang="en-GB" sz="1400" dirty="0">
                          <a:solidFill>
                            <a:schemeClr val="tx1"/>
                          </a:solidFill>
                          <a:effectLst/>
                          <a:latin typeface="Myriad Pro" panose="020B0503030403020204" pitchFamily="34" charset="0"/>
                        </a:rPr>
                        <a:t>Equation</a:t>
                      </a:r>
                      <a:endParaRPr lang="en-GB" sz="14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328391683"/>
                  </a:ext>
                </a:extLst>
              </a:tr>
              <a:tr h="189139">
                <a:tc>
                  <a:txBody>
                    <a:bodyPr/>
                    <a:lstStyle/>
                    <a:p>
                      <a:pPr algn="ctr">
                        <a:spcBef>
                          <a:spcPts val="400"/>
                        </a:spcBef>
                        <a:spcAft>
                          <a:spcPts val="400"/>
                        </a:spcAft>
                      </a:pPr>
                      <a:r>
                        <a:rPr lang="en-GB" sz="12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12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5857388"/>
                  </a:ext>
                </a:extLst>
              </a:tr>
              <a:tr h="189139">
                <a:tc>
                  <a:txBody>
                    <a:bodyPr/>
                    <a:lstStyle/>
                    <a:p>
                      <a:pPr algn="ctr">
                        <a:spcBef>
                          <a:spcPts val="400"/>
                        </a:spcBef>
                        <a:spcAft>
                          <a:spcPts val="400"/>
                        </a:spcAft>
                      </a:pPr>
                      <a:r>
                        <a:rPr lang="en-GB" sz="12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13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80650566"/>
                  </a:ext>
                </a:extLst>
              </a:tr>
              <a:tr h="189139">
                <a:tc>
                  <a:txBody>
                    <a:bodyPr/>
                    <a:lstStyle/>
                    <a:p>
                      <a:pPr algn="ctr">
                        <a:spcBef>
                          <a:spcPts val="400"/>
                        </a:spcBef>
                        <a:spcAft>
                          <a:spcPts val="400"/>
                        </a:spcAft>
                      </a:pPr>
                      <a:r>
                        <a:rPr lang="en-GB" sz="12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14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0473338"/>
                  </a:ext>
                </a:extLst>
              </a:tr>
              <a:tr h="189139">
                <a:tc>
                  <a:txBody>
                    <a:bodyPr/>
                    <a:lstStyle/>
                    <a:p>
                      <a:pPr algn="ctr">
                        <a:spcBef>
                          <a:spcPts val="400"/>
                        </a:spcBef>
                        <a:spcAft>
                          <a:spcPts val="400"/>
                        </a:spcAft>
                      </a:pPr>
                      <a:r>
                        <a:rPr lang="en-GB" sz="12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15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371320"/>
                  </a:ext>
                </a:extLst>
              </a:tr>
              <a:tr h="189139">
                <a:tc>
                  <a:txBody>
                    <a:bodyPr/>
                    <a:lstStyle/>
                    <a:p>
                      <a:pPr algn="ctr">
                        <a:spcBef>
                          <a:spcPts val="400"/>
                        </a:spcBef>
                        <a:spcAft>
                          <a:spcPts val="400"/>
                        </a:spcAft>
                      </a:pPr>
                      <a:r>
                        <a:rPr lang="en-GB" sz="12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16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64842721"/>
                  </a:ext>
                </a:extLst>
              </a:tr>
              <a:tr h="189139">
                <a:tc>
                  <a:txBody>
                    <a:bodyPr/>
                    <a:lstStyle/>
                    <a:p>
                      <a:pPr algn="ctr">
                        <a:spcBef>
                          <a:spcPts val="400"/>
                        </a:spcBef>
                        <a:spcAft>
                          <a:spcPts val="400"/>
                        </a:spcAft>
                      </a:pPr>
                      <a:r>
                        <a:rPr lang="en-GB" sz="12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17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2933647"/>
                  </a:ext>
                </a:extLst>
              </a:tr>
              <a:tr h="189139">
                <a:tc>
                  <a:txBody>
                    <a:bodyPr/>
                    <a:lstStyle/>
                    <a:p>
                      <a:pPr algn="ctr">
                        <a:spcBef>
                          <a:spcPts val="400"/>
                        </a:spcBef>
                        <a:spcAft>
                          <a:spcPts val="400"/>
                        </a:spcAft>
                      </a:pPr>
                      <a:r>
                        <a:rPr lang="en-GB" sz="12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18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32005977"/>
                  </a:ext>
                </a:extLst>
              </a:tr>
              <a:tr h="189139">
                <a:tc>
                  <a:txBody>
                    <a:bodyPr/>
                    <a:lstStyle/>
                    <a:p>
                      <a:pPr algn="ctr">
                        <a:spcBef>
                          <a:spcPts val="400"/>
                        </a:spcBef>
                        <a:spcAft>
                          <a:spcPts val="400"/>
                        </a:spcAft>
                      </a:pPr>
                      <a:r>
                        <a:rPr lang="en-GB" sz="12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19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3474050"/>
                  </a:ext>
                </a:extLst>
              </a:tr>
              <a:tr h="189139">
                <a:tc>
                  <a:txBody>
                    <a:bodyPr/>
                    <a:lstStyle/>
                    <a:p>
                      <a:pPr algn="ctr">
                        <a:spcBef>
                          <a:spcPts val="400"/>
                        </a:spcBef>
                        <a:spcAft>
                          <a:spcPts val="400"/>
                        </a:spcAft>
                      </a:pPr>
                      <a:r>
                        <a:rPr lang="en-GB" sz="12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70972215"/>
                  </a:ext>
                </a:extLst>
              </a:tr>
            </a:tbl>
          </a:graphicData>
        </a:graphic>
      </p:graphicFrame>
      <p:sp>
        <p:nvSpPr>
          <p:cNvPr id="6" name="Rectangle 5">
            <a:extLst>
              <a:ext uri="{FF2B5EF4-FFF2-40B4-BE49-F238E27FC236}">
                <a16:creationId xmlns:a16="http://schemas.microsoft.com/office/drawing/2014/main" id="{35DEBBE3-50E0-44D4-8242-7545CC8DA785}"/>
              </a:ext>
            </a:extLst>
          </p:cNvPr>
          <p:cNvSpPr/>
          <p:nvPr/>
        </p:nvSpPr>
        <p:spPr>
          <a:xfrm>
            <a:off x="2114981" y="746725"/>
            <a:ext cx="4914038" cy="461665"/>
          </a:xfrm>
          <a:prstGeom prst="rect">
            <a:avLst/>
          </a:prstGeom>
        </p:spPr>
        <p:txBody>
          <a:bodyPr wrap="none">
            <a:spAutoFit/>
          </a:bodyPr>
          <a:lstStyle/>
          <a:p>
            <a:pPr algn="ctr">
              <a:buNone/>
            </a:pPr>
            <a:r>
              <a:rPr lang="en-GB" sz="2400" dirty="0">
                <a:latin typeface="Myriad Pro" panose="020B0503030403020204" pitchFamily="34" charset="0"/>
              </a:rPr>
              <a:t>Apples in trays of 4. How many trays?</a:t>
            </a:r>
          </a:p>
        </p:txBody>
      </p:sp>
      <p:pic>
        <p:nvPicPr>
          <p:cNvPr id="7" name="Picture 6">
            <a:extLst>
              <a:ext uri="{FF2B5EF4-FFF2-40B4-BE49-F238E27FC236}">
                <a16:creationId xmlns:a16="http://schemas.microsoft.com/office/drawing/2014/main" id="{5A0B2FD2-1444-4CED-81CA-FB676D2F58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60978" y="1228393"/>
            <a:ext cx="2856319" cy="971845"/>
          </a:xfrm>
          <a:prstGeom prst="rect">
            <a:avLst/>
          </a:prstGeom>
        </p:spPr>
      </p:pic>
      <p:pic>
        <p:nvPicPr>
          <p:cNvPr id="8" name="Picture 7">
            <a:extLst>
              <a:ext uri="{FF2B5EF4-FFF2-40B4-BE49-F238E27FC236}">
                <a16:creationId xmlns:a16="http://schemas.microsoft.com/office/drawing/2014/main" id="{8BB1C967-D538-481C-8AB0-3356AE28CB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6460" y="5659897"/>
            <a:ext cx="1658469" cy="374091"/>
          </a:xfrm>
          <a:prstGeom prst="rect">
            <a:avLst/>
          </a:prstGeom>
        </p:spPr>
      </p:pic>
      <p:pic>
        <p:nvPicPr>
          <p:cNvPr id="9" name="Picture 8">
            <a:extLst>
              <a:ext uri="{FF2B5EF4-FFF2-40B4-BE49-F238E27FC236}">
                <a16:creationId xmlns:a16="http://schemas.microsoft.com/office/drawing/2014/main" id="{2F2C5022-1F91-4258-B3D4-6305B236D7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4116" y="6181878"/>
            <a:ext cx="318066" cy="318066"/>
          </a:xfrm>
          <a:prstGeom prst="rect">
            <a:avLst/>
          </a:prstGeom>
        </p:spPr>
      </p:pic>
      <p:pic>
        <p:nvPicPr>
          <p:cNvPr id="10" name="Picture 9">
            <a:extLst>
              <a:ext uri="{FF2B5EF4-FFF2-40B4-BE49-F238E27FC236}">
                <a16:creationId xmlns:a16="http://schemas.microsoft.com/office/drawing/2014/main" id="{557FB72E-A8E6-4A11-A209-4340530BF1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6777" y="5659897"/>
            <a:ext cx="1658469" cy="374091"/>
          </a:xfrm>
          <a:prstGeom prst="rect">
            <a:avLst/>
          </a:prstGeom>
        </p:spPr>
      </p:pic>
      <p:pic>
        <p:nvPicPr>
          <p:cNvPr id="11" name="Picture 10">
            <a:extLst>
              <a:ext uri="{FF2B5EF4-FFF2-40B4-BE49-F238E27FC236}">
                <a16:creationId xmlns:a16="http://schemas.microsoft.com/office/drawing/2014/main" id="{65FFA698-A5BE-47F2-A95A-3372372F41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1953" y="5659897"/>
            <a:ext cx="1658469" cy="374091"/>
          </a:xfrm>
          <a:prstGeom prst="rect">
            <a:avLst/>
          </a:prstGeom>
        </p:spPr>
      </p:pic>
      <p:sp>
        <p:nvSpPr>
          <p:cNvPr id="12" name="Rectangle 11">
            <a:extLst>
              <a:ext uri="{FF2B5EF4-FFF2-40B4-BE49-F238E27FC236}">
                <a16:creationId xmlns:a16="http://schemas.microsoft.com/office/drawing/2014/main" id="{05C5A8D5-535E-4D67-BC1A-183B793D3A71}"/>
              </a:ext>
            </a:extLst>
          </p:cNvPr>
          <p:cNvSpPr/>
          <p:nvPr/>
        </p:nvSpPr>
        <p:spPr>
          <a:xfrm>
            <a:off x="7205614" y="5236918"/>
            <a:ext cx="561372" cy="461665"/>
          </a:xfrm>
          <a:prstGeom prst="rect">
            <a:avLst/>
          </a:prstGeom>
        </p:spPr>
        <p:txBody>
          <a:bodyPr wrap="none">
            <a:spAutoFit/>
          </a:bodyPr>
          <a:lstStyle/>
          <a:p>
            <a:pPr>
              <a:buNone/>
            </a:pPr>
            <a:r>
              <a:rPr lang="en-GB" sz="2400" dirty="0">
                <a:solidFill>
                  <a:srgbClr val="00628C"/>
                </a:solidFill>
                <a:latin typeface="Myriad Pro" panose="020B0503030403020204" pitchFamily="34" charset="0"/>
                <a:ea typeface="Times New Roman" panose="02020603050405020304" pitchFamily="18" charset="0"/>
                <a:cs typeface="Times New Roman" panose="02020603050405020304" pitchFamily="18" charset="0"/>
              </a:rPr>
              <a:t>– 4</a:t>
            </a:r>
            <a:endParaRPr lang="en-GB" sz="2400" dirty="0">
              <a:solidFill>
                <a:srgbClr val="00628C"/>
              </a:solidFill>
              <a:latin typeface="Myriad Pro" panose="020B0503030403020204" pitchFamily="34" charset="0"/>
            </a:endParaRPr>
          </a:p>
        </p:txBody>
      </p:sp>
      <p:sp>
        <p:nvSpPr>
          <p:cNvPr id="13" name="Rectangle 12">
            <a:extLst>
              <a:ext uri="{FF2B5EF4-FFF2-40B4-BE49-F238E27FC236}">
                <a16:creationId xmlns:a16="http://schemas.microsoft.com/office/drawing/2014/main" id="{93F8FDA6-DFEC-4ECE-BBAD-A3BDA9D6F8F2}"/>
              </a:ext>
            </a:extLst>
          </p:cNvPr>
          <p:cNvSpPr/>
          <p:nvPr/>
        </p:nvSpPr>
        <p:spPr>
          <a:xfrm>
            <a:off x="5048196" y="5236918"/>
            <a:ext cx="561372" cy="461665"/>
          </a:xfrm>
          <a:prstGeom prst="rect">
            <a:avLst/>
          </a:prstGeom>
        </p:spPr>
        <p:txBody>
          <a:bodyPr wrap="none">
            <a:spAutoFit/>
          </a:bodyPr>
          <a:lstStyle/>
          <a:p>
            <a:pPr>
              <a:buNone/>
            </a:pPr>
            <a:r>
              <a:rPr lang="en-GB" sz="2400" dirty="0">
                <a:solidFill>
                  <a:srgbClr val="00628C"/>
                </a:solidFill>
                <a:latin typeface="Myriad Pro" panose="020B0503030403020204" pitchFamily="34" charset="0"/>
                <a:ea typeface="Times New Roman" panose="02020603050405020304" pitchFamily="18" charset="0"/>
                <a:cs typeface="Times New Roman" panose="02020603050405020304" pitchFamily="18" charset="0"/>
              </a:rPr>
              <a:t>– 4</a:t>
            </a:r>
            <a:endParaRPr lang="en-GB" sz="2400" dirty="0">
              <a:solidFill>
                <a:srgbClr val="00628C"/>
              </a:solidFill>
              <a:latin typeface="Myriad Pro" panose="020B0503030403020204" pitchFamily="34" charset="0"/>
            </a:endParaRPr>
          </a:p>
        </p:txBody>
      </p:sp>
      <p:sp>
        <p:nvSpPr>
          <p:cNvPr id="14" name="Rectangle 13">
            <a:extLst>
              <a:ext uri="{FF2B5EF4-FFF2-40B4-BE49-F238E27FC236}">
                <a16:creationId xmlns:a16="http://schemas.microsoft.com/office/drawing/2014/main" id="{2CCC7D29-0829-47C4-AF2E-F6C5F410121C}"/>
              </a:ext>
            </a:extLst>
          </p:cNvPr>
          <p:cNvSpPr/>
          <p:nvPr/>
        </p:nvSpPr>
        <p:spPr>
          <a:xfrm>
            <a:off x="3770501" y="5236918"/>
            <a:ext cx="561372" cy="461665"/>
          </a:xfrm>
          <a:prstGeom prst="rect">
            <a:avLst/>
          </a:prstGeom>
        </p:spPr>
        <p:txBody>
          <a:bodyPr wrap="none">
            <a:spAutoFit/>
          </a:bodyPr>
          <a:lstStyle/>
          <a:p>
            <a:pPr>
              <a:buNone/>
            </a:pPr>
            <a:r>
              <a:rPr lang="en-GB" sz="2400" dirty="0">
                <a:solidFill>
                  <a:srgbClr val="00628C"/>
                </a:solidFill>
                <a:latin typeface="Myriad Pro" panose="020B0503030403020204" pitchFamily="34" charset="0"/>
                <a:ea typeface="Times New Roman" panose="02020603050405020304" pitchFamily="18" charset="0"/>
                <a:cs typeface="Times New Roman" panose="02020603050405020304" pitchFamily="18" charset="0"/>
              </a:rPr>
              <a:t>– 4</a:t>
            </a:r>
            <a:endParaRPr lang="en-GB" sz="2400" dirty="0">
              <a:solidFill>
                <a:srgbClr val="00628C"/>
              </a:solidFill>
              <a:latin typeface="Myriad Pro" panose="020B0503030403020204" pitchFamily="34" charset="0"/>
            </a:endParaRPr>
          </a:p>
        </p:txBody>
      </p:sp>
      <p:sp>
        <p:nvSpPr>
          <p:cNvPr id="15" name="Rectangle 14">
            <a:extLst>
              <a:ext uri="{FF2B5EF4-FFF2-40B4-BE49-F238E27FC236}">
                <a16:creationId xmlns:a16="http://schemas.microsoft.com/office/drawing/2014/main" id="{60ED3CA2-BEE8-4BA3-850C-D070D1CF7FFD}"/>
              </a:ext>
            </a:extLst>
          </p:cNvPr>
          <p:cNvSpPr/>
          <p:nvPr/>
        </p:nvSpPr>
        <p:spPr>
          <a:xfrm>
            <a:off x="2846477" y="2891036"/>
            <a:ext cx="269626" cy="276999"/>
          </a:xfrm>
          <a:prstGeom prst="rect">
            <a:avLst/>
          </a:prstGeom>
        </p:spPr>
        <p:txBody>
          <a:bodyPr wrap="none">
            <a:spAutoFit/>
          </a:bodyPr>
          <a:lstStyle/>
          <a:p>
            <a:pPr>
              <a:buNone/>
            </a:pPr>
            <a:r>
              <a:rPr lang="en-GB" sz="1200" b="1" dirty="0">
                <a:latin typeface="Myriad Pro" panose="020B0503030403020204" pitchFamily="34" charset="0"/>
              </a:rPr>
              <a:t>4</a:t>
            </a:r>
          </a:p>
        </p:txBody>
      </p:sp>
      <p:sp>
        <p:nvSpPr>
          <p:cNvPr id="16" name="Rectangle 15">
            <a:extLst>
              <a:ext uri="{FF2B5EF4-FFF2-40B4-BE49-F238E27FC236}">
                <a16:creationId xmlns:a16="http://schemas.microsoft.com/office/drawing/2014/main" id="{A8C68536-9A93-4A5B-AC2F-C37907780035}"/>
              </a:ext>
            </a:extLst>
          </p:cNvPr>
          <p:cNvSpPr/>
          <p:nvPr/>
        </p:nvSpPr>
        <p:spPr>
          <a:xfrm>
            <a:off x="4440391" y="2886235"/>
            <a:ext cx="263214" cy="276999"/>
          </a:xfrm>
          <a:prstGeom prst="rect">
            <a:avLst/>
          </a:prstGeom>
        </p:spPr>
        <p:txBody>
          <a:bodyPr wrap="none">
            <a:spAutoFit/>
          </a:bodyPr>
          <a:lstStyle/>
          <a:p>
            <a:pPr>
              <a:buNone/>
            </a:pPr>
            <a:r>
              <a:rPr lang="en-GB" sz="1200" dirty="0">
                <a:latin typeface="Myriad Pro" panose="020B0503030403020204" pitchFamily="34" charset="0"/>
              </a:rPr>
              <a:t>3</a:t>
            </a:r>
          </a:p>
        </p:txBody>
      </p:sp>
      <p:sp>
        <p:nvSpPr>
          <p:cNvPr id="17" name="Rectangle 16">
            <a:extLst>
              <a:ext uri="{FF2B5EF4-FFF2-40B4-BE49-F238E27FC236}">
                <a16:creationId xmlns:a16="http://schemas.microsoft.com/office/drawing/2014/main" id="{D1B4E7BB-1103-4B6D-BC98-41CF019112B4}"/>
              </a:ext>
            </a:extLst>
          </p:cNvPr>
          <p:cNvSpPr/>
          <p:nvPr/>
        </p:nvSpPr>
        <p:spPr>
          <a:xfrm>
            <a:off x="6017297" y="2888369"/>
            <a:ext cx="269626" cy="276999"/>
          </a:xfrm>
          <a:prstGeom prst="rect">
            <a:avLst/>
          </a:prstGeom>
        </p:spPr>
        <p:txBody>
          <a:bodyPr wrap="none">
            <a:spAutoFit/>
          </a:bodyPr>
          <a:lstStyle/>
          <a:p>
            <a:pPr>
              <a:buNone/>
            </a:pPr>
            <a:r>
              <a:rPr lang="en-GB" sz="1200" b="1" dirty="0">
                <a:latin typeface="Myriad Pro" panose="020B0503030403020204" pitchFamily="34" charset="0"/>
              </a:rPr>
              <a:t>0</a:t>
            </a:r>
          </a:p>
        </p:txBody>
      </p:sp>
      <p:sp>
        <p:nvSpPr>
          <p:cNvPr id="18" name="Rectangle 17">
            <a:extLst>
              <a:ext uri="{FF2B5EF4-FFF2-40B4-BE49-F238E27FC236}">
                <a16:creationId xmlns:a16="http://schemas.microsoft.com/office/drawing/2014/main" id="{E0961A51-6071-43D9-939A-80F578F04BFC}"/>
              </a:ext>
            </a:extLst>
          </p:cNvPr>
          <p:cNvSpPr/>
          <p:nvPr/>
        </p:nvSpPr>
        <p:spPr>
          <a:xfrm>
            <a:off x="7281759" y="2888369"/>
            <a:ext cx="1325358" cy="276999"/>
          </a:xfrm>
          <a:prstGeom prst="rect">
            <a:avLst/>
          </a:prstGeom>
        </p:spPr>
        <p:txBody>
          <a:bodyPr wrap="square">
            <a:spAutoFit/>
          </a:bodyPr>
          <a:lstStyle/>
          <a:p>
            <a:pPr>
              <a:buNone/>
            </a:pPr>
            <a:r>
              <a:rPr lang="en-GB" sz="1200" dirty="0">
                <a:latin typeface="Myriad Pro" panose="020B0503030403020204" pitchFamily="34" charset="0"/>
              </a:rPr>
              <a:t>12 </a:t>
            </a:r>
            <a:r>
              <a:rPr lang="en-GB" sz="1200" dirty="0">
                <a:latin typeface="Myriad Pro" panose="020B0503030403020204" pitchFamily="34" charset="0"/>
                <a:ea typeface="Times New Roman" panose="02020603050405020304" pitchFamily="18" charset="0"/>
                <a:cs typeface="Times New Roman" panose="02020603050405020304" pitchFamily="18" charset="0"/>
              </a:rPr>
              <a:t>÷ 4 = 3</a:t>
            </a:r>
            <a:r>
              <a:rPr lang="en-GB" sz="1200" dirty="0">
                <a:latin typeface="Myriad Pro" panose="020B0503030403020204" pitchFamily="34" charset="0"/>
              </a:rPr>
              <a:t> </a:t>
            </a:r>
          </a:p>
        </p:txBody>
      </p:sp>
      <p:sp>
        <p:nvSpPr>
          <p:cNvPr id="19" name="Rectangle 18">
            <a:extLst>
              <a:ext uri="{FF2B5EF4-FFF2-40B4-BE49-F238E27FC236}">
                <a16:creationId xmlns:a16="http://schemas.microsoft.com/office/drawing/2014/main" id="{F527364E-E595-436A-B1BB-B634CBA8C107}"/>
              </a:ext>
            </a:extLst>
          </p:cNvPr>
          <p:cNvSpPr/>
          <p:nvPr/>
        </p:nvSpPr>
        <p:spPr>
          <a:xfrm>
            <a:off x="2856508" y="3071597"/>
            <a:ext cx="269626" cy="276999"/>
          </a:xfrm>
          <a:prstGeom prst="rect">
            <a:avLst/>
          </a:prstGeom>
        </p:spPr>
        <p:txBody>
          <a:bodyPr wrap="none">
            <a:spAutoFit/>
          </a:bodyPr>
          <a:lstStyle/>
          <a:p>
            <a:pPr>
              <a:buNone/>
            </a:pPr>
            <a:r>
              <a:rPr lang="en-GB" sz="1200" b="1" dirty="0">
                <a:latin typeface="Myriad Pro" panose="020B0503030403020204" pitchFamily="34" charset="0"/>
              </a:rPr>
              <a:t>4</a:t>
            </a:r>
          </a:p>
        </p:txBody>
      </p:sp>
      <p:sp>
        <p:nvSpPr>
          <p:cNvPr id="20" name="Rectangle 19">
            <a:extLst>
              <a:ext uri="{FF2B5EF4-FFF2-40B4-BE49-F238E27FC236}">
                <a16:creationId xmlns:a16="http://schemas.microsoft.com/office/drawing/2014/main" id="{D02B377A-7986-4AAA-81EE-309C39299E86}"/>
              </a:ext>
            </a:extLst>
          </p:cNvPr>
          <p:cNvSpPr/>
          <p:nvPr/>
        </p:nvSpPr>
        <p:spPr>
          <a:xfrm>
            <a:off x="4450422" y="3066796"/>
            <a:ext cx="263214" cy="276999"/>
          </a:xfrm>
          <a:prstGeom prst="rect">
            <a:avLst/>
          </a:prstGeom>
        </p:spPr>
        <p:txBody>
          <a:bodyPr wrap="none">
            <a:spAutoFit/>
          </a:bodyPr>
          <a:lstStyle/>
          <a:p>
            <a:pPr>
              <a:buNone/>
            </a:pPr>
            <a:r>
              <a:rPr lang="en-GB" sz="1200" dirty="0">
                <a:latin typeface="Myriad Pro" panose="020B0503030403020204" pitchFamily="34" charset="0"/>
              </a:rPr>
              <a:t>3</a:t>
            </a:r>
          </a:p>
        </p:txBody>
      </p:sp>
      <p:sp>
        <p:nvSpPr>
          <p:cNvPr id="21" name="Rectangle 20">
            <a:extLst>
              <a:ext uri="{FF2B5EF4-FFF2-40B4-BE49-F238E27FC236}">
                <a16:creationId xmlns:a16="http://schemas.microsoft.com/office/drawing/2014/main" id="{9BFCB8C1-6640-4449-AA20-43870940968B}"/>
              </a:ext>
            </a:extLst>
          </p:cNvPr>
          <p:cNvSpPr/>
          <p:nvPr/>
        </p:nvSpPr>
        <p:spPr>
          <a:xfrm>
            <a:off x="6027328" y="3068930"/>
            <a:ext cx="269626" cy="276999"/>
          </a:xfrm>
          <a:prstGeom prst="rect">
            <a:avLst/>
          </a:prstGeom>
        </p:spPr>
        <p:txBody>
          <a:bodyPr wrap="none">
            <a:spAutoFit/>
          </a:bodyPr>
          <a:lstStyle/>
          <a:p>
            <a:pPr>
              <a:buNone/>
            </a:pPr>
            <a:r>
              <a:rPr lang="en-GB" sz="1200" b="1" dirty="0">
                <a:latin typeface="Myriad Pro" panose="020B0503030403020204" pitchFamily="34" charset="0"/>
              </a:rPr>
              <a:t>1</a:t>
            </a:r>
          </a:p>
        </p:txBody>
      </p:sp>
      <p:sp>
        <p:nvSpPr>
          <p:cNvPr id="22" name="Rectangle 21">
            <a:extLst>
              <a:ext uri="{FF2B5EF4-FFF2-40B4-BE49-F238E27FC236}">
                <a16:creationId xmlns:a16="http://schemas.microsoft.com/office/drawing/2014/main" id="{B280F2F1-BBFB-44DF-A707-34B7BAB90A65}"/>
              </a:ext>
            </a:extLst>
          </p:cNvPr>
          <p:cNvSpPr/>
          <p:nvPr/>
        </p:nvSpPr>
        <p:spPr>
          <a:xfrm>
            <a:off x="7291790" y="3068930"/>
            <a:ext cx="1325358" cy="276999"/>
          </a:xfrm>
          <a:prstGeom prst="rect">
            <a:avLst/>
          </a:prstGeom>
        </p:spPr>
        <p:txBody>
          <a:bodyPr wrap="square">
            <a:spAutoFit/>
          </a:bodyPr>
          <a:lstStyle/>
          <a:p>
            <a:pPr>
              <a:buNone/>
            </a:pPr>
            <a:r>
              <a:rPr lang="en-GB" sz="1200" dirty="0">
                <a:latin typeface="Myriad Pro" panose="020B0503030403020204" pitchFamily="34" charset="0"/>
              </a:rPr>
              <a:t>13 </a:t>
            </a:r>
            <a:r>
              <a:rPr lang="en-GB" sz="1200" dirty="0">
                <a:latin typeface="Myriad Pro" panose="020B0503030403020204" pitchFamily="34" charset="0"/>
                <a:ea typeface="Times New Roman" panose="02020603050405020304" pitchFamily="18" charset="0"/>
                <a:cs typeface="Times New Roman" panose="02020603050405020304" pitchFamily="18" charset="0"/>
              </a:rPr>
              <a:t>÷ 4 = 3 r 1</a:t>
            </a:r>
            <a:r>
              <a:rPr lang="en-GB" sz="1200" dirty="0">
                <a:latin typeface="Myriad Pro" panose="020B0503030403020204" pitchFamily="34" charset="0"/>
              </a:rPr>
              <a:t> </a:t>
            </a:r>
          </a:p>
        </p:txBody>
      </p:sp>
      <p:sp>
        <p:nvSpPr>
          <p:cNvPr id="23" name="Rectangle 22">
            <a:extLst>
              <a:ext uri="{FF2B5EF4-FFF2-40B4-BE49-F238E27FC236}">
                <a16:creationId xmlns:a16="http://schemas.microsoft.com/office/drawing/2014/main" id="{B4FE1A96-B080-43CD-AE73-D9A16A3EC957}"/>
              </a:ext>
            </a:extLst>
          </p:cNvPr>
          <p:cNvSpPr/>
          <p:nvPr/>
        </p:nvSpPr>
        <p:spPr>
          <a:xfrm>
            <a:off x="2856182" y="3263753"/>
            <a:ext cx="269626" cy="276999"/>
          </a:xfrm>
          <a:prstGeom prst="rect">
            <a:avLst/>
          </a:prstGeom>
        </p:spPr>
        <p:txBody>
          <a:bodyPr wrap="none">
            <a:spAutoFit/>
          </a:bodyPr>
          <a:lstStyle/>
          <a:p>
            <a:pPr>
              <a:buNone/>
            </a:pPr>
            <a:r>
              <a:rPr lang="en-GB" sz="1200" b="1" dirty="0">
                <a:latin typeface="Myriad Pro" panose="020B0503030403020204" pitchFamily="34" charset="0"/>
              </a:rPr>
              <a:t>4</a:t>
            </a:r>
          </a:p>
        </p:txBody>
      </p:sp>
      <p:sp>
        <p:nvSpPr>
          <p:cNvPr id="24" name="Rectangle 23">
            <a:extLst>
              <a:ext uri="{FF2B5EF4-FFF2-40B4-BE49-F238E27FC236}">
                <a16:creationId xmlns:a16="http://schemas.microsoft.com/office/drawing/2014/main" id="{CDEA631F-60F4-48B4-9C96-B512DB943A25}"/>
              </a:ext>
            </a:extLst>
          </p:cNvPr>
          <p:cNvSpPr/>
          <p:nvPr/>
        </p:nvSpPr>
        <p:spPr>
          <a:xfrm>
            <a:off x="4450096" y="3258952"/>
            <a:ext cx="263214" cy="276999"/>
          </a:xfrm>
          <a:prstGeom prst="rect">
            <a:avLst/>
          </a:prstGeom>
        </p:spPr>
        <p:txBody>
          <a:bodyPr wrap="none">
            <a:spAutoFit/>
          </a:bodyPr>
          <a:lstStyle/>
          <a:p>
            <a:pPr>
              <a:buNone/>
            </a:pPr>
            <a:r>
              <a:rPr lang="en-GB" sz="1200" dirty="0">
                <a:latin typeface="Myriad Pro" panose="020B0503030403020204" pitchFamily="34" charset="0"/>
              </a:rPr>
              <a:t>3</a:t>
            </a:r>
          </a:p>
        </p:txBody>
      </p:sp>
      <p:sp>
        <p:nvSpPr>
          <p:cNvPr id="25" name="Rectangle 24">
            <a:extLst>
              <a:ext uri="{FF2B5EF4-FFF2-40B4-BE49-F238E27FC236}">
                <a16:creationId xmlns:a16="http://schemas.microsoft.com/office/drawing/2014/main" id="{1B402825-A9DD-4D29-B764-03541386E219}"/>
              </a:ext>
            </a:extLst>
          </p:cNvPr>
          <p:cNvSpPr/>
          <p:nvPr/>
        </p:nvSpPr>
        <p:spPr>
          <a:xfrm>
            <a:off x="6027002" y="3261086"/>
            <a:ext cx="269626" cy="276999"/>
          </a:xfrm>
          <a:prstGeom prst="rect">
            <a:avLst/>
          </a:prstGeom>
        </p:spPr>
        <p:txBody>
          <a:bodyPr wrap="none">
            <a:spAutoFit/>
          </a:bodyPr>
          <a:lstStyle/>
          <a:p>
            <a:pPr>
              <a:buNone/>
            </a:pPr>
            <a:r>
              <a:rPr lang="en-GB" sz="1200" b="1" dirty="0">
                <a:latin typeface="Myriad Pro" panose="020B0503030403020204" pitchFamily="34" charset="0"/>
              </a:rPr>
              <a:t>2</a:t>
            </a:r>
          </a:p>
        </p:txBody>
      </p:sp>
      <p:sp>
        <p:nvSpPr>
          <p:cNvPr id="26" name="Rectangle 25">
            <a:extLst>
              <a:ext uri="{FF2B5EF4-FFF2-40B4-BE49-F238E27FC236}">
                <a16:creationId xmlns:a16="http://schemas.microsoft.com/office/drawing/2014/main" id="{BC150D11-7B5D-479D-A3AC-12EB154C2392}"/>
              </a:ext>
            </a:extLst>
          </p:cNvPr>
          <p:cNvSpPr/>
          <p:nvPr/>
        </p:nvSpPr>
        <p:spPr>
          <a:xfrm>
            <a:off x="7291464" y="3261086"/>
            <a:ext cx="1325358" cy="276999"/>
          </a:xfrm>
          <a:prstGeom prst="rect">
            <a:avLst/>
          </a:prstGeom>
        </p:spPr>
        <p:txBody>
          <a:bodyPr wrap="square">
            <a:spAutoFit/>
          </a:bodyPr>
          <a:lstStyle/>
          <a:p>
            <a:pPr>
              <a:buNone/>
            </a:pPr>
            <a:r>
              <a:rPr lang="en-GB" sz="1200" dirty="0">
                <a:latin typeface="Myriad Pro" panose="020B0503030403020204" pitchFamily="34" charset="0"/>
              </a:rPr>
              <a:t>14 </a:t>
            </a:r>
            <a:r>
              <a:rPr lang="en-GB" sz="1200" dirty="0">
                <a:latin typeface="Myriad Pro" panose="020B0503030403020204" pitchFamily="34" charset="0"/>
                <a:ea typeface="Times New Roman" panose="02020603050405020304" pitchFamily="18" charset="0"/>
                <a:cs typeface="Times New Roman" panose="02020603050405020304" pitchFamily="18" charset="0"/>
              </a:rPr>
              <a:t>÷ 4 = 3 r 2</a:t>
            </a:r>
            <a:r>
              <a:rPr lang="en-GB" sz="1200" dirty="0">
                <a:latin typeface="Myriad Pro" panose="020B0503030403020204" pitchFamily="34" charset="0"/>
              </a:rPr>
              <a:t> </a:t>
            </a:r>
          </a:p>
        </p:txBody>
      </p:sp>
      <p:sp>
        <p:nvSpPr>
          <p:cNvPr id="27" name="Rectangle 26">
            <a:extLst>
              <a:ext uri="{FF2B5EF4-FFF2-40B4-BE49-F238E27FC236}">
                <a16:creationId xmlns:a16="http://schemas.microsoft.com/office/drawing/2014/main" id="{D3B02B19-C890-4D7A-B545-94B522C9577B}"/>
              </a:ext>
            </a:extLst>
          </p:cNvPr>
          <p:cNvSpPr/>
          <p:nvPr/>
        </p:nvSpPr>
        <p:spPr>
          <a:xfrm>
            <a:off x="4102452" y="4701799"/>
            <a:ext cx="1547256" cy="461665"/>
          </a:xfrm>
          <a:prstGeom prst="rect">
            <a:avLst/>
          </a:prstGeom>
        </p:spPr>
        <p:txBody>
          <a:bodyPr wrap="square">
            <a:spAutoFit/>
          </a:bodyPr>
          <a:lstStyle/>
          <a:p>
            <a:pPr algn="ctr">
              <a:buNone/>
            </a:pPr>
            <a:r>
              <a:rPr lang="en-GB" sz="2400" b="1" dirty="0">
                <a:latin typeface="Myriad Pro" panose="020B0503030403020204" pitchFamily="34" charset="0"/>
              </a:rPr>
              <a:t>4</a:t>
            </a:r>
            <a:r>
              <a:rPr lang="en-GB" sz="2400" dirty="0">
                <a:latin typeface="Myriad Pro" panose="020B0503030403020204" pitchFamily="34" charset="0"/>
              </a:rPr>
              <a:t> fours</a:t>
            </a:r>
            <a:endParaRPr lang="en-GB" sz="2400" b="1" dirty="0">
              <a:latin typeface="Myriad Pro" panose="020B0503030403020204" pitchFamily="34" charset="0"/>
            </a:endParaRPr>
          </a:p>
        </p:txBody>
      </p:sp>
      <p:sp>
        <p:nvSpPr>
          <p:cNvPr id="28" name="Rectangle 27">
            <a:extLst>
              <a:ext uri="{FF2B5EF4-FFF2-40B4-BE49-F238E27FC236}">
                <a16:creationId xmlns:a16="http://schemas.microsoft.com/office/drawing/2014/main" id="{D90699A1-380C-4FFC-8AE4-9ABD5110B597}"/>
              </a:ext>
            </a:extLst>
          </p:cNvPr>
          <p:cNvSpPr/>
          <p:nvPr/>
        </p:nvSpPr>
        <p:spPr>
          <a:xfrm>
            <a:off x="2863686" y="3455909"/>
            <a:ext cx="269626" cy="276999"/>
          </a:xfrm>
          <a:prstGeom prst="rect">
            <a:avLst/>
          </a:prstGeom>
        </p:spPr>
        <p:txBody>
          <a:bodyPr wrap="none">
            <a:spAutoFit/>
          </a:bodyPr>
          <a:lstStyle/>
          <a:p>
            <a:pPr>
              <a:buNone/>
            </a:pPr>
            <a:r>
              <a:rPr lang="en-GB" sz="1200" b="1" dirty="0">
                <a:latin typeface="Myriad Pro" panose="020B0503030403020204" pitchFamily="34" charset="0"/>
              </a:rPr>
              <a:t>4</a:t>
            </a:r>
          </a:p>
        </p:txBody>
      </p:sp>
      <p:sp>
        <p:nvSpPr>
          <p:cNvPr id="29" name="Rectangle 28">
            <a:extLst>
              <a:ext uri="{FF2B5EF4-FFF2-40B4-BE49-F238E27FC236}">
                <a16:creationId xmlns:a16="http://schemas.microsoft.com/office/drawing/2014/main" id="{53A25F83-97F5-48DF-B939-80AF667B6075}"/>
              </a:ext>
            </a:extLst>
          </p:cNvPr>
          <p:cNvSpPr/>
          <p:nvPr/>
        </p:nvSpPr>
        <p:spPr>
          <a:xfrm>
            <a:off x="4457600" y="3451108"/>
            <a:ext cx="263214" cy="276999"/>
          </a:xfrm>
          <a:prstGeom prst="rect">
            <a:avLst/>
          </a:prstGeom>
        </p:spPr>
        <p:txBody>
          <a:bodyPr wrap="none">
            <a:spAutoFit/>
          </a:bodyPr>
          <a:lstStyle/>
          <a:p>
            <a:pPr>
              <a:buNone/>
            </a:pPr>
            <a:r>
              <a:rPr lang="en-GB" sz="1200" dirty="0">
                <a:latin typeface="Myriad Pro" panose="020B0503030403020204" pitchFamily="34" charset="0"/>
              </a:rPr>
              <a:t>3</a:t>
            </a:r>
          </a:p>
        </p:txBody>
      </p:sp>
      <p:sp>
        <p:nvSpPr>
          <p:cNvPr id="30" name="Rectangle 29">
            <a:extLst>
              <a:ext uri="{FF2B5EF4-FFF2-40B4-BE49-F238E27FC236}">
                <a16:creationId xmlns:a16="http://schemas.microsoft.com/office/drawing/2014/main" id="{D0384F4E-00D7-44CF-B213-085136A55852}"/>
              </a:ext>
            </a:extLst>
          </p:cNvPr>
          <p:cNvSpPr/>
          <p:nvPr/>
        </p:nvSpPr>
        <p:spPr>
          <a:xfrm>
            <a:off x="6034506" y="3453242"/>
            <a:ext cx="269626" cy="276999"/>
          </a:xfrm>
          <a:prstGeom prst="rect">
            <a:avLst/>
          </a:prstGeom>
        </p:spPr>
        <p:txBody>
          <a:bodyPr wrap="none">
            <a:spAutoFit/>
          </a:bodyPr>
          <a:lstStyle/>
          <a:p>
            <a:pPr>
              <a:buNone/>
            </a:pPr>
            <a:r>
              <a:rPr lang="en-GB" sz="1200" b="1" dirty="0">
                <a:latin typeface="Myriad Pro" panose="020B0503030403020204" pitchFamily="34" charset="0"/>
              </a:rPr>
              <a:t>3</a:t>
            </a:r>
          </a:p>
        </p:txBody>
      </p:sp>
      <p:sp>
        <p:nvSpPr>
          <p:cNvPr id="31" name="Rectangle 30">
            <a:extLst>
              <a:ext uri="{FF2B5EF4-FFF2-40B4-BE49-F238E27FC236}">
                <a16:creationId xmlns:a16="http://schemas.microsoft.com/office/drawing/2014/main" id="{EE7E258E-0217-4D1A-91E9-1426A8EA2A35}"/>
              </a:ext>
            </a:extLst>
          </p:cNvPr>
          <p:cNvSpPr/>
          <p:nvPr/>
        </p:nvSpPr>
        <p:spPr>
          <a:xfrm>
            <a:off x="7298968" y="3453242"/>
            <a:ext cx="1325358" cy="276999"/>
          </a:xfrm>
          <a:prstGeom prst="rect">
            <a:avLst/>
          </a:prstGeom>
        </p:spPr>
        <p:txBody>
          <a:bodyPr wrap="square">
            <a:spAutoFit/>
          </a:bodyPr>
          <a:lstStyle/>
          <a:p>
            <a:pPr>
              <a:buNone/>
            </a:pPr>
            <a:r>
              <a:rPr lang="en-GB" sz="1200" dirty="0">
                <a:latin typeface="Myriad Pro" panose="020B0503030403020204" pitchFamily="34" charset="0"/>
              </a:rPr>
              <a:t>15 </a:t>
            </a:r>
            <a:r>
              <a:rPr lang="en-GB" sz="1200" dirty="0">
                <a:latin typeface="Myriad Pro" panose="020B0503030403020204" pitchFamily="34" charset="0"/>
                <a:ea typeface="Times New Roman" panose="02020603050405020304" pitchFamily="18" charset="0"/>
                <a:cs typeface="Times New Roman" panose="02020603050405020304" pitchFamily="18" charset="0"/>
              </a:rPr>
              <a:t>÷ 4 = 3 r 3</a:t>
            </a:r>
            <a:r>
              <a:rPr lang="en-GB" sz="1200" dirty="0">
                <a:latin typeface="Myriad Pro" panose="020B0503030403020204" pitchFamily="34" charset="0"/>
              </a:rPr>
              <a:t> </a:t>
            </a:r>
          </a:p>
        </p:txBody>
      </p:sp>
      <p:sp>
        <p:nvSpPr>
          <p:cNvPr id="32" name="Rectangle 31">
            <a:extLst>
              <a:ext uri="{FF2B5EF4-FFF2-40B4-BE49-F238E27FC236}">
                <a16:creationId xmlns:a16="http://schemas.microsoft.com/office/drawing/2014/main" id="{A74299F0-88AE-498B-9F7C-D85AC61EDBCD}"/>
              </a:ext>
            </a:extLst>
          </p:cNvPr>
          <p:cNvSpPr/>
          <p:nvPr/>
        </p:nvSpPr>
        <p:spPr>
          <a:xfrm>
            <a:off x="2863686" y="3648065"/>
            <a:ext cx="269626" cy="276999"/>
          </a:xfrm>
          <a:prstGeom prst="rect">
            <a:avLst/>
          </a:prstGeom>
        </p:spPr>
        <p:txBody>
          <a:bodyPr wrap="none">
            <a:spAutoFit/>
          </a:bodyPr>
          <a:lstStyle/>
          <a:p>
            <a:pPr>
              <a:buNone/>
            </a:pPr>
            <a:r>
              <a:rPr lang="en-GB" sz="1200" b="1" dirty="0">
                <a:latin typeface="Myriad Pro" panose="020B0503030403020204" pitchFamily="34" charset="0"/>
              </a:rPr>
              <a:t>4</a:t>
            </a:r>
          </a:p>
        </p:txBody>
      </p:sp>
      <p:sp>
        <p:nvSpPr>
          <p:cNvPr id="33" name="Rectangle 32">
            <a:extLst>
              <a:ext uri="{FF2B5EF4-FFF2-40B4-BE49-F238E27FC236}">
                <a16:creationId xmlns:a16="http://schemas.microsoft.com/office/drawing/2014/main" id="{C7FCADE6-4415-497D-9316-82D717E7F6A9}"/>
              </a:ext>
            </a:extLst>
          </p:cNvPr>
          <p:cNvSpPr/>
          <p:nvPr/>
        </p:nvSpPr>
        <p:spPr>
          <a:xfrm>
            <a:off x="4457600" y="3643264"/>
            <a:ext cx="263214" cy="276999"/>
          </a:xfrm>
          <a:prstGeom prst="rect">
            <a:avLst/>
          </a:prstGeom>
        </p:spPr>
        <p:txBody>
          <a:bodyPr wrap="none">
            <a:spAutoFit/>
          </a:bodyPr>
          <a:lstStyle/>
          <a:p>
            <a:pPr>
              <a:buNone/>
            </a:pPr>
            <a:r>
              <a:rPr lang="en-GB" sz="1200" dirty="0">
                <a:latin typeface="Myriad Pro" panose="020B0503030403020204" pitchFamily="34" charset="0"/>
              </a:rPr>
              <a:t>4</a:t>
            </a:r>
          </a:p>
        </p:txBody>
      </p:sp>
      <p:sp>
        <p:nvSpPr>
          <p:cNvPr id="34" name="Rectangle 33">
            <a:extLst>
              <a:ext uri="{FF2B5EF4-FFF2-40B4-BE49-F238E27FC236}">
                <a16:creationId xmlns:a16="http://schemas.microsoft.com/office/drawing/2014/main" id="{324AFE16-426A-4F62-93BC-F399DE9624DE}"/>
              </a:ext>
            </a:extLst>
          </p:cNvPr>
          <p:cNvSpPr/>
          <p:nvPr/>
        </p:nvSpPr>
        <p:spPr>
          <a:xfrm>
            <a:off x="6034506" y="3645398"/>
            <a:ext cx="269626" cy="276999"/>
          </a:xfrm>
          <a:prstGeom prst="rect">
            <a:avLst/>
          </a:prstGeom>
        </p:spPr>
        <p:txBody>
          <a:bodyPr wrap="none">
            <a:spAutoFit/>
          </a:bodyPr>
          <a:lstStyle/>
          <a:p>
            <a:pPr>
              <a:buNone/>
            </a:pPr>
            <a:r>
              <a:rPr lang="en-GB" sz="1200" b="1" dirty="0">
                <a:latin typeface="Myriad Pro" panose="020B0503030403020204" pitchFamily="34" charset="0"/>
              </a:rPr>
              <a:t>0</a:t>
            </a:r>
          </a:p>
        </p:txBody>
      </p:sp>
      <p:sp>
        <p:nvSpPr>
          <p:cNvPr id="35" name="Rectangle 34">
            <a:extLst>
              <a:ext uri="{FF2B5EF4-FFF2-40B4-BE49-F238E27FC236}">
                <a16:creationId xmlns:a16="http://schemas.microsoft.com/office/drawing/2014/main" id="{9E238C28-099E-47A9-B274-BE585071C874}"/>
              </a:ext>
            </a:extLst>
          </p:cNvPr>
          <p:cNvSpPr/>
          <p:nvPr/>
        </p:nvSpPr>
        <p:spPr>
          <a:xfrm>
            <a:off x="7298968" y="3645398"/>
            <a:ext cx="1325358" cy="276999"/>
          </a:xfrm>
          <a:prstGeom prst="rect">
            <a:avLst/>
          </a:prstGeom>
        </p:spPr>
        <p:txBody>
          <a:bodyPr wrap="square">
            <a:spAutoFit/>
          </a:bodyPr>
          <a:lstStyle/>
          <a:p>
            <a:pPr>
              <a:buNone/>
            </a:pPr>
            <a:r>
              <a:rPr lang="en-GB" sz="1200" dirty="0">
                <a:latin typeface="Myriad Pro" panose="020B0503030403020204" pitchFamily="34" charset="0"/>
              </a:rPr>
              <a:t>16 </a:t>
            </a:r>
            <a:r>
              <a:rPr lang="en-GB" sz="1200" dirty="0">
                <a:latin typeface="Myriad Pro" panose="020B0503030403020204" pitchFamily="34" charset="0"/>
                <a:ea typeface="Times New Roman" panose="02020603050405020304" pitchFamily="18" charset="0"/>
                <a:cs typeface="Times New Roman" panose="02020603050405020304" pitchFamily="18" charset="0"/>
              </a:rPr>
              <a:t>÷ 4 = 4</a:t>
            </a:r>
            <a:endParaRPr lang="en-GB" sz="1200" dirty="0">
              <a:latin typeface="Myriad Pro" panose="020B0503030403020204" pitchFamily="34" charset="0"/>
            </a:endParaRPr>
          </a:p>
        </p:txBody>
      </p:sp>
      <p:pic>
        <p:nvPicPr>
          <p:cNvPr id="36" name="Picture 35">
            <a:extLst>
              <a:ext uri="{FF2B5EF4-FFF2-40B4-BE49-F238E27FC236}">
                <a16:creationId xmlns:a16="http://schemas.microsoft.com/office/drawing/2014/main" id="{ACD95F9F-586D-4AC6-A7A7-8BEDCCDB1C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5302" y="5662118"/>
            <a:ext cx="1658469" cy="374091"/>
          </a:xfrm>
          <a:prstGeom prst="rect">
            <a:avLst/>
          </a:prstGeom>
        </p:spPr>
      </p:pic>
      <p:sp>
        <p:nvSpPr>
          <p:cNvPr id="37" name="Rectangle 36">
            <a:extLst>
              <a:ext uri="{FF2B5EF4-FFF2-40B4-BE49-F238E27FC236}">
                <a16:creationId xmlns:a16="http://schemas.microsoft.com/office/drawing/2014/main" id="{A4257ACA-B4C9-47A7-BDEC-7061AC90AFA2}"/>
              </a:ext>
            </a:extLst>
          </p:cNvPr>
          <p:cNvSpPr/>
          <p:nvPr/>
        </p:nvSpPr>
        <p:spPr>
          <a:xfrm>
            <a:off x="2073850" y="5239139"/>
            <a:ext cx="561372" cy="461665"/>
          </a:xfrm>
          <a:prstGeom prst="rect">
            <a:avLst/>
          </a:prstGeom>
        </p:spPr>
        <p:txBody>
          <a:bodyPr wrap="none">
            <a:spAutoFit/>
          </a:bodyPr>
          <a:lstStyle/>
          <a:p>
            <a:pPr>
              <a:buNone/>
            </a:pPr>
            <a:r>
              <a:rPr lang="en-GB" sz="2400" dirty="0">
                <a:solidFill>
                  <a:srgbClr val="00628C"/>
                </a:solidFill>
                <a:latin typeface="Myriad Pro" panose="020B0503030403020204" pitchFamily="34" charset="0"/>
                <a:ea typeface="Times New Roman" panose="02020603050405020304" pitchFamily="18" charset="0"/>
                <a:cs typeface="Times New Roman" panose="02020603050405020304" pitchFamily="18" charset="0"/>
              </a:rPr>
              <a:t>– 4</a:t>
            </a:r>
            <a:endParaRPr lang="en-GB" sz="2400" dirty="0">
              <a:solidFill>
                <a:srgbClr val="00628C"/>
              </a:solidFill>
              <a:latin typeface="Myriad Pro" panose="020B0503030403020204" pitchFamily="34" charset="0"/>
            </a:endParaRPr>
          </a:p>
        </p:txBody>
      </p:sp>
      <p:sp>
        <p:nvSpPr>
          <p:cNvPr id="38" name="Rectangle 37">
            <a:extLst>
              <a:ext uri="{FF2B5EF4-FFF2-40B4-BE49-F238E27FC236}">
                <a16:creationId xmlns:a16="http://schemas.microsoft.com/office/drawing/2014/main" id="{157E5640-9356-42BE-AB79-9726BF72E2FD}"/>
              </a:ext>
            </a:extLst>
          </p:cNvPr>
          <p:cNvSpPr/>
          <p:nvPr/>
        </p:nvSpPr>
        <p:spPr>
          <a:xfrm>
            <a:off x="2873625" y="3830282"/>
            <a:ext cx="269626" cy="276999"/>
          </a:xfrm>
          <a:prstGeom prst="rect">
            <a:avLst/>
          </a:prstGeom>
        </p:spPr>
        <p:txBody>
          <a:bodyPr wrap="none">
            <a:spAutoFit/>
          </a:bodyPr>
          <a:lstStyle/>
          <a:p>
            <a:pPr>
              <a:buNone/>
            </a:pPr>
            <a:r>
              <a:rPr lang="en-GB" sz="1200" b="1" dirty="0">
                <a:latin typeface="Myriad Pro" panose="020B0503030403020204" pitchFamily="34" charset="0"/>
              </a:rPr>
              <a:t>4</a:t>
            </a:r>
          </a:p>
        </p:txBody>
      </p:sp>
      <p:sp>
        <p:nvSpPr>
          <p:cNvPr id="39" name="Rectangle 38">
            <a:extLst>
              <a:ext uri="{FF2B5EF4-FFF2-40B4-BE49-F238E27FC236}">
                <a16:creationId xmlns:a16="http://schemas.microsoft.com/office/drawing/2014/main" id="{D11E1DC5-46D1-4AA5-B3D5-45E6CAEFB043}"/>
              </a:ext>
            </a:extLst>
          </p:cNvPr>
          <p:cNvSpPr/>
          <p:nvPr/>
        </p:nvSpPr>
        <p:spPr>
          <a:xfrm>
            <a:off x="4467539" y="3825481"/>
            <a:ext cx="263214" cy="276999"/>
          </a:xfrm>
          <a:prstGeom prst="rect">
            <a:avLst/>
          </a:prstGeom>
        </p:spPr>
        <p:txBody>
          <a:bodyPr wrap="none">
            <a:spAutoFit/>
          </a:bodyPr>
          <a:lstStyle/>
          <a:p>
            <a:pPr>
              <a:buNone/>
            </a:pPr>
            <a:r>
              <a:rPr lang="en-GB" sz="1200" dirty="0">
                <a:latin typeface="Myriad Pro" panose="020B0503030403020204" pitchFamily="34" charset="0"/>
              </a:rPr>
              <a:t>4</a:t>
            </a:r>
          </a:p>
        </p:txBody>
      </p:sp>
      <p:sp>
        <p:nvSpPr>
          <p:cNvPr id="40" name="Rectangle 39">
            <a:extLst>
              <a:ext uri="{FF2B5EF4-FFF2-40B4-BE49-F238E27FC236}">
                <a16:creationId xmlns:a16="http://schemas.microsoft.com/office/drawing/2014/main" id="{0FEA0A57-15FB-4716-AE3D-09CDFA373F15}"/>
              </a:ext>
            </a:extLst>
          </p:cNvPr>
          <p:cNvSpPr/>
          <p:nvPr/>
        </p:nvSpPr>
        <p:spPr>
          <a:xfrm>
            <a:off x="6044445" y="3827615"/>
            <a:ext cx="269626" cy="276999"/>
          </a:xfrm>
          <a:prstGeom prst="rect">
            <a:avLst/>
          </a:prstGeom>
        </p:spPr>
        <p:txBody>
          <a:bodyPr wrap="none">
            <a:spAutoFit/>
          </a:bodyPr>
          <a:lstStyle/>
          <a:p>
            <a:pPr>
              <a:buNone/>
            </a:pPr>
            <a:r>
              <a:rPr lang="en-GB" sz="1200" b="1" dirty="0">
                <a:latin typeface="Myriad Pro" panose="020B0503030403020204" pitchFamily="34" charset="0"/>
              </a:rPr>
              <a:t>1</a:t>
            </a:r>
          </a:p>
        </p:txBody>
      </p:sp>
      <p:sp>
        <p:nvSpPr>
          <p:cNvPr id="41" name="Rectangle 40">
            <a:extLst>
              <a:ext uri="{FF2B5EF4-FFF2-40B4-BE49-F238E27FC236}">
                <a16:creationId xmlns:a16="http://schemas.microsoft.com/office/drawing/2014/main" id="{D6B018A8-9813-4C96-8322-0A15F87D4581}"/>
              </a:ext>
            </a:extLst>
          </p:cNvPr>
          <p:cNvSpPr/>
          <p:nvPr/>
        </p:nvSpPr>
        <p:spPr>
          <a:xfrm>
            <a:off x="7308907" y="3827615"/>
            <a:ext cx="1325358" cy="276999"/>
          </a:xfrm>
          <a:prstGeom prst="rect">
            <a:avLst/>
          </a:prstGeom>
        </p:spPr>
        <p:txBody>
          <a:bodyPr wrap="square">
            <a:spAutoFit/>
          </a:bodyPr>
          <a:lstStyle/>
          <a:p>
            <a:pPr>
              <a:buNone/>
            </a:pPr>
            <a:r>
              <a:rPr lang="en-GB" sz="1200" dirty="0">
                <a:latin typeface="Myriad Pro" panose="020B0503030403020204" pitchFamily="34" charset="0"/>
              </a:rPr>
              <a:t>17 </a:t>
            </a:r>
            <a:r>
              <a:rPr lang="en-GB" sz="1200" dirty="0">
                <a:latin typeface="Myriad Pro" panose="020B0503030403020204" pitchFamily="34" charset="0"/>
                <a:ea typeface="Times New Roman" panose="02020603050405020304" pitchFamily="18" charset="0"/>
                <a:cs typeface="Times New Roman" panose="02020603050405020304" pitchFamily="18" charset="0"/>
              </a:rPr>
              <a:t>÷ 4 = 4 r 1</a:t>
            </a:r>
            <a:endParaRPr lang="en-GB" sz="1200" dirty="0">
              <a:latin typeface="Myriad Pro" panose="020B0503030403020204" pitchFamily="34" charset="0"/>
            </a:endParaRPr>
          </a:p>
        </p:txBody>
      </p:sp>
      <p:pic>
        <p:nvPicPr>
          <p:cNvPr id="42" name="Picture 41">
            <a:extLst>
              <a:ext uri="{FF2B5EF4-FFF2-40B4-BE49-F238E27FC236}">
                <a16:creationId xmlns:a16="http://schemas.microsoft.com/office/drawing/2014/main" id="{71316611-F2FF-4BF8-B0E1-570B4301E9D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887169" y="5108442"/>
            <a:ext cx="8134469" cy="438470"/>
          </a:xfrm>
          <a:prstGeom prst="rect">
            <a:avLst/>
          </a:prstGeom>
        </p:spPr>
      </p:pic>
      <p:pic>
        <p:nvPicPr>
          <p:cNvPr id="43" name="Picture 42">
            <a:extLst>
              <a:ext uri="{FF2B5EF4-FFF2-40B4-BE49-F238E27FC236}">
                <a16:creationId xmlns:a16="http://schemas.microsoft.com/office/drawing/2014/main" id="{FCA87E97-2A36-4907-92A7-76774F4620E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88196" y="5236917"/>
            <a:ext cx="1232170" cy="766237"/>
          </a:xfrm>
          <a:prstGeom prst="rect">
            <a:avLst/>
          </a:prstGeom>
        </p:spPr>
      </p:pic>
      <p:sp>
        <p:nvSpPr>
          <p:cNvPr id="44" name="Rectangle 43">
            <a:extLst>
              <a:ext uri="{FF2B5EF4-FFF2-40B4-BE49-F238E27FC236}">
                <a16:creationId xmlns:a16="http://schemas.microsoft.com/office/drawing/2014/main" id="{710F2702-1C58-4AAC-93CD-F3D1384939CC}"/>
              </a:ext>
            </a:extLst>
          </p:cNvPr>
          <p:cNvSpPr/>
          <p:nvPr/>
        </p:nvSpPr>
        <p:spPr bwMode="auto">
          <a:xfrm>
            <a:off x="199416" y="6089971"/>
            <a:ext cx="1296000" cy="106975"/>
          </a:xfrm>
          <a:prstGeom prst="rect">
            <a:avLst/>
          </a:prstGeom>
          <a:solidFill>
            <a:srgbClr val="FFE2D8"/>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5" name="Rectangle 44">
            <a:extLst>
              <a:ext uri="{FF2B5EF4-FFF2-40B4-BE49-F238E27FC236}">
                <a16:creationId xmlns:a16="http://schemas.microsoft.com/office/drawing/2014/main" id="{F2A7F37F-011E-4898-9F75-CE2381763E25}"/>
              </a:ext>
            </a:extLst>
          </p:cNvPr>
          <p:cNvSpPr/>
          <p:nvPr/>
        </p:nvSpPr>
        <p:spPr>
          <a:xfrm>
            <a:off x="2885999" y="4016097"/>
            <a:ext cx="269626" cy="276999"/>
          </a:xfrm>
          <a:prstGeom prst="rect">
            <a:avLst/>
          </a:prstGeom>
        </p:spPr>
        <p:txBody>
          <a:bodyPr wrap="none">
            <a:spAutoFit/>
          </a:bodyPr>
          <a:lstStyle/>
          <a:p>
            <a:pPr>
              <a:buNone/>
            </a:pPr>
            <a:r>
              <a:rPr lang="en-GB" sz="1200" b="1" dirty="0">
                <a:latin typeface="Myriad Pro" panose="020B0503030403020204" pitchFamily="34" charset="0"/>
              </a:rPr>
              <a:t>4</a:t>
            </a:r>
          </a:p>
        </p:txBody>
      </p:sp>
      <p:sp>
        <p:nvSpPr>
          <p:cNvPr id="46" name="Rectangle 45">
            <a:extLst>
              <a:ext uri="{FF2B5EF4-FFF2-40B4-BE49-F238E27FC236}">
                <a16:creationId xmlns:a16="http://schemas.microsoft.com/office/drawing/2014/main" id="{5DC7EF81-8E77-4ADA-86A5-B8DBFCEA032D}"/>
              </a:ext>
            </a:extLst>
          </p:cNvPr>
          <p:cNvSpPr/>
          <p:nvPr/>
        </p:nvSpPr>
        <p:spPr>
          <a:xfrm>
            <a:off x="4479913" y="4011296"/>
            <a:ext cx="263214" cy="276999"/>
          </a:xfrm>
          <a:prstGeom prst="rect">
            <a:avLst/>
          </a:prstGeom>
        </p:spPr>
        <p:txBody>
          <a:bodyPr wrap="none">
            <a:spAutoFit/>
          </a:bodyPr>
          <a:lstStyle/>
          <a:p>
            <a:pPr>
              <a:buNone/>
            </a:pPr>
            <a:r>
              <a:rPr lang="en-GB" sz="1200" dirty="0">
                <a:latin typeface="Myriad Pro" panose="020B0503030403020204" pitchFamily="34" charset="0"/>
              </a:rPr>
              <a:t>4</a:t>
            </a:r>
          </a:p>
        </p:txBody>
      </p:sp>
      <p:sp>
        <p:nvSpPr>
          <p:cNvPr id="47" name="Rectangle 46">
            <a:extLst>
              <a:ext uri="{FF2B5EF4-FFF2-40B4-BE49-F238E27FC236}">
                <a16:creationId xmlns:a16="http://schemas.microsoft.com/office/drawing/2014/main" id="{C0FBBEEA-FB27-480A-A4A8-F6AD8D4D4F6D}"/>
              </a:ext>
            </a:extLst>
          </p:cNvPr>
          <p:cNvSpPr/>
          <p:nvPr/>
        </p:nvSpPr>
        <p:spPr>
          <a:xfrm>
            <a:off x="6056819" y="4013430"/>
            <a:ext cx="269626" cy="276999"/>
          </a:xfrm>
          <a:prstGeom prst="rect">
            <a:avLst/>
          </a:prstGeom>
        </p:spPr>
        <p:txBody>
          <a:bodyPr wrap="none">
            <a:spAutoFit/>
          </a:bodyPr>
          <a:lstStyle/>
          <a:p>
            <a:pPr>
              <a:buNone/>
            </a:pPr>
            <a:r>
              <a:rPr lang="en-GB" sz="1200" b="1" dirty="0">
                <a:latin typeface="Myriad Pro" panose="020B0503030403020204" pitchFamily="34" charset="0"/>
              </a:rPr>
              <a:t>2</a:t>
            </a:r>
          </a:p>
        </p:txBody>
      </p:sp>
      <p:sp>
        <p:nvSpPr>
          <p:cNvPr id="48" name="Rectangle 47">
            <a:extLst>
              <a:ext uri="{FF2B5EF4-FFF2-40B4-BE49-F238E27FC236}">
                <a16:creationId xmlns:a16="http://schemas.microsoft.com/office/drawing/2014/main" id="{FFC724F8-FEC4-435C-908B-80B99869607B}"/>
              </a:ext>
            </a:extLst>
          </p:cNvPr>
          <p:cNvSpPr/>
          <p:nvPr/>
        </p:nvSpPr>
        <p:spPr>
          <a:xfrm>
            <a:off x="7321281" y="4013430"/>
            <a:ext cx="1325358" cy="276999"/>
          </a:xfrm>
          <a:prstGeom prst="rect">
            <a:avLst/>
          </a:prstGeom>
        </p:spPr>
        <p:txBody>
          <a:bodyPr wrap="square">
            <a:spAutoFit/>
          </a:bodyPr>
          <a:lstStyle/>
          <a:p>
            <a:pPr>
              <a:buNone/>
            </a:pPr>
            <a:r>
              <a:rPr lang="en-GB" sz="1200" dirty="0">
                <a:latin typeface="Myriad Pro" panose="020B0503030403020204" pitchFamily="34" charset="0"/>
              </a:rPr>
              <a:t>18 </a:t>
            </a:r>
            <a:r>
              <a:rPr lang="en-GB" sz="1200" dirty="0">
                <a:latin typeface="Myriad Pro" panose="020B0503030403020204" pitchFamily="34" charset="0"/>
                <a:ea typeface="Times New Roman" panose="02020603050405020304" pitchFamily="18" charset="0"/>
                <a:cs typeface="Times New Roman" panose="02020603050405020304" pitchFamily="18" charset="0"/>
              </a:rPr>
              <a:t>÷ 4 = 4 r 2</a:t>
            </a:r>
            <a:endParaRPr lang="en-GB" sz="1200" dirty="0">
              <a:latin typeface="Myriad Pro" panose="020B0503030403020204" pitchFamily="34" charset="0"/>
            </a:endParaRPr>
          </a:p>
        </p:txBody>
      </p:sp>
      <p:sp>
        <p:nvSpPr>
          <p:cNvPr id="49" name="Rectangle 48">
            <a:extLst>
              <a:ext uri="{FF2B5EF4-FFF2-40B4-BE49-F238E27FC236}">
                <a16:creationId xmlns:a16="http://schemas.microsoft.com/office/drawing/2014/main" id="{9EBE6B35-B2B3-4B15-A8C8-72167A75E9B3}"/>
              </a:ext>
            </a:extLst>
          </p:cNvPr>
          <p:cNvSpPr/>
          <p:nvPr/>
        </p:nvSpPr>
        <p:spPr>
          <a:xfrm>
            <a:off x="110516" y="4586883"/>
            <a:ext cx="1547256" cy="830997"/>
          </a:xfrm>
          <a:prstGeom prst="rect">
            <a:avLst/>
          </a:prstGeom>
        </p:spPr>
        <p:txBody>
          <a:bodyPr wrap="square">
            <a:spAutoFit/>
          </a:bodyPr>
          <a:lstStyle/>
          <a:p>
            <a:pPr algn="ctr">
              <a:buNone/>
            </a:pPr>
            <a:r>
              <a:rPr lang="en-GB" sz="2400" dirty="0">
                <a:latin typeface="Myriad Pro" panose="020B0503030403020204" pitchFamily="34" charset="0"/>
              </a:rPr>
              <a:t>remainder of </a:t>
            </a:r>
            <a:r>
              <a:rPr lang="en-GB" sz="2400" b="1" dirty="0">
                <a:latin typeface="Myriad Pro" panose="020B0503030403020204" pitchFamily="34" charset="0"/>
              </a:rPr>
              <a:t>3</a:t>
            </a:r>
          </a:p>
        </p:txBody>
      </p:sp>
      <p:sp>
        <p:nvSpPr>
          <p:cNvPr id="50" name="Rectangle 49">
            <a:extLst>
              <a:ext uri="{FF2B5EF4-FFF2-40B4-BE49-F238E27FC236}">
                <a16:creationId xmlns:a16="http://schemas.microsoft.com/office/drawing/2014/main" id="{5511B870-A94F-4961-B05C-4B7C2398EC78}"/>
              </a:ext>
            </a:extLst>
          </p:cNvPr>
          <p:cNvSpPr/>
          <p:nvPr/>
        </p:nvSpPr>
        <p:spPr>
          <a:xfrm>
            <a:off x="2887241" y="4203546"/>
            <a:ext cx="269626" cy="276999"/>
          </a:xfrm>
          <a:prstGeom prst="rect">
            <a:avLst/>
          </a:prstGeom>
        </p:spPr>
        <p:txBody>
          <a:bodyPr wrap="none">
            <a:spAutoFit/>
          </a:bodyPr>
          <a:lstStyle/>
          <a:p>
            <a:pPr>
              <a:buNone/>
            </a:pPr>
            <a:r>
              <a:rPr lang="en-GB" sz="1200" b="1" dirty="0">
                <a:latin typeface="Myriad Pro" panose="020B0503030403020204" pitchFamily="34" charset="0"/>
              </a:rPr>
              <a:t>4</a:t>
            </a:r>
          </a:p>
        </p:txBody>
      </p:sp>
      <p:sp>
        <p:nvSpPr>
          <p:cNvPr id="51" name="Rectangle 50">
            <a:extLst>
              <a:ext uri="{FF2B5EF4-FFF2-40B4-BE49-F238E27FC236}">
                <a16:creationId xmlns:a16="http://schemas.microsoft.com/office/drawing/2014/main" id="{2C5EA672-1F4C-4244-9E70-5675B652499C}"/>
              </a:ext>
            </a:extLst>
          </p:cNvPr>
          <p:cNvSpPr/>
          <p:nvPr/>
        </p:nvSpPr>
        <p:spPr>
          <a:xfrm>
            <a:off x="4481155" y="4198745"/>
            <a:ext cx="263214" cy="276999"/>
          </a:xfrm>
          <a:prstGeom prst="rect">
            <a:avLst/>
          </a:prstGeom>
        </p:spPr>
        <p:txBody>
          <a:bodyPr wrap="none">
            <a:spAutoFit/>
          </a:bodyPr>
          <a:lstStyle/>
          <a:p>
            <a:pPr>
              <a:buNone/>
            </a:pPr>
            <a:r>
              <a:rPr lang="en-GB" sz="1200" dirty="0">
                <a:latin typeface="Myriad Pro" panose="020B0503030403020204" pitchFamily="34" charset="0"/>
              </a:rPr>
              <a:t>4</a:t>
            </a:r>
          </a:p>
        </p:txBody>
      </p:sp>
      <p:sp>
        <p:nvSpPr>
          <p:cNvPr id="52" name="Rectangle 51">
            <a:extLst>
              <a:ext uri="{FF2B5EF4-FFF2-40B4-BE49-F238E27FC236}">
                <a16:creationId xmlns:a16="http://schemas.microsoft.com/office/drawing/2014/main" id="{B0BE6E91-9169-434C-8653-F826719699A2}"/>
              </a:ext>
            </a:extLst>
          </p:cNvPr>
          <p:cNvSpPr/>
          <p:nvPr/>
        </p:nvSpPr>
        <p:spPr>
          <a:xfrm>
            <a:off x="6058061" y="4200879"/>
            <a:ext cx="269626" cy="276999"/>
          </a:xfrm>
          <a:prstGeom prst="rect">
            <a:avLst/>
          </a:prstGeom>
        </p:spPr>
        <p:txBody>
          <a:bodyPr wrap="none">
            <a:spAutoFit/>
          </a:bodyPr>
          <a:lstStyle/>
          <a:p>
            <a:pPr>
              <a:buNone/>
            </a:pPr>
            <a:r>
              <a:rPr lang="en-GB" sz="1200" b="1" dirty="0">
                <a:latin typeface="Myriad Pro" panose="020B0503030403020204" pitchFamily="34" charset="0"/>
              </a:rPr>
              <a:t>3</a:t>
            </a:r>
          </a:p>
        </p:txBody>
      </p:sp>
      <p:sp>
        <p:nvSpPr>
          <p:cNvPr id="53" name="Rectangle 52">
            <a:extLst>
              <a:ext uri="{FF2B5EF4-FFF2-40B4-BE49-F238E27FC236}">
                <a16:creationId xmlns:a16="http://schemas.microsoft.com/office/drawing/2014/main" id="{36240B63-872A-4293-B391-50D42ADB7E0B}"/>
              </a:ext>
            </a:extLst>
          </p:cNvPr>
          <p:cNvSpPr/>
          <p:nvPr/>
        </p:nvSpPr>
        <p:spPr>
          <a:xfrm>
            <a:off x="7322523" y="4200879"/>
            <a:ext cx="1325358" cy="276999"/>
          </a:xfrm>
          <a:prstGeom prst="rect">
            <a:avLst/>
          </a:prstGeom>
        </p:spPr>
        <p:txBody>
          <a:bodyPr wrap="square">
            <a:spAutoFit/>
          </a:bodyPr>
          <a:lstStyle/>
          <a:p>
            <a:pPr>
              <a:buNone/>
            </a:pPr>
            <a:r>
              <a:rPr lang="en-GB" sz="1200" dirty="0">
                <a:latin typeface="Myriad Pro" panose="020B0503030403020204" pitchFamily="34" charset="0"/>
              </a:rPr>
              <a:t>19 </a:t>
            </a:r>
            <a:r>
              <a:rPr lang="en-GB" sz="1200" dirty="0">
                <a:latin typeface="Myriad Pro" panose="020B0503030403020204" pitchFamily="34" charset="0"/>
                <a:ea typeface="Times New Roman" panose="02020603050405020304" pitchFamily="18" charset="0"/>
                <a:cs typeface="Times New Roman" panose="02020603050405020304" pitchFamily="18" charset="0"/>
              </a:rPr>
              <a:t>÷ 4 = 4 r 3</a:t>
            </a:r>
            <a:endParaRPr lang="en-GB" sz="1200" dirty="0">
              <a:latin typeface="Myriad Pro" panose="020B0503030403020204" pitchFamily="34" charset="0"/>
            </a:endParaRPr>
          </a:p>
        </p:txBody>
      </p:sp>
      <p:pic>
        <p:nvPicPr>
          <p:cNvPr id="3" name="Picture 2">
            <a:extLst>
              <a:ext uri="{FF2B5EF4-FFF2-40B4-BE49-F238E27FC236}">
                <a16:creationId xmlns:a16="http://schemas.microsoft.com/office/drawing/2014/main" id="{9A8FCF81-59C3-4241-A1C9-6D63B412C03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170103" y="5934353"/>
            <a:ext cx="8803791" cy="520035"/>
          </a:xfrm>
          <a:prstGeom prst="rect">
            <a:avLst/>
          </a:prstGeom>
        </p:spPr>
      </p:pic>
    </p:spTree>
    <p:extLst>
      <p:ext uri="{BB962C8B-B14F-4D97-AF65-F5344CB8AC3E}">
        <p14:creationId xmlns:p14="http://schemas.microsoft.com/office/powerpoint/2010/main" val="3557263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par>
                                <p:cTn id="13" presetID="10" presetClass="entr" presetSubtype="0" fill="hold" grpId="0" nodeType="withEffect">
                                  <p:stCondLst>
                                    <p:cond delay="20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par>
                                <p:cTn id="21" presetID="10" presetClass="entr" presetSubtype="0" fill="hold" grpId="0" nodeType="withEffect">
                                  <p:stCondLst>
                                    <p:cond delay="20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right)">
                                      <p:cBhvr>
                                        <p:cTn id="28" dur="500"/>
                                        <p:tgtEl>
                                          <p:spTgt spid="11"/>
                                        </p:tgtEl>
                                      </p:cBhvr>
                                    </p:animEffect>
                                  </p:childTnLst>
                                </p:cTn>
                              </p:par>
                              <p:par>
                                <p:cTn id="29" presetID="10" presetClass="entr" presetSubtype="0" fill="hold" grpId="0" nodeType="withEffect">
                                  <p:stCondLst>
                                    <p:cond delay="20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nodeType="click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wipe(right)">
                                      <p:cBhvr>
                                        <p:cTn id="36" dur="500"/>
                                        <p:tgtEl>
                                          <p:spTgt spid="36"/>
                                        </p:tgtEl>
                                      </p:cBhvr>
                                    </p:animEffect>
                                  </p:childTnLst>
                                </p:cTn>
                              </p:par>
                              <p:par>
                                <p:cTn id="37" presetID="10" presetClass="entr" presetSubtype="0" fill="hold" grpId="0" nodeType="withEffect">
                                  <p:stCondLst>
                                    <p:cond delay="20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500"/>
                                        <p:tgtEl>
                                          <p:spTgt spid="3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500"/>
                                        <p:tgtEl>
                                          <p:spTgt spid="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500"/>
                                        <p:tgtEl>
                                          <p:spTgt spid="27"/>
                                        </p:tgtEl>
                                      </p:cBhvr>
                                    </p:animEffect>
                                  </p:childTnLst>
                                </p:cTn>
                              </p:par>
                              <p:par>
                                <p:cTn id="48" presetID="10" presetClass="entr" presetSubtype="0" fill="hold" nodeType="with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fade">
                                      <p:cBhvr>
                                        <p:cTn id="50" dur="500"/>
                                        <p:tgtEl>
                                          <p:spTgt spid="42"/>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500"/>
                                        <p:tgtEl>
                                          <p:spTgt spid="4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fade">
                                      <p:cBhvr>
                                        <p:cTn id="58" dur="500"/>
                                        <p:tgtEl>
                                          <p:spTgt spid="49"/>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fade">
                                      <p:cBhvr>
                                        <p:cTn id="61" dur="500"/>
                                        <p:tgtEl>
                                          <p:spTgt spid="44"/>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50"/>
                                        </p:tgtEl>
                                        <p:attrNameLst>
                                          <p:attrName>style.visibility</p:attrName>
                                        </p:attrNameLst>
                                      </p:cBhvr>
                                      <p:to>
                                        <p:strVal val="visible"/>
                                      </p:to>
                                    </p:set>
                                    <p:animEffect transition="in" filter="fade">
                                      <p:cBhvr>
                                        <p:cTn id="66" dur="500"/>
                                        <p:tgtEl>
                                          <p:spTgt spid="50"/>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fade">
                                      <p:cBhvr>
                                        <p:cTn id="69" dur="500"/>
                                        <p:tgtEl>
                                          <p:spTgt spid="51"/>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52"/>
                                        </p:tgtEl>
                                        <p:attrNameLst>
                                          <p:attrName>style.visibility</p:attrName>
                                        </p:attrNameLst>
                                      </p:cBhvr>
                                      <p:to>
                                        <p:strVal val="visible"/>
                                      </p:to>
                                    </p:set>
                                    <p:animEffect transition="in" filter="fade">
                                      <p:cBhvr>
                                        <p:cTn id="72" dur="500"/>
                                        <p:tgtEl>
                                          <p:spTgt spid="52"/>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p:bldP spid="13" grpId="0"/>
      <p:bldP spid="14" grpId="0"/>
      <p:bldP spid="27" grpId="0"/>
      <p:bldP spid="37" grpId="0"/>
      <p:bldP spid="44" grpId="0" animBg="1"/>
      <p:bldP spid="49" grpId="0"/>
      <p:bldP spid="50" grpId="0"/>
      <p:bldP spid="51" grpId="0"/>
      <p:bldP spid="52" grpId="0"/>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944513F-8135-478E-9579-7CB3528F6AF3}"/>
              </a:ext>
            </a:extLst>
          </p:cNvPr>
          <p:cNvSpPr/>
          <p:nvPr/>
        </p:nvSpPr>
        <p:spPr bwMode="auto">
          <a:xfrm>
            <a:off x="180464" y="6096938"/>
            <a:ext cx="8568000" cy="100008"/>
          </a:xfrm>
          <a:prstGeom prst="rect">
            <a:avLst/>
          </a:prstGeom>
          <a:solidFill>
            <a:srgbClr val="A2E3FF"/>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53" name="Picture 52">
            <a:extLst>
              <a:ext uri="{FF2B5EF4-FFF2-40B4-BE49-F238E27FC236}">
                <a16:creationId xmlns:a16="http://schemas.microsoft.com/office/drawing/2014/main" id="{3637A44E-795C-4271-A429-F381B9F2FED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70103" y="5934353"/>
            <a:ext cx="8803791" cy="520035"/>
          </a:xfrm>
          <a:prstGeom prst="rect">
            <a:avLst/>
          </a:prstGeom>
        </p:spPr>
      </p:pic>
      <p:sp>
        <p:nvSpPr>
          <p:cNvPr id="2" name="Text Placeholder 1">
            <a:extLst>
              <a:ext uri="{FF2B5EF4-FFF2-40B4-BE49-F238E27FC236}">
                <a16:creationId xmlns:a16="http://schemas.microsoft.com/office/drawing/2014/main" id="{F9BDF091-6276-4258-864A-89111A2A8F64}"/>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2.12 </a:t>
            </a:r>
            <a:r>
              <a:rPr lang="en-GB" dirty="0"/>
              <a:t>Division with remainders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2:1</a:t>
            </a:r>
          </a:p>
        </p:txBody>
      </p:sp>
      <p:graphicFrame>
        <p:nvGraphicFramePr>
          <p:cNvPr id="4" name="Table 3">
            <a:extLst>
              <a:ext uri="{FF2B5EF4-FFF2-40B4-BE49-F238E27FC236}">
                <a16:creationId xmlns:a16="http://schemas.microsoft.com/office/drawing/2014/main" id="{6D0B4277-300B-4239-BB06-3B371E393F60}"/>
              </a:ext>
            </a:extLst>
          </p:cNvPr>
          <p:cNvGraphicFramePr>
            <a:graphicFrameLocks noGrp="1"/>
          </p:cNvGraphicFramePr>
          <p:nvPr>
            <p:extLst>
              <p:ext uri="{D42A27DB-BD31-4B8C-83A1-F6EECF244321}">
                <p14:modId xmlns:p14="http://schemas.microsoft.com/office/powerpoint/2010/main" val="1564719203"/>
              </p:ext>
            </p:extLst>
          </p:nvPr>
        </p:nvGraphicFramePr>
        <p:xfrm>
          <a:off x="683567" y="2270113"/>
          <a:ext cx="7776865" cy="2364237"/>
        </p:xfrm>
        <a:graphic>
          <a:graphicData uri="http://schemas.openxmlformats.org/drawingml/2006/table">
            <a:tbl>
              <a:tblPr firstRow="1" firstCol="1" bandRow="1">
                <a:tableStyleId>{5C22544A-7EE6-4342-B048-85BDC9FD1C3A}</a:tableStyleId>
              </a:tblPr>
              <a:tblGrid>
                <a:gridCol w="1555373">
                  <a:extLst>
                    <a:ext uri="{9D8B030D-6E8A-4147-A177-3AD203B41FA5}">
                      <a16:colId xmlns:a16="http://schemas.microsoft.com/office/drawing/2014/main" val="4115367786"/>
                    </a:ext>
                  </a:extLst>
                </a:gridCol>
                <a:gridCol w="1555373">
                  <a:extLst>
                    <a:ext uri="{9D8B030D-6E8A-4147-A177-3AD203B41FA5}">
                      <a16:colId xmlns:a16="http://schemas.microsoft.com/office/drawing/2014/main" val="2164422049"/>
                    </a:ext>
                  </a:extLst>
                </a:gridCol>
                <a:gridCol w="1555373">
                  <a:extLst>
                    <a:ext uri="{9D8B030D-6E8A-4147-A177-3AD203B41FA5}">
                      <a16:colId xmlns:a16="http://schemas.microsoft.com/office/drawing/2014/main" val="3728697953"/>
                    </a:ext>
                  </a:extLst>
                </a:gridCol>
                <a:gridCol w="1555373">
                  <a:extLst>
                    <a:ext uri="{9D8B030D-6E8A-4147-A177-3AD203B41FA5}">
                      <a16:colId xmlns:a16="http://schemas.microsoft.com/office/drawing/2014/main" val="944799881"/>
                    </a:ext>
                  </a:extLst>
                </a:gridCol>
                <a:gridCol w="1555373">
                  <a:extLst>
                    <a:ext uri="{9D8B030D-6E8A-4147-A177-3AD203B41FA5}">
                      <a16:colId xmlns:a16="http://schemas.microsoft.com/office/drawing/2014/main" val="1832046248"/>
                    </a:ext>
                  </a:extLst>
                </a:gridCol>
              </a:tblGrid>
              <a:tr h="661986">
                <a:tc>
                  <a:txBody>
                    <a:bodyPr/>
                    <a:lstStyle/>
                    <a:p>
                      <a:pPr algn="ctr">
                        <a:spcBef>
                          <a:spcPts val="400"/>
                        </a:spcBef>
                        <a:spcAft>
                          <a:spcPts val="400"/>
                        </a:spcAft>
                      </a:pPr>
                      <a:r>
                        <a:rPr lang="en-GB" sz="1400" dirty="0">
                          <a:solidFill>
                            <a:schemeClr val="tx1"/>
                          </a:solidFill>
                          <a:effectLst/>
                          <a:latin typeface="Myriad Pro" panose="020B0503030403020204" pitchFamily="34" charset="0"/>
                        </a:rPr>
                        <a:t>Total number of apples</a:t>
                      </a:r>
                      <a:br>
                        <a:rPr lang="en-GB" sz="1400" dirty="0">
                          <a:solidFill>
                            <a:schemeClr val="tx1"/>
                          </a:solidFill>
                          <a:effectLst/>
                          <a:latin typeface="Myriad Pro" panose="020B0503030403020204" pitchFamily="34" charset="0"/>
                        </a:rPr>
                      </a:br>
                      <a:r>
                        <a:rPr lang="en-GB" sz="1400" dirty="0">
                          <a:solidFill>
                            <a:schemeClr val="tx1"/>
                          </a:solidFill>
                          <a:effectLst/>
                          <a:latin typeface="Myriad Pro" panose="020B0503030403020204" pitchFamily="34" charset="0"/>
                        </a:rPr>
                        <a:t>(dividend)</a:t>
                      </a:r>
                      <a:endParaRPr lang="en-GB" sz="14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spcBef>
                          <a:spcPts val="400"/>
                        </a:spcBef>
                        <a:spcAft>
                          <a:spcPts val="400"/>
                        </a:spcAft>
                      </a:pPr>
                      <a:r>
                        <a:rPr lang="en-GB" sz="1400" dirty="0">
                          <a:solidFill>
                            <a:schemeClr val="tx1"/>
                          </a:solidFill>
                          <a:effectLst/>
                          <a:latin typeface="Myriad Pro" panose="020B0503030403020204" pitchFamily="34" charset="0"/>
                        </a:rPr>
                        <a:t>Number of apples in each tray</a:t>
                      </a:r>
                      <a:br>
                        <a:rPr lang="en-GB" sz="1400" dirty="0">
                          <a:solidFill>
                            <a:schemeClr val="tx1"/>
                          </a:solidFill>
                          <a:effectLst/>
                          <a:latin typeface="Myriad Pro" panose="020B0503030403020204" pitchFamily="34" charset="0"/>
                        </a:rPr>
                      </a:br>
                      <a:r>
                        <a:rPr lang="en-GB" sz="1400" dirty="0">
                          <a:solidFill>
                            <a:schemeClr val="tx1"/>
                          </a:solidFill>
                          <a:effectLst/>
                          <a:latin typeface="Myriad Pro" panose="020B0503030403020204" pitchFamily="34" charset="0"/>
                        </a:rPr>
                        <a:t>(divisor)</a:t>
                      </a:r>
                      <a:endParaRPr lang="en-GB" sz="14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spcBef>
                          <a:spcPts val="400"/>
                        </a:spcBef>
                        <a:spcAft>
                          <a:spcPts val="400"/>
                        </a:spcAft>
                      </a:pPr>
                      <a:r>
                        <a:rPr lang="en-GB" sz="1400">
                          <a:solidFill>
                            <a:schemeClr val="tx1"/>
                          </a:solidFill>
                          <a:effectLst/>
                          <a:latin typeface="Myriad Pro" panose="020B0503030403020204" pitchFamily="34" charset="0"/>
                        </a:rPr>
                        <a:t>Number of trays</a:t>
                      </a:r>
                      <a:br>
                        <a:rPr lang="en-GB" sz="1400">
                          <a:solidFill>
                            <a:schemeClr val="tx1"/>
                          </a:solidFill>
                          <a:effectLst/>
                          <a:latin typeface="Myriad Pro" panose="020B0503030403020204" pitchFamily="34" charset="0"/>
                        </a:rPr>
                      </a:br>
                      <a:r>
                        <a:rPr lang="en-GB" sz="1400">
                          <a:solidFill>
                            <a:schemeClr val="tx1"/>
                          </a:solidFill>
                          <a:effectLst/>
                          <a:latin typeface="Myriad Pro" panose="020B0503030403020204" pitchFamily="34" charset="0"/>
                        </a:rPr>
                        <a:t>(quotient)</a:t>
                      </a:r>
                      <a:endParaRPr lang="en-GB" sz="14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spcBef>
                          <a:spcPts val="400"/>
                        </a:spcBef>
                        <a:spcAft>
                          <a:spcPts val="400"/>
                        </a:spcAft>
                      </a:pPr>
                      <a:r>
                        <a:rPr lang="en-GB" sz="1400" dirty="0">
                          <a:solidFill>
                            <a:schemeClr val="tx1"/>
                          </a:solidFill>
                          <a:effectLst/>
                          <a:latin typeface="Myriad Pro" panose="020B0503030403020204" pitchFamily="34" charset="0"/>
                        </a:rPr>
                        <a:t>Number of apples left over</a:t>
                      </a:r>
                      <a:br>
                        <a:rPr lang="en-GB" sz="1400" dirty="0">
                          <a:solidFill>
                            <a:schemeClr val="tx1"/>
                          </a:solidFill>
                          <a:effectLst/>
                          <a:latin typeface="Myriad Pro" panose="020B0503030403020204" pitchFamily="34" charset="0"/>
                        </a:rPr>
                      </a:br>
                      <a:r>
                        <a:rPr lang="en-GB" sz="1400" dirty="0">
                          <a:solidFill>
                            <a:schemeClr val="tx1"/>
                          </a:solidFill>
                          <a:effectLst/>
                          <a:latin typeface="Myriad Pro" panose="020B0503030403020204" pitchFamily="34" charset="0"/>
                        </a:rPr>
                        <a:t>(remainder)</a:t>
                      </a:r>
                      <a:endParaRPr lang="en-GB" sz="14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spcBef>
                          <a:spcPts val="400"/>
                        </a:spcBef>
                        <a:spcAft>
                          <a:spcPts val="400"/>
                        </a:spcAft>
                      </a:pPr>
                      <a:r>
                        <a:rPr lang="en-GB" sz="1400" dirty="0">
                          <a:solidFill>
                            <a:schemeClr val="tx1"/>
                          </a:solidFill>
                          <a:effectLst/>
                          <a:latin typeface="Myriad Pro" panose="020B0503030403020204" pitchFamily="34" charset="0"/>
                        </a:rPr>
                        <a:t>Equation</a:t>
                      </a:r>
                      <a:endParaRPr lang="en-GB" sz="14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328391683"/>
                  </a:ext>
                </a:extLst>
              </a:tr>
              <a:tr h="189139">
                <a:tc>
                  <a:txBody>
                    <a:bodyPr/>
                    <a:lstStyle/>
                    <a:p>
                      <a:pPr algn="ctr">
                        <a:spcBef>
                          <a:spcPts val="400"/>
                        </a:spcBef>
                        <a:spcAft>
                          <a:spcPts val="400"/>
                        </a:spcAft>
                      </a:pPr>
                      <a:r>
                        <a:rPr lang="en-GB" sz="12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12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5857388"/>
                  </a:ext>
                </a:extLst>
              </a:tr>
              <a:tr h="189139">
                <a:tc>
                  <a:txBody>
                    <a:bodyPr/>
                    <a:lstStyle/>
                    <a:p>
                      <a:pPr algn="ctr">
                        <a:spcBef>
                          <a:spcPts val="400"/>
                        </a:spcBef>
                        <a:spcAft>
                          <a:spcPts val="400"/>
                        </a:spcAft>
                      </a:pPr>
                      <a:r>
                        <a:rPr lang="en-GB" sz="12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13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80650566"/>
                  </a:ext>
                </a:extLst>
              </a:tr>
              <a:tr h="189139">
                <a:tc>
                  <a:txBody>
                    <a:bodyPr/>
                    <a:lstStyle/>
                    <a:p>
                      <a:pPr algn="ctr">
                        <a:spcBef>
                          <a:spcPts val="400"/>
                        </a:spcBef>
                        <a:spcAft>
                          <a:spcPts val="400"/>
                        </a:spcAft>
                      </a:pPr>
                      <a:r>
                        <a:rPr lang="en-GB" sz="12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14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0473338"/>
                  </a:ext>
                </a:extLst>
              </a:tr>
              <a:tr h="189139">
                <a:tc>
                  <a:txBody>
                    <a:bodyPr/>
                    <a:lstStyle/>
                    <a:p>
                      <a:pPr algn="ctr">
                        <a:spcBef>
                          <a:spcPts val="400"/>
                        </a:spcBef>
                        <a:spcAft>
                          <a:spcPts val="400"/>
                        </a:spcAft>
                      </a:pPr>
                      <a:r>
                        <a:rPr lang="en-GB" sz="12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15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371320"/>
                  </a:ext>
                </a:extLst>
              </a:tr>
              <a:tr h="189139">
                <a:tc>
                  <a:txBody>
                    <a:bodyPr/>
                    <a:lstStyle/>
                    <a:p>
                      <a:pPr algn="ctr">
                        <a:spcBef>
                          <a:spcPts val="400"/>
                        </a:spcBef>
                        <a:spcAft>
                          <a:spcPts val="400"/>
                        </a:spcAft>
                      </a:pPr>
                      <a:r>
                        <a:rPr lang="en-GB" sz="12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16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64842721"/>
                  </a:ext>
                </a:extLst>
              </a:tr>
              <a:tr h="189139">
                <a:tc>
                  <a:txBody>
                    <a:bodyPr/>
                    <a:lstStyle/>
                    <a:p>
                      <a:pPr algn="ctr">
                        <a:spcBef>
                          <a:spcPts val="400"/>
                        </a:spcBef>
                        <a:spcAft>
                          <a:spcPts val="400"/>
                        </a:spcAft>
                      </a:pPr>
                      <a:r>
                        <a:rPr lang="en-GB" sz="12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17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2933647"/>
                  </a:ext>
                </a:extLst>
              </a:tr>
              <a:tr h="189139">
                <a:tc>
                  <a:txBody>
                    <a:bodyPr/>
                    <a:lstStyle/>
                    <a:p>
                      <a:pPr algn="ctr">
                        <a:spcBef>
                          <a:spcPts val="400"/>
                        </a:spcBef>
                        <a:spcAft>
                          <a:spcPts val="400"/>
                        </a:spcAft>
                      </a:pPr>
                      <a:r>
                        <a:rPr lang="en-GB" sz="12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18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32005977"/>
                  </a:ext>
                </a:extLst>
              </a:tr>
              <a:tr h="189139">
                <a:tc>
                  <a:txBody>
                    <a:bodyPr/>
                    <a:lstStyle/>
                    <a:p>
                      <a:pPr algn="ctr">
                        <a:spcBef>
                          <a:spcPts val="400"/>
                        </a:spcBef>
                        <a:spcAft>
                          <a:spcPts val="400"/>
                        </a:spcAft>
                      </a:pPr>
                      <a:r>
                        <a:rPr lang="en-GB" sz="12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19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3474050"/>
                  </a:ext>
                </a:extLst>
              </a:tr>
              <a:tr h="189139">
                <a:tc>
                  <a:txBody>
                    <a:bodyPr/>
                    <a:lstStyle/>
                    <a:p>
                      <a:pPr algn="ctr">
                        <a:spcBef>
                          <a:spcPts val="400"/>
                        </a:spcBef>
                        <a:spcAft>
                          <a:spcPts val="400"/>
                        </a:spcAft>
                      </a:pPr>
                      <a:r>
                        <a:rPr lang="en-GB" sz="12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400"/>
                        </a:spcBef>
                        <a:spcAft>
                          <a:spcPts val="400"/>
                        </a:spcAft>
                      </a:pPr>
                      <a:endParaRPr lang="en-GB" sz="12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70972215"/>
                  </a:ext>
                </a:extLst>
              </a:tr>
            </a:tbl>
          </a:graphicData>
        </a:graphic>
      </p:graphicFrame>
      <p:sp>
        <p:nvSpPr>
          <p:cNvPr id="5" name="Rectangle 4">
            <a:extLst>
              <a:ext uri="{FF2B5EF4-FFF2-40B4-BE49-F238E27FC236}">
                <a16:creationId xmlns:a16="http://schemas.microsoft.com/office/drawing/2014/main" id="{1A8B1693-35AD-4EA6-A6D8-FBD49F36B323}"/>
              </a:ext>
            </a:extLst>
          </p:cNvPr>
          <p:cNvSpPr/>
          <p:nvPr/>
        </p:nvSpPr>
        <p:spPr>
          <a:xfrm>
            <a:off x="2114981" y="746725"/>
            <a:ext cx="4914038" cy="461665"/>
          </a:xfrm>
          <a:prstGeom prst="rect">
            <a:avLst/>
          </a:prstGeom>
        </p:spPr>
        <p:txBody>
          <a:bodyPr wrap="none">
            <a:spAutoFit/>
          </a:bodyPr>
          <a:lstStyle/>
          <a:p>
            <a:pPr algn="ctr">
              <a:buNone/>
            </a:pPr>
            <a:r>
              <a:rPr lang="en-GB" sz="2400" dirty="0">
                <a:latin typeface="Myriad Pro" panose="020B0503030403020204" pitchFamily="34" charset="0"/>
              </a:rPr>
              <a:t>Apples in trays of 4. How many trays?</a:t>
            </a:r>
          </a:p>
        </p:txBody>
      </p:sp>
      <p:pic>
        <p:nvPicPr>
          <p:cNvPr id="6" name="Picture 5">
            <a:extLst>
              <a:ext uri="{FF2B5EF4-FFF2-40B4-BE49-F238E27FC236}">
                <a16:creationId xmlns:a16="http://schemas.microsoft.com/office/drawing/2014/main" id="{438D2477-A39D-4AB0-B4CB-A8916A92A9F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60978" y="1228393"/>
            <a:ext cx="2856319" cy="971845"/>
          </a:xfrm>
          <a:prstGeom prst="rect">
            <a:avLst/>
          </a:prstGeom>
        </p:spPr>
      </p:pic>
      <p:pic>
        <p:nvPicPr>
          <p:cNvPr id="7" name="Picture 6">
            <a:extLst>
              <a:ext uri="{FF2B5EF4-FFF2-40B4-BE49-F238E27FC236}">
                <a16:creationId xmlns:a16="http://schemas.microsoft.com/office/drawing/2014/main" id="{4F0A90C5-7EF5-4F7F-882C-D6A16CCF29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93366" y="5659897"/>
            <a:ext cx="1658469" cy="374091"/>
          </a:xfrm>
          <a:prstGeom prst="rect">
            <a:avLst/>
          </a:prstGeom>
        </p:spPr>
      </p:pic>
      <p:pic>
        <p:nvPicPr>
          <p:cNvPr id="8" name="Picture 7">
            <a:extLst>
              <a:ext uri="{FF2B5EF4-FFF2-40B4-BE49-F238E27FC236}">
                <a16:creationId xmlns:a16="http://schemas.microsoft.com/office/drawing/2014/main" id="{BEA6F94A-B2F7-4989-A6DF-48E461FEAFF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86000" y="6177476"/>
            <a:ext cx="318066" cy="318066"/>
          </a:xfrm>
          <a:prstGeom prst="rect">
            <a:avLst/>
          </a:prstGeom>
        </p:spPr>
      </p:pic>
      <p:pic>
        <p:nvPicPr>
          <p:cNvPr id="9" name="Picture 8">
            <a:extLst>
              <a:ext uri="{FF2B5EF4-FFF2-40B4-BE49-F238E27FC236}">
                <a16:creationId xmlns:a16="http://schemas.microsoft.com/office/drawing/2014/main" id="{27E13A91-7DB7-4DF0-B56B-F9FA497478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73683" y="5659897"/>
            <a:ext cx="1658469" cy="374091"/>
          </a:xfrm>
          <a:prstGeom prst="rect">
            <a:avLst/>
          </a:prstGeom>
        </p:spPr>
      </p:pic>
      <p:pic>
        <p:nvPicPr>
          <p:cNvPr id="10" name="Picture 9">
            <a:extLst>
              <a:ext uri="{FF2B5EF4-FFF2-40B4-BE49-F238E27FC236}">
                <a16:creationId xmlns:a16="http://schemas.microsoft.com/office/drawing/2014/main" id="{1568B47B-59C0-467B-BEFA-A8B3154574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68859" y="5659897"/>
            <a:ext cx="1658469" cy="374091"/>
          </a:xfrm>
          <a:prstGeom prst="rect">
            <a:avLst/>
          </a:prstGeom>
        </p:spPr>
      </p:pic>
      <p:sp>
        <p:nvSpPr>
          <p:cNvPr id="11" name="Rectangle 10">
            <a:extLst>
              <a:ext uri="{FF2B5EF4-FFF2-40B4-BE49-F238E27FC236}">
                <a16:creationId xmlns:a16="http://schemas.microsoft.com/office/drawing/2014/main" id="{45736294-5333-47E9-8E4C-4F6117B4C9D4}"/>
              </a:ext>
            </a:extLst>
          </p:cNvPr>
          <p:cNvSpPr/>
          <p:nvPr/>
        </p:nvSpPr>
        <p:spPr>
          <a:xfrm>
            <a:off x="7652520" y="5236918"/>
            <a:ext cx="561372" cy="461665"/>
          </a:xfrm>
          <a:prstGeom prst="rect">
            <a:avLst/>
          </a:prstGeom>
        </p:spPr>
        <p:txBody>
          <a:bodyPr wrap="none">
            <a:spAutoFit/>
          </a:bodyPr>
          <a:lstStyle/>
          <a:p>
            <a:pPr>
              <a:buNone/>
            </a:pPr>
            <a:r>
              <a:rPr lang="en-GB" sz="2400" dirty="0">
                <a:solidFill>
                  <a:srgbClr val="00628C"/>
                </a:solidFill>
                <a:latin typeface="Myriad Pro" panose="020B0503030403020204" pitchFamily="34" charset="0"/>
                <a:ea typeface="Times New Roman" panose="02020603050405020304" pitchFamily="18" charset="0"/>
                <a:cs typeface="Times New Roman" panose="02020603050405020304" pitchFamily="18" charset="0"/>
              </a:rPr>
              <a:t>– 4</a:t>
            </a:r>
            <a:endParaRPr lang="en-GB" sz="2400" dirty="0">
              <a:solidFill>
                <a:srgbClr val="00628C"/>
              </a:solidFill>
              <a:latin typeface="Myriad Pro" panose="020B0503030403020204" pitchFamily="34" charset="0"/>
            </a:endParaRPr>
          </a:p>
        </p:txBody>
      </p:sp>
      <p:sp>
        <p:nvSpPr>
          <p:cNvPr id="12" name="Rectangle 11">
            <a:extLst>
              <a:ext uri="{FF2B5EF4-FFF2-40B4-BE49-F238E27FC236}">
                <a16:creationId xmlns:a16="http://schemas.microsoft.com/office/drawing/2014/main" id="{1925318D-D0E9-4626-8858-6021291FC60C}"/>
              </a:ext>
            </a:extLst>
          </p:cNvPr>
          <p:cNvSpPr/>
          <p:nvPr/>
        </p:nvSpPr>
        <p:spPr>
          <a:xfrm>
            <a:off x="5495102" y="5236918"/>
            <a:ext cx="561372" cy="461665"/>
          </a:xfrm>
          <a:prstGeom prst="rect">
            <a:avLst/>
          </a:prstGeom>
        </p:spPr>
        <p:txBody>
          <a:bodyPr wrap="none">
            <a:spAutoFit/>
          </a:bodyPr>
          <a:lstStyle/>
          <a:p>
            <a:pPr>
              <a:buNone/>
            </a:pPr>
            <a:r>
              <a:rPr lang="en-GB" sz="2400" dirty="0">
                <a:solidFill>
                  <a:srgbClr val="00628C"/>
                </a:solidFill>
                <a:latin typeface="Myriad Pro" panose="020B0503030403020204" pitchFamily="34" charset="0"/>
                <a:ea typeface="Times New Roman" panose="02020603050405020304" pitchFamily="18" charset="0"/>
                <a:cs typeface="Times New Roman" panose="02020603050405020304" pitchFamily="18" charset="0"/>
              </a:rPr>
              <a:t>– 4</a:t>
            </a:r>
            <a:endParaRPr lang="en-GB" sz="2400" dirty="0">
              <a:solidFill>
                <a:srgbClr val="00628C"/>
              </a:solidFill>
              <a:latin typeface="Myriad Pro" panose="020B0503030403020204" pitchFamily="34" charset="0"/>
            </a:endParaRPr>
          </a:p>
        </p:txBody>
      </p:sp>
      <p:sp>
        <p:nvSpPr>
          <p:cNvPr id="13" name="Rectangle 12">
            <a:extLst>
              <a:ext uri="{FF2B5EF4-FFF2-40B4-BE49-F238E27FC236}">
                <a16:creationId xmlns:a16="http://schemas.microsoft.com/office/drawing/2014/main" id="{173A4A49-0300-4F65-B812-C31503220637}"/>
              </a:ext>
            </a:extLst>
          </p:cNvPr>
          <p:cNvSpPr/>
          <p:nvPr/>
        </p:nvSpPr>
        <p:spPr>
          <a:xfrm>
            <a:off x="4217407" y="5236918"/>
            <a:ext cx="561372" cy="461665"/>
          </a:xfrm>
          <a:prstGeom prst="rect">
            <a:avLst/>
          </a:prstGeom>
        </p:spPr>
        <p:txBody>
          <a:bodyPr wrap="none">
            <a:spAutoFit/>
          </a:bodyPr>
          <a:lstStyle/>
          <a:p>
            <a:pPr>
              <a:buNone/>
            </a:pPr>
            <a:r>
              <a:rPr lang="en-GB" sz="2400" dirty="0">
                <a:solidFill>
                  <a:srgbClr val="00628C"/>
                </a:solidFill>
                <a:latin typeface="Myriad Pro" panose="020B0503030403020204" pitchFamily="34" charset="0"/>
                <a:ea typeface="Times New Roman" panose="02020603050405020304" pitchFamily="18" charset="0"/>
                <a:cs typeface="Times New Roman" panose="02020603050405020304" pitchFamily="18" charset="0"/>
              </a:rPr>
              <a:t>– 4</a:t>
            </a:r>
            <a:endParaRPr lang="en-GB" sz="2400" dirty="0">
              <a:solidFill>
                <a:srgbClr val="00628C"/>
              </a:solidFill>
              <a:latin typeface="Myriad Pro" panose="020B0503030403020204" pitchFamily="34" charset="0"/>
            </a:endParaRPr>
          </a:p>
        </p:txBody>
      </p:sp>
      <p:sp>
        <p:nvSpPr>
          <p:cNvPr id="14" name="Rectangle 13">
            <a:extLst>
              <a:ext uri="{FF2B5EF4-FFF2-40B4-BE49-F238E27FC236}">
                <a16:creationId xmlns:a16="http://schemas.microsoft.com/office/drawing/2014/main" id="{D25D0925-0A0E-4556-8A10-BC7675FEE6A2}"/>
              </a:ext>
            </a:extLst>
          </p:cNvPr>
          <p:cNvSpPr/>
          <p:nvPr/>
        </p:nvSpPr>
        <p:spPr>
          <a:xfrm>
            <a:off x="2846477" y="2891036"/>
            <a:ext cx="269626" cy="276999"/>
          </a:xfrm>
          <a:prstGeom prst="rect">
            <a:avLst/>
          </a:prstGeom>
        </p:spPr>
        <p:txBody>
          <a:bodyPr wrap="none">
            <a:spAutoFit/>
          </a:bodyPr>
          <a:lstStyle/>
          <a:p>
            <a:pPr>
              <a:buNone/>
            </a:pPr>
            <a:r>
              <a:rPr lang="en-GB" sz="1200" b="1" dirty="0">
                <a:latin typeface="Myriad Pro" panose="020B0503030403020204" pitchFamily="34" charset="0"/>
              </a:rPr>
              <a:t>4</a:t>
            </a:r>
          </a:p>
        </p:txBody>
      </p:sp>
      <p:sp>
        <p:nvSpPr>
          <p:cNvPr id="15" name="Rectangle 14">
            <a:extLst>
              <a:ext uri="{FF2B5EF4-FFF2-40B4-BE49-F238E27FC236}">
                <a16:creationId xmlns:a16="http://schemas.microsoft.com/office/drawing/2014/main" id="{2209A403-3C61-434F-9BDF-AE7B41E2FAC4}"/>
              </a:ext>
            </a:extLst>
          </p:cNvPr>
          <p:cNvSpPr/>
          <p:nvPr/>
        </p:nvSpPr>
        <p:spPr>
          <a:xfrm>
            <a:off x="4440391" y="2886235"/>
            <a:ext cx="263214" cy="276999"/>
          </a:xfrm>
          <a:prstGeom prst="rect">
            <a:avLst/>
          </a:prstGeom>
        </p:spPr>
        <p:txBody>
          <a:bodyPr wrap="none">
            <a:spAutoFit/>
          </a:bodyPr>
          <a:lstStyle/>
          <a:p>
            <a:pPr>
              <a:buNone/>
            </a:pPr>
            <a:r>
              <a:rPr lang="en-GB" sz="1200" dirty="0">
                <a:latin typeface="Myriad Pro" panose="020B0503030403020204" pitchFamily="34" charset="0"/>
              </a:rPr>
              <a:t>3</a:t>
            </a:r>
          </a:p>
        </p:txBody>
      </p:sp>
      <p:sp>
        <p:nvSpPr>
          <p:cNvPr id="16" name="Rectangle 15">
            <a:extLst>
              <a:ext uri="{FF2B5EF4-FFF2-40B4-BE49-F238E27FC236}">
                <a16:creationId xmlns:a16="http://schemas.microsoft.com/office/drawing/2014/main" id="{429A93D1-C452-4FE9-A222-A27E7B68E10F}"/>
              </a:ext>
            </a:extLst>
          </p:cNvPr>
          <p:cNvSpPr/>
          <p:nvPr/>
        </p:nvSpPr>
        <p:spPr>
          <a:xfrm>
            <a:off x="6017297" y="2888369"/>
            <a:ext cx="269626" cy="276999"/>
          </a:xfrm>
          <a:prstGeom prst="rect">
            <a:avLst/>
          </a:prstGeom>
        </p:spPr>
        <p:txBody>
          <a:bodyPr wrap="none">
            <a:spAutoFit/>
          </a:bodyPr>
          <a:lstStyle/>
          <a:p>
            <a:pPr>
              <a:buNone/>
            </a:pPr>
            <a:r>
              <a:rPr lang="en-GB" sz="1200" b="1" dirty="0">
                <a:latin typeface="Myriad Pro" panose="020B0503030403020204" pitchFamily="34" charset="0"/>
              </a:rPr>
              <a:t>0</a:t>
            </a:r>
          </a:p>
        </p:txBody>
      </p:sp>
      <p:sp>
        <p:nvSpPr>
          <p:cNvPr id="17" name="Rectangle 16">
            <a:extLst>
              <a:ext uri="{FF2B5EF4-FFF2-40B4-BE49-F238E27FC236}">
                <a16:creationId xmlns:a16="http://schemas.microsoft.com/office/drawing/2014/main" id="{7E34BA5E-030F-471A-A4A4-063692DFDBEE}"/>
              </a:ext>
            </a:extLst>
          </p:cNvPr>
          <p:cNvSpPr/>
          <p:nvPr/>
        </p:nvSpPr>
        <p:spPr>
          <a:xfrm>
            <a:off x="7281759" y="2888369"/>
            <a:ext cx="1325358" cy="276999"/>
          </a:xfrm>
          <a:prstGeom prst="rect">
            <a:avLst/>
          </a:prstGeom>
        </p:spPr>
        <p:txBody>
          <a:bodyPr wrap="square">
            <a:spAutoFit/>
          </a:bodyPr>
          <a:lstStyle/>
          <a:p>
            <a:pPr>
              <a:buNone/>
            </a:pPr>
            <a:r>
              <a:rPr lang="en-GB" sz="1200" dirty="0">
                <a:latin typeface="Myriad Pro" panose="020B0503030403020204" pitchFamily="34" charset="0"/>
              </a:rPr>
              <a:t>12 </a:t>
            </a:r>
            <a:r>
              <a:rPr lang="en-GB" sz="1200" dirty="0">
                <a:latin typeface="Myriad Pro" panose="020B0503030403020204" pitchFamily="34" charset="0"/>
                <a:ea typeface="Times New Roman" panose="02020603050405020304" pitchFamily="18" charset="0"/>
                <a:cs typeface="Times New Roman" panose="02020603050405020304" pitchFamily="18" charset="0"/>
              </a:rPr>
              <a:t>÷ 4 = 3</a:t>
            </a:r>
            <a:r>
              <a:rPr lang="en-GB" sz="1200" dirty="0">
                <a:latin typeface="Myriad Pro" panose="020B0503030403020204" pitchFamily="34" charset="0"/>
              </a:rPr>
              <a:t> </a:t>
            </a:r>
          </a:p>
        </p:txBody>
      </p:sp>
      <p:sp>
        <p:nvSpPr>
          <p:cNvPr id="18" name="Rectangle 17">
            <a:extLst>
              <a:ext uri="{FF2B5EF4-FFF2-40B4-BE49-F238E27FC236}">
                <a16:creationId xmlns:a16="http://schemas.microsoft.com/office/drawing/2014/main" id="{DCD824E2-80EF-4ECC-81FF-39983928F01F}"/>
              </a:ext>
            </a:extLst>
          </p:cNvPr>
          <p:cNvSpPr/>
          <p:nvPr/>
        </p:nvSpPr>
        <p:spPr>
          <a:xfrm>
            <a:off x="2856508" y="3071597"/>
            <a:ext cx="269626" cy="276999"/>
          </a:xfrm>
          <a:prstGeom prst="rect">
            <a:avLst/>
          </a:prstGeom>
        </p:spPr>
        <p:txBody>
          <a:bodyPr wrap="none">
            <a:spAutoFit/>
          </a:bodyPr>
          <a:lstStyle/>
          <a:p>
            <a:pPr>
              <a:buNone/>
            </a:pPr>
            <a:r>
              <a:rPr lang="en-GB" sz="1200" b="1" dirty="0">
                <a:latin typeface="Myriad Pro" panose="020B0503030403020204" pitchFamily="34" charset="0"/>
              </a:rPr>
              <a:t>4</a:t>
            </a:r>
          </a:p>
        </p:txBody>
      </p:sp>
      <p:sp>
        <p:nvSpPr>
          <p:cNvPr id="19" name="Rectangle 18">
            <a:extLst>
              <a:ext uri="{FF2B5EF4-FFF2-40B4-BE49-F238E27FC236}">
                <a16:creationId xmlns:a16="http://schemas.microsoft.com/office/drawing/2014/main" id="{21CB37FA-139E-4C54-8CDE-0E181946D041}"/>
              </a:ext>
            </a:extLst>
          </p:cNvPr>
          <p:cNvSpPr/>
          <p:nvPr/>
        </p:nvSpPr>
        <p:spPr>
          <a:xfrm>
            <a:off x="4450422" y="3066796"/>
            <a:ext cx="263214" cy="276999"/>
          </a:xfrm>
          <a:prstGeom prst="rect">
            <a:avLst/>
          </a:prstGeom>
        </p:spPr>
        <p:txBody>
          <a:bodyPr wrap="none">
            <a:spAutoFit/>
          </a:bodyPr>
          <a:lstStyle/>
          <a:p>
            <a:pPr>
              <a:buNone/>
            </a:pPr>
            <a:r>
              <a:rPr lang="en-GB" sz="1200" dirty="0">
                <a:latin typeface="Myriad Pro" panose="020B0503030403020204" pitchFamily="34" charset="0"/>
              </a:rPr>
              <a:t>3</a:t>
            </a:r>
          </a:p>
        </p:txBody>
      </p:sp>
      <p:sp>
        <p:nvSpPr>
          <p:cNvPr id="20" name="Rectangle 19">
            <a:extLst>
              <a:ext uri="{FF2B5EF4-FFF2-40B4-BE49-F238E27FC236}">
                <a16:creationId xmlns:a16="http://schemas.microsoft.com/office/drawing/2014/main" id="{E7D9A6DE-DC1F-4718-93F3-7453C9530F29}"/>
              </a:ext>
            </a:extLst>
          </p:cNvPr>
          <p:cNvSpPr/>
          <p:nvPr/>
        </p:nvSpPr>
        <p:spPr>
          <a:xfrm>
            <a:off x="6027328" y="3068930"/>
            <a:ext cx="269626" cy="276999"/>
          </a:xfrm>
          <a:prstGeom prst="rect">
            <a:avLst/>
          </a:prstGeom>
        </p:spPr>
        <p:txBody>
          <a:bodyPr wrap="none">
            <a:spAutoFit/>
          </a:bodyPr>
          <a:lstStyle/>
          <a:p>
            <a:pPr>
              <a:buNone/>
            </a:pPr>
            <a:r>
              <a:rPr lang="en-GB" sz="1200" b="1" dirty="0">
                <a:latin typeface="Myriad Pro" panose="020B0503030403020204" pitchFamily="34" charset="0"/>
              </a:rPr>
              <a:t>1</a:t>
            </a:r>
          </a:p>
        </p:txBody>
      </p:sp>
      <p:sp>
        <p:nvSpPr>
          <p:cNvPr id="21" name="Rectangle 20">
            <a:extLst>
              <a:ext uri="{FF2B5EF4-FFF2-40B4-BE49-F238E27FC236}">
                <a16:creationId xmlns:a16="http://schemas.microsoft.com/office/drawing/2014/main" id="{F4BB9C41-231C-4AC2-8054-C1218BB7EC17}"/>
              </a:ext>
            </a:extLst>
          </p:cNvPr>
          <p:cNvSpPr/>
          <p:nvPr/>
        </p:nvSpPr>
        <p:spPr>
          <a:xfrm>
            <a:off x="7291790" y="3068930"/>
            <a:ext cx="1325358" cy="276999"/>
          </a:xfrm>
          <a:prstGeom prst="rect">
            <a:avLst/>
          </a:prstGeom>
        </p:spPr>
        <p:txBody>
          <a:bodyPr wrap="square">
            <a:spAutoFit/>
          </a:bodyPr>
          <a:lstStyle/>
          <a:p>
            <a:pPr>
              <a:buNone/>
            </a:pPr>
            <a:r>
              <a:rPr lang="en-GB" sz="1200" dirty="0">
                <a:latin typeface="Myriad Pro" panose="020B0503030403020204" pitchFamily="34" charset="0"/>
              </a:rPr>
              <a:t>13 </a:t>
            </a:r>
            <a:r>
              <a:rPr lang="en-GB" sz="1200" dirty="0">
                <a:latin typeface="Myriad Pro" panose="020B0503030403020204" pitchFamily="34" charset="0"/>
                <a:ea typeface="Times New Roman" panose="02020603050405020304" pitchFamily="18" charset="0"/>
                <a:cs typeface="Times New Roman" panose="02020603050405020304" pitchFamily="18" charset="0"/>
              </a:rPr>
              <a:t>÷ 4 = 3 r 1</a:t>
            </a:r>
            <a:r>
              <a:rPr lang="en-GB" sz="1200" dirty="0">
                <a:latin typeface="Myriad Pro" panose="020B0503030403020204" pitchFamily="34" charset="0"/>
              </a:rPr>
              <a:t> </a:t>
            </a:r>
          </a:p>
        </p:txBody>
      </p:sp>
      <p:sp>
        <p:nvSpPr>
          <p:cNvPr id="22" name="Rectangle 21">
            <a:extLst>
              <a:ext uri="{FF2B5EF4-FFF2-40B4-BE49-F238E27FC236}">
                <a16:creationId xmlns:a16="http://schemas.microsoft.com/office/drawing/2014/main" id="{88947C99-5C83-4DA5-A41C-A152EF375C66}"/>
              </a:ext>
            </a:extLst>
          </p:cNvPr>
          <p:cNvSpPr/>
          <p:nvPr/>
        </p:nvSpPr>
        <p:spPr>
          <a:xfrm>
            <a:off x="2856182" y="3263753"/>
            <a:ext cx="269626" cy="276999"/>
          </a:xfrm>
          <a:prstGeom prst="rect">
            <a:avLst/>
          </a:prstGeom>
        </p:spPr>
        <p:txBody>
          <a:bodyPr wrap="none">
            <a:spAutoFit/>
          </a:bodyPr>
          <a:lstStyle/>
          <a:p>
            <a:pPr>
              <a:buNone/>
            </a:pPr>
            <a:r>
              <a:rPr lang="en-GB" sz="1200" b="1" dirty="0">
                <a:latin typeface="Myriad Pro" panose="020B0503030403020204" pitchFamily="34" charset="0"/>
              </a:rPr>
              <a:t>4</a:t>
            </a:r>
          </a:p>
        </p:txBody>
      </p:sp>
      <p:sp>
        <p:nvSpPr>
          <p:cNvPr id="23" name="Rectangle 22">
            <a:extLst>
              <a:ext uri="{FF2B5EF4-FFF2-40B4-BE49-F238E27FC236}">
                <a16:creationId xmlns:a16="http://schemas.microsoft.com/office/drawing/2014/main" id="{751A08A7-A9A3-4895-88D7-39BB4C4E633B}"/>
              </a:ext>
            </a:extLst>
          </p:cNvPr>
          <p:cNvSpPr/>
          <p:nvPr/>
        </p:nvSpPr>
        <p:spPr>
          <a:xfrm>
            <a:off x="4450096" y="3258952"/>
            <a:ext cx="263214" cy="276999"/>
          </a:xfrm>
          <a:prstGeom prst="rect">
            <a:avLst/>
          </a:prstGeom>
        </p:spPr>
        <p:txBody>
          <a:bodyPr wrap="none">
            <a:spAutoFit/>
          </a:bodyPr>
          <a:lstStyle/>
          <a:p>
            <a:pPr>
              <a:buNone/>
            </a:pPr>
            <a:r>
              <a:rPr lang="en-GB" sz="1200" dirty="0">
                <a:latin typeface="Myriad Pro" panose="020B0503030403020204" pitchFamily="34" charset="0"/>
              </a:rPr>
              <a:t>3</a:t>
            </a:r>
          </a:p>
        </p:txBody>
      </p:sp>
      <p:sp>
        <p:nvSpPr>
          <p:cNvPr id="24" name="Rectangle 23">
            <a:extLst>
              <a:ext uri="{FF2B5EF4-FFF2-40B4-BE49-F238E27FC236}">
                <a16:creationId xmlns:a16="http://schemas.microsoft.com/office/drawing/2014/main" id="{8C0915FF-47B4-4139-BBE8-379D288D6ED0}"/>
              </a:ext>
            </a:extLst>
          </p:cNvPr>
          <p:cNvSpPr/>
          <p:nvPr/>
        </p:nvSpPr>
        <p:spPr>
          <a:xfrm>
            <a:off x="6027002" y="3261086"/>
            <a:ext cx="269626" cy="276999"/>
          </a:xfrm>
          <a:prstGeom prst="rect">
            <a:avLst/>
          </a:prstGeom>
        </p:spPr>
        <p:txBody>
          <a:bodyPr wrap="none">
            <a:spAutoFit/>
          </a:bodyPr>
          <a:lstStyle/>
          <a:p>
            <a:pPr>
              <a:buNone/>
            </a:pPr>
            <a:r>
              <a:rPr lang="en-GB" sz="1200" b="1" dirty="0">
                <a:latin typeface="Myriad Pro" panose="020B0503030403020204" pitchFamily="34" charset="0"/>
              </a:rPr>
              <a:t>2</a:t>
            </a:r>
          </a:p>
        </p:txBody>
      </p:sp>
      <p:sp>
        <p:nvSpPr>
          <p:cNvPr id="25" name="Rectangle 24">
            <a:extLst>
              <a:ext uri="{FF2B5EF4-FFF2-40B4-BE49-F238E27FC236}">
                <a16:creationId xmlns:a16="http://schemas.microsoft.com/office/drawing/2014/main" id="{461D3F18-3F8D-45C0-869E-D6E794ACA765}"/>
              </a:ext>
            </a:extLst>
          </p:cNvPr>
          <p:cNvSpPr/>
          <p:nvPr/>
        </p:nvSpPr>
        <p:spPr>
          <a:xfrm>
            <a:off x="7291464" y="3261086"/>
            <a:ext cx="1325358" cy="276999"/>
          </a:xfrm>
          <a:prstGeom prst="rect">
            <a:avLst/>
          </a:prstGeom>
        </p:spPr>
        <p:txBody>
          <a:bodyPr wrap="square">
            <a:spAutoFit/>
          </a:bodyPr>
          <a:lstStyle/>
          <a:p>
            <a:pPr>
              <a:buNone/>
            </a:pPr>
            <a:r>
              <a:rPr lang="en-GB" sz="1200" dirty="0">
                <a:latin typeface="Myriad Pro" panose="020B0503030403020204" pitchFamily="34" charset="0"/>
              </a:rPr>
              <a:t>14 </a:t>
            </a:r>
            <a:r>
              <a:rPr lang="en-GB" sz="1200" dirty="0">
                <a:latin typeface="Myriad Pro" panose="020B0503030403020204" pitchFamily="34" charset="0"/>
                <a:ea typeface="Times New Roman" panose="02020603050405020304" pitchFamily="18" charset="0"/>
                <a:cs typeface="Times New Roman" panose="02020603050405020304" pitchFamily="18" charset="0"/>
              </a:rPr>
              <a:t>÷ 4 = 3 r 2</a:t>
            </a:r>
            <a:r>
              <a:rPr lang="en-GB" sz="1200" dirty="0">
                <a:latin typeface="Myriad Pro" panose="020B0503030403020204" pitchFamily="34" charset="0"/>
              </a:rPr>
              <a:t> </a:t>
            </a:r>
          </a:p>
        </p:txBody>
      </p:sp>
      <p:sp>
        <p:nvSpPr>
          <p:cNvPr id="26" name="Rectangle 25">
            <a:extLst>
              <a:ext uri="{FF2B5EF4-FFF2-40B4-BE49-F238E27FC236}">
                <a16:creationId xmlns:a16="http://schemas.microsoft.com/office/drawing/2014/main" id="{55E95103-2668-4A77-9A29-53C2D979ECA8}"/>
              </a:ext>
            </a:extLst>
          </p:cNvPr>
          <p:cNvSpPr/>
          <p:nvPr/>
        </p:nvSpPr>
        <p:spPr>
          <a:xfrm>
            <a:off x="3743189" y="4701799"/>
            <a:ext cx="1547256" cy="461665"/>
          </a:xfrm>
          <a:prstGeom prst="rect">
            <a:avLst/>
          </a:prstGeom>
        </p:spPr>
        <p:txBody>
          <a:bodyPr wrap="square">
            <a:spAutoFit/>
          </a:bodyPr>
          <a:lstStyle/>
          <a:p>
            <a:pPr algn="ctr">
              <a:buNone/>
            </a:pPr>
            <a:r>
              <a:rPr lang="en-GB" sz="2400" b="1" dirty="0">
                <a:latin typeface="Myriad Pro" panose="020B0503030403020204" pitchFamily="34" charset="0"/>
              </a:rPr>
              <a:t>5</a:t>
            </a:r>
            <a:r>
              <a:rPr lang="en-GB" sz="2400" dirty="0">
                <a:latin typeface="Myriad Pro" panose="020B0503030403020204" pitchFamily="34" charset="0"/>
              </a:rPr>
              <a:t> fours</a:t>
            </a:r>
            <a:endParaRPr lang="en-GB" sz="2400" b="1" dirty="0">
              <a:latin typeface="Myriad Pro" panose="020B0503030403020204" pitchFamily="34" charset="0"/>
            </a:endParaRPr>
          </a:p>
        </p:txBody>
      </p:sp>
      <p:sp>
        <p:nvSpPr>
          <p:cNvPr id="27" name="Rectangle 26">
            <a:extLst>
              <a:ext uri="{FF2B5EF4-FFF2-40B4-BE49-F238E27FC236}">
                <a16:creationId xmlns:a16="http://schemas.microsoft.com/office/drawing/2014/main" id="{2A112B9A-BD81-4AAE-B47D-5583F77C652C}"/>
              </a:ext>
            </a:extLst>
          </p:cNvPr>
          <p:cNvSpPr/>
          <p:nvPr/>
        </p:nvSpPr>
        <p:spPr>
          <a:xfrm>
            <a:off x="2863686" y="3455909"/>
            <a:ext cx="269626" cy="276999"/>
          </a:xfrm>
          <a:prstGeom prst="rect">
            <a:avLst/>
          </a:prstGeom>
        </p:spPr>
        <p:txBody>
          <a:bodyPr wrap="none">
            <a:spAutoFit/>
          </a:bodyPr>
          <a:lstStyle/>
          <a:p>
            <a:pPr>
              <a:buNone/>
            </a:pPr>
            <a:r>
              <a:rPr lang="en-GB" sz="1200" b="1" dirty="0">
                <a:latin typeface="Myriad Pro" panose="020B0503030403020204" pitchFamily="34" charset="0"/>
              </a:rPr>
              <a:t>4</a:t>
            </a:r>
          </a:p>
        </p:txBody>
      </p:sp>
      <p:sp>
        <p:nvSpPr>
          <p:cNvPr id="28" name="Rectangle 27">
            <a:extLst>
              <a:ext uri="{FF2B5EF4-FFF2-40B4-BE49-F238E27FC236}">
                <a16:creationId xmlns:a16="http://schemas.microsoft.com/office/drawing/2014/main" id="{27FAA3C6-BD06-41A6-B16D-7DF4A4D55ED5}"/>
              </a:ext>
            </a:extLst>
          </p:cNvPr>
          <p:cNvSpPr/>
          <p:nvPr/>
        </p:nvSpPr>
        <p:spPr>
          <a:xfrm>
            <a:off x="4457600" y="3451108"/>
            <a:ext cx="263214" cy="276999"/>
          </a:xfrm>
          <a:prstGeom prst="rect">
            <a:avLst/>
          </a:prstGeom>
        </p:spPr>
        <p:txBody>
          <a:bodyPr wrap="none">
            <a:spAutoFit/>
          </a:bodyPr>
          <a:lstStyle/>
          <a:p>
            <a:pPr>
              <a:buNone/>
            </a:pPr>
            <a:r>
              <a:rPr lang="en-GB" sz="1200" dirty="0">
                <a:latin typeface="Myriad Pro" panose="020B0503030403020204" pitchFamily="34" charset="0"/>
              </a:rPr>
              <a:t>3</a:t>
            </a:r>
          </a:p>
        </p:txBody>
      </p:sp>
      <p:sp>
        <p:nvSpPr>
          <p:cNvPr id="29" name="Rectangle 28">
            <a:extLst>
              <a:ext uri="{FF2B5EF4-FFF2-40B4-BE49-F238E27FC236}">
                <a16:creationId xmlns:a16="http://schemas.microsoft.com/office/drawing/2014/main" id="{735AFE71-1E1C-496F-9B7D-577F38A737AC}"/>
              </a:ext>
            </a:extLst>
          </p:cNvPr>
          <p:cNvSpPr/>
          <p:nvPr/>
        </p:nvSpPr>
        <p:spPr>
          <a:xfrm>
            <a:off x="6034506" y="3453242"/>
            <a:ext cx="269626" cy="276999"/>
          </a:xfrm>
          <a:prstGeom prst="rect">
            <a:avLst/>
          </a:prstGeom>
        </p:spPr>
        <p:txBody>
          <a:bodyPr wrap="none">
            <a:spAutoFit/>
          </a:bodyPr>
          <a:lstStyle/>
          <a:p>
            <a:pPr>
              <a:buNone/>
            </a:pPr>
            <a:r>
              <a:rPr lang="en-GB" sz="1200" b="1" dirty="0">
                <a:latin typeface="Myriad Pro" panose="020B0503030403020204" pitchFamily="34" charset="0"/>
              </a:rPr>
              <a:t>3</a:t>
            </a:r>
          </a:p>
        </p:txBody>
      </p:sp>
      <p:sp>
        <p:nvSpPr>
          <p:cNvPr id="30" name="Rectangle 29">
            <a:extLst>
              <a:ext uri="{FF2B5EF4-FFF2-40B4-BE49-F238E27FC236}">
                <a16:creationId xmlns:a16="http://schemas.microsoft.com/office/drawing/2014/main" id="{4761CCB4-90D1-4F0F-BE4B-EAF059EB9D21}"/>
              </a:ext>
            </a:extLst>
          </p:cNvPr>
          <p:cNvSpPr/>
          <p:nvPr/>
        </p:nvSpPr>
        <p:spPr>
          <a:xfrm>
            <a:off x="7298968" y="3453242"/>
            <a:ext cx="1325358" cy="276999"/>
          </a:xfrm>
          <a:prstGeom prst="rect">
            <a:avLst/>
          </a:prstGeom>
        </p:spPr>
        <p:txBody>
          <a:bodyPr wrap="square">
            <a:spAutoFit/>
          </a:bodyPr>
          <a:lstStyle/>
          <a:p>
            <a:pPr>
              <a:buNone/>
            </a:pPr>
            <a:r>
              <a:rPr lang="en-GB" sz="1200" dirty="0">
                <a:latin typeface="Myriad Pro" panose="020B0503030403020204" pitchFamily="34" charset="0"/>
              </a:rPr>
              <a:t>15 </a:t>
            </a:r>
            <a:r>
              <a:rPr lang="en-GB" sz="1200" dirty="0">
                <a:latin typeface="Myriad Pro" panose="020B0503030403020204" pitchFamily="34" charset="0"/>
                <a:ea typeface="Times New Roman" panose="02020603050405020304" pitchFamily="18" charset="0"/>
                <a:cs typeface="Times New Roman" panose="02020603050405020304" pitchFamily="18" charset="0"/>
              </a:rPr>
              <a:t>÷ 4 = 3 r 3</a:t>
            </a:r>
            <a:r>
              <a:rPr lang="en-GB" sz="1200" dirty="0">
                <a:latin typeface="Myriad Pro" panose="020B0503030403020204" pitchFamily="34" charset="0"/>
              </a:rPr>
              <a:t> </a:t>
            </a:r>
          </a:p>
        </p:txBody>
      </p:sp>
      <p:sp>
        <p:nvSpPr>
          <p:cNvPr id="31" name="Rectangle 30">
            <a:extLst>
              <a:ext uri="{FF2B5EF4-FFF2-40B4-BE49-F238E27FC236}">
                <a16:creationId xmlns:a16="http://schemas.microsoft.com/office/drawing/2014/main" id="{58E115C4-0645-40B0-A118-8A4E5E18D8E1}"/>
              </a:ext>
            </a:extLst>
          </p:cNvPr>
          <p:cNvSpPr/>
          <p:nvPr/>
        </p:nvSpPr>
        <p:spPr>
          <a:xfrm>
            <a:off x="2863686" y="3648065"/>
            <a:ext cx="269626" cy="276999"/>
          </a:xfrm>
          <a:prstGeom prst="rect">
            <a:avLst/>
          </a:prstGeom>
        </p:spPr>
        <p:txBody>
          <a:bodyPr wrap="none">
            <a:spAutoFit/>
          </a:bodyPr>
          <a:lstStyle/>
          <a:p>
            <a:pPr>
              <a:buNone/>
            </a:pPr>
            <a:r>
              <a:rPr lang="en-GB" sz="1200" b="1" dirty="0">
                <a:latin typeface="Myriad Pro" panose="020B0503030403020204" pitchFamily="34" charset="0"/>
              </a:rPr>
              <a:t>4</a:t>
            </a:r>
          </a:p>
        </p:txBody>
      </p:sp>
      <p:sp>
        <p:nvSpPr>
          <p:cNvPr id="32" name="Rectangle 31">
            <a:extLst>
              <a:ext uri="{FF2B5EF4-FFF2-40B4-BE49-F238E27FC236}">
                <a16:creationId xmlns:a16="http://schemas.microsoft.com/office/drawing/2014/main" id="{2D496C81-CFD4-4F84-960C-FA9CD337FB25}"/>
              </a:ext>
            </a:extLst>
          </p:cNvPr>
          <p:cNvSpPr/>
          <p:nvPr/>
        </p:nvSpPr>
        <p:spPr>
          <a:xfrm>
            <a:off x="4457600" y="3643264"/>
            <a:ext cx="263214" cy="276999"/>
          </a:xfrm>
          <a:prstGeom prst="rect">
            <a:avLst/>
          </a:prstGeom>
        </p:spPr>
        <p:txBody>
          <a:bodyPr wrap="none">
            <a:spAutoFit/>
          </a:bodyPr>
          <a:lstStyle/>
          <a:p>
            <a:pPr>
              <a:buNone/>
            </a:pPr>
            <a:r>
              <a:rPr lang="en-GB" sz="1200" dirty="0">
                <a:latin typeface="Myriad Pro" panose="020B0503030403020204" pitchFamily="34" charset="0"/>
              </a:rPr>
              <a:t>4</a:t>
            </a:r>
          </a:p>
        </p:txBody>
      </p:sp>
      <p:sp>
        <p:nvSpPr>
          <p:cNvPr id="33" name="Rectangle 32">
            <a:extLst>
              <a:ext uri="{FF2B5EF4-FFF2-40B4-BE49-F238E27FC236}">
                <a16:creationId xmlns:a16="http://schemas.microsoft.com/office/drawing/2014/main" id="{E50F4B93-E8E2-4C75-902E-102425B809D9}"/>
              </a:ext>
            </a:extLst>
          </p:cNvPr>
          <p:cNvSpPr/>
          <p:nvPr/>
        </p:nvSpPr>
        <p:spPr>
          <a:xfrm>
            <a:off x="6034506" y="3645398"/>
            <a:ext cx="269626" cy="276999"/>
          </a:xfrm>
          <a:prstGeom prst="rect">
            <a:avLst/>
          </a:prstGeom>
        </p:spPr>
        <p:txBody>
          <a:bodyPr wrap="none">
            <a:spAutoFit/>
          </a:bodyPr>
          <a:lstStyle/>
          <a:p>
            <a:pPr>
              <a:buNone/>
            </a:pPr>
            <a:r>
              <a:rPr lang="en-GB" sz="1200" b="1" dirty="0">
                <a:latin typeface="Myriad Pro" panose="020B0503030403020204" pitchFamily="34" charset="0"/>
              </a:rPr>
              <a:t>0</a:t>
            </a:r>
          </a:p>
        </p:txBody>
      </p:sp>
      <p:sp>
        <p:nvSpPr>
          <p:cNvPr id="34" name="Rectangle 33">
            <a:extLst>
              <a:ext uri="{FF2B5EF4-FFF2-40B4-BE49-F238E27FC236}">
                <a16:creationId xmlns:a16="http://schemas.microsoft.com/office/drawing/2014/main" id="{D3CCE1AB-C890-40D2-BBA1-BEF88942C1C9}"/>
              </a:ext>
            </a:extLst>
          </p:cNvPr>
          <p:cNvSpPr/>
          <p:nvPr/>
        </p:nvSpPr>
        <p:spPr>
          <a:xfrm>
            <a:off x="7298968" y="3645398"/>
            <a:ext cx="1325358" cy="276999"/>
          </a:xfrm>
          <a:prstGeom prst="rect">
            <a:avLst/>
          </a:prstGeom>
        </p:spPr>
        <p:txBody>
          <a:bodyPr wrap="square">
            <a:spAutoFit/>
          </a:bodyPr>
          <a:lstStyle/>
          <a:p>
            <a:pPr>
              <a:buNone/>
            </a:pPr>
            <a:r>
              <a:rPr lang="en-GB" sz="1200" dirty="0">
                <a:latin typeface="Myriad Pro" panose="020B0503030403020204" pitchFamily="34" charset="0"/>
              </a:rPr>
              <a:t>16 </a:t>
            </a:r>
            <a:r>
              <a:rPr lang="en-GB" sz="1200" dirty="0">
                <a:latin typeface="Myriad Pro" panose="020B0503030403020204" pitchFamily="34" charset="0"/>
                <a:ea typeface="Times New Roman" panose="02020603050405020304" pitchFamily="18" charset="0"/>
                <a:cs typeface="Times New Roman" panose="02020603050405020304" pitchFamily="18" charset="0"/>
              </a:rPr>
              <a:t>÷ 4 = 4</a:t>
            </a:r>
            <a:endParaRPr lang="en-GB" sz="1200" dirty="0">
              <a:latin typeface="Myriad Pro" panose="020B0503030403020204" pitchFamily="34" charset="0"/>
            </a:endParaRPr>
          </a:p>
        </p:txBody>
      </p:sp>
      <p:pic>
        <p:nvPicPr>
          <p:cNvPr id="35" name="Picture 34">
            <a:extLst>
              <a:ext uri="{FF2B5EF4-FFF2-40B4-BE49-F238E27FC236}">
                <a16:creationId xmlns:a16="http://schemas.microsoft.com/office/drawing/2014/main" id="{5A33E574-60E7-4E3C-A78E-EED4667C87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43633" y="5662118"/>
            <a:ext cx="1658469" cy="374091"/>
          </a:xfrm>
          <a:prstGeom prst="rect">
            <a:avLst/>
          </a:prstGeom>
        </p:spPr>
      </p:pic>
      <p:sp>
        <p:nvSpPr>
          <p:cNvPr id="36" name="Rectangle 35">
            <a:extLst>
              <a:ext uri="{FF2B5EF4-FFF2-40B4-BE49-F238E27FC236}">
                <a16:creationId xmlns:a16="http://schemas.microsoft.com/office/drawing/2014/main" id="{C55C39F7-410E-4969-BE9A-2B27F72EFA4A}"/>
              </a:ext>
            </a:extLst>
          </p:cNvPr>
          <p:cNvSpPr/>
          <p:nvPr/>
        </p:nvSpPr>
        <p:spPr>
          <a:xfrm>
            <a:off x="2492181" y="5239139"/>
            <a:ext cx="561372" cy="461665"/>
          </a:xfrm>
          <a:prstGeom prst="rect">
            <a:avLst/>
          </a:prstGeom>
        </p:spPr>
        <p:txBody>
          <a:bodyPr wrap="none">
            <a:spAutoFit/>
          </a:bodyPr>
          <a:lstStyle/>
          <a:p>
            <a:pPr>
              <a:buNone/>
            </a:pPr>
            <a:r>
              <a:rPr lang="en-GB" sz="2400" dirty="0">
                <a:solidFill>
                  <a:srgbClr val="00628C"/>
                </a:solidFill>
                <a:latin typeface="Myriad Pro" panose="020B0503030403020204" pitchFamily="34" charset="0"/>
                <a:ea typeface="Times New Roman" panose="02020603050405020304" pitchFamily="18" charset="0"/>
                <a:cs typeface="Times New Roman" panose="02020603050405020304" pitchFamily="18" charset="0"/>
              </a:rPr>
              <a:t>– 4</a:t>
            </a:r>
            <a:endParaRPr lang="en-GB" sz="2400" dirty="0">
              <a:solidFill>
                <a:srgbClr val="00628C"/>
              </a:solidFill>
              <a:latin typeface="Myriad Pro" panose="020B0503030403020204" pitchFamily="34" charset="0"/>
            </a:endParaRPr>
          </a:p>
        </p:txBody>
      </p:sp>
      <p:sp>
        <p:nvSpPr>
          <p:cNvPr id="37" name="Rectangle 36">
            <a:extLst>
              <a:ext uri="{FF2B5EF4-FFF2-40B4-BE49-F238E27FC236}">
                <a16:creationId xmlns:a16="http://schemas.microsoft.com/office/drawing/2014/main" id="{9BFF4629-633A-4529-9D16-6E4AF4D67544}"/>
              </a:ext>
            </a:extLst>
          </p:cNvPr>
          <p:cNvSpPr/>
          <p:nvPr/>
        </p:nvSpPr>
        <p:spPr>
          <a:xfrm>
            <a:off x="2873625" y="3830282"/>
            <a:ext cx="269626" cy="276999"/>
          </a:xfrm>
          <a:prstGeom prst="rect">
            <a:avLst/>
          </a:prstGeom>
        </p:spPr>
        <p:txBody>
          <a:bodyPr wrap="none">
            <a:spAutoFit/>
          </a:bodyPr>
          <a:lstStyle/>
          <a:p>
            <a:pPr>
              <a:buNone/>
            </a:pPr>
            <a:r>
              <a:rPr lang="en-GB" sz="1200" b="1" dirty="0">
                <a:latin typeface="Myriad Pro" panose="020B0503030403020204" pitchFamily="34" charset="0"/>
              </a:rPr>
              <a:t>4</a:t>
            </a:r>
          </a:p>
        </p:txBody>
      </p:sp>
      <p:sp>
        <p:nvSpPr>
          <p:cNvPr id="38" name="Rectangle 37">
            <a:extLst>
              <a:ext uri="{FF2B5EF4-FFF2-40B4-BE49-F238E27FC236}">
                <a16:creationId xmlns:a16="http://schemas.microsoft.com/office/drawing/2014/main" id="{60AD8769-791B-4C90-AB2A-E3982889C361}"/>
              </a:ext>
            </a:extLst>
          </p:cNvPr>
          <p:cNvSpPr/>
          <p:nvPr/>
        </p:nvSpPr>
        <p:spPr>
          <a:xfrm>
            <a:off x="4467539" y="3825481"/>
            <a:ext cx="263214" cy="276999"/>
          </a:xfrm>
          <a:prstGeom prst="rect">
            <a:avLst/>
          </a:prstGeom>
        </p:spPr>
        <p:txBody>
          <a:bodyPr wrap="none">
            <a:spAutoFit/>
          </a:bodyPr>
          <a:lstStyle/>
          <a:p>
            <a:pPr>
              <a:buNone/>
            </a:pPr>
            <a:r>
              <a:rPr lang="en-GB" sz="1200" dirty="0">
                <a:latin typeface="Myriad Pro" panose="020B0503030403020204" pitchFamily="34" charset="0"/>
              </a:rPr>
              <a:t>4</a:t>
            </a:r>
          </a:p>
        </p:txBody>
      </p:sp>
      <p:sp>
        <p:nvSpPr>
          <p:cNvPr id="39" name="Rectangle 38">
            <a:extLst>
              <a:ext uri="{FF2B5EF4-FFF2-40B4-BE49-F238E27FC236}">
                <a16:creationId xmlns:a16="http://schemas.microsoft.com/office/drawing/2014/main" id="{9A018456-864E-420F-B53F-EABBBBF61987}"/>
              </a:ext>
            </a:extLst>
          </p:cNvPr>
          <p:cNvSpPr/>
          <p:nvPr/>
        </p:nvSpPr>
        <p:spPr>
          <a:xfrm>
            <a:off x="6044445" y="3827615"/>
            <a:ext cx="269626" cy="276999"/>
          </a:xfrm>
          <a:prstGeom prst="rect">
            <a:avLst/>
          </a:prstGeom>
        </p:spPr>
        <p:txBody>
          <a:bodyPr wrap="none">
            <a:spAutoFit/>
          </a:bodyPr>
          <a:lstStyle/>
          <a:p>
            <a:pPr>
              <a:buNone/>
            </a:pPr>
            <a:r>
              <a:rPr lang="en-GB" sz="1200" b="1" dirty="0">
                <a:latin typeface="Myriad Pro" panose="020B0503030403020204" pitchFamily="34" charset="0"/>
              </a:rPr>
              <a:t>1</a:t>
            </a:r>
          </a:p>
        </p:txBody>
      </p:sp>
      <p:sp>
        <p:nvSpPr>
          <p:cNvPr id="40" name="Rectangle 39">
            <a:extLst>
              <a:ext uri="{FF2B5EF4-FFF2-40B4-BE49-F238E27FC236}">
                <a16:creationId xmlns:a16="http://schemas.microsoft.com/office/drawing/2014/main" id="{691CD353-F390-4849-BB71-AEB90F0BF0C7}"/>
              </a:ext>
            </a:extLst>
          </p:cNvPr>
          <p:cNvSpPr/>
          <p:nvPr/>
        </p:nvSpPr>
        <p:spPr>
          <a:xfrm>
            <a:off x="7308907" y="3827615"/>
            <a:ext cx="1325358" cy="276999"/>
          </a:xfrm>
          <a:prstGeom prst="rect">
            <a:avLst/>
          </a:prstGeom>
        </p:spPr>
        <p:txBody>
          <a:bodyPr wrap="square">
            <a:spAutoFit/>
          </a:bodyPr>
          <a:lstStyle/>
          <a:p>
            <a:pPr>
              <a:buNone/>
            </a:pPr>
            <a:r>
              <a:rPr lang="en-GB" sz="1200" dirty="0">
                <a:latin typeface="Myriad Pro" panose="020B0503030403020204" pitchFamily="34" charset="0"/>
              </a:rPr>
              <a:t>17 </a:t>
            </a:r>
            <a:r>
              <a:rPr lang="en-GB" sz="1200" dirty="0">
                <a:latin typeface="Myriad Pro" panose="020B0503030403020204" pitchFamily="34" charset="0"/>
                <a:ea typeface="Times New Roman" panose="02020603050405020304" pitchFamily="18" charset="0"/>
                <a:cs typeface="Times New Roman" panose="02020603050405020304" pitchFamily="18" charset="0"/>
              </a:rPr>
              <a:t>÷ 4 = 4 r 1</a:t>
            </a:r>
            <a:endParaRPr lang="en-GB" sz="1200" dirty="0">
              <a:latin typeface="Myriad Pro" panose="020B0503030403020204" pitchFamily="34" charset="0"/>
            </a:endParaRPr>
          </a:p>
        </p:txBody>
      </p:sp>
      <p:pic>
        <p:nvPicPr>
          <p:cNvPr id="41" name="Picture 40">
            <a:extLst>
              <a:ext uri="{FF2B5EF4-FFF2-40B4-BE49-F238E27FC236}">
                <a16:creationId xmlns:a16="http://schemas.microsoft.com/office/drawing/2014/main" id="{D3A4B094-1787-4A43-9B88-3714EBEFC48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40568" y="5108442"/>
            <a:ext cx="10225136" cy="438470"/>
          </a:xfrm>
          <a:prstGeom prst="rect">
            <a:avLst/>
          </a:prstGeom>
        </p:spPr>
      </p:pic>
      <p:sp>
        <p:nvSpPr>
          <p:cNvPr id="44" name="Rectangle 43">
            <a:extLst>
              <a:ext uri="{FF2B5EF4-FFF2-40B4-BE49-F238E27FC236}">
                <a16:creationId xmlns:a16="http://schemas.microsoft.com/office/drawing/2014/main" id="{355D18D0-6776-43F1-86DD-4D6645A58492}"/>
              </a:ext>
            </a:extLst>
          </p:cNvPr>
          <p:cNvSpPr/>
          <p:nvPr/>
        </p:nvSpPr>
        <p:spPr>
          <a:xfrm>
            <a:off x="2885999" y="4016097"/>
            <a:ext cx="269626" cy="276999"/>
          </a:xfrm>
          <a:prstGeom prst="rect">
            <a:avLst/>
          </a:prstGeom>
        </p:spPr>
        <p:txBody>
          <a:bodyPr wrap="none">
            <a:spAutoFit/>
          </a:bodyPr>
          <a:lstStyle/>
          <a:p>
            <a:pPr>
              <a:buNone/>
            </a:pPr>
            <a:r>
              <a:rPr lang="en-GB" sz="1200" b="1" dirty="0">
                <a:latin typeface="Myriad Pro" panose="020B0503030403020204" pitchFamily="34" charset="0"/>
              </a:rPr>
              <a:t>4</a:t>
            </a:r>
          </a:p>
        </p:txBody>
      </p:sp>
      <p:sp>
        <p:nvSpPr>
          <p:cNvPr id="45" name="Rectangle 44">
            <a:extLst>
              <a:ext uri="{FF2B5EF4-FFF2-40B4-BE49-F238E27FC236}">
                <a16:creationId xmlns:a16="http://schemas.microsoft.com/office/drawing/2014/main" id="{AFEF1976-6CC6-40A5-894F-9AE7C56F8206}"/>
              </a:ext>
            </a:extLst>
          </p:cNvPr>
          <p:cNvSpPr/>
          <p:nvPr/>
        </p:nvSpPr>
        <p:spPr>
          <a:xfrm>
            <a:off x="4479913" y="4011296"/>
            <a:ext cx="263214" cy="276999"/>
          </a:xfrm>
          <a:prstGeom prst="rect">
            <a:avLst/>
          </a:prstGeom>
        </p:spPr>
        <p:txBody>
          <a:bodyPr wrap="none">
            <a:spAutoFit/>
          </a:bodyPr>
          <a:lstStyle/>
          <a:p>
            <a:pPr>
              <a:buNone/>
            </a:pPr>
            <a:r>
              <a:rPr lang="en-GB" sz="1200" dirty="0">
                <a:latin typeface="Myriad Pro" panose="020B0503030403020204" pitchFamily="34" charset="0"/>
              </a:rPr>
              <a:t>4</a:t>
            </a:r>
          </a:p>
        </p:txBody>
      </p:sp>
      <p:sp>
        <p:nvSpPr>
          <p:cNvPr id="46" name="Rectangle 45">
            <a:extLst>
              <a:ext uri="{FF2B5EF4-FFF2-40B4-BE49-F238E27FC236}">
                <a16:creationId xmlns:a16="http://schemas.microsoft.com/office/drawing/2014/main" id="{6255FB6B-0A70-476C-AE8D-4EEB057863B4}"/>
              </a:ext>
            </a:extLst>
          </p:cNvPr>
          <p:cNvSpPr/>
          <p:nvPr/>
        </p:nvSpPr>
        <p:spPr>
          <a:xfrm>
            <a:off x="6056819" y="4013430"/>
            <a:ext cx="269626" cy="276999"/>
          </a:xfrm>
          <a:prstGeom prst="rect">
            <a:avLst/>
          </a:prstGeom>
        </p:spPr>
        <p:txBody>
          <a:bodyPr wrap="none">
            <a:spAutoFit/>
          </a:bodyPr>
          <a:lstStyle/>
          <a:p>
            <a:pPr>
              <a:buNone/>
            </a:pPr>
            <a:r>
              <a:rPr lang="en-GB" sz="1200" b="1" dirty="0">
                <a:latin typeface="Myriad Pro" panose="020B0503030403020204" pitchFamily="34" charset="0"/>
              </a:rPr>
              <a:t>2</a:t>
            </a:r>
          </a:p>
        </p:txBody>
      </p:sp>
      <p:sp>
        <p:nvSpPr>
          <p:cNvPr id="47" name="Rectangle 46">
            <a:extLst>
              <a:ext uri="{FF2B5EF4-FFF2-40B4-BE49-F238E27FC236}">
                <a16:creationId xmlns:a16="http://schemas.microsoft.com/office/drawing/2014/main" id="{92A88B78-3AEB-4742-83D3-01C667CB0B00}"/>
              </a:ext>
            </a:extLst>
          </p:cNvPr>
          <p:cNvSpPr/>
          <p:nvPr/>
        </p:nvSpPr>
        <p:spPr>
          <a:xfrm>
            <a:off x="7321281" y="4013430"/>
            <a:ext cx="1325358" cy="276999"/>
          </a:xfrm>
          <a:prstGeom prst="rect">
            <a:avLst/>
          </a:prstGeom>
        </p:spPr>
        <p:txBody>
          <a:bodyPr wrap="square">
            <a:spAutoFit/>
          </a:bodyPr>
          <a:lstStyle/>
          <a:p>
            <a:pPr>
              <a:buNone/>
            </a:pPr>
            <a:r>
              <a:rPr lang="en-GB" sz="1200" dirty="0">
                <a:latin typeface="Myriad Pro" panose="020B0503030403020204" pitchFamily="34" charset="0"/>
              </a:rPr>
              <a:t>18 </a:t>
            </a:r>
            <a:r>
              <a:rPr lang="en-GB" sz="1200" dirty="0">
                <a:latin typeface="Myriad Pro" panose="020B0503030403020204" pitchFamily="34" charset="0"/>
                <a:ea typeface="Times New Roman" panose="02020603050405020304" pitchFamily="18" charset="0"/>
                <a:cs typeface="Times New Roman" panose="02020603050405020304" pitchFamily="18" charset="0"/>
              </a:rPr>
              <a:t>÷ 4 = 4 r 2</a:t>
            </a:r>
            <a:endParaRPr lang="en-GB" sz="1200" dirty="0">
              <a:latin typeface="Myriad Pro" panose="020B0503030403020204" pitchFamily="34" charset="0"/>
            </a:endParaRPr>
          </a:p>
        </p:txBody>
      </p:sp>
      <p:sp>
        <p:nvSpPr>
          <p:cNvPr id="49" name="Rectangle 48">
            <a:extLst>
              <a:ext uri="{FF2B5EF4-FFF2-40B4-BE49-F238E27FC236}">
                <a16:creationId xmlns:a16="http://schemas.microsoft.com/office/drawing/2014/main" id="{105D0856-030F-49BD-8B02-5A6A8AF81629}"/>
              </a:ext>
            </a:extLst>
          </p:cNvPr>
          <p:cNvSpPr/>
          <p:nvPr/>
        </p:nvSpPr>
        <p:spPr>
          <a:xfrm>
            <a:off x="2887241" y="4203546"/>
            <a:ext cx="269626" cy="276999"/>
          </a:xfrm>
          <a:prstGeom prst="rect">
            <a:avLst/>
          </a:prstGeom>
        </p:spPr>
        <p:txBody>
          <a:bodyPr wrap="none">
            <a:spAutoFit/>
          </a:bodyPr>
          <a:lstStyle/>
          <a:p>
            <a:pPr>
              <a:buNone/>
            </a:pPr>
            <a:r>
              <a:rPr lang="en-GB" sz="1200" b="1" dirty="0">
                <a:latin typeface="Myriad Pro" panose="020B0503030403020204" pitchFamily="34" charset="0"/>
              </a:rPr>
              <a:t>4</a:t>
            </a:r>
          </a:p>
        </p:txBody>
      </p:sp>
      <p:sp>
        <p:nvSpPr>
          <p:cNvPr id="50" name="Rectangle 49">
            <a:extLst>
              <a:ext uri="{FF2B5EF4-FFF2-40B4-BE49-F238E27FC236}">
                <a16:creationId xmlns:a16="http://schemas.microsoft.com/office/drawing/2014/main" id="{CF0D4D69-A91B-4E73-A131-832F8169DBB7}"/>
              </a:ext>
            </a:extLst>
          </p:cNvPr>
          <p:cNvSpPr/>
          <p:nvPr/>
        </p:nvSpPr>
        <p:spPr>
          <a:xfrm>
            <a:off x="4481155" y="4198745"/>
            <a:ext cx="263214" cy="276999"/>
          </a:xfrm>
          <a:prstGeom prst="rect">
            <a:avLst/>
          </a:prstGeom>
        </p:spPr>
        <p:txBody>
          <a:bodyPr wrap="none">
            <a:spAutoFit/>
          </a:bodyPr>
          <a:lstStyle/>
          <a:p>
            <a:pPr>
              <a:buNone/>
            </a:pPr>
            <a:r>
              <a:rPr lang="en-GB" sz="1200" dirty="0">
                <a:latin typeface="Myriad Pro" panose="020B0503030403020204" pitchFamily="34" charset="0"/>
              </a:rPr>
              <a:t>4</a:t>
            </a:r>
          </a:p>
        </p:txBody>
      </p:sp>
      <p:sp>
        <p:nvSpPr>
          <p:cNvPr id="51" name="Rectangle 50">
            <a:extLst>
              <a:ext uri="{FF2B5EF4-FFF2-40B4-BE49-F238E27FC236}">
                <a16:creationId xmlns:a16="http://schemas.microsoft.com/office/drawing/2014/main" id="{468CC2C2-9A80-4F61-98EE-13195983192C}"/>
              </a:ext>
            </a:extLst>
          </p:cNvPr>
          <p:cNvSpPr/>
          <p:nvPr/>
        </p:nvSpPr>
        <p:spPr>
          <a:xfrm>
            <a:off x="6058061" y="4200879"/>
            <a:ext cx="269626" cy="276999"/>
          </a:xfrm>
          <a:prstGeom prst="rect">
            <a:avLst/>
          </a:prstGeom>
        </p:spPr>
        <p:txBody>
          <a:bodyPr wrap="none">
            <a:spAutoFit/>
          </a:bodyPr>
          <a:lstStyle/>
          <a:p>
            <a:pPr>
              <a:buNone/>
            </a:pPr>
            <a:r>
              <a:rPr lang="en-GB" sz="1200" b="1" dirty="0">
                <a:latin typeface="Myriad Pro" panose="020B0503030403020204" pitchFamily="34" charset="0"/>
              </a:rPr>
              <a:t>3</a:t>
            </a:r>
          </a:p>
        </p:txBody>
      </p:sp>
      <p:sp>
        <p:nvSpPr>
          <p:cNvPr id="52" name="Rectangle 51">
            <a:extLst>
              <a:ext uri="{FF2B5EF4-FFF2-40B4-BE49-F238E27FC236}">
                <a16:creationId xmlns:a16="http://schemas.microsoft.com/office/drawing/2014/main" id="{B3334DEB-1B18-4488-83F7-8BED6EBF0B30}"/>
              </a:ext>
            </a:extLst>
          </p:cNvPr>
          <p:cNvSpPr/>
          <p:nvPr/>
        </p:nvSpPr>
        <p:spPr>
          <a:xfrm>
            <a:off x="7322523" y="4200879"/>
            <a:ext cx="1325358" cy="276999"/>
          </a:xfrm>
          <a:prstGeom prst="rect">
            <a:avLst/>
          </a:prstGeom>
        </p:spPr>
        <p:txBody>
          <a:bodyPr wrap="square">
            <a:spAutoFit/>
          </a:bodyPr>
          <a:lstStyle/>
          <a:p>
            <a:pPr>
              <a:buNone/>
            </a:pPr>
            <a:r>
              <a:rPr lang="en-GB" sz="1200" dirty="0">
                <a:latin typeface="Myriad Pro" panose="020B0503030403020204" pitchFamily="34" charset="0"/>
              </a:rPr>
              <a:t>19 </a:t>
            </a:r>
            <a:r>
              <a:rPr lang="en-GB" sz="1200" dirty="0">
                <a:latin typeface="Myriad Pro" panose="020B0503030403020204" pitchFamily="34" charset="0"/>
                <a:ea typeface="Times New Roman" panose="02020603050405020304" pitchFamily="18" charset="0"/>
                <a:cs typeface="Times New Roman" panose="02020603050405020304" pitchFamily="18" charset="0"/>
              </a:rPr>
              <a:t>÷ 4 = 4 r 3</a:t>
            </a:r>
            <a:endParaRPr lang="en-GB" sz="1200" dirty="0">
              <a:latin typeface="Myriad Pro" panose="020B0503030403020204" pitchFamily="34" charset="0"/>
            </a:endParaRPr>
          </a:p>
        </p:txBody>
      </p:sp>
      <p:sp>
        <p:nvSpPr>
          <p:cNvPr id="54" name="Rectangle 53">
            <a:extLst>
              <a:ext uri="{FF2B5EF4-FFF2-40B4-BE49-F238E27FC236}">
                <a16:creationId xmlns:a16="http://schemas.microsoft.com/office/drawing/2014/main" id="{A15F753C-6CE6-4391-B13C-70D7053340A1}"/>
              </a:ext>
            </a:extLst>
          </p:cNvPr>
          <p:cNvSpPr/>
          <p:nvPr/>
        </p:nvSpPr>
        <p:spPr>
          <a:xfrm>
            <a:off x="2877716" y="4404712"/>
            <a:ext cx="269626" cy="276999"/>
          </a:xfrm>
          <a:prstGeom prst="rect">
            <a:avLst/>
          </a:prstGeom>
        </p:spPr>
        <p:txBody>
          <a:bodyPr wrap="none">
            <a:spAutoFit/>
          </a:bodyPr>
          <a:lstStyle/>
          <a:p>
            <a:pPr>
              <a:buNone/>
            </a:pPr>
            <a:r>
              <a:rPr lang="en-GB" sz="1200" b="1" dirty="0">
                <a:latin typeface="Myriad Pro" panose="020B0503030403020204" pitchFamily="34" charset="0"/>
              </a:rPr>
              <a:t>4</a:t>
            </a:r>
          </a:p>
        </p:txBody>
      </p:sp>
      <p:sp>
        <p:nvSpPr>
          <p:cNvPr id="55" name="Rectangle 54">
            <a:extLst>
              <a:ext uri="{FF2B5EF4-FFF2-40B4-BE49-F238E27FC236}">
                <a16:creationId xmlns:a16="http://schemas.microsoft.com/office/drawing/2014/main" id="{B4FD9373-3539-4251-A02A-458B1A6FA413}"/>
              </a:ext>
            </a:extLst>
          </p:cNvPr>
          <p:cNvSpPr/>
          <p:nvPr/>
        </p:nvSpPr>
        <p:spPr>
          <a:xfrm>
            <a:off x="4471630" y="4399911"/>
            <a:ext cx="263214" cy="276999"/>
          </a:xfrm>
          <a:prstGeom prst="rect">
            <a:avLst/>
          </a:prstGeom>
        </p:spPr>
        <p:txBody>
          <a:bodyPr wrap="none">
            <a:spAutoFit/>
          </a:bodyPr>
          <a:lstStyle/>
          <a:p>
            <a:pPr>
              <a:buNone/>
            </a:pPr>
            <a:r>
              <a:rPr lang="en-GB" sz="1200" dirty="0">
                <a:latin typeface="Myriad Pro" panose="020B0503030403020204" pitchFamily="34" charset="0"/>
              </a:rPr>
              <a:t>5</a:t>
            </a:r>
          </a:p>
        </p:txBody>
      </p:sp>
      <p:sp>
        <p:nvSpPr>
          <p:cNvPr id="56" name="Rectangle 55">
            <a:extLst>
              <a:ext uri="{FF2B5EF4-FFF2-40B4-BE49-F238E27FC236}">
                <a16:creationId xmlns:a16="http://schemas.microsoft.com/office/drawing/2014/main" id="{9943AF62-3234-493B-991A-0470020800A8}"/>
              </a:ext>
            </a:extLst>
          </p:cNvPr>
          <p:cNvSpPr/>
          <p:nvPr/>
        </p:nvSpPr>
        <p:spPr>
          <a:xfrm>
            <a:off x="6048536" y="4402045"/>
            <a:ext cx="269626" cy="276999"/>
          </a:xfrm>
          <a:prstGeom prst="rect">
            <a:avLst/>
          </a:prstGeom>
        </p:spPr>
        <p:txBody>
          <a:bodyPr wrap="none">
            <a:spAutoFit/>
          </a:bodyPr>
          <a:lstStyle/>
          <a:p>
            <a:pPr>
              <a:buNone/>
            </a:pPr>
            <a:r>
              <a:rPr lang="en-GB" sz="1200" b="1" dirty="0">
                <a:latin typeface="Myriad Pro" panose="020B0503030403020204" pitchFamily="34" charset="0"/>
              </a:rPr>
              <a:t>0</a:t>
            </a:r>
          </a:p>
        </p:txBody>
      </p:sp>
      <p:sp>
        <p:nvSpPr>
          <p:cNvPr id="57" name="Rectangle 56">
            <a:extLst>
              <a:ext uri="{FF2B5EF4-FFF2-40B4-BE49-F238E27FC236}">
                <a16:creationId xmlns:a16="http://schemas.microsoft.com/office/drawing/2014/main" id="{F9D17BE1-0A90-445F-8D94-119C9B06EFAD}"/>
              </a:ext>
            </a:extLst>
          </p:cNvPr>
          <p:cNvSpPr/>
          <p:nvPr/>
        </p:nvSpPr>
        <p:spPr>
          <a:xfrm>
            <a:off x="7312998" y="4402045"/>
            <a:ext cx="1325358" cy="276999"/>
          </a:xfrm>
          <a:prstGeom prst="rect">
            <a:avLst/>
          </a:prstGeom>
        </p:spPr>
        <p:txBody>
          <a:bodyPr wrap="square">
            <a:spAutoFit/>
          </a:bodyPr>
          <a:lstStyle/>
          <a:p>
            <a:pPr>
              <a:buNone/>
            </a:pPr>
            <a:r>
              <a:rPr lang="en-GB" sz="1200" dirty="0">
                <a:latin typeface="Myriad Pro" panose="020B0503030403020204" pitchFamily="34" charset="0"/>
              </a:rPr>
              <a:t>20 </a:t>
            </a:r>
            <a:r>
              <a:rPr lang="en-GB" sz="1200" dirty="0">
                <a:latin typeface="Myriad Pro" panose="020B0503030403020204" pitchFamily="34" charset="0"/>
                <a:ea typeface="Times New Roman" panose="02020603050405020304" pitchFamily="18" charset="0"/>
                <a:cs typeface="Times New Roman" panose="02020603050405020304" pitchFamily="18" charset="0"/>
              </a:rPr>
              <a:t>÷ 4 = 5</a:t>
            </a:r>
            <a:endParaRPr lang="en-GB" sz="1200" dirty="0">
              <a:latin typeface="Myriad Pro" panose="020B0503030403020204" pitchFamily="34" charset="0"/>
            </a:endParaRPr>
          </a:p>
        </p:txBody>
      </p:sp>
      <p:pic>
        <p:nvPicPr>
          <p:cNvPr id="58" name="Picture 57">
            <a:extLst>
              <a:ext uri="{FF2B5EF4-FFF2-40B4-BE49-F238E27FC236}">
                <a16:creationId xmlns:a16="http://schemas.microsoft.com/office/drawing/2014/main" id="{DFEEA93E-9FE0-4158-A84D-10E03A76A6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9710" y="5661704"/>
            <a:ext cx="1658469" cy="374091"/>
          </a:xfrm>
          <a:prstGeom prst="rect">
            <a:avLst/>
          </a:prstGeom>
        </p:spPr>
      </p:pic>
      <p:sp>
        <p:nvSpPr>
          <p:cNvPr id="59" name="Rectangle 58">
            <a:extLst>
              <a:ext uri="{FF2B5EF4-FFF2-40B4-BE49-F238E27FC236}">
                <a16:creationId xmlns:a16="http://schemas.microsoft.com/office/drawing/2014/main" id="{8AB81AEC-50B5-44B8-AC0D-DC9F9F75E2E4}"/>
              </a:ext>
            </a:extLst>
          </p:cNvPr>
          <p:cNvSpPr/>
          <p:nvPr/>
        </p:nvSpPr>
        <p:spPr>
          <a:xfrm>
            <a:off x="788258" y="5238725"/>
            <a:ext cx="561372" cy="461665"/>
          </a:xfrm>
          <a:prstGeom prst="rect">
            <a:avLst/>
          </a:prstGeom>
        </p:spPr>
        <p:txBody>
          <a:bodyPr wrap="none">
            <a:spAutoFit/>
          </a:bodyPr>
          <a:lstStyle/>
          <a:p>
            <a:pPr>
              <a:buNone/>
            </a:pPr>
            <a:r>
              <a:rPr lang="en-GB" sz="2400" dirty="0">
                <a:solidFill>
                  <a:srgbClr val="00628C"/>
                </a:solidFill>
                <a:latin typeface="Myriad Pro" panose="020B0503030403020204" pitchFamily="34" charset="0"/>
                <a:ea typeface="Times New Roman" panose="02020603050405020304" pitchFamily="18" charset="0"/>
                <a:cs typeface="Times New Roman" panose="02020603050405020304" pitchFamily="18" charset="0"/>
              </a:rPr>
              <a:t>– 4</a:t>
            </a:r>
            <a:endParaRPr lang="en-GB" sz="2400" dirty="0">
              <a:solidFill>
                <a:srgbClr val="00628C"/>
              </a:solidFill>
              <a:latin typeface="Myriad Pro" panose="020B0503030403020204" pitchFamily="34" charset="0"/>
            </a:endParaRPr>
          </a:p>
        </p:txBody>
      </p:sp>
    </p:spTree>
    <p:extLst>
      <p:ext uri="{BB962C8B-B14F-4D97-AF65-F5344CB8AC3E}">
        <p14:creationId xmlns:p14="http://schemas.microsoft.com/office/powerpoint/2010/main" val="1477591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500"/>
                                        <p:tgtEl>
                                          <p:spTgt spid="7"/>
                                        </p:tgtEl>
                                      </p:cBhvr>
                                    </p:animEffect>
                                  </p:childTnLst>
                                </p:cTn>
                              </p:par>
                              <p:par>
                                <p:cTn id="13" presetID="10" presetClass="entr" presetSubtype="0" fill="hold" grpId="0" nodeType="withEffect">
                                  <p:stCondLst>
                                    <p:cond delay="20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right)">
                                      <p:cBhvr>
                                        <p:cTn id="20" dur="500"/>
                                        <p:tgtEl>
                                          <p:spTgt spid="9"/>
                                        </p:tgtEl>
                                      </p:cBhvr>
                                    </p:animEffect>
                                  </p:childTnLst>
                                </p:cTn>
                              </p:par>
                              <p:par>
                                <p:cTn id="21" presetID="10" presetClass="entr" presetSubtype="0" fill="hold" grpId="0" nodeType="withEffect">
                                  <p:stCondLst>
                                    <p:cond delay="20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right)">
                                      <p:cBhvr>
                                        <p:cTn id="28" dur="500"/>
                                        <p:tgtEl>
                                          <p:spTgt spid="10"/>
                                        </p:tgtEl>
                                      </p:cBhvr>
                                    </p:animEffect>
                                  </p:childTnLst>
                                </p:cTn>
                              </p:par>
                              <p:par>
                                <p:cTn id="29" presetID="10" presetClass="entr" presetSubtype="0" fill="hold" grpId="0" nodeType="withEffect">
                                  <p:stCondLst>
                                    <p:cond delay="20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nodeType="click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wipe(right)">
                                      <p:cBhvr>
                                        <p:cTn id="36" dur="500"/>
                                        <p:tgtEl>
                                          <p:spTgt spid="35"/>
                                        </p:tgtEl>
                                      </p:cBhvr>
                                    </p:animEffect>
                                  </p:childTnLst>
                                </p:cTn>
                              </p:par>
                              <p:par>
                                <p:cTn id="37" presetID="10" presetClass="entr" presetSubtype="0" fill="hold" grpId="0" nodeType="withEffect">
                                  <p:stCondLst>
                                    <p:cond delay="20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500"/>
                                        <p:tgtEl>
                                          <p:spTgt spid="3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nodeType="clickEffect">
                                  <p:stCondLst>
                                    <p:cond delay="0"/>
                                  </p:stCondLst>
                                  <p:childTnLst>
                                    <p:set>
                                      <p:cBhvr>
                                        <p:cTn id="43" dur="1" fill="hold">
                                          <p:stCondLst>
                                            <p:cond delay="0"/>
                                          </p:stCondLst>
                                        </p:cTn>
                                        <p:tgtEl>
                                          <p:spTgt spid="58"/>
                                        </p:tgtEl>
                                        <p:attrNameLst>
                                          <p:attrName>style.visibility</p:attrName>
                                        </p:attrNameLst>
                                      </p:cBhvr>
                                      <p:to>
                                        <p:strVal val="visible"/>
                                      </p:to>
                                    </p:set>
                                    <p:animEffect transition="in" filter="wipe(right)">
                                      <p:cBhvr>
                                        <p:cTn id="44" dur="500"/>
                                        <p:tgtEl>
                                          <p:spTgt spid="58"/>
                                        </p:tgtEl>
                                      </p:cBhvr>
                                    </p:animEffect>
                                  </p:childTnLst>
                                </p:cTn>
                              </p:par>
                              <p:par>
                                <p:cTn id="45" presetID="10" presetClass="entr" presetSubtype="0" fill="hold" grpId="0" nodeType="withEffect">
                                  <p:stCondLst>
                                    <p:cond delay="200"/>
                                  </p:stCondLst>
                                  <p:childTnLst>
                                    <p:set>
                                      <p:cBhvr>
                                        <p:cTn id="46" dur="1" fill="hold">
                                          <p:stCondLst>
                                            <p:cond delay="0"/>
                                          </p:stCondLst>
                                        </p:cTn>
                                        <p:tgtEl>
                                          <p:spTgt spid="59"/>
                                        </p:tgtEl>
                                        <p:attrNameLst>
                                          <p:attrName>style.visibility</p:attrName>
                                        </p:attrNameLst>
                                      </p:cBhvr>
                                      <p:to>
                                        <p:strVal val="visible"/>
                                      </p:to>
                                    </p:set>
                                    <p:animEffect transition="in" filter="fade">
                                      <p:cBhvr>
                                        <p:cTn id="47" dur="500"/>
                                        <p:tgtEl>
                                          <p:spTgt spid="5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fade">
                                      <p:cBhvr>
                                        <p:cTn id="52" dur="500"/>
                                        <p:tgtEl>
                                          <p:spTgt spid="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500"/>
                                        <p:tgtEl>
                                          <p:spTgt spid="26"/>
                                        </p:tgtEl>
                                      </p:cBhvr>
                                    </p:animEffect>
                                  </p:childTnLst>
                                </p:cTn>
                              </p:par>
                              <p:par>
                                <p:cTn id="56" presetID="10" presetClass="entr" presetSubtype="0" fill="hold" nodeType="with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fade">
                                      <p:cBhvr>
                                        <p:cTn id="58" dur="500"/>
                                        <p:tgtEl>
                                          <p:spTgt spid="41"/>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54"/>
                                        </p:tgtEl>
                                        <p:attrNameLst>
                                          <p:attrName>style.visibility</p:attrName>
                                        </p:attrNameLst>
                                      </p:cBhvr>
                                      <p:to>
                                        <p:strVal val="visible"/>
                                      </p:to>
                                    </p:set>
                                    <p:animEffect transition="in" filter="fade">
                                      <p:cBhvr>
                                        <p:cTn id="63" dur="500"/>
                                        <p:tgtEl>
                                          <p:spTgt spid="54"/>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55"/>
                                        </p:tgtEl>
                                        <p:attrNameLst>
                                          <p:attrName>style.visibility</p:attrName>
                                        </p:attrNameLst>
                                      </p:cBhvr>
                                      <p:to>
                                        <p:strVal val="visible"/>
                                      </p:to>
                                    </p:set>
                                    <p:animEffect transition="in" filter="fade">
                                      <p:cBhvr>
                                        <p:cTn id="66" dur="500"/>
                                        <p:tgtEl>
                                          <p:spTgt spid="55"/>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56"/>
                                        </p:tgtEl>
                                        <p:attrNameLst>
                                          <p:attrName>style.visibility</p:attrName>
                                        </p:attrNameLst>
                                      </p:cBhvr>
                                      <p:to>
                                        <p:strVal val="visible"/>
                                      </p:to>
                                    </p:set>
                                    <p:animEffect transition="in" filter="fade">
                                      <p:cBhvr>
                                        <p:cTn id="69" dur="500"/>
                                        <p:tgtEl>
                                          <p:spTgt spid="56"/>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fade">
                                      <p:cBhvr>
                                        <p:cTn id="72"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P spid="12" grpId="0"/>
      <p:bldP spid="13" grpId="0"/>
      <p:bldP spid="26" grpId="0"/>
      <p:bldP spid="36" grpId="0"/>
      <p:bldP spid="54" grpId="0"/>
      <p:bldP spid="55" grpId="0"/>
      <p:bldP spid="56" grpId="0"/>
      <p:bldP spid="57" grpId="0"/>
      <p:bldP spid="5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EDB292-D634-4232-81F1-1D93A4DD623B}"/>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2.12 </a:t>
            </a:r>
            <a:r>
              <a:rPr lang="en-GB" dirty="0"/>
              <a:t>Division with remainders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2:2</a:t>
            </a:r>
          </a:p>
        </p:txBody>
      </p:sp>
      <p:sp>
        <p:nvSpPr>
          <p:cNvPr id="3" name="Rectangle 2">
            <a:extLst>
              <a:ext uri="{FF2B5EF4-FFF2-40B4-BE49-F238E27FC236}">
                <a16:creationId xmlns:a16="http://schemas.microsoft.com/office/drawing/2014/main" id="{D4C80581-AE1D-4B92-A9E8-0692226F2365}"/>
              </a:ext>
            </a:extLst>
          </p:cNvPr>
          <p:cNvSpPr/>
          <p:nvPr/>
        </p:nvSpPr>
        <p:spPr>
          <a:xfrm>
            <a:off x="2820559" y="746725"/>
            <a:ext cx="3502882" cy="461665"/>
          </a:xfrm>
          <a:prstGeom prst="rect">
            <a:avLst/>
          </a:prstGeom>
        </p:spPr>
        <p:txBody>
          <a:bodyPr wrap="none">
            <a:spAutoFit/>
          </a:bodyPr>
          <a:lstStyle/>
          <a:p>
            <a:pPr algn="ctr">
              <a:buNone/>
            </a:pPr>
            <a:r>
              <a:rPr lang="en-GB" sz="2400" dirty="0">
                <a:latin typeface="Myriad Pro" panose="020B0503030403020204" pitchFamily="34" charset="0"/>
              </a:rPr>
              <a:t>Dividend = 12, divisor = 4:</a:t>
            </a:r>
          </a:p>
        </p:txBody>
      </p:sp>
      <p:pic>
        <p:nvPicPr>
          <p:cNvPr id="7" name="Picture 6">
            <a:extLst>
              <a:ext uri="{FF2B5EF4-FFF2-40B4-BE49-F238E27FC236}">
                <a16:creationId xmlns:a16="http://schemas.microsoft.com/office/drawing/2014/main" id="{2FC3E7F4-7793-49F8-AFDC-E1651125E32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376612" y="1675416"/>
            <a:ext cx="2592288" cy="3025978"/>
          </a:xfrm>
          <a:prstGeom prst="rect">
            <a:avLst/>
          </a:prstGeom>
        </p:spPr>
      </p:pic>
      <p:sp>
        <p:nvSpPr>
          <p:cNvPr id="8" name="Rectangle 7">
            <a:extLst>
              <a:ext uri="{FF2B5EF4-FFF2-40B4-BE49-F238E27FC236}">
                <a16:creationId xmlns:a16="http://schemas.microsoft.com/office/drawing/2014/main" id="{15B0EC93-908A-4DEE-8281-F23291F1AE06}"/>
              </a:ext>
            </a:extLst>
          </p:cNvPr>
          <p:cNvSpPr/>
          <p:nvPr/>
        </p:nvSpPr>
        <p:spPr>
          <a:xfrm>
            <a:off x="3421831" y="5554993"/>
            <a:ext cx="2294763" cy="461665"/>
          </a:xfrm>
          <a:prstGeom prst="rect">
            <a:avLst/>
          </a:prstGeom>
        </p:spPr>
        <p:txBody>
          <a:bodyPr wrap="square">
            <a:spAutoFit/>
          </a:bodyPr>
          <a:lstStyle/>
          <a:p>
            <a:pPr algn="ct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12 ÷ 4 =</a:t>
            </a:r>
            <a:r>
              <a:rPr lang="en-GB" sz="2400" dirty="0">
                <a:latin typeface="Myriad Pro" panose="020B0503030403020204" pitchFamily="34" charset="0"/>
                <a:ea typeface="Myriad Pro Semibold" charset="0"/>
                <a:cs typeface="Myriad Pro Semibold" charset="0"/>
              </a:rPr>
              <a:t> 3</a:t>
            </a:r>
            <a:endParaRPr lang="en-GB" sz="2400" dirty="0">
              <a:latin typeface="Myriad Pro" panose="020B0503030403020204" pitchFamily="34" charset="0"/>
            </a:endParaRPr>
          </a:p>
        </p:txBody>
      </p:sp>
      <p:pic>
        <p:nvPicPr>
          <p:cNvPr id="5" name="Picture 4">
            <a:extLst>
              <a:ext uri="{FF2B5EF4-FFF2-40B4-BE49-F238E27FC236}">
                <a16:creationId xmlns:a16="http://schemas.microsoft.com/office/drawing/2014/main" id="{119FF42E-03B7-4C51-BE25-1A3C47D582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29998" y="1541158"/>
            <a:ext cx="478630" cy="478630"/>
          </a:xfrm>
          <a:prstGeom prst="rect">
            <a:avLst/>
          </a:prstGeom>
        </p:spPr>
      </p:pic>
      <p:pic>
        <p:nvPicPr>
          <p:cNvPr id="9" name="Picture 8">
            <a:extLst>
              <a:ext uri="{FF2B5EF4-FFF2-40B4-BE49-F238E27FC236}">
                <a16:creationId xmlns:a16="http://schemas.microsoft.com/office/drawing/2014/main" id="{32FD1E98-A201-4A74-BFD0-C5966B406D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3190" y="2489747"/>
            <a:ext cx="478630" cy="478630"/>
          </a:xfrm>
          <a:prstGeom prst="rect">
            <a:avLst/>
          </a:prstGeom>
        </p:spPr>
      </p:pic>
      <p:pic>
        <p:nvPicPr>
          <p:cNvPr id="10" name="Picture 9">
            <a:extLst>
              <a:ext uri="{FF2B5EF4-FFF2-40B4-BE49-F238E27FC236}">
                <a16:creationId xmlns:a16="http://schemas.microsoft.com/office/drawing/2014/main" id="{EEFEBB61-DDC1-4BDA-9A53-82F98692AC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0049" y="1407526"/>
            <a:ext cx="478630" cy="478630"/>
          </a:xfrm>
          <a:prstGeom prst="rect">
            <a:avLst/>
          </a:prstGeom>
        </p:spPr>
      </p:pic>
      <p:pic>
        <p:nvPicPr>
          <p:cNvPr id="11" name="Picture 10">
            <a:extLst>
              <a:ext uri="{FF2B5EF4-FFF2-40B4-BE49-F238E27FC236}">
                <a16:creationId xmlns:a16="http://schemas.microsoft.com/office/drawing/2014/main" id="{43400E05-8CC2-4800-A9B1-C88354F57C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15962" y="2811399"/>
            <a:ext cx="478630" cy="478630"/>
          </a:xfrm>
          <a:prstGeom prst="rect">
            <a:avLst/>
          </a:prstGeom>
        </p:spPr>
      </p:pic>
      <p:pic>
        <p:nvPicPr>
          <p:cNvPr id="12" name="Picture 11">
            <a:extLst>
              <a:ext uri="{FF2B5EF4-FFF2-40B4-BE49-F238E27FC236}">
                <a16:creationId xmlns:a16="http://schemas.microsoft.com/office/drawing/2014/main" id="{13947B10-5490-4D15-9002-6ACD231292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2908" y="3738218"/>
            <a:ext cx="478630" cy="478630"/>
          </a:xfrm>
          <a:prstGeom prst="rect">
            <a:avLst/>
          </a:prstGeom>
        </p:spPr>
      </p:pic>
      <p:pic>
        <p:nvPicPr>
          <p:cNvPr id="13" name="Picture 12">
            <a:extLst>
              <a:ext uri="{FF2B5EF4-FFF2-40B4-BE49-F238E27FC236}">
                <a16:creationId xmlns:a16="http://schemas.microsoft.com/office/drawing/2014/main" id="{C6E475C2-B369-4532-8540-79B9F6928E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7834" y="3659119"/>
            <a:ext cx="478630" cy="478630"/>
          </a:xfrm>
          <a:prstGeom prst="rect">
            <a:avLst/>
          </a:prstGeom>
        </p:spPr>
      </p:pic>
      <p:pic>
        <p:nvPicPr>
          <p:cNvPr id="14" name="Picture 13">
            <a:extLst>
              <a:ext uri="{FF2B5EF4-FFF2-40B4-BE49-F238E27FC236}">
                <a16:creationId xmlns:a16="http://schemas.microsoft.com/office/drawing/2014/main" id="{F84CD9B5-C4C7-49ED-AB3B-457D263BBF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02574" y="4192609"/>
            <a:ext cx="478630" cy="478630"/>
          </a:xfrm>
          <a:prstGeom prst="rect">
            <a:avLst/>
          </a:prstGeom>
        </p:spPr>
      </p:pic>
      <p:pic>
        <p:nvPicPr>
          <p:cNvPr id="15" name="Picture 14">
            <a:extLst>
              <a:ext uri="{FF2B5EF4-FFF2-40B4-BE49-F238E27FC236}">
                <a16:creationId xmlns:a16="http://schemas.microsoft.com/office/drawing/2014/main" id="{FB3EA71A-6677-4EBF-A882-D3C75E23B9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5816" y="2642192"/>
            <a:ext cx="478630" cy="478630"/>
          </a:xfrm>
          <a:prstGeom prst="rect">
            <a:avLst/>
          </a:prstGeom>
        </p:spPr>
      </p:pic>
      <p:pic>
        <p:nvPicPr>
          <p:cNvPr id="16" name="Picture 15">
            <a:extLst>
              <a:ext uri="{FF2B5EF4-FFF2-40B4-BE49-F238E27FC236}">
                <a16:creationId xmlns:a16="http://schemas.microsoft.com/office/drawing/2014/main" id="{C9EDC2BA-5761-41AD-84C9-9A7CA40885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0738" y="3657510"/>
            <a:ext cx="478630" cy="478630"/>
          </a:xfrm>
          <a:prstGeom prst="rect">
            <a:avLst/>
          </a:prstGeom>
        </p:spPr>
      </p:pic>
      <p:pic>
        <p:nvPicPr>
          <p:cNvPr id="17" name="Picture 16">
            <a:extLst>
              <a:ext uri="{FF2B5EF4-FFF2-40B4-BE49-F238E27FC236}">
                <a16:creationId xmlns:a16="http://schemas.microsoft.com/office/drawing/2014/main" id="{5A832CDE-79BD-4E24-A0A2-8145504A79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1925" y="1838594"/>
            <a:ext cx="478630" cy="478630"/>
          </a:xfrm>
          <a:prstGeom prst="rect">
            <a:avLst/>
          </a:prstGeom>
        </p:spPr>
      </p:pic>
      <p:pic>
        <p:nvPicPr>
          <p:cNvPr id="18" name="Picture 17">
            <a:extLst>
              <a:ext uri="{FF2B5EF4-FFF2-40B4-BE49-F238E27FC236}">
                <a16:creationId xmlns:a16="http://schemas.microsoft.com/office/drawing/2014/main" id="{72932C63-CA4A-4000-8BDF-A91B814010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8163" y="3013561"/>
            <a:ext cx="478630" cy="478630"/>
          </a:xfrm>
          <a:prstGeom prst="rect">
            <a:avLst/>
          </a:prstGeom>
        </p:spPr>
      </p:pic>
      <p:pic>
        <p:nvPicPr>
          <p:cNvPr id="19" name="Picture 18">
            <a:extLst>
              <a:ext uri="{FF2B5EF4-FFF2-40B4-BE49-F238E27FC236}">
                <a16:creationId xmlns:a16="http://schemas.microsoft.com/office/drawing/2014/main" id="{BC20B02F-8470-4AB5-9FAD-D412283EBF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6199" y="2689870"/>
            <a:ext cx="478630" cy="478630"/>
          </a:xfrm>
          <a:prstGeom prst="rect">
            <a:avLst/>
          </a:prstGeom>
        </p:spPr>
      </p:pic>
    </p:spTree>
    <p:extLst>
      <p:ext uri="{BB962C8B-B14F-4D97-AF65-F5344CB8AC3E}">
        <p14:creationId xmlns:p14="http://schemas.microsoft.com/office/powerpoint/2010/main" val="1220234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72222E-6 -7.40741E-7 L 0.06041 0.0294 " pathEditMode="relative" rAng="0" ptsTypes="AA">
                                      <p:cBhvr>
                                        <p:cTn id="6" dur="2000" fill="hold"/>
                                        <p:tgtEl>
                                          <p:spTgt spid="5"/>
                                        </p:tgtEl>
                                        <p:attrNameLst>
                                          <p:attrName>ppt_x</p:attrName>
                                          <p:attrName>ppt_y</p:attrName>
                                        </p:attrNameLst>
                                      </p:cBhvr>
                                      <p:rCtr x="3021" y="1458"/>
                                    </p:animMotion>
                                  </p:childTnLst>
                                </p:cTn>
                              </p:par>
                              <p:par>
                                <p:cTn id="7" presetID="42" presetClass="path" presetSubtype="0" accel="50000" decel="50000" fill="hold" nodeType="withEffect">
                                  <p:stCondLst>
                                    <p:cond delay="0"/>
                                  </p:stCondLst>
                                  <p:childTnLst>
                                    <p:animMotion origin="layout" path="M 4.72222E-6 1.11111E-6 L 0.07413 0.10255 " pathEditMode="relative" rAng="0" ptsTypes="AA">
                                      <p:cBhvr>
                                        <p:cTn id="8" dur="2000" fill="hold"/>
                                        <p:tgtEl>
                                          <p:spTgt spid="15"/>
                                        </p:tgtEl>
                                        <p:attrNameLst>
                                          <p:attrName>ppt_x</p:attrName>
                                          <p:attrName>ppt_y</p:attrName>
                                        </p:attrNameLst>
                                      </p:cBhvr>
                                      <p:rCtr x="3698" y="5116"/>
                                    </p:animMotion>
                                  </p:childTnLst>
                                </p:cTn>
                              </p:par>
                              <p:par>
                                <p:cTn id="9" presetID="42" presetClass="path" presetSubtype="0" accel="50000" decel="50000" fill="hold" nodeType="withEffect">
                                  <p:stCondLst>
                                    <p:cond delay="0"/>
                                  </p:stCondLst>
                                  <p:childTnLst>
                                    <p:animMotion origin="layout" path="M 4.44444E-6 4.44444E-6 L 0.03767 0.06967 " pathEditMode="relative" rAng="0" ptsTypes="AA">
                                      <p:cBhvr>
                                        <p:cTn id="10" dur="2000" fill="hold"/>
                                        <p:tgtEl>
                                          <p:spTgt spid="16"/>
                                        </p:tgtEl>
                                        <p:attrNameLst>
                                          <p:attrName>ppt_x</p:attrName>
                                          <p:attrName>ppt_y</p:attrName>
                                        </p:attrNameLst>
                                      </p:cBhvr>
                                      <p:rCtr x="1875" y="3472"/>
                                    </p:animMotion>
                                  </p:childTnLst>
                                </p:cTn>
                              </p:par>
                              <p:par>
                                <p:cTn id="11" presetID="42" presetClass="path" presetSubtype="0" accel="50000" decel="50000" fill="hold" nodeType="withEffect">
                                  <p:stCondLst>
                                    <p:cond delay="0"/>
                                  </p:stCondLst>
                                  <p:childTnLst>
                                    <p:animMotion origin="layout" path="M 2.22222E-6 4.07407E-6 L -0.04618 -0.03912 " pathEditMode="relative" rAng="0" ptsTypes="AA">
                                      <p:cBhvr>
                                        <p:cTn id="12" dur="2000" fill="hold"/>
                                        <p:tgtEl>
                                          <p:spTgt spid="11"/>
                                        </p:tgtEl>
                                        <p:attrNameLst>
                                          <p:attrName>ppt_x</p:attrName>
                                          <p:attrName>ppt_y</p:attrName>
                                        </p:attrNameLst>
                                      </p:cBhvr>
                                      <p:rCtr x="-2309" y="-1968"/>
                                    </p:animMotion>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2.77778E-6 3.33333E-6 L -0.04497 -0.10857 " pathEditMode="relative" rAng="0" ptsTypes="AA">
                                      <p:cBhvr>
                                        <p:cTn id="16" dur="2000" fill="hold"/>
                                        <p:tgtEl>
                                          <p:spTgt spid="9"/>
                                        </p:tgtEl>
                                        <p:attrNameLst>
                                          <p:attrName>ppt_x</p:attrName>
                                          <p:attrName>ppt_y</p:attrName>
                                        </p:attrNameLst>
                                      </p:cBhvr>
                                      <p:rCtr x="-2257" y="-5440"/>
                                    </p:animMotion>
                                  </p:childTnLst>
                                </p:cTn>
                              </p:par>
                              <p:par>
                                <p:cTn id="17" presetID="42" presetClass="path" presetSubtype="0" accel="50000" decel="50000" fill="hold" nodeType="withEffect">
                                  <p:stCondLst>
                                    <p:cond delay="0"/>
                                  </p:stCondLst>
                                  <p:childTnLst>
                                    <p:animMotion origin="layout" path="M 0 -1.11111E-6 L -0.03872 -0.06042 " pathEditMode="relative" rAng="0" ptsTypes="AA">
                                      <p:cBhvr>
                                        <p:cTn id="18" dur="2000" fill="hold"/>
                                        <p:tgtEl>
                                          <p:spTgt spid="12"/>
                                        </p:tgtEl>
                                        <p:attrNameLst>
                                          <p:attrName>ppt_x</p:attrName>
                                          <p:attrName>ppt_y</p:attrName>
                                        </p:attrNameLst>
                                      </p:cBhvr>
                                      <p:rCtr x="-1944" y="-3032"/>
                                    </p:animMotion>
                                  </p:childTnLst>
                                </p:cTn>
                              </p:par>
                              <p:par>
                                <p:cTn id="19" presetID="42" presetClass="path" presetSubtype="0" accel="50000" decel="50000" fill="hold" nodeType="withEffect">
                                  <p:stCondLst>
                                    <p:cond delay="0"/>
                                  </p:stCondLst>
                                  <p:childTnLst>
                                    <p:animMotion origin="layout" path="M -3.88889E-6 3.7037E-6 L -0.15555 -0.00903 " pathEditMode="relative" rAng="0" ptsTypes="AA">
                                      <p:cBhvr>
                                        <p:cTn id="20" dur="2000" fill="hold"/>
                                        <p:tgtEl>
                                          <p:spTgt spid="14"/>
                                        </p:tgtEl>
                                        <p:attrNameLst>
                                          <p:attrName>ppt_x</p:attrName>
                                          <p:attrName>ppt_y</p:attrName>
                                        </p:attrNameLst>
                                      </p:cBhvr>
                                      <p:rCtr x="-7778" y="-463"/>
                                    </p:animMotion>
                                  </p:childTnLst>
                                </p:cTn>
                              </p:par>
                              <p:par>
                                <p:cTn id="21" presetID="42" presetClass="path" presetSubtype="0" accel="50000" decel="50000" fill="hold" nodeType="withEffect">
                                  <p:stCondLst>
                                    <p:cond delay="0"/>
                                  </p:stCondLst>
                                  <p:childTnLst>
                                    <p:animMotion origin="layout" path="M 1.11022E-16 4.44444E-6 L -0.11458 -0.06968 " pathEditMode="relative" rAng="0" ptsTypes="AA">
                                      <p:cBhvr>
                                        <p:cTn id="22" dur="2000" fill="hold"/>
                                        <p:tgtEl>
                                          <p:spTgt spid="18"/>
                                        </p:tgtEl>
                                        <p:attrNameLst>
                                          <p:attrName>ppt_x</p:attrName>
                                          <p:attrName>ppt_y</p:attrName>
                                        </p:attrNameLst>
                                      </p:cBhvr>
                                      <p:rCtr x="-5729" y="-3495"/>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1.94444E-6 3.7037E-6 L -0.00746 0.05023 " pathEditMode="relative" rAng="0" ptsTypes="AA">
                                      <p:cBhvr>
                                        <p:cTn id="26" dur="2000" fill="hold"/>
                                        <p:tgtEl>
                                          <p:spTgt spid="10"/>
                                        </p:tgtEl>
                                        <p:attrNameLst>
                                          <p:attrName>ppt_x</p:attrName>
                                          <p:attrName>ppt_y</p:attrName>
                                        </p:attrNameLst>
                                      </p:cBhvr>
                                      <p:rCtr x="-382" y="2500"/>
                                    </p:animMotion>
                                  </p:childTnLst>
                                </p:cTn>
                              </p:par>
                              <p:par>
                                <p:cTn id="27" presetID="42" presetClass="path" presetSubtype="0" accel="50000" decel="50000" fill="hold" nodeType="withEffect">
                                  <p:stCondLst>
                                    <p:cond delay="0"/>
                                  </p:stCondLst>
                                  <p:childTnLst>
                                    <p:animMotion origin="layout" path="M 2.5E-6 7.40741E-7 L -0.11771 0.10301 " pathEditMode="relative" rAng="0" ptsTypes="AA">
                                      <p:cBhvr>
                                        <p:cTn id="28" dur="2000" fill="hold"/>
                                        <p:tgtEl>
                                          <p:spTgt spid="17"/>
                                        </p:tgtEl>
                                        <p:attrNameLst>
                                          <p:attrName>ppt_x</p:attrName>
                                          <p:attrName>ppt_y</p:attrName>
                                        </p:attrNameLst>
                                      </p:cBhvr>
                                      <p:rCtr x="-5885" y="5139"/>
                                    </p:animMotion>
                                  </p:childTnLst>
                                </p:cTn>
                              </p:par>
                              <p:par>
                                <p:cTn id="29" presetID="42" presetClass="path" presetSubtype="0" accel="50000" decel="50000" fill="hold" nodeType="withEffect">
                                  <p:stCondLst>
                                    <p:cond delay="0"/>
                                  </p:stCondLst>
                                  <p:childTnLst>
                                    <p:animMotion origin="layout" path="M 5E-6 -3.33333E-6 L -0.0981 0.09352 " pathEditMode="relative" rAng="0" ptsTypes="AA">
                                      <p:cBhvr>
                                        <p:cTn id="30" dur="2000" fill="hold"/>
                                        <p:tgtEl>
                                          <p:spTgt spid="19"/>
                                        </p:tgtEl>
                                        <p:attrNameLst>
                                          <p:attrName>ppt_x</p:attrName>
                                          <p:attrName>ppt_y</p:attrName>
                                        </p:attrNameLst>
                                      </p:cBhvr>
                                      <p:rCtr x="-4913" y="4676"/>
                                    </p:animMotion>
                                  </p:childTnLst>
                                </p:cTn>
                              </p:par>
                              <p:par>
                                <p:cTn id="31" presetID="42" presetClass="path" presetSubtype="0" accel="50000" decel="50000" fill="hold" nodeType="withEffect">
                                  <p:stCondLst>
                                    <p:cond delay="0"/>
                                  </p:stCondLst>
                                  <p:childTnLst>
                                    <p:animMotion origin="layout" path="M -4.44444E-6 2.96296E-6 L -0.15173 0.06736 " pathEditMode="relative" rAng="0" ptsTypes="AA">
                                      <p:cBhvr>
                                        <p:cTn id="32" dur="2000" fill="hold"/>
                                        <p:tgtEl>
                                          <p:spTgt spid="13"/>
                                        </p:tgtEl>
                                        <p:attrNameLst>
                                          <p:attrName>ppt_x</p:attrName>
                                          <p:attrName>ppt_y</p:attrName>
                                        </p:attrNameLst>
                                      </p:cBhvr>
                                      <p:rCtr x="-7587" y="3356"/>
                                    </p:animMotion>
                                  </p:childTnLst>
                                </p:cTn>
                              </p:par>
                            </p:childTnLst>
                          </p:cTn>
                        </p:par>
                        <p:par>
                          <p:cTn id="33" fill="hold">
                            <p:stCondLst>
                              <p:cond delay="2000"/>
                            </p:stCondLst>
                            <p:childTnLst>
                              <p:par>
                                <p:cTn id="34" presetID="10" presetClass="entr" presetSubtype="0" fill="hold" nodeType="afterEffect">
                                  <p:stCondLst>
                                    <p:cond delay="20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par>
                          <p:cTn id="37" fill="hold">
                            <p:stCondLst>
                              <p:cond delay="2700"/>
                            </p:stCondLst>
                            <p:childTnLst>
                              <p:par>
                                <p:cTn id="38" presetID="10" presetClass="exit" presetSubtype="0" fill="hold" nodeType="afterEffect">
                                  <p:stCondLst>
                                    <p:cond delay="0"/>
                                  </p:stCondLst>
                                  <p:childTnLst>
                                    <p:animEffect transition="out" filter="fade">
                                      <p:cBhvr>
                                        <p:cTn id="39" dur="500"/>
                                        <p:tgtEl>
                                          <p:spTgt spid="5"/>
                                        </p:tgtEl>
                                      </p:cBhvr>
                                    </p:animEffect>
                                    <p:set>
                                      <p:cBhvr>
                                        <p:cTn id="40" dur="1" fill="hold">
                                          <p:stCondLst>
                                            <p:cond delay="499"/>
                                          </p:stCondLst>
                                        </p:cTn>
                                        <p:tgtEl>
                                          <p:spTgt spid="5"/>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15"/>
                                        </p:tgtEl>
                                      </p:cBhvr>
                                    </p:animEffect>
                                    <p:set>
                                      <p:cBhvr>
                                        <p:cTn id="43" dur="1" fill="hold">
                                          <p:stCondLst>
                                            <p:cond delay="499"/>
                                          </p:stCondLst>
                                        </p:cTn>
                                        <p:tgtEl>
                                          <p:spTgt spid="15"/>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16"/>
                                        </p:tgtEl>
                                      </p:cBhvr>
                                    </p:animEffect>
                                    <p:set>
                                      <p:cBhvr>
                                        <p:cTn id="46" dur="1" fill="hold">
                                          <p:stCondLst>
                                            <p:cond delay="499"/>
                                          </p:stCondLst>
                                        </p:cTn>
                                        <p:tgtEl>
                                          <p:spTgt spid="16"/>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11"/>
                                        </p:tgtEl>
                                      </p:cBhvr>
                                    </p:animEffect>
                                    <p:set>
                                      <p:cBhvr>
                                        <p:cTn id="49" dur="1" fill="hold">
                                          <p:stCondLst>
                                            <p:cond delay="499"/>
                                          </p:stCondLst>
                                        </p:cTn>
                                        <p:tgtEl>
                                          <p:spTgt spid="11"/>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9"/>
                                        </p:tgtEl>
                                      </p:cBhvr>
                                    </p:animEffect>
                                    <p:set>
                                      <p:cBhvr>
                                        <p:cTn id="52" dur="1" fill="hold">
                                          <p:stCondLst>
                                            <p:cond delay="499"/>
                                          </p:stCondLst>
                                        </p:cTn>
                                        <p:tgtEl>
                                          <p:spTgt spid="9"/>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12"/>
                                        </p:tgtEl>
                                      </p:cBhvr>
                                    </p:animEffect>
                                    <p:set>
                                      <p:cBhvr>
                                        <p:cTn id="55" dur="1" fill="hold">
                                          <p:stCondLst>
                                            <p:cond delay="499"/>
                                          </p:stCondLst>
                                        </p:cTn>
                                        <p:tgtEl>
                                          <p:spTgt spid="12"/>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14"/>
                                        </p:tgtEl>
                                      </p:cBhvr>
                                    </p:animEffect>
                                    <p:set>
                                      <p:cBhvr>
                                        <p:cTn id="58" dur="1" fill="hold">
                                          <p:stCondLst>
                                            <p:cond delay="499"/>
                                          </p:stCondLst>
                                        </p:cTn>
                                        <p:tgtEl>
                                          <p:spTgt spid="14"/>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18"/>
                                        </p:tgtEl>
                                      </p:cBhvr>
                                    </p:animEffect>
                                    <p:set>
                                      <p:cBhvr>
                                        <p:cTn id="61" dur="1" fill="hold">
                                          <p:stCondLst>
                                            <p:cond delay="499"/>
                                          </p:stCondLst>
                                        </p:cTn>
                                        <p:tgtEl>
                                          <p:spTgt spid="18"/>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10"/>
                                        </p:tgtEl>
                                      </p:cBhvr>
                                    </p:animEffect>
                                    <p:set>
                                      <p:cBhvr>
                                        <p:cTn id="64" dur="1" fill="hold">
                                          <p:stCondLst>
                                            <p:cond delay="499"/>
                                          </p:stCondLst>
                                        </p:cTn>
                                        <p:tgtEl>
                                          <p:spTgt spid="10"/>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17"/>
                                        </p:tgtEl>
                                      </p:cBhvr>
                                    </p:animEffect>
                                    <p:set>
                                      <p:cBhvr>
                                        <p:cTn id="67" dur="1" fill="hold">
                                          <p:stCondLst>
                                            <p:cond delay="499"/>
                                          </p:stCondLst>
                                        </p:cTn>
                                        <p:tgtEl>
                                          <p:spTgt spid="17"/>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19"/>
                                        </p:tgtEl>
                                      </p:cBhvr>
                                    </p:animEffect>
                                    <p:set>
                                      <p:cBhvr>
                                        <p:cTn id="70" dur="1" fill="hold">
                                          <p:stCondLst>
                                            <p:cond delay="499"/>
                                          </p:stCondLst>
                                        </p:cTn>
                                        <p:tgtEl>
                                          <p:spTgt spid="19"/>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500"/>
                                        <p:tgtEl>
                                          <p:spTgt spid="13"/>
                                        </p:tgtEl>
                                      </p:cBhvr>
                                    </p:animEffect>
                                    <p:set>
                                      <p:cBhvr>
                                        <p:cTn id="73" dur="1" fill="hold">
                                          <p:stCondLst>
                                            <p:cond delay="499"/>
                                          </p:stCondLst>
                                        </p:cTn>
                                        <p:tgtEl>
                                          <p:spTgt spid="13"/>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8"/>
                                        </p:tgtEl>
                                        <p:attrNameLst>
                                          <p:attrName>style.visibility</p:attrName>
                                        </p:attrNameLst>
                                      </p:cBhvr>
                                      <p:to>
                                        <p:strVal val="visible"/>
                                      </p:to>
                                    </p:set>
                                    <p:animEffect transition="in" filter="fade">
                                      <p:cBhvr>
                                        <p:cTn id="7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DCD37004-4DF1-4FFA-939F-2EFB00097C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660" y="1675416"/>
            <a:ext cx="6816764" cy="3025978"/>
          </a:xfrm>
          <a:prstGeom prst="rect">
            <a:avLst/>
          </a:prstGeom>
        </p:spPr>
      </p:pic>
      <p:sp>
        <p:nvSpPr>
          <p:cNvPr id="2" name="Text Placeholder 1">
            <a:extLst>
              <a:ext uri="{FF2B5EF4-FFF2-40B4-BE49-F238E27FC236}">
                <a16:creationId xmlns:a16="http://schemas.microsoft.com/office/drawing/2014/main" id="{0BC3AFEF-2143-4949-9417-1F4474FF5F69}"/>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2.12 </a:t>
            </a:r>
            <a:r>
              <a:rPr lang="en-GB" dirty="0"/>
              <a:t>Division with remainders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2:2</a:t>
            </a:r>
          </a:p>
        </p:txBody>
      </p:sp>
      <p:sp>
        <p:nvSpPr>
          <p:cNvPr id="4" name="Rectangle 3">
            <a:extLst>
              <a:ext uri="{FF2B5EF4-FFF2-40B4-BE49-F238E27FC236}">
                <a16:creationId xmlns:a16="http://schemas.microsoft.com/office/drawing/2014/main" id="{D5C63D24-4BE5-4ECF-A486-F1F334870105}"/>
              </a:ext>
            </a:extLst>
          </p:cNvPr>
          <p:cNvSpPr/>
          <p:nvPr/>
        </p:nvSpPr>
        <p:spPr>
          <a:xfrm>
            <a:off x="3421831" y="5554993"/>
            <a:ext cx="2294763" cy="461665"/>
          </a:xfrm>
          <a:prstGeom prst="rect">
            <a:avLst/>
          </a:prstGeom>
        </p:spPr>
        <p:txBody>
          <a:bodyPr wrap="square">
            <a:spAutoFit/>
          </a:bodyPr>
          <a:lstStyle/>
          <a:p>
            <a:pPr algn="ct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13 ÷ 4 =</a:t>
            </a:r>
            <a:r>
              <a:rPr lang="en-GB" sz="2400" dirty="0">
                <a:latin typeface="Myriad Pro" panose="020B0503030403020204" pitchFamily="34" charset="0"/>
                <a:ea typeface="Myriad Pro Semibold" charset="0"/>
                <a:cs typeface="Myriad Pro Semibold" charset="0"/>
              </a:rPr>
              <a:t> 3 r 1</a:t>
            </a:r>
            <a:endParaRPr lang="en-GB" sz="2400" dirty="0">
              <a:latin typeface="Myriad Pro" panose="020B0503030403020204" pitchFamily="34" charset="0"/>
            </a:endParaRPr>
          </a:p>
        </p:txBody>
      </p:sp>
      <p:pic>
        <p:nvPicPr>
          <p:cNvPr id="5" name="Picture 4">
            <a:extLst>
              <a:ext uri="{FF2B5EF4-FFF2-40B4-BE49-F238E27FC236}">
                <a16:creationId xmlns:a16="http://schemas.microsoft.com/office/drawing/2014/main" id="{AF9BED17-5067-4DCB-982D-91786876F1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18767" y="1541158"/>
            <a:ext cx="478630" cy="478630"/>
          </a:xfrm>
          <a:prstGeom prst="rect">
            <a:avLst/>
          </a:prstGeom>
        </p:spPr>
      </p:pic>
      <p:pic>
        <p:nvPicPr>
          <p:cNvPr id="6" name="Picture 5">
            <a:extLst>
              <a:ext uri="{FF2B5EF4-FFF2-40B4-BE49-F238E27FC236}">
                <a16:creationId xmlns:a16="http://schemas.microsoft.com/office/drawing/2014/main" id="{985AC9BB-2FA6-4EB2-B3B9-2734297C8B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1959" y="2489747"/>
            <a:ext cx="478630" cy="478630"/>
          </a:xfrm>
          <a:prstGeom prst="rect">
            <a:avLst/>
          </a:prstGeom>
        </p:spPr>
      </p:pic>
      <p:pic>
        <p:nvPicPr>
          <p:cNvPr id="7" name="Picture 6">
            <a:extLst>
              <a:ext uri="{FF2B5EF4-FFF2-40B4-BE49-F238E27FC236}">
                <a16:creationId xmlns:a16="http://schemas.microsoft.com/office/drawing/2014/main" id="{56291066-4416-4EBA-A97D-2E6E0CC012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8818" y="1407526"/>
            <a:ext cx="478630" cy="478630"/>
          </a:xfrm>
          <a:prstGeom prst="rect">
            <a:avLst/>
          </a:prstGeom>
        </p:spPr>
      </p:pic>
      <p:pic>
        <p:nvPicPr>
          <p:cNvPr id="8" name="Picture 7">
            <a:extLst>
              <a:ext uri="{FF2B5EF4-FFF2-40B4-BE49-F238E27FC236}">
                <a16:creationId xmlns:a16="http://schemas.microsoft.com/office/drawing/2014/main" id="{0401F3A6-191D-4207-AD6E-6FCDF8E68B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4731" y="2811399"/>
            <a:ext cx="478630" cy="478630"/>
          </a:xfrm>
          <a:prstGeom prst="rect">
            <a:avLst/>
          </a:prstGeom>
        </p:spPr>
      </p:pic>
      <p:pic>
        <p:nvPicPr>
          <p:cNvPr id="9" name="Picture 8">
            <a:extLst>
              <a:ext uri="{FF2B5EF4-FFF2-40B4-BE49-F238E27FC236}">
                <a16:creationId xmlns:a16="http://schemas.microsoft.com/office/drawing/2014/main" id="{E51D2C24-F370-4961-914C-2BB5E32FBD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1677" y="3738218"/>
            <a:ext cx="478630" cy="478630"/>
          </a:xfrm>
          <a:prstGeom prst="rect">
            <a:avLst/>
          </a:prstGeom>
        </p:spPr>
      </p:pic>
      <p:pic>
        <p:nvPicPr>
          <p:cNvPr id="10" name="Picture 9">
            <a:extLst>
              <a:ext uri="{FF2B5EF4-FFF2-40B4-BE49-F238E27FC236}">
                <a16:creationId xmlns:a16="http://schemas.microsoft.com/office/drawing/2014/main" id="{F417F75E-B21D-42EE-BF7C-7A5404D751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6603" y="3659119"/>
            <a:ext cx="478630" cy="478630"/>
          </a:xfrm>
          <a:prstGeom prst="rect">
            <a:avLst/>
          </a:prstGeom>
        </p:spPr>
      </p:pic>
      <p:pic>
        <p:nvPicPr>
          <p:cNvPr id="11" name="Picture 10">
            <a:extLst>
              <a:ext uri="{FF2B5EF4-FFF2-40B4-BE49-F238E27FC236}">
                <a16:creationId xmlns:a16="http://schemas.microsoft.com/office/drawing/2014/main" id="{C040C324-BD9E-448A-AA6E-DE23032BF0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1343" y="4192609"/>
            <a:ext cx="478630" cy="478630"/>
          </a:xfrm>
          <a:prstGeom prst="rect">
            <a:avLst/>
          </a:prstGeom>
        </p:spPr>
      </p:pic>
      <p:pic>
        <p:nvPicPr>
          <p:cNvPr id="12" name="Picture 11">
            <a:extLst>
              <a:ext uri="{FF2B5EF4-FFF2-40B4-BE49-F238E27FC236}">
                <a16:creationId xmlns:a16="http://schemas.microsoft.com/office/drawing/2014/main" id="{96FA3684-F5B1-445D-BAF5-19A465271B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4585" y="2642192"/>
            <a:ext cx="478630" cy="478630"/>
          </a:xfrm>
          <a:prstGeom prst="rect">
            <a:avLst/>
          </a:prstGeom>
        </p:spPr>
      </p:pic>
      <p:pic>
        <p:nvPicPr>
          <p:cNvPr id="13" name="Picture 12">
            <a:extLst>
              <a:ext uri="{FF2B5EF4-FFF2-40B4-BE49-F238E27FC236}">
                <a16:creationId xmlns:a16="http://schemas.microsoft.com/office/drawing/2014/main" id="{5E6DABC1-6C76-4C9A-8CDF-35887F438A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9507" y="3657510"/>
            <a:ext cx="478630" cy="478630"/>
          </a:xfrm>
          <a:prstGeom prst="rect">
            <a:avLst/>
          </a:prstGeom>
        </p:spPr>
      </p:pic>
      <p:pic>
        <p:nvPicPr>
          <p:cNvPr id="14" name="Picture 13">
            <a:extLst>
              <a:ext uri="{FF2B5EF4-FFF2-40B4-BE49-F238E27FC236}">
                <a16:creationId xmlns:a16="http://schemas.microsoft.com/office/drawing/2014/main" id="{8853ADE7-3039-4A5B-9247-663B7F9F6A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0694" y="1838594"/>
            <a:ext cx="478630" cy="478630"/>
          </a:xfrm>
          <a:prstGeom prst="rect">
            <a:avLst/>
          </a:prstGeom>
        </p:spPr>
      </p:pic>
      <p:pic>
        <p:nvPicPr>
          <p:cNvPr id="15" name="Picture 14">
            <a:extLst>
              <a:ext uri="{FF2B5EF4-FFF2-40B4-BE49-F238E27FC236}">
                <a16:creationId xmlns:a16="http://schemas.microsoft.com/office/drawing/2014/main" id="{8CFC6DCA-BB0C-4397-B8D8-61B7F9828E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6932" y="3013561"/>
            <a:ext cx="478630" cy="478630"/>
          </a:xfrm>
          <a:prstGeom prst="rect">
            <a:avLst/>
          </a:prstGeom>
        </p:spPr>
      </p:pic>
      <p:pic>
        <p:nvPicPr>
          <p:cNvPr id="16" name="Picture 15">
            <a:extLst>
              <a:ext uri="{FF2B5EF4-FFF2-40B4-BE49-F238E27FC236}">
                <a16:creationId xmlns:a16="http://schemas.microsoft.com/office/drawing/2014/main" id="{DBB019D7-9082-413C-8A62-AF4BF87D5F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64968" y="2689870"/>
            <a:ext cx="478630" cy="478630"/>
          </a:xfrm>
          <a:prstGeom prst="rect">
            <a:avLst/>
          </a:prstGeom>
        </p:spPr>
      </p:pic>
      <p:sp>
        <p:nvSpPr>
          <p:cNvPr id="17" name="Rectangle 16">
            <a:extLst>
              <a:ext uri="{FF2B5EF4-FFF2-40B4-BE49-F238E27FC236}">
                <a16:creationId xmlns:a16="http://schemas.microsoft.com/office/drawing/2014/main" id="{2770EB4B-0B46-4228-B856-97DA594BD71D}"/>
              </a:ext>
            </a:extLst>
          </p:cNvPr>
          <p:cNvSpPr/>
          <p:nvPr/>
        </p:nvSpPr>
        <p:spPr>
          <a:xfrm>
            <a:off x="2820559" y="746725"/>
            <a:ext cx="3502882" cy="461665"/>
          </a:xfrm>
          <a:prstGeom prst="rect">
            <a:avLst/>
          </a:prstGeom>
        </p:spPr>
        <p:txBody>
          <a:bodyPr wrap="none">
            <a:spAutoFit/>
          </a:bodyPr>
          <a:lstStyle/>
          <a:p>
            <a:pPr algn="ctr">
              <a:buNone/>
            </a:pPr>
            <a:r>
              <a:rPr lang="en-GB" sz="2400" dirty="0">
                <a:latin typeface="Myriad Pro" panose="020B0503030403020204" pitchFamily="34" charset="0"/>
              </a:rPr>
              <a:t>Dividend = 13, divisor = 4:</a:t>
            </a:r>
          </a:p>
        </p:txBody>
      </p:sp>
      <p:pic>
        <p:nvPicPr>
          <p:cNvPr id="18" name="Picture 17">
            <a:extLst>
              <a:ext uri="{FF2B5EF4-FFF2-40B4-BE49-F238E27FC236}">
                <a16:creationId xmlns:a16="http://schemas.microsoft.com/office/drawing/2014/main" id="{0A48643A-B134-442C-928A-85B74C13F9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5956" y="1972651"/>
            <a:ext cx="478630" cy="478630"/>
          </a:xfrm>
          <a:prstGeom prst="rect">
            <a:avLst/>
          </a:prstGeom>
        </p:spPr>
      </p:pic>
    </p:spTree>
    <p:extLst>
      <p:ext uri="{BB962C8B-B14F-4D97-AF65-F5344CB8AC3E}">
        <p14:creationId xmlns:p14="http://schemas.microsoft.com/office/powerpoint/2010/main" val="1947213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0 -7.40741E-7 L 0.06042 0.0294 " pathEditMode="relative" rAng="0" ptsTypes="AA">
                                      <p:cBhvr>
                                        <p:cTn id="11" dur="2000" fill="hold"/>
                                        <p:tgtEl>
                                          <p:spTgt spid="5"/>
                                        </p:tgtEl>
                                        <p:attrNameLst>
                                          <p:attrName>ppt_x</p:attrName>
                                          <p:attrName>ppt_y</p:attrName>
                                        </p:attrNameLst>
                                      </p:cBhvr>
                                      <p:rCtr x="3021" y="1458"/>
                                    </p:animMotion>
                                  </p:childTnLst>
                                </p:cTn>
                              </p:par>
                              <p:par>
                                <p:cTn id="12" presetID="42" presetClass="path" presetSubtype="0" accel="50000" decel="50000" fill="hold" nodeType="withEffect">
                                  <p:stCondLst>
                                    <p:cond delay="0"/>
                                  </p:stCondLst>
                                  <p:childTnLst>
                                    <p:animMotion origin="layout" path="M 5.55112E-17 1.11111E-6 L 0.07413 0.10255 " pathEditMode="relative" rAng="0" ptsTypes="AA">
                                      <p:cBhvr>
                                        <p:cTn id="13" dur="2000" fill="hold"/>
                                        <p:tgtEl>
                                          <p:spTgt spid="12"/>
                                        </p:tgtEl>
                                        <p:attrNameLst>
                                          <p:attrName>ppt_x</p:attrName>
                                          <p:attrName>ppt_y</p:attrName>
                                        </p:attrNameLst>
                                      </p:cBhvr>
                                      <p:rCtr x="3698" y="5116"/>
                                    </p:animMotion>
                                  </p:childTnLst>
                                </p:cTn>
                              </p:par>
                              <p:par>
                                <p:cTn id="14" presetID="42" presetClass="path" presetSubtype="0" accel="50000" decel="50000" fill="hold" nodeType="withEffect">
                                  <p:stCondLst>
                                    <p:cond delay="0"/>
                                  </p:stCondLst>
                                  <p:childTnLst>
                                    <p:animMotion origin="layout" path="M -2.77778E-7 4.44444E-6 L 0.03767 0.06967 " pathEditMode="relative" rAng="0" ptsTypes="AA">
                                      <p:cBhvr>
                                        <p:cTn id="15" dur="2000" fill="hold"/>
                                        <p:tgtEl>
                                          <p:spTgt spid="13"/>
                                        </p:tgtEl>
                                        <p:attrNameLst>
                                          <p:attrName>ppt_x</p:attrName>
                                          <p:attrName>ppt_y</p:attrName>
                                        </p:attrNameLst>
                                      </p:cBhvr>
                                      <p:rCtr x="1875" y="3472"/>
                                    </p:animMotion>
                                  </p:childTnLst>
                                </p:cTn>
                              </p:par>
                              <p:par>
                                <p:cTn id="16" presetID="42" presetClass="path" presetSubtype="0" accel="50000" decel="50000" fill="hold" nodeType="withEffect">
                                  <p:stCondLst>
                                    <p:cond delay="0"/>
                                  </p:stCondLst>
                                  <p:childTnLst>
                                    <p:animMotion origin="layout" path="M -2.5E-6 4.07407E-6 L -0.04618 -0.03912 " pathEditMode="relative" rAng="0" ptsTypes="AA">
                                      <p:cBhvr>
                                        <p:cTn id="17" dur="2000" fill="hold"/>
                                        <p:tgtEl>
                                          <p:spTgt spid="8"/>
                                        </p:tgtEl>
                                        <p:attrNameLst>
                                          <p:attrName>ppt_x</p:attrName>
                                          <p:attrName>ppt_y</p:attrName>
                                        </p:attrNameLst>
                                      </p:cBhvr>
                                      <p:rCtr x="-2309" y="-1968"/>
                                    </p:animMotion>
                                  </p:childTnLst>
                                </p:cTn>
                              </p:par>
                            </p:childTnLst>
                          </p:cTn>
                        </p:par>
                        <p:par>
                          <p:cTn id="18" fill="hold">
                            <p:stCondLst>
                              <p:cond delay="2000"/>
                            </p:stCondLst>
                            <p:childTnLst>
                              <p:par>
                                <p:cTn id="19" presetID="42" presetClass="path" presetSubtype="0" accel="50000" decel="50000" fill="hold" nodeType="afterEffect">
                                  <p:stCondLst>
                                    <p:cond delay="200"/>
                                  </p:stCondLst>
                                  <p:childTnLst>
                                    <p:animMotion origin="layout" path="M -1.94444E-6 3.33333E-6 L -0.04496 -0.10857 " pathEditMode="relative" rAng="0" ptsTypes="AA">
                                      <p:cBhvr>
                                        <p:cTn id="20" dur="2000" fill="hold"/>
                                        <p:tgtEl>
                                          <p:spTgt spid="6"/>
                                        </p:tgtEl>
                                        <p:attrNameLst>
                                          <p:attrName>ppt_x</p:attrName>
                                          <p:attrName>ppt_y</p:attrName>
                                        </p:attrNameLst>
                                      </p:cBhvr>
                                      <p:rCtr x="-2257" y="-5440"/>
                                    </p:animMotion>
                                  </p:childTnLst>
                                </p:cTn>
                              </p:par>
                              <p:par>
                                <p:cTn id="21" presetID="42" presetClass="path" presetSubtype="0" accel="50000" decel="50000" fill="hold" nodeType="withEffect">
                                  <p:stCondLst>
                                    <p:cond delay="200"/>
                                  </p:stCondLst>
                                  <p:childTnLst>
                                    <p:animMotion origin="layout" path="M -4.72222E-6 -1.11111E-6 L -0.03871 -0.06042 " pathEditMode="relative" rAng="0" ptsTypes="AA">
                                      <p:cBhvr>
                                        <p:cTn id="22" dur="2000" fill="hold"/>
                                        <p:tgtEl>
                                          <p:spTgt spid="9"/>
                                        </p:tgtEl>
                                        <p:attrNameLst>
                                          <p:attrName>ppt_x</p:attrName>
                                          <p:attrName>ppt_y</p:attrName>
                                        </p:attrNameLst>
                                      </p:cBhvr>
                                      <p:rCtr x="-1944" y="-3032"/>
                                    </p:animMotion>
                                  </p:childTnLst>
                                </p:cTn>
                              </p:par>
                              <p:par>
                                <p:cTn id="23" presetID="42" presetClass="path" presetSubtype="0" accel="50000" decel="50000" fill="hold" nodeType="withEffect">
                                  <p:stCondLst>
                                    <p:cond delay="200"/>
                                  </p:stCondLst>
                                  <p:childTnLst>
                                    <p:animMotion origin="layout" path="M 1.38889E-6 3.7037E-6 L -0.15556 -0.00903 " pathEditMode="relative" rAng="0" ptsTypes="AA">
                                      <p:cBhvr>
                                        <p:cTn id="24" dur="2000" fill="hold"/>
                                        <p:tgtEl>
                                          <p:spTgt spid="11"/>
                                        </p:tgtEl>
                                        <p:attrNameLst>
                                          <p:attrName>ppt_x</p:attrName>
                                          <p:attrName>ppt_y</p:attrName>
                                        </p:attrNameLst>
                                      </p:cBhvr>
                                      <p:rCtr x="-7778" y="-463"/>
                                    </p:animMotion>
                                  </p:childTnLst>
                                </p:cTn>
                              </p:par>
                              <p:par>
                                <p:cTn id="25" presetID="42" presetClass="path" presetSubtype="0" accel="50000" decel="50000" fill="hold" nodeType="withEffect">
                                  <p:stCondLst>
                                    <p:cond delay="200"/>
                                  </p:stCondLst>
                                  <p:childTnLst>
                                    <p:animMotion origin="layout" path="M -1.11111E-6 4.44444E-6 L -0.11458 -0.06968 " pathEditMode="relative" rAng="0" ptsTypes="AA">
                                      <p:cBhvr>
                                        <p:cTn id="26" dur="2000" fill="hold"/>
                                        <p:tgtEl>
                                          <p:spTgt spid="15"/>
                                        </p:tgtEl>
                                        <p:attrNameLst>
                                          <p:attrName>ppt_x</p:attrName>
                                          <p:attrName>ppt_y</p:attrName>
                                        </p:attrNameLst>
                                      </p:cBhvr>
                                      <p:rCtr x="-5729" y="-3495"/>
                                    </p:animMotion>
                                  </p:childTnLst>
                                </p:cTn>
                              </p:par>
                            </p:childTnLst>
                          </p:cTn>
                        </p:par>
                        <p:par>
                          <p:cTn id="27" fill="hold">
                            <p:stCondLst>
                              <p:cond delay="4200"/>
                            </p:stCondLst>
                            <p:childTnLst>
                              <p:par>
                                <p:cTn id="28" presetID="42" presetClass="path" presetSubtype="0" accel="50000" decel="50000" fill="hold" nodeType="afterEffect">
                                  <p:stCondLst>
                                    <p:cond delay="200"/>
                                  </p:stCondLst>
                                  <p:childTnLst>
                                    <p:animMotion origin="layout" path="M 3.33333E-6 3.7037E-6 L -0.00747 0.05023 " pathEditMode="relative" rAng="0" ptsTypes="AA">
                                      <p:cBhvr>
                                        <p:cTn id="29" dur="2000" fill="hold"/>
                                        <p:tgtEl>
                                          <p:spTgt spid="7"/>
                                        </p:tgtEl>
                                        <p:attrNameLst>
                                          <p:attrName>ppt_x</p:attrName>
                                          <p:attrName>ppt_y</p:attrName>
                                        </p:attrNameLst>
                                      </p:cBhvr>
                                      <p:rCtr x="-382" y="2500"/>
                                    </p:animMotion>
                                  </p:childTnLst>
                                </p:cTn>
                              </p:par>
                              <p:par>
                                <p:cTn id="30" presetID="42" presetClass="path" presetSubtype="0" accel="50000" decel="50000" fill="hold" nodeType="withEffect">
                                  <p:stCondLst>
                                    <p:cond delay="200"/>
                                  </p:stCondLst>
                                  <p:childTnLst>
                                    <p:animMotion origin="layout" path="M -2.22222E-6 7.40741E-7 L -0.11771 0.10301 " pathEditMode="relative" rAng="0" ptsTypes="AA">
                                      <p:cBhvr>
                                        <p:cTn id="31" dur="2000" fill="hold"/>
                                        <p:tgtEl>
                                          <p:spTgt spid="14"/>
                                        </p:tgtEl>
                                        <p:attrNameLst>
                                          <p:attrName>ppt_x</p:attrName>
                                          <p:attrName>ppt_y</p:attrName>
                                        </p:attrNameLst>
                                      </p:cBhvr>
                                      <p:rCtr x="-5885" y="5139"/>
                                    </p:animMotion>
                                  </p:childTnLst>
                                </p:cTn>
                              </p:par>
                              <p:par>
                                <p:cTn id="32" presetID="42" presetClass="path" presetSubtype="0" accel="50000" decel="50000" fill="hold" nodeType="withEffect">
                                  <p:stCondLst>
                                    <p:cond delay="200"/>
                                  </p:stCondLst>
                                  <p:childTnLst>
                                    <p:animMotion origin="layout" path="M 2.77778E-7 -3.33333E-6 L -0.09809 0.09352 " pathEditMode="relative" rAng="0" ptsTypes="AA">
                                      <p:cBhvr>
                                        <p:cTn id="33" dur="2000" fill="hold"/>
                                        <p:tgtEl>
                                          <p:spTgt spid="16"/>
                                        </p:tgtEl>
                                        <p:attrNameLst>
                                          <p:attrName>ppt_x</p:attrName>
                                          <p:attrName>ppt_y</p:attrName>
                                        </p:attrNameLst>
                                      </p:cBhvr>
                                      <p:rCtr x="-4913" y="4676"/>
                                    </p:animMotion>
                                  </p:childTnLst>
                                </p:cTn>
                              </p:par>
                              <p:par>
                                <p:cTn id="34" presetID="42" presetClass="path" presetSubtype="0" accel="50000" decel="50000" fill="hold" nodeType="withEffect">
                                  <p:stCondLst>
                                    <p:cond delay="200"/>
                                  </p:stCondLst>
                                  <p:childTnLst>
                                    <p:animMotion origin="layout" path="M 8.33333E-7 2.96296E-6 L -0.15174 0.06736 " pathEditMode="relative" rAng="0" ptsTypes="AA">
                                      <p:cBhvr>
                                        <p:cTn id="35" dur="2000" fill="hold"/>
                                        <p:tgtEl>
                                          <p:spTgt spid="10"/>
                                        </p:tgtEl>
                                        <p:attrNameLst>
                                          <p:attrName>ppt_x</p:attrName>
                                          <p:attrName>ppt_y</p:attrName>
                                        </p:attrNameLst>
                                      </p:cBhvr>
                                      <p:rCtr x="-7587" y="3356"/>
                                    </p:animMotion>
                                  </p:childTnLst>
                                </p:cTn>
                              </p:par>
                            </p:childTnLst>
                          </p:cTn>
                        </p:par>
                        <p:par>
                          <p:cTn id="36" fill="hold">
                            <p:stCondLst>
                              <p:cond delay="6400"/>
                            </p:stCondLst>
                            <p:childTnLst>
                              <p:par>
                                <p:cTn id="37" presetID="42" presetClass="path" presetSubtype="0" accel="50000" decel="50000" fill="hold" nodeType="afterEffect">
                                  <p:stCondLst>
                                    <p:cond delay="200"/>
                                  </p:stCondLst>
                                  <p:childTnLst>
                                    <p:animMotion origin="layout" path="M 4.72222E-6 -3.7037E-6 L -0.14723 -0.03495 " pathEditMode="relative" rAng="0" ptsTypes="AA">
                                      <p:cBhvr>
                                        <p:cTn id="38" dur="2000" fill="hold"/>
                                        <p:tgtEl>
                                          <p:spTgt spid="18"/>
                                        </p:tgtEl>
                                        <p:attrNameLst>
                                          <p:attrName>ppt_x</p:attrName>
                                          <p:attrName>ppt_y</p:attrName>
                                        </p:attrNameLst>
                                      </p:cBhvr>
                                      <p:rCtr x="-7361" y="-1759"/>
                                    </p:animMotion>
                                  </p:childTnLst>
                                </p:cTn>
                              </p:par>
                            </p:childTnLst>
                          </p:cTn>
                        </p:par>
                        <p:par>
                          <p:cTn id="39" fill="hold">
                            <p:stCondLst>
                              <p:cond delay="8600"/>
                            </p:stCondLst>
                            <p:childTnLst>
                              <p:par>
                                <p:cTn id="40" presetID="10" presetClass="entr" presetSubtype="0" fill="hold" nodeType="after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par>
                          <p:cTn id="43" fill="hold">
                            <p:stCondLst>
                              <p:cond delay="9100"/>
                            </p:stCondLst>
                            <p:childTnLst>
                              <p:par>
                                <p:cTn id="44" presetID="10" presetClass="exit" presetSubtype="0" fill="hold" nodeType="afterEffect">
                                  <p:stCondLst>
                                    <p:cond delay="0"/>
                                  </p:stCondLst>
                                  <p:childTnLst>
                                    <p:animEffect transition="out" filter="fade">
                                      <p:cBhvr>
                                        <p:cTn id="45" dur="500"/>
                                        <p:tgtEl>
                                          <p:spTgt spid="5"/>
                                        </p:tgtEl>
                                      </p:cBhvr>
                                    </p:animEffect>
                                    <p:set>
                                      <p:cBhvr>
                                        <p:cTn id="46" dur="1" fill="hold">
                                          <p:stCondLst>
                                            <p:cond delay="499"/>
                                          </p:stCondLst>
                                        </p:cTn>
                                        <p:tgtEl>
                                          <p:spTgt spid="5"/>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12"/>
                                        </p:tgtEl>
                                      </p:cBhvr>
                                    </p:animEffect>
                                    <p:set>
                                      <p:cBhvr>
                                        <p:cTn id="49" dur="1" fill="hold">
                                          <p:stCondLst>
                                            <p:cond delay="499"/>
                                          </p:stCondLst>
                                        </p:cTn>
                                        <p:tgtEl>
                                          <p:spTgt spid="12"/>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13"/>
                                        </p:tgtEl>
                                      </p:cBhvr>
                                    </p:animEffect>
                                    <p:set>
                                      <p:cBhvr>
                                        <p:cTn id="52" dur="1" fill="hold">
                                          <p:stCondLst>
                                            <p:cond delay="499"/>
                                          </p:stCondLst>
                                        </p:cTn>
                                        <p:tgtEl>
                                          <p:spTgt spid="13"/>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8"/>
                                        </p:tgtEl>
                                      </p:cBhvr>
                                    </p:animEffect>
                                    <p:set>
                                      <p:cBhvr>
                                        <p:cTn id="55" dur="1" fill="hold">
                                          <p:stCondLst>
                                            <p:cond delay="499"/>
                                          </p:stCondLst>
                                        </p:cTn>
                                        <p:tgtEl>
                                          <p:spTgt spid="8"/>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6"/>
                                        </p:tgtEl>
                                      </p:cBhvr>
                                    </p:animEffect>
                                    <p:set>
                                      <p:cBhvr>
                                        <p:cTn id="58" dur="1" fill="hold">
                                          <p:stCondLst>
                                            <p:cond delay="499"/>
                                          </p:stCondLst>
                                        </p:cTn>
                                        <p:tgtEl>
                                          <p:spTgt spid="6"/>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9"/>
                                        </p:tgtEl>
                                      </p:cBhvr>
                                    </p:animEffect>
                                    <p:set>
                                      <p:cBhvr>
                                        <p:cTn id="61" dur="1" fill="hold">
                                          <p:stCondLst>
                                            <p:cond delay="499"/>
                                          </p:stCondLst>
                                        </p:cTn>
                                        <p:tgtEl>
                                          <p:spTgt spid="9"/>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11"/>
                                        </p:tgtEl>
                                      </p:cBhvr>
                                    </p:animEffect>
                                    <p:set>
                                      <p:cBhvr>
                                        <p:cTn id="64" dur="1" fill="hold">
                                          <p:stCondLst>
                                            <p:cond delay="499"/>
                                          </p:stCondLst>
                                        </p:cTn>
                                        <p:tgtEl>
                                          <p:spTgt spid="11"/>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15"/>
                                        </p:tgtEl>
                                      </p:cBhvr>
                                    </p:animEffect>
                                    <p:set>
                                      <p:cBhvr>
                                        <p:cTn id="67" dur="1" fill="hold">
                                          <p:stCondLst>
                                            <p:cond delay="499"/>
                                          </p:stCondLst>
                                        </p:cTn>
                                        <p:tgtEl>
                                          <p:spTgt spid="15"/>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7"/>
                                        </p:tgtEl>
                                      </p:cBhvr>
                                    </p:animEffect>
                                    <p:set>
                                      <p:cBhvr>
                                        <p:cTn id="70" dur="1" fill="hold">
                                          <p:stCondLst>
                                            <p:cond delay="499"/>
                                          </p:stCondLst>
                                        </p:cTn>
                                        <p:tgtEl>
                                          <p:spTgt spid="7"/>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500"/>
                                        <p:tgtEl>
                                          <p:spTgt spid="14"/>
                                        </p:tgtEl>
                                      </p:cBhvr>
                                    </p:animEffect>
                                    <p:set>
                                      <p:cBhvr>
                                        <p:cTn id="73" dur="1" fill="hold">
                                          <p:stCondLst>
                                            <p:cond delay="499"/>
                                          </p:stCondLst>
                                        </p:cTn>
                                        <p:tgtEl>
                                          <p:spTgt spid="14"/>
                                        </p:tgtEl>
                                        <p:attrNameLst>
                                          <p:attrName>style.visibility</p:attrName>
                                        </p:attrNameLst>
                                      </p:cBhvr>
                                      <p:to>
                                        <p:strVal val="hidden"/>
                                      </p:to>
                                    </p:set>
                                  </p:childTnLst>
                                </p:cTn>
                              </p:par>
                              <p:par>
                                <p:cTn id="74" presetID="10" presetClass="exit" presetSubtype="0" fill="hold" nodeType="withEffect">
                                  <p:stCondLst>
                                    <p:cond delay="0"/>
                                  </p:stCondLst>
                                  <p:childTnLst>
                                    <p:animEffect transition="out" filter="fade">
                                      <p:cBhvr>
                                        <p:cTn id="75" dur="500"/>
                                        <p:tgtEl>
                                          <p:spTgt spid="16"/>
                                        </p:tgtEl>
                                      </p:cBhvr>
                                    </p:animEffect>
                                    <p:set>
                                      <p:cBhvr>
                                        <p:cTn id="76" dur="1" fill="hold">
                                          <p:stCondLst>
                                            <p:cond delay="499"/>
                                          </p:stCondLst>
                                        </p:cTn>
                                        <p:tgtEl>
                                          <p:spTgt spid="16"/>
                                        </p:tgtEl>
                                        <p:attrNameLst>
                                          <p:attrName>style.visibility</p:attrName>
                                        </p:attrNameLst>
                                      </p:cBhvr>
                                      <p:to>
                                        <p:strVal val="hidden"/>
                                      </p:to>
                                    </p:set>
                                  </p:childTnLst>
                                </p:cTn>
                              </p:par>
                              <p:par>
                                <p:cTn id="77" presetID="10" presetClass="exit" presetSubtype="0" fill="hold" nodeType="withEffect">
                                  <p:stCondLst>
                                    <p:cond delay="0"/>
                                  </p:stCondLst>
                                  <p:childTnLst>
                                    <p:animEffect transition="out" filter="fade">
                                      <p:cBhvr>
                                        <p:cTn id="78" dur="500"/>
                                        <p:tgtEl>
                                          <p:spTgt spid="10"/>
                                        </p:tgtEl>
                                      </p:cBhvr>
                                    </p:animEffect>
                                    <p:set>
                                      <p:cBhvr>
                                        <p:cTn id="79" dur="1" fill="hold">
                                          <p:stCondLst>
                                            <p:cond delay="499"/>
                                          </p:stCondLst>
                                        </p:cTn>
                                        <p:tgtEl>
                                          <p:spTgt spid="10"/>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500"/>
                                        <p:tgtEl>
                                          <p:spTgt spid="18"/>
                                        </p:tgtEl>
                                      </p:cBhvr>
                                    </p:animEffect>
                                    <p:set>
                                      <p:cBhvr>
                                        <p:cTn id="82" dur="1" fill="hold">
                                          <p:stCondLst>
                                            <p:cond delay="499"/>
                                          </p:stCondLst>
                                        </p:cTn>
                                        <p:tgtEl>
                                          <p:spTgt spid="18"/>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4"/>
                                        </p:tgtEl>
                                        <p:attrNameLst>
                                          <p:attrName>style.visibility</p:attrName>
                                        </p:attrNameLst>
                                      </p:cBhvr>
                                      <p:to>
                                        <p:strVal val="visible"/>
                                      </p:to>
                                    </p:set>
                                    <p:animEffect transition="in" filter="fade">
                                      <p:cBhvr>
                                        <p:cTn id="8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E5598F1E-E249-4E2E-8A7F-91142DA165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660" y="1675416"/>
            <a:ext cx="6816764" cy="3025978"/>
          </a:xfrm>
          <a:prstGeom prst="rect">
            <a:avLst/>
          </a:prstGeom>
        </p:spPr>
      </p:pic>
      <p:sp>
        <p:nvSpPr>
          <p:cNvPr id="2" name="Text Placeholder 1">
            <a:extLst>
              <a:ext uri="{FF2B5EF4-FFF2-40B4-BE49-F238E27FC236}">
                <a16:creationId xmlns:a16="http://schemas.microsoft.com/office/drawing/2014/main" id="{ACF81195-FFA4-49A0-BDED-B89D77020CD8}"/>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2.12 </a:t>
            </a:r>
            <a:r>
              <a:rPr lang="en-GB" dirty="0"/>
              <a:t>Division with remainders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2:2</a:t>
            </a:r>
          </a:p>
        </p:txBody>
      </p:sp>
      <p:sp>
        <p:nvSpPr>
          <p:cNvPr id="3" name="Rectangle 2">
            <a:extLst>
              <a:ext uri="{FF2B5EF4-FFF2-40B4-BE49-F238E27FC236}">
                <a16:creationId xmlns:a16="http://schemas.microsoft.com/office/drawing/2014/main" id="{5F25D40B-7A94-4940-A33D-0541F74D5275}"/>
              </a:ext>
            </a:extLst>
          </p:cNvPr>
          <p:cNvSpPr/>
          <p:nvPr/>
        </p:nvSpPr>
        <p:spPr>
          <a:xfrm>
            <a:off x="3421831" y="5554993"/>
            <a:ext cx="2294763" cy="461665"/>
          </a:xfrm>
          <a:prstGeom prst="rect">
            <a:avLst/>
          </a:prstGeom>
        </p:spPr>
        <p:txBody>
          <a:bodyPr wrap="square">
            <a:spAutoFit/>
          </a:bodyPr>
          <a:lstStyle/>
          <a:p>
            <a:pPr algn="ct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14 ÷ 4 =</a:t>
            </a:r>
            <a:r>
              <a:rPr lang="en-GB" sz="2400" dirty="0">
                <a:latin typeface="Myriad Pro" panose="020B0503030403020204" pitchFamily="34" charset="0"/>
                <a:ea typeface="Myriad Pro Semibold" charset="0"/>
                <a:cs typeface="Myriad Pro Semibold" charset="0"/>
              </a:rPr>
              <a:t> 3 r 2</a:t>
            </a:r>
            <a:endParaRPr lang="en-GB" sz="2400" dirty="0">
              <a:latin typeface="Myriad Pro" panose="020B0503030403020204" pitchFamily="34" charset="0"/>
            </a:endParaRPr>
          </a:p>
        </p:txBody>
      </p:sp>
      <p:pic>
        <p:nvPicPr>
          <p:cNvPr id="4" name="Picture 3">
            <a:extLst>
              <a:ext uri="{FF2B5EF4-FFF2-40B4-BE49-F238E27FC236}">
                <a16:creationId xmlns:a16="http://schemas.microsoft.com/office/drawing/2014/main" id="{27022F96-3822-49F8-8792-5EEEB05568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18767" y="1541158"/>
            <a:ext cx="478630" cy="478630"/>
          </a:xfrm>
          <a:prstGeom prst="rect">
            <a:avLst/>
          </a:prstGeom>
        </p:spPr>
      </p:pic>
      <p:pic>
        <p:nvPicPr>
          <p:cNvPr id="5" name="Picture 4">
            <a:extLst>
              <a:ext uri="{FF2B5EF4-FFF2-40B4-BE49-F238E27FC236}">
                <a16:creationId xmlns:a16="http://schemas.microsoft.com/office/drawing/2014/main" id="{C1033366-DEB8-4993-9CCA-222615F666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1959" y="2489747"/>
            <a:ext cx="478630" cy="478630"/>
          </a:xfrm>
          <a:prstGeom prst="rect">
            <a:avLst/>
          </a:prstGeom>
        </p:spPr>
      </p:pic>
      <p:pic>
        <p:nvPicPr>
          <p:cNvPr id="6" name="Picture 5">
            <a:extLst>
              <a:ext uri="{FF2B5EF4-FFF2-40B4-BE49-F238E27FC236}">
                <a16:creationId xmlns:a16="http://schemas.microsoft.com/office/drawing/2014/main" id="{8D99FFB0-8BC4-463E-8468-063F51149D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8818" y="1407526"/>
            <a:ext cx="478630" cy="478630"/>
          </a:xfrm>
          <a:prstGeom prst="rect">
            <a:avLst/>
          </a:prstGeom>
        </p:spPr>
      </p:pic>
      <p:pic>
        <p:nvPicPr>
          <p:cNvPr id="7" name="Picture 6">
            <a:extLst>
              <a:ext uri="{FF2B5EF4-FFF2-40B4-BE49-F238E27FC236}">
                <a16:creationId xmlns:a16="http://schemas.microsoft.com/office/drawing/2014/main" id="{8E75C109-5331-4A06-9325-9B4E5B90CC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4731" y="2811399"/>
            <a:ext cx="478630" cy="478630"/>
          </a:xfrm>
          <a:prstGeom prst="rect">
            <a:avLst/>
          </a:prstGeom>
        </p:spPr>
      </p:pic>
      <p:pic>
        <p:nvPicPr>
          <p:cNvPr id="8" name="Picture 7">
            <a:extLst>
              <a:ext uri="{FF2B5EF4-FFF2-40B4-BE49-F238E27FC236}">
                <a16:creationId xmlns:a16="http://schemas.microsoft.com/office/drawing/2014/main" id="{8DB2C261-230B-4C9A-AA5E-A017C6E6DD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1677" y="3738218"/>
            <a:ext cx="478630" cy="478630"/>
          </a:xfrm>
          <a:prstGeom prst="rect">
            <a:avLst/>
          </a:prstGeom>
        </p:spPr>
      </p:pic>
      <p:pic>
        <p:nvPicPr>
          <p:cNvPr id="9" name="Picture 8">
            <a:extLst>
              <a:ext uri="{FF2B5EF4-FFF2-40B4-BE49-F238E27FC236}">
                <a16:creationId xmlns:a16="http://schemas.microsoft.com/office/drawing/2014/main" id="{2B26FDF7-DF7A-4DF4-A3A4-C59A055A56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6603" y="3659119"/>
            <a:ext cx="478630" cy="478630"/>
          </a:xfrm>
          <a:prstGeom prst="rect">
            <a:avLst/>
          </a:prstGeom>
        </p:spPr>
      </p:pic>
      <p:pic>
        <p:nvPicPr>
          <p:cNvPr id="10" name="Picture 9">
            <a:extLst>
              <a:ext uri="{FF2B5EF4-FFF2-40B4-BE49-F238E27FC236}">
                <a16:creationId xmlns:a16="http://schemas.microsoft.com/office/drawing/2014/main" id="{71F7A8CD-3C92-4A3B-821C-250EDF6025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1343" y="4192609"/>
            <a:ext cx="478630" cy="478630"/>
          </a:xfrm>
          <a:prstGeom prst="rect">
            <a:avLst/>
          </a:prstGeom>
        </p:spPr>
      </p:pic>
      <p:pic>
        <p:nvPicPr>
          <p:cNvPr id="11" name="Picture 10">
            <a:extLst>
              <a:ext uri="{FF2B5EF4-FFF2-40B4-BE49-F238E27FC236}">
                <a16:creationId xmlns:a16="http://schemas.microsoft.com/office/drawing/2014/main" id="{BD9B357F-29B8-4738-8BFA-E33B00C137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4585" y="2642192"/>
            <a:ext cx="478630" cy="478630"/>
          </a:xfrm>
          <a:prstGeom prst="rect">
            <a:avLst/>
          </a:prstGeom>
        </p:spPr>
      </p:pic>
      <p:pic>
        <p:nvPicPr>
          <p:cNvPr id="12" name="Picture 11">
            <a:extLst>
              <a:ext uri="{FF2B5EF4-FFF2-40B4-BE49-F238E27FC236}">
                <a16:creationId xmlns:a16="http://schemas.microsoft.com/office/drawing/2014/main" id="{49D0B176-B5E4-418D-9B3D-1EB0D0B567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9507" y="3657510"/>
            <a:ext cx="478630" cy="478630"/>
          </a:xfrm>
          <a:prstGeom prst="rect">
            <a:avLst/>
          </a:prstGeom>
        </p:spPr>
      </p:pic>
      <p:pic>
        <p:nvPicPr>
          <p:cNvPr id="13" name="Picture 12">
            <a:extLst>
              <a:ext uri="{FF2B5EF4-FFF2-40B4-BE49-F238E27FC236}">
                <a16:creationId xmlns:a16="http://schemas.microsoft.com/office/drawing/2014/main" id="{A2B4DFAB-0278-4812-9469-103418EA9A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0694" y="1838594"/>
            <a:ext cx="478630" cy="478630"/>
          </a:xfrm>
          <a:prstGeom prst="rect">
            <a:avLst/>
          </a:prstGeom>
        </p:spPr>
      </p:pic>
      <p:pic>
        <p:nvPicPr>
          <p:cNvPr id="14" name="Picture 13">
            <a:extLst>
              <a:ext uri="{FF2B5EF4-FFF2-40B4-BE49-F238E27FC236}">
                <a16:creationId xmlns:a16="http://schemas.microsoft.com/office/drawing/2014/main" id="{51752DA5-0967-4484-AD23-02AC8F4C79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6932" y="3013561"/>
            <a:ext cx="478630" cy="478630"/>
          </a:xfrm>
          <a:prstGeom prst="rect">
            <a:avLst/>
          </a:prstGeom>
        </p:spPr>
      </p:pic>
      <p:pic>
        <p:nvPicPr>
          <p:cNvPr id="15" name="Picture 14">
            <a:extLst>
              <a:ext uri="{FF2B5EF4-FFF2-40B4-BE49-F238E27FC236}">
                <a16:creationId xmlns:a16="http://schemas.microsoft.com/office/drawing/2014/main" id="{7F70F01C-23DF-41DD-854E-9457EF14C5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64968" y="2689870"/>
            <a:ext cx="478630" cy="478630"/>
          </a:xfrm>
          <a:prstGeom prst="rect">
            <a:avLst/>
          </a:prstGeom>
        </p:spPr>
      </p:pic>
      <p:sp>
        <p:nvSpPr>
          <p:cNvPr id="16" name="Rectangle 15">
            <a:extLst>
              <a:ext uri="{FF2B5EF4-FFF2-40B4-BE49-F238E27FC236}">
                <a16:creationId xmlns:a16="http://schemas.microsoft.com/office/drawing/2014/main" id="{B2FE02CC-3FC2-410C-904D-A0C3A149CEBB}"/>
              </a:ext>
            </a:extLst>
          </p:cNvPr>
          <p:cNvSpPr/>
          <p:nvPr/>
        </p:nvSpPr>
        <p:spPr>
          <a:xfrm>
            <a:off x="2820559" y="746725"/>
            <a:ext cx="3502882" cy="461665"/>
          </a:xfrm>
          <a:prstGeom prst="rect">
            <a:avLst/>
          </a:prstGeom>
        </p:spPr>
        <p:txBody>
          <a:bodyPr wrap="none">
            <a:spAutoFit/>
          </a:bodyPr>
          <a:lstStyle/>
          <a:p>
            <a:pPr algn="ctr">
              <a:buNone/>
            </a:pPr>
            <a:r>
              <a:rPr lang="en-GB" sz="2400" dirty="0">
                <a:latin typeface="Myriad Pro" panose="020B0503030403020204" pitchFamily="34" charset="0"/>
              </a:rPr>
              <a:t>Dividend = 14, divisor = 4:</a:t>
            </a:r>
          </a:p>
        </p:txBody>
      </p:sp>
      <p:pic>
        <p:nvPicPr>
          <p:cNvPr id="20" name="Picture 19">
            <a:extLst>
              <a:ext uri="{FF2B5EF4-FFF2-40B4-BE49-F238E27FC236}">
                <a16:creationId xmlns:a16="http://schemas.microsoft.com/office/drawing/2014/main" id="{5D868F24-C3C8-47F2-89EC-BF8C4A8AA3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8143" y="3286027"/>
            <a:ext cx="478630" cy="478630"/>
          </a:xfrm>
          <a:prstGeom prst="rect">
            <a:avLst/>
          </a:prstGeom>
        </p:spPr>
      </p:pic>
      <p:pic>
        <p:nvPicPr>
          <p:cNvPr id="21" name="Picture 20">
            <a:extLst>
              <a:ext uri="{FF2B5EF4-FFF2-40B4-BE49-F238E27FC236}">
                <a16:creationId xmlns:a16="http://schemas.microsoft.com/office/drawing/2014/main" id="{6F7ED8A5-A8B5-40D3-9DF5-152C459DFF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5956" y="1972651"/>
            <a:ext cx="478630" cy="478630"/>
          </a:xfrm>
          <a:prstGeom prst="rect">
            <a:avLst/>
          </a:prstGeom>
        </p:spPr>
      </p:pic>
    </p:spTree>
    <p:extLst>
      <p:ext uri="{BB962C8B-B14F-4D97-AF65-F5344CB8AC3E}">
        <p14:creationId xmlns:p14="http://schemas.microsoft.com/office/powerpoint/2010/main" val="930789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0 -7.40741E-7 L 0.06042 0.0294 " pathEditMode="relative" rAng="0" ptsTypes="AA">
                                      <p:cBhvr>
                                        <p:cTn id="14" dur="2000" fill="hold"/>
                                        <p:tgtEl>
                                          <p:spTgt spid="4"/>
                                        </p:tgtEl>
                                        <p:attrNameLst>
                                          <p:attrName>ppt_x</p:attrName>
                                          <p:attrName>ppt_y</p:attrName>
                                        </p:attrNameLst>
                                      </p:cBhvr>
                                      <p:rCtr x="3021" y="1458"/>
                                    </p:animMotion>
                                  </p:childTnLst>
                                </p:cTn>
                              </p:par>
                              <p:par>
                                <p:cTn id="15" presetID="42" presetClass="path" presetSubtype="0" accel="50000" decel="50000" fill="hold" nodeType="withEffect">
                                  <p:stCondLst>
                                    <p:cond delay="0"/>
                                  </p:stCondLst>
                                  <p:childTnLst>
                                    <p:animMotion origin="layout" path="M 5.55112E-17 1.11111E-6 L 0.07413 0.10255 " pathEditMode="relative" rAng="0" ptsTypes="AA">
                                      <p:cBhvr>
                                        <p:cTn id="16" dur="2000" fill="hold"/>
                                        <p:tgtEl>
                                          <p:spTgt spid="11"/>
                                        </p:tgtEl>
                                        <p:attrNameLst>
                                          <p:attrName>ppt_x</p:attrName>
                                          <p:attrName>ppt_y</p:attrName>
                                        </p:attrNameLst>
                                      </p:cBhvr>
                                      <p:rCtr x="3698" y="5116"/>
                                    </p:animMotion>
                                  </p:childTnLst>
                                </p:cTn>
                              </p:par>
                              <p:par>
                                <p:cTn id="17" presetID="42" presetClass="path" presetSubtype="0" accel="50000" decel="50000" fill="hold" nodeType="withEffect">
                                  <p:stCondLst>
                                    <p:cond delay="0"/>
                                  </p:stCondLst>
                                  <p:childTnLst>
                                    <p:animMotion origin="layout" path="M -2.77778E-7 4.44444E-6 L 0.03767 0.06967 " pathEditMode="relative" rAng="0" ptsTypes="AA">
                                      <p:cBhvr>
                                        <p:cTn id="18" dur="2000" fill="hold"/>
                                        <p:tgtEl>
                                          <p:spTgt spid="12"/>
                                        </p:tgtEl>
                                        <p:attrNameLst>
                                          <p:attrName>ppt_x</p:attrName>
                                          <p:attrName>ppt_y</p:attrName>
                                        </p:attrNameLst>
                                      </p:cBhvr>
                                      <p:rCtr x="1875" y="3472"/>
                                    </p:animMotion>
                                  </p:childTnLst>
                                </p:cTn>
                              </p:par>
                              <p:par>
                                <p:cTn id="19" presetID="42" presetClass="path" presetSubtype="0" accel="50000" decel="50000" fill="hold" nodeType="withEffect">
                                  <p:stCondLst>
                                    <p:cond delay="0"/>
                                  </p:stCondLst>
                                  <p:childTnLst>
                                    <p:animMotion origin="layout" path="M -2.5E-6 4.07407E-6 L -0.04618 -0.03912 " pathEditMode="relative" rAng="0" ptsTypes="AA">
                                      <p:cBhvr>
                                        <p:cTn id="20" dur="2000" fill="hold"/>
                                        <p:tgtEl>
                                          <p:spTgt spid="7"/>
                                        </p:tgtEl>
                                        <p:attrNameLst>
                                          <p:attrName>ppt_x</p:attrName>
                                          <p:attrName>ppt_y</p:attrName>
                                        </p:attrNameLst>
                                      </p:cBhvr>
                                      <p:rCtr x="-2309" y="-1968"/>
                                    </p:animMotion>
                                  </p:childTnLst>
                                </p:cTn>
                              </p:par>
                            </p:childTnLst>
                          </p:cTn>
                        </p:par>
                        <p:par>
                          <p:cTn id="21" fill="hold">
                            <p:stCondLst>
                              <p:cond delay="2000"/>
                            </p:stCondLst>
                            <p:childTnLst>
                              <p:par>
                                <p:cTn id="22" presetID="42" presetClass="path" presetSubtype="0" accel="50000" decel="50000" fill="hold" nodeType="afterEffect">
                                  <p:stCondLst>
                                    <p:cond delay="200"/>
                                  </p:stCondLst>
                                  <p:childTnLst>
                                    <p:animMotion origin="layout" path="M -1.94444E-6 3.33333E-6 L -0.04496 -0.10857 " pathEditMode="relative" rAng="0" ptsTypes="AA">
                                      <p:cBhvr>
                                        <p:cTn id="23" dur="2000" fill="hold"/>
                                        <p:tgtEl>
                                          <p:spTgt spid="5"/>
                                        </p:tgtEl>
                                        <p:attrNameLst>
                                          <p:attrName>ppt_x</p:attrName>
                                          <p:attrName>ppt_y</p:attrName>
                                        </p:attrNameLst>
                                      </p:cBhvr>
                                      <p:rCtr x="-2257" y="-5440"/>
                                    </p:animMotion>
                                  </p:childTnLst>
                                </p:cTn>
                              </p:par>
                              <p:par>
                                <p:cTn id="24" presetID="42" presetClass="path" presetSubtype="0" accel="50000" decel="50000" fill="hold" nodeType="withEffect">
                                  <p:stCondLst>
                                    <p:cond delay="200"/>
                                  </p:stCondLst>
                                  <p:childTnLst>
                                    <p:animMotion origin="layout" path="M -4.72222E-6 -1.11111E-6 L -0.03871 -0.06042 " pathEditMode="relative" rAng="0" ptsTypes="AA">
                                      <p:cBhvr>
                                        <p:cTn id="25" dur="2000" fill="hold"/>
                                        <p:tgtEl>
                                          <p:spTgt spid="8"/>
                                        </p:tgtEl>
                                        <p:attrNameLst>
                                          <p:attrName>ppt_x</p:attrName>
                                          <p:attrName>ppt_y</p:attrName>
                                        </p:attrNameLst>
                                      </p:cBhvr>
                                      <p:rCtr x="-1944" y="-3032"/>
                                    </p:animMotion>
                                  </p:childTnLst>
                                </p:cTn>
                              </p:par>
                              <p:par>
                                <p:cTn id="26" presetID="42" presetClass="path" presetSubtype="0" accel="50000" decel="50000" fill="hold" nodeType="withEffect">
                                  <p:stCondLst>
                                    <p:cond delay="200"/>
                                  </p:stCondLst>
                                  <p:childTnLst>
                                    <p:animMotion origin="layout" path="M 1.38889E-6 3.7037E-6 L -0.15556 -0.00903 " pathEditMode="relative" rAng="0" ptsTypes="AA">
                                      <p:cBhvr>
                                        <p:cTn id="27" dur="2000" fill="hold"/>
                                        <p:tgtEl>
                                          <p:spTgt spid="10"/>
                                        </p:tgtEl>
                                        <p:attrNameLst>
                                          <p:attrName>ppt_x</p:attrName>
                                          <p:attrName>ppt_y</p:attrName>
                                        </p:attrNameLst>
                                      </p:cBhvr>
                                      <p:rCtr x="-7778" y="-463"/>
                                    </p:animMotion>
                                  </p:childTnLst>
                                </p:cTn>
                              </p:par>
                              <p:par>
                                <p:cTn id="28" presetID="42" presetClass="path" presetSubtype="0" accel="50000" decel="50000" fill="hold" nodeType="withEffect">
                                  <p:stCondLst>
                                    <p:cond delay="200"/>
                                  </p:stCondLst>
                                  <p:childTnLst>
                                    <p:animMotion origin="layout" path="M -1.11111E-6 4.44444E-6 L -0.11458 -0.06968 " pathEditMode="relative" rAng="0" ptsTypes="AA">
                                      <p:cBhvr>
                                        <p:cTn id="29" dur="2000" fill="hold"/>
                                        <p:tgtEl>
                                          <p:spTgt spid="14"/>
                                        </p:tgtEl>
                                        <p:attrNameLst>
                                          <p:attrName>ppt_x</p:attrName>
                                          <p:attrName>ppt_y</p:attrName>
                                        </p:attrNameLst>
                                      </p:cBhvr>
                                      <p:rCtr x="-5729" y="-3495"/>
                                    </p:animMotion>
                                  </p:childTnLst>
                                </p:cTn>
                              </p:par>
                            </p:childTnLst>
                          </p:cTn>
                        </p:par>
                        <p:par>
                          <p:cTn id="30" fill="hold">
                            <p:stCondLst>
                              <p:cond delay="4200"/>
                            </p:stCondLst>
                            <p:childTnLst>
                              <p:par>
                                <p:cTn id="31" presetID="42" presetClass="path" presetSubtype="0" accel="50000" decel="50000" fill="hold" nodeType="afterEffect">
                                  <p:stCondLst>
                                    <p:cond delay="200"/>
                                  </p:stCondLst>
                                  <p:childTnLst>
                                    <p:animMotion origin="layout" path="M 3.33333E-6 3.7037E-6 L -0.00747 0.05023 " pathEditMode="relative" rAng="0" ptsTypes="AA">
                                      <p:cBhvr>
                                        <p:cTn id="32" dur="2000" fill="hold"/>
                                        <p:tgtEl>
                                          <p:spTgt spid="6"/>
                                        </p:tgtEl>
                                        <p:attrNameLst>
                                          <p:attrName>ppt_x</p:attrName>
                                          <p:attrName>ppt_y</p:attrName>
                                        </p:attrNameLst>
                                      </p:cBhvr>
                                      <p:rCtr x="-382" y="2500"/>
                                    </p:animMotion>
                                  </p:childTnLst>
                                </p:cTn>
                              </p:par>
                              <p:par>
                                <p:cTn id="33" presetID="42" presetClass="path" presetSubtype="0" accel="50000" decel="50000" fill="hold" nodeType="withEffect">
                                  <p:stCondLst>
                                    <p:cond delay="200"/>
                                  </p:stCondLst>
                                  <p:childTnLst>
                                    <p:animMotion origin="layout" path="M -2.22222E-6 7.40741E-7 L -0.11771 0.10301 " pathEditMode="relative" rAng="0" ptsTypes="AA">
                                      <p:cBhvr>
                                        <p:cTn id="34" dur="2000" fill="hold"/>
                                        <p:tgtEl>
                                          <p:spTgt spid="13"/>
                                        </p:tgtEl>
                                        <p:attrNameLst>
                                          <p:attrName>ppt_x</p:attrName>
                                          <p:attrName>ppt_y</p:attrName>
                                        </p:attrNameLst>
                                      </p:cBhvr>
                                      <p:rCtr x="-5885" y="5139"/>
                                    </p:animMotion>
                                  </p:childTnLst>
                                </p:cTn>
                              </p:par>
                              <p:par>
                                <p:cTn id="35" presetID="42" presetClass="path" presetSubtype="0" accel="50000" decel="50000" fill="hold" nodeType="withEffect">
                                  <p:stCondLst>
                                    <p:cond delay="200"/>
                                  </p:stCondLst>
                                  <p:childTnLst>
                                    <p:animMotion origin="layout" path="M 2.77778E-7 -3.33333E-6 L -0.09809 0.09352 " pathEditMode="relative" rAng="0" ptsTypes="AA">
                                      <p:cBhvr>
                                        <p:cTn id="36" dur="2000" fill="hold"/>
                                        <p:tgtEl>
                                          <p:spTgt spid="15"/>
                                        </p:tgtEl>
                                        <p:attrNameLst>
                                          <p:attrName>ppt_x</p:attrName>
                                          <p:attrName>ppt_y</p:attrName>
                                        </p:attrNameLst>
                                      </p:cBhvr>
                                      <p:rCtr x="-4913" y="4676"/>
                                    </p:animMotion>
                                  </p:childTnLst>
                                </p:cTn>
                              </p:par>
                              <p:par>
                                <p:cTn id="37" presetID="42" presetClass="path" presetSubtype="0" accel="50000" decel="50000" fill="hold" nodeType="withEffect">
                                  <p:stCondLst>
                                    <p:cond delay="200"/>
                                  </p:stCondLst>
                                  <p:childTnLst>
                                    <p:animMotion origin="layout" path="M 8.33333E-7 2.96296E-6 L -0.15174 0.06736 " pathEditMode="relative" rAng="0" ptsTypes="AA">
                                      <p:cBhvr>
                                        <p:cTn id="38" dur="2000" fill="hold"/>
                                        <p:tgtEl>
                                          <p:spTgt spid="9"/>
                                        </p:tgtEl>
                                        <p:attrNameLst>
                                          <p:attrName>ppt_x</p:attrName>
                                          <p:attrName>ppt_y</p:attrName>
                                        </p:attrNameLst>
                                      </p:cBhvr>
                                      <p:rCtr x="-7587" y="3356"/>
                                    </p:animMotion>
                                  </p:childTnLst>
                                </p:cTn>
                              </p:par>
                            </p:childTnLst>
                          </p:cTn>
                        </p:par>
                        <p:par>
                          <p:cTn id="39" fill="hold">
                            <p:stCondLst>
                              <p:cond delay="6400"/>
                            </p:stCondLst>
                            <p:childTnLst>
                              <p:par>
                                <p:cTn id="40" presetID="42" presetClass="path" presetSubtype="0" accel="50000" decel="50000" fill="hold" nodeType="afterEffect">
                                  <p:stCondLst>
                                    <p:cond delay="200"/>
                                  </p:stCondLst>
                                  <p:childTnLst>
                                    <p:animMotion origin="layout" path="M 4.72222E-6 -3.7037E-6 L -0.14723 -0.03495 " pathEditMode="relative" rAng="0" ptsTypes="AA">
                                      <p:cBhvr>
                                        <p:cTn id="41" dur="2000" fill="hold"/>
                                        <p:tgtEl>
                                          <p:spTgt spid="21"/>
                                        </p:tgtEl>
                                        <p:attrNameLst>
                                          <p:attrName>ppt_x</p:attrName>
                                          <p:attrName>ppt_y</p:attrName>
                                        </p:attrNameLst>
                                      </p:cBhvr>
                                      <p:rCtr x="-7361" y="-1759"/>
                                    </p:animMotion>
                                  </p:childTnLst>
                                </p:cTn>
                              </p:par>
                              <p:par>
                                <p:cTn id="42" presetID="42" presetClass="path" presetSubtype="0" accel="50000" decel="50000" fill="hold" nodeType="withEffect">
                                  <p:stCondLst>
                                    <p:cond delay="200"/>
                                  </p:stCondLst>
                                  <p:childTnLst>
                                    <p:animMotion origin="layout" path="M 2.77778E-6 1.11111E-6 L -0.14427 -0.10625 " pathEditMode="relative" rAng="0" ptsTypes="AA">
                                      <p:cBhvr>
                                        <p:cTn id="43" dur="2000" fill="hold"/>
                                        <p:tgtEl>
                                          <p:spTgt spid="20"/>
                                        </p:tgtEl>
                                        <p:attrNameLst>
                                          <p:attrName>ppt_x</p:attrName>
                                          <p:attrName>ppt_y</p:attrName>
                                        </p:attrNameLst>
                                      </p:cBhvr>
                                      <p:rCtr x="-7222" y="-5324"/>
                                    </p:animMotion>
                                  </p:childTnLst>
                                </p:cTn>
                              </p:par>
                            </p:childTnLst>
                          </p:cTn>
                        </p:par>
                        <p:par>
                          <p:cTn id="44" fill="hold">
                            <p:stCondLst>
                              <p:cond delay="8600"/>
                            </p:stCondLst>
                            <p:childTnLst>
                              <p:par>
                                <p:cTn id="45" presetID="10" presetClass="entr" presetSubtype="0"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par>
                          <p:cTn id="48" fill="hold">
                            <p:stCondLst>
                              <p:cond delay="9100"/>
                            </p:stCondLst>
                            <p:childTnLst>
                              <p:par>
                                <p:cTn id="49" presetID="10" presetClass="exit" presetSubtype="0" fill="hold" nodeType="afterEffect">
                                  <p:stCondLst>
                                    <p:cond delay="0"/>
                                  </p:stCondLst>
                                  <p:childTnLst>
                                    <p:animEffect transition="out" filter="fade">
                                      <p:cBhvr>
                                        <p:cTn id="50" dur="500"/>
                                        <p:tgtEl>
                                          <p:spTgt spid="4"/>
                                        </p:tgtEl>
                                      </p:cBhvr>
                                    </p:animEffect>
                                    <p:set>
                                      <p:cBhvr>
                                        <p:cTn id="51" dur="1" fill="hold">
                                          <p:stCondLst>
                                            <p:cond delay="499"/>
                                          </p:stCondLst>
                                        </p:cTn>
                                        <p:tgtEl>
                                          <p:spTgt spid="4"/>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11"/>
                                        </p:tgtEl>
                                      </p:cBhvr>
                                    </p:animEffect>
                                    <p:set>
                                      <p:cBhvr>
                                        <p:cTn id="54" dur="1" fill="hold">
                                          <p:stCondLst>
                                            <p:cond delay="499"/>
                                          </p:stCondLst>
                                        </p:cTn>
                                        <p:tgtEl>
                                          <p:spTgt spid="11"/>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12"/>
                                        </p:tgtEl>
                                      </p:cBhvr>
                                    </p:animEffect>
                                    <p:set>
                                      <p:cBhvr>
                                        <p:cTn id="57" dur="1" fill="hold">
                                          <p:stCondLst>
                                            <p:cond delay="499"/>
                                          </p:stCondLst>
                                        </p:cTn>
                                        <p:tgtEl>
                                          <p:spTgt spid="12"/>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7"/>
                                        </p:tgtEl>
                                      </p:cBhvr>
                                    </p:animEffect>
                                    <p:set>
                                      <p:cBhvr>
                                        <p:cTn id="60" dur="1" fill="hold">
                                          <p:stCondLst>
                                            <p:cond delay="499"/>
                                          </p:stCondLst>
                                        </p:cTn>
                                        <p:tgtEl>
                                          <p:spTgt spid="7"/>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500"/>
                                        <p:tgtEl>
                                          <p:spTgt spid="5"/>
                                        </p:tgtEl>
                                      </p:cBhvr>
                                    </p:animEffect>
                                    <p:set>
                                      <p:cBhvr>
                                        <p:cTn id="63" dur="1" fill="hold">
                                          <p:stCondLst>
                                            <p:cond delay="499"/>
                                          </p:stCondLst>
                                        </p:cTn>
                                        <p:tgtEl>
                                          <p:spTgt spid="5"/>
                                        </p:tgtEl>
                                        <p:attrNameLst>
                                          <p:attrName>style.visibility</p:attrName>
                                        </p:attrNameLst>
                                      </p:cBhvr>
                                      <p:to>
                                        <p:strVal val="hidden"/>
                                      </p:to>
                                    </p:set>
                                  </p:childTnLst>
                                </p:cTn>
                              </p:par>
                              <p:par>
                                <p:cTn id="64" presetID="10" presetClass="exit" presetSubtype="0" fill="hold" nodeType="withEffect">
                                  <p:stCondLst>
                                    <p:cond delay="0"/>
                                  </p:stCondLst>
                                  <p:childTnLst>
                                    <p:animEffect transition="out" filter="fade">
                                      <p:cBhvr>
                                        <p:cTn id="65" dur="500"/>
                                        <p:tgtEl>
                                          <p:spTgt spid="8"/>
                                        </p:tgtEl>
                                      </p:cBhvr>
                                    </p:animEffect>
                                    <p:set>
                                      <p:cBhvr>
                                        <p:cTn id="66" dur="1" fill="hold">
                                          <p:stCondLst>
                                            <p:cond delay="499"/>
                                          </p:stCondLst>
                                        </p:cTn>
                                        <p:tgtEl>
                                          <p:spTgt spid="8"/>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500"/>
                                        <p:tgtEl>
                                          <p:spTgt spid="10"/>
                                        </p:tgtEl>
                                      </p:cBhvr>
                                    </p:animEffect>
                                    <p:set>
                                      <p:cBhvr>
                                        <p:cTn id="69" dur="1" fill="hold">
                                          <p:stCondLst>
                                            <p:cond delay="499"/>
                                          </p:stCondLst>
                                        </p:cTn>
                                        <p:tgtEl>
                                          <p:spTgt spid="10"/>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500"/>
                                        <p:tgtEl>
                                          <p:spTgt spid="14"/>
                                        </p:tgtEl>
                                      </p:cBhvr>
                                    </p:animEffect>
                                    <p:set>
                                      <p:cBhvr>
                                        <p:cTn id="72" dur="1" fill="hold">
                                          <p:stCondLst>
                                            <p:cond delay="499"/>
                                          </p:stCondLst>
                                        </p:cTn>
                                        <p:tgtEl>
                                          <p:spTgt spid="14"/>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500"/>
                                        <p:tgtEl>
                                          <p:spTgt spid="6"/>
                                        </p:tgtEl>
                                      </p:cBhvr>
                                    </p:animEffect>
                                    <p:set>
                                      <p:cBhvr>
                                        <p:cTn id="75" dur="1" fill="hold">
                                          <p:stCondLst>
                                            <p:cond delay="499"/>
                                          </p:stCondLst>
                                        </p:cTn>
                                        <p:tgtEl>
                                          <p:spTgt spid="6"/>
                                        </p:tgtEl>
                                        <p:attrNameLst>
                                          <p:attrName>style.visibility</p:attrName>
                                        </p:attrNameLst>
                                      </p:cBhvr>
                                      <p:to>
                                        <p:strVal val="hidden"/>
                                      </p:to>
                                    </p:set>
                                  </p:childTnLst>
                                </p:cTn>
                              </p:par>
                              <p:par>
                                <p:cTn id="76" presetID="10" presetClass="exit" presetSubtype="0" fill="hold" nodeType="withEffect">
                                  <p:stCondLst>
                                    <p:cond delay="0"/>
                                  </p:stCondLst>
                                  <p:childTnLst>
                                    <p:animEffect transition="out" filter="fade">
                                      <p:cBhvr>
                                        <p:cTn id="77" dur="500"/>
                                        <p:tgtEl>
                                          <p:spTgt spid="13"/>
                                        </p:tgtEl>
                                      </p:cBhvr>
                                    </p:animEffect>
                                    <p:set>
                                      <p:cBhvr>
                                        <p:cTn id="78" dur="1" fill="hold">
                                          <p:stCondLst>
                                            <p:cond delay="499"/>
                                          </p:stCondLst>
                                        </p:cTn>
                                        <p:tgtEl>
                                          <p:spTgt spid="13"/>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500"/>
                                        <p:tgtEl>
                                          <p:spTgt spid="15"/>
                                        </p:tgtEl>
                                      </p:cBhvr>
                                    </p:animEffect>
                                    <p:set>
                                      <p:cBhvr>
                                        <p:cTn id="81" dur="1" fill="hold">
                                          <p:stCondLst>
                                            <p:cond delay="499"/>
                                          </p:stCondLst>
                                        </p:cTn>
                                        <p:tgtEl>
                                          <p:spTgt spid="15"/>
                                        </p:tgtEl>
                                        <p:attrNameLst>
                                          <p:attrName>style.visibility</p:attrName>
                                        </p:attrNameLst>
                                      </p:cBhvr>
                                      <p:to>
                                        <p:strVal val="hidden"/>
                                      </p:to>
                                    </p:set>
                                  </p:childTnLst>
                                </p:cTn>
                              </p:par>
                              <p:par>
                                <p:cTn id="82" presetID="10" presetClass="exit" presetSubtype="0" fill="hold" nodeType="withEffect">
                                  <p:stCondLst>
                                    <p:cond delay="0"/>
                                  </p:stCondLst>
                                  <p:childTnLst>
                                    <p:animEffect transition="out" filter="fade">
                                      <p:cBhvr>
                                        <p:cTn id="83" dur="500"/>
                                        <p:tgtEl>
                                          <p:spTgt spid="9"/>
                                        </p:tgtEl>
                                      </p:cBhvr>
                                    </p:animEffect>
                                    <p:set>
                                      <p:cBhvr>
                                        <p:cTn id="84" dur="1" fill="hold">
                                          <p:stCondLst>
                                            <p:cond delay="499"/>
                                          </p:stCondLst>
                                        </p:cTn>
                                        <p:tgtEl>
                                          <p:spTgt spid="9"/>
                                        </p:tgtEl>
                                        <p:attrNameLst>
                                          <p:attrName>style.visibility</p:attrName>
                                        </p:attrNameLst>
                                      </p:cBhvr>
                                      <p:to>
                                        <p:strVal val="hidden"/>
                                      </p:to>
                                    </p:set>
                                  </p:childTnLst>
                                </p:cTn>
                              </p:par>
                              <p:par>
                                <p:cTn id="85" presetID="10" presetClass="exit" presetSubtype="0" fill="hold" nodeType="withEffect">
                                  <p:stCondLst>
                                    <p:cond delay="0"/>
                                  </p:stCondLst>
                                  <p:childTnLst>
                                    <p:animEffect transition="out" filter="fade">
                                      <p:cBhvr>
                                        <p:cTn id="86" dur="500"/>
                                        <p:tgtEl>
                                          <p:spTgt spid="21"/>
                                        </p:tgtEl>
                                      </p:cBhvr>
                                    </p:animEffect>
                                    <p:set>
                                      <p:cBhvr>
                                        <p:cTn id="87" dur="1" fill="hold">
                                          <p:stCondLst>
                                            <p:cond delay="499"/>
                                          </p:stCondLst>
                                        </p:cTn>
                                        <p:tgtEl>
                                          <p:spTgt spid="21"/>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3"/>
                                        </p:tgtEl>
                                        <p:attrNameLst>
                                          <p:attrName>style.visibility</p:attrName>
                                        </p:attrNameLst>
                                      </p:cBhvr>
                                      <p:to>
                                        <p:strVal val="visible"/>
                                      </p:to>
                                    </p:set>
                                    <p:animEffect transition="in" filter="fade">
                                      <p:cBhvr>
                                        <p:cTn id="9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B9C45A-A6B1-42CC-9569-B486067804E3}"/>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2.12 </a:t>
            </a:r>
            <a:r>
              <a:rPr lang="en-GB" dirty="0"/>
              <a:t>Division with remainders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2:2</a:t>
            </a:r>
          </a:p>
        </p:txBody>
      </p:sp>
      <p:pic>
        <p:nvPicPr>
          <p:cNvPr id="3" name="Picture 2">
            <a:extLst>
              <a:ext uri="{FF2B5EF4-FFF2-40B4-BE49-F238E27FC236}">
                <a16:creationId xmlns:a16="http://schemas.microsoft.com/office/drawing/2014/main" id="{08B5B556-1D53-448B-9A99-B111D688B9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660" y="1675416"/>
            <a:ext cx="6816764" cy="3025978"/>
          </a:xfrm>
          <a:prstGeom prst="rect">
            <a:avLst/>
          </a:prstGeom>
        </p:spPr>
      </p:pic>
      <p:sp>
        <p:nvSpPr>
          <p:cNvPr id="4" name="Rectangle 3">
            <a:extLst>
              <a:ext uri="{FF2B5EF4-FFF2-40B4-BE49-F238E27FC236}">
                <a16:creationId xmlns:a16="http://schemas.microsoft.com/office/drawing/2014/main" id="{4A356DF7-FEBB-47C4-B5B7-D9CE04C0A302}"/>
              </a:ext>
            </a:extLst>
          </p:cNvPr>
          <p:cNvSpPr/>
          <p:nvPr/>
        </p:nvSpPr>
        <p:spPr>
          <a:xfrm>
            <a:off x="3421831" y="5554993"/>
            <a:ext cx="2294763" cy="461665"/>
          </a:xfrm>
          <a:prstGeom prst="rect">
            <a:avLst/>
          </a:prstGeom>
        </p:spPr>
        <p:txBody>
          <a:bodyPr wrap="square">
            <a:spAutoFit/>
          </a:bodyPr>
          <a:lstStyle/>
          <a:p>
            <a:pPr algn="ct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15 ÷ 4 =</a:t>
            </a:r>
            <a:r>
              <a:rPr lang="en-GB" sz="2400" dirty="0">
                <a:latin typeface="Myriad Pro" panose="020B0503030403020204" pitchFamily="34" charset="0"/>
                <a:ea typeface="Myriad Pro Semibold" charset="0"/>
                <a:cs typeface="Myriad Pro Semibold" charset="0"/>
              </a:rPr>
              <a:t> 3 r 3</a:t>
            </a:r>
            <a:endParaRPr lang="en-GB" sz="2400" dirty="0">
              <a:latin typeface="Myriad Pro" panose="020B0503030403020204" pitchFamily="34" charset="0"/>
            </a:endParaRPr>
          </a:p>
        </p:txBody>
      </p:sp>
      <p:pic>
        <p:nvPicPr>
          <p:cNvPr id="5" name="Picture 4">
            <a:extLst>
              <a:ext uri="{FF2B5EF4-FFF2-40B4-BE49-F238E27FC236}">
                <a16:creationId xmlns:a16="http://schemas.microsoft.com/office/drawing/2014/main" id="{48342D7B-8EE5-446C-B509-D59098A6AE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18767" y="1541158"/>
            <a:ext cx="478630" cy="478630"/>
          </a:xfrm>
          <a:prstGeom prst="rect">
            <a:avLst/>
          </a:prstGeom>
        </p:spPr>
      </p:pic>
      <p:pic>
        <p:nvPicPr>
          <p:cNvPr id="6" name="Picture 5">
            <a:extLst>
              <a:ext uri="{FF2B5EF4-FFF2-40B4-BE49-F238E27FC236}">
                <a16:creationId xmlns:a16="http://schemas.microsoft.com/office/drawing/2014/main" id="{64B4C47C-3BE6-4B79-AB4C-0C48419B32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1959" y="2489747"/>
            <a:ext cx="478630" cy="478630"/>
          </a:xfrm>
          <a:prstGeom prst="rect">
            <a:avLst/>
          </a:prstGeom>
        </p:spPr>
      </p:pic>
      <p:pic>
        <p:nvPicPr>
          <p:cNvPr id="7" name="Picture 6">
            <a:extLst>
              <a:ext uri="{FF2B5EF4-FFF2-40B4-BE49-F238E27FC236}">
                <a16:creationId xmlns:a16="http://schemas.microsoft.com/office/drawing/2014/main" id="{70109B8A-95E5-422E-BEE2-21DC5FCD92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8818" y="1407526"/>
            <a:ext cx="478630" cy="478630"/>
          </a:xfrm>
          <a:prstGeom prst="rect">
            <a:avLst/>
          </a:prstGeom>
        </p:spPr>
      </p:pic>
      <p:pic>
        <p:nvPicPr>
          <p:cNvPr id="8" name="Picture 7">
            <a:extLst>
              <a:ext uri="{FF2B5EF4-FFF2-40B4-BE49-F238E27FC236}">
                <a16:creationId xmlns:a16="http://schemas.microsoft.com/office/drawing/2014/main" id="{20CA49F5-EDA8-4B5A-9DC2-AD86AFE680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4731" y="2811399"/>
            <a:ext cx="478630" cy="478630"/>
          </a:xfrm>
          <a:prstGeom prst="rect">
            <a:avLst/>
          </a:prstGeom>
        </p:spPr>
      </p:pic>
      <p:pic>
        <p:nvPicPr>
          <p:cNvPr id="9" name="Picture 8">
            <a:extLst>
              <a:ext uri="{FF2B5EF4-FFF2-40B4-BE49-F238E27FC236}">
                <a16:creationId xmlns:a16="http://schemas.microsoft.com/office/drawing/2014/main" id="{A4F8ABF2-D89D-45EF-9714-2F96146543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1677" y="3738218"/>
            <a:ext cx="478630" cy="478630"/>
          </a:xfrm>
          <a:prstGeom prst="rect">
            <a:avLst/>
          </a:prstGeom>
        </p:spPr>
      </p:pic>
      <p:pic>
        <p:nvPicPr>
          <p:cNvPr id="10" name="Picture 9">
            <a:extLst>
              <a:ext uri="{FF2B5EF4-FFF2-40B4-BE49-F238E27FC236}">
                <a16:creationId xmlns:a16="http://schemas.microsoft.com/office/drawing/2014/main" id="{41290A28-9EA0-424B-AF95-A4D1E980D6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6603" y="3659119"/>
            <a:ext cx="478630" cy="478630"/>
          </a:xfrm>
          <a:prstGeom prst="rect">
            <a:avLst/>
          </a:prstGeom>
        </p:spPr>
      </p:pic>
      <p:pic>
        <p:nvPicPr>
          <p:cNvPr id="11" name="Picture 10">
            <a:extLst>
              <a:ext uri="{FF2B5EF4-FFF2-40B4-BE49-F238E27FC236}">
                <a16:creationId xmlns:a16="http://schemas.microsoft.com/office/drawing/2014/main" id="{27256FB8-E7DF-40B4-995C-228743486C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1343" y="4192609"/>
            <a:ext cx="478630" cy="478630"/>
          </a:xfrm>
          <a:prstGeom prst="rect">
            <a:avLst/>
          </a:prstGeom>
        </p:spPr>
      </p:pic>
      <p:pic>
        <p:nvPicPr>
          <p:cNvPr id="12" name="Picture 11">
            <a:extLst>
              <a:ext uri="{FF2B5EF4-FFF2-40B4-BE49-F238E27FC236}">
                <a16:creationId xmlns:a16="http://schemas.microsoft.com/office/drawing/2014/main" id="{49528459-9EF2-4A47-8A5C-3B3F83A12B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4585" y="2642192"/>
            <a:ext cx="478630" cy="478630"/>
          </a:xfrm>
          <a:prstGeom prst="rect">
            <a:avLst/>
          </a:prstGeom>
        </p:spPr>
      </p:pic>
      <p:pic>
        <p:nvPicPr>
          <p:cNvPr id="13" name="Picture 12">
            <a:extLst>
              <a:ext uri="{FF2B5EF4-FFF2-40B4-BE49-F238E27FC236}">
                <a16:creationId xmlns:a16="http://schemas.microsoft.com/office/drawing/2014/main" id="{953B40D2-931B-42FF-A370-580D3B1006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9507" y="3657510"/>
            <a:ext cx="478630" cy="478630"/>
          </a:xfrm>
          <a:prstGeom prst="rect">
            <a:avLst/>
          </a:prstGeom>
        </p:spPr>
      </p:pic>
      <p:pic>
        <p:nvPicPr>
          <p:cNvPr id="14" name="Picture 13">
            <a:extLst>
              <a:ext uri="{FF2B5EF4-FFF2-40B4-BE49-F238E27FC236}">
                <a16:creationId xmlns:a16="http://schemas.microsoft.com/office/drawing/2014/main" id="{3412E7B1-0119-4EA9-9DC2-66B56FFD28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0694" y="1838594"/>
            <a:ext cx="478630" cy="478630"/>
          </a:xfrm>
          <a:prstGeom prst="rect">
            <a:avLst/>
          </a:prstGeom>
        </p:spPr>
      </p:pic>
      <p:pic>
        <p:nvPicPr>
          <p:cNvPr id="15" name="Picture 14">
            <a:extLst>
              <a:ext uri="{FF2B5EF4-FFF2-40B4-BE49-F238E27FC236}">
                <a16:creationId xmlns:a16="http://schemas.microsoft.com/office/drawing/2014/main" id="{0E49F400-B960-4C25-A6E0-BC034C96F5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6932" y="3013561"/>
            <a:ext cx="478630" cy="478630"/>
          </a:xfrm>
          <a:prstGeom prst="rect">
            <a:avLst/>
          </a:prstGeom>
        </p:spPr>
      </p:pic>
      <p:pic>
        <p:nvPicPr>
          <p:cNvPr id="16" name="Picture 15">
            <a:extLst>
              <a:ext uri="{FF2B5EF4-FFF2-40B4-BE49-F238E27FC236}">
                <a16:creationId xmlns:a16="http://schemas.microsoft.com/office/drawing/2014/main" id="{38E19F0C-5708-42B8-8321-CD6BE11105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64968" y="2689870"/>
            <a:ext cx="478630" cy="478630"/>
          </a:xfrm>
          <a:prstGeom prst="rect">
            <a:avLst/>
          </a:prstGeom>
        </p:spPr>
      </p:pic>
      <p:sp>
        <p:nvSpPr>
          <p:cNvPr id="17" name="Rectangle 16">
            <a:extLst>
              <a:ext uri="{FF2B5EF4-FFF2-40B4-BE49-F238E27FC236}">
                <a16:creationId xmlns:a16="http://schemas.microsoft.com/office/drawing/2014/main" id="{F80D6C17-421E-4D4A-B559-4D149C5B86DA}"/>
              </a:ext>
            </a:extLst>
          </p:cNvPr>
          <p:cNvSpPr/>
          <p:nvPr/>
        </p:nvSpPr>
        <p:spPr>
          <a:xfrm>
            <a:off x="2820559" y="746725"/>
            <a:ext cx="3502882" cy="461665"/>
          </a:xfrm>
          <a:prstGeom prst="rect">
            <a:avLst/>
          </a:prstGeom>
        </p:spPr>
        <p:txBody>
          <a:bodyPr wrap="none">
            <a:spAutoFit/>
          </a:bodyPr>
          <a:lstStyle/>
          <a:p>
            <a:pPr algn="ctr">
              <a:buNone/>
            </a:pPr>
            <a:r>
              <a:rPr lang="en-GB" sz="2400" dirty="0">
                <a:latin typeface="Myriad Pro" panose="020B0503030403020204" pitchFamily="34" charset="0"/>
              </a:rPr>
              <a:t>Dividend = 15, divisor = 4:</a:t>
            </a:r>
          </a:p>
        </p:txBody>
      </p:sp>
      <p:pic>
        <p:nvPicPr>
          <p:cNvPr id="20" name="Picture 19">
            <a:extLst>
              <a:ext uri="{FF2B5EF4-FFF2-40B4-BE49-F238E27FC236}">
                <a16:creationId xmlns:a16="http://schemas.microsoft.com/office/drawing/2014/main" id="{5EBA77F1-B2E3-4C58-8EC4-F924B51D1E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88505" y="3961666"/>
            <a:ext cx="478630" cy="478630"/>
          </a:xfrm>
          <a:prstGeom prst="rect">
            <a:avLst/>
          </a:prstGeom>
        </p:spPr>
      </p:pic>
      <p:pic>
        <p:nvPicPr>
          <p:cNvPr id="22" name="Picture 21">
            <a:extLst>
              <a:ext uri="{FF2B5EF4-FFF2-40B4-BE49-F238E27FC236}">
                <a16:creationId xmlns:a16="http://schemas.microsoft.com/office/drawing/2014/main" id="{2253F58D-E869-40D5-BE06-F992E6B4B8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8143" y="3286027"/>
            <a:ext cx="478630" cy="478630"/>
          </a:xfrm>
          <a:prstGeom prst="rect">
            <a:avLst/>
          </a:prstGeom>
        </p:spPr>
      </p:pic>
      <p:pic>
        <p:nvPicPr>
          <p:cNvPr id="23" name="Picture 22">
            <a:extLst>
              <a:ext uri="{FF2B5EF4-FFF2-40B4-BE49-F238E27FC236}">
                <a16:creationId xmlns:a16="http://schemas.microsoft.com/office/drawing/2014/main" id="{314AA5AE-BA3C-4716-9334-29987130C1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5956" y="1972651"/>
            <a:ext cx="478630" cy="478630"/>
          </a:xfrm>
          <a:prstGeom prst="rect">
            <a:avLst/>
          </a:prstGeom>
        </p:spPr>
      </p:pic>
    </p:spTree>
    <p:extLst>
      <p:ext uri="{BB962C8B-B14F-4D97-AF65-F5344CB8AC3E}">
        <p14:creationId xmlns:p14="http://schemas.microsoft.com/office/powerpoint/2010/main" val="2144166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0 -7.40741E-7 L 0.06042 0.0294 " pathEditMode="relative" rAng="0" ptsTypes="AA">
                                      <p:cBhvr>
                                        <p:cTn id="11" dur="2000" fill="hold"/>
                                        <p:tgtEl>
                                          <p:spTgt spid="5"/>
                                        </p:tgtEl>
                                        <p:attrNameLst>
                                          <p:attrName>ppt_x</p:attrName>
                                          <p:attrName>ppt_y</p:attrName>
                                        </p:attrNameLst>
                                      </p:cBhvr>
                                      <p:rCtr x="3021" y="1458"/>
                                    </p:animMotion>
                                  </p:childTnLst>
                                </p:cTn>
                              </p:par>
                              <p:par>
                                <p:cTn id="12" presetID="42" presetClass="path" presetSubtype="0" accel="50000" decel="50000" fill="hold" nodeType="withEffect">
                                  <p:stCondLst>
                                    <p:cond delay="0"/>
                                  </p:stCondLst>
                                  <p:childTnLst>
                                    <p:animMotion origin="layout" path="M 5.55112E-17 1.11111E-6 L 0.07413 0.10255 " pathEditMode="relative" rAng="0" ptsTypes="AA">
                                      <p:cBhvr>
                                        <p:cTn id="13" dur="2000" fill="hold"/>
                                        <p:tgtEl>
                                          <p:spTgt spid="12"/>
                                        </p:tgtEl>
                                        <p:attrNameLst>
                                          <p:attrName>ppt_x</p:attrName>
                                          <p:attrName>ppt_y</p:attrName>
                                        </p:attrNameLst>
                                      </p:cBhvr>
                                      <p:rCtr x="3698" y="5116"/>
                                    </p:animMotion>
                                  </p:childTnLst>
                                </p:cTn>
                              </p:par>
                              <p:par>
                                <p:cTn id="14" presetID="42" presetClass="path" presetSubtype="0" accel="50000" decel="50000" fill="hold" nodeType="withEffect">
                                  <p:stCondLst>
                                    <p:cond delay="0"/>
                                  </p:stCondLst>
                                  <p:childTnLst>
                                    <p:animMotion origin="layout" path="M -2.77778E-7 4.44444E-6 L 0.03767 0.06967 " pathEditMode="relative" rAng="0" ptsTypes="AA">
                                      <p:cBhvr>
                                        <p:cTn id="15" dur="2000" fill="hold"/>
                                        <p:tgtEl>
                                          <p:spTgt spid="13"/>
                                        </p:tgtEl>
                                        <p:attrNameLst>
                                          <p:attrName>ppt_x</p:attrName>
                                          <p:attrName>ppt_y</p:attrName>
                                        </p:attrNameLst>
                                      </p:cBhvr>
                                      <p:rCtr x="1875" y="3472"/>
                                    </p:animMotion>
                                  </p:childTnLst>
                                </p:cTn>
                              </p:par>
                              <p:par>
                                <p:cTn id="16" presetID="42" presetClass="path" presetSubtype="0" accel="50000" decel="50000" fill="hold" nodeType="withEffect">
                                  <p:stCondLst>
                                    <p:cond delay="0"/>
                                  </p:stCondLst>
                                  <p:childTnLst>
                                    <p:animMotion origin="layout" path="M -2.5E-6 4.07407E-6 L -0.04618 -0.03912 " pathEditMode="relative" rAng="0" ptsTypes="AA">
                                      <p:cBhvr>
                                        <p:cTn id="17" dur="2000" fill="hold"/>
                                        <p:tgtEl>
                                          <p:spTgt spid="8"/>
                                        </p:tgtEl>
                                        <p:attrNameLst>
                                          <p:attrName>ppt_x</p:attrName>
                                          <p:attrName>ppt_y</p:attrName>
                                        </p:attrNameLst>
                                      </p:cBhvr>
                                      <p:rCtr x="-2309" y="-1968"/>
                                    </p:animMotion>
                                  </p:childTnLst>
                                </p:cTn>
                              </p:par>
                            </p:childTnLst>
                          </p:cTn>
                        </p:par>
                        <p:par>
                          <p:cTn id="18" fill="hold">
                            <p:stCondLst>
                              <p:cond delay="2000"/>
                            </p:stCondLst>
                            <p:childTnLst>
                              <p:par>
                                <p:cTn id="19" presetID="42" presetClass="path" presetSubtype="0" accel="50000" decel="50000" fill="hold" nodeType="afterEffect">
                                  <p:stCondLst>
                                    <p:cond delay="200"/>
                                  </p:stCondLst>
                                  <p:childTnLst>
                                    <p:animMotion origin="layout" path="M -1.94444E-6 3.33333E-6 L -0.04496 -0.10857 " pathEditMode="relative" rAng="0" ptsTypes="AA">
                                      <p:cBhvr>
                                        <p:cTn id="20" dur="2000" fill="hold"/>
                                        <p:tgtEl>
                                          <p:spTgt spid="6"/>
                                        </p:tgtEl>
                                        <p:attrNameLst>
                                          <p:attrName>ppt_x</p:attrName>
                                          <p:attrName>ppt_y</p:attrName>
                                        </p:attrNameLst>
                                      </p:cBhvr>
                                      <p:rCtr x="-2257" y="-5440"/>
                                    </p:animMotion>
                                  </p:childTnLst>
                                </p:cTn>
                              </p:par>
                              <p:par>
                                <p:cTn id="21" presetID="42" presetClass="path" presetSubtype="0" accel="50000" decel="50000" fill="hold" nodeType="withEffect">
                                  <p:stCondLst>
                                    <p:cond delay="200"/>
                                  </p:stCondLst>
                                  <p:childTnLst>
                                    <p:animMotion origin="layout" path="M -4.72222E-6 -1.11111E-6 L -0.03871 -0.06042 " pathEditMode="relative" rAng="0" ptsTypes="AA">
                                      <p:cBhvr>
                                        <p:cTn id="22" dur="2000" fill="hold"/>
                                        <p:tgtEl>
                                          <p:spTgt spid="9"/>
                                        </p:tgtEl>
                                        <p:attrNameLst>
                                          <p:attrName>ppt_x</p:attrName>
                                          <p:attrName>ppt_y</p:attrName>
                                        </p:attrNameLst>
                                      </p:cBhvr>
                                      <p:rCtr x="-1944" y="-3032"/>
                                    </p:animMotion>
                                  </p:childTnLst>
                                </p:cTn>
                              </p:par>
                              <p:par>
                                <p:cTn id="23" presetID="42" presetClass="path" presetSubtype="0" accel="50000" decel="50000" fill="hold" nodeType="withEffect">
                                  <p:stCondLst>
                                    <p:cond delay="200"/>
                                  </p:stCondLst>
                                  <p:childTnLst>
                                    <p:animMotion origin="layout" path="M 1.38889E-6 3.7037E-6 L -0.15556 -0.00903 " pathEditMode="relative" rAng="0" ptsTypes="AA">
                                      <p:cBhvr>
                                        <p:cTn id="24" dur="2000" fill="hold"/>
                                        <p:tgtEl>
                                          <p:spTgt spid="11"/>
                                        </p:tgtEl>
                                        <p:attrNameLst>
                                          <p:attrName>ppt_x</p:attrName>
                                          <p:attrName>ppt_y</p:attrName>
                                        </p:attrNameLst>
                                      </p:cBhvr>
                                      <p:rCtr x="-7778" y="-463"/>
                                    </p:animMotion>
                                  </p:childTnLst>
                                </p:cTn>
                              </p:par>
                              <p:par>
                                <p:cTn id="25" presetID="42" presetClass="path" presetSubtype="0" accel="50000" decel="50000" fill="hold" nodeType="withEffect">
                                  <p:stCondLst>
                                    <p:cond delay="200"/>
                                  </p:stCondLst>
                                  <p:childTnLst>
                                    <p:animMotion origin="layout" path="M -1.11111E-6 4.44444E-6 L -0.11458 -0.06968 " pathEditMode="relative" rAng="0" ptsTypes="AA">
                                      <p:cBhvr>
                                        <p:cTn id="26" dur="2000" fill="hold"/>
                                        <p:tgtEl>
                                          <p:spTgt spid="15"/>
                                        </p:tgtEl>
                                        <p:attrNameLst>
                                          <p:attrName>ppt_x</p:attrName>
                                          <p:attrName>ppt_y</p:attrName>
                                        </p:attrNameLst>
                                      </p:cBhvr>
                                      <p:rCtr x="-5729" y="-3495"/>
                                    </p:animMotion>
                                  </p:childTnLst>
                                </p:cTn>
                              </p:par>
                            </p:childTnLst>
                          </p:cTn>
                        </p:par>
                        <p:par>
                          <p:cTn id="27" fill="hold">
                            <p:stCondLst>
                              <p:cond delay="4200"/>
                            </p:stCondLst>
                            <p:childTnLst>
                              <p:par>
                                <p:cTn id="28" presetID="42" presetClass="path" presetSubtype="0" accel="50000" decel="50000" fill="hold" nodeType="afterEffect">
                                  <p:stCondLst>
                                    <p:cond delay="200"/>
                                  </p:stCondLst>
                                  <p:childTnLst>
                                    <p:animMotion origin="layout" path="M 3.33333E-6 3.7037E-6 L -0.00747 0.05023 " pathEditMode="relative" rAng="0" ptsTypes="AA">
                                      <p:cBhvr>
                                        <p:cTn id="29" dur="2000" fill="hold"/>
                                        <p:tgtEl>
                                          <p:spTgt spid="7"/>
                                        </p:tgtEl>
                                        <p:attrNameLst>
                                          <p:attrName>ppt_x</p:attrName>
                                          <p:attrName>ppt_y</p:attrName>
                                        </p:attrNameLst>
                                      </p:cBhvr>
                                      <p:rCtr x="-382" y="2500"/>
                                    </p:animMotion>
                                  </p:childTnLst>
                                </p:cTn>
                              </p:par>
                              <p:par>
                                <p:cTn id="30" presetID="42" presetClass="path" presetSubtype="0" accel="50000" decel="50000" fill="hold" nodeType="withEffect">
                                  <p:stCondLst>
                                    <p:cond delay="200"/>
                                  </p:stCondLst>
                                  <p:childTnLst>
                                    <p:animMotion origin="layout" path="M -2.22222E-6 7.40741E-7 L -0.11771 0.10301 " pathEditMode="relative" rAng="0" ptsTypes="AA">
                                      <p:cBhvr>
                                        <p:cTn id="31" dur="2000" fill="hold"/>
                                        <p:tgtEl>
                                          <p:spTgt spid="14"/>
                                        </p:tgtEl>
                                        <p:attrNameLst>
                                          <p:attrName>ppt_x</p:attrName>
                                          <p:attrName>ppt_y</p:attrName>
                                        </p:attrNameLst>
                                      </p:cBhvr>
                                      <p:rCtr x="-5885" y="5139"/>
                                    </p:animMotion>
                                  </p:childTnLst>
                                </p:cTn>
                              </p:par>
                              <p:par>
                                <p:cTn id="32" presetID="42" presetClass="path" presetSubtype="0" accel="50000" decel="50000" fill="hold" nodeType="withEffect">
                                  <p:stCondLst>
                                    <p:cond delay="200"/>
                                  </p:stCondLst>
                                  <p:childTnLst>
                                    <p:animMotion origin="layout" path="M 2.77778E-7 -3.33333E-6 L -0.09809 0.09352 " pathEditMode="relative" rAng="0" ptsTypes="AA">
                                      <p:cBhvr>
                                        <p:cTn id="33" dur="2000" fill="hold"/>
                                        <p:tgtEl>
                                          <p:spTgt spid="16"/>
                                        </p:tgtEl>
                                        <p:attrNameLst>
                                          <p:attrName>ppt_x</p:attrName>
                                          <p:attrName>ppt_y</p:attrName>
                                        </p:attrNameLst>
                                      </p:cBhvr>
                                      <p:rCtr x="-4913" y="4676"/>
                                    </p:animMotion>
                                  </p:childTnLst>
                                </p:cTn>
                              </p:par>
                              <p:par>
                                <p:cTn id="34" presetID="42" presetClass="path" presetSubtype="0" accel="50000" decel="50000" fill="hold" nodeType="withEffect">
                                  <p:stCondLst>
                                    <p:cond delay="200"/>
                                  </p:stCondLst>
                                  <p:childTnLst>
                                    <p:animMotion origin="layout" path="M 8.33333E-7 2.96296E-6 L -0.15174 0.06736 " pathEditMode="relative" rAng="0" ptsTypes="AA">
                                      <p:cBhvr>
                                        <p:cTn id="35" dur="2000" fill="hold"/>
                                        <p:tgtEl>
                                          <p:spTgt spid="10"/>
                                        </p:tgtEl>
                                        <p:attrNameLst>
                                          <p:attrName>ppt_x</p:attrName>
                                          <p:attrName>ppt_y</p:attrName>
                                        </p:attrNameLst>
                                      </p:cBhvr>
                                      <p:rCtr x="-7587" y="3356"/>
                                    </p:animMotion>
                                  </p:childTnLst>
                                </p:cTn>
                              </p:par>
                            </p:childTnLst>
                          </p:cTn>
                        </p:par>
                        <p:par>
                          <p:cTn id="36" fill="hold">
                            <p:stCondLst>
                              <p:cond delay="6400"/>
                            </p:stCondLst>
                            <p:childTnLst>
                              <p:par>
                                <p:cTn id="37" presetID="42" presetClass="path" presetSubtype="0" accel="50000" decel="50000" fill="hold" nodeType="afterEffect">
                                  <p:stCondLst>
                                    <p:cond delay="0"/>
                                  </p:stCondLst>
                                  <p:childTnLst>
                                    <p:animMotion origin="layout" path="M 4.72222E-6 -3.7037E-6 L -0.14723 -0.03495 " pathEditMode="relative" rAng="0" ptsTypes="AA">
                                      <p:cBhvr>
                                        <p:cTn id="38" dur="2000" fill="hold"/>
                                        <p:tgtEl>
                                          <p:spTgt spid="23"/>
                                        </p:tgtEl>
                                        <p:attrNameLst>
                                          <p:attrName>ppt_x</p:attrName>
                                          <p:attrName>ppt_y</p:attrName>
                                        </p:attrNameLst>
                                      </p:cBhvr>
                                      <p:rCtr x="-7361" y="-1759"/>
                                    </p:animMotion>
                                  </p:childTnLst>
                                </p:cTn>
                              </p:par>
                              <p:par>
                                <p:cTn id="39" presetID="42" presetClass="path" presetSubtype="0" accel="50000" decel="50000" fill="hold" nodeType="withEffect">
                                  <p:stCondLst>
                                    <p:cond delay="0"/>
                                  </p:stCondLst>
                                  <p:childTnLst>
                                    <p:animMotion origin="layout" path="M 2.77778E-6 1.11111E-6 L -0.14427 -0.10625 " pathEditMode="relative" rAng="0" ptsTypes="AA">
                                      <p:cBhvr>
                                        <p:cTn id="40" dur="2000" fill="hold"/>
                                        <p:tgtEl>
                                          <p:spTgt spid="22"/>
                                        </p:tgtEl>
                                        <p:attrNameLst>
                                          <p:attrName>ppt_x</p:attrName>
                                          <p:attrName>ppt_y</p:attrName>
                                        </p:attrNameLst>
                                      </p:cBhvr>
                                      <p:rCtr x="-7222" y="-5324"/>
                                    </p:animMotion>
                                  </p:childTnLst>
                                </p:cTn>
                              </p:par>
                              <p:par>
                                <p:cTn id="41" presetID="42" presetClass="path" presetSubtype="0" accel="50000" decel="50000" fill="hold" nodeType="withEffect">
                                  <p:stCondLst>
                                    <p:cond delay="0"/>
                                  </p:stCondLst>
                                  <p:childTnLst>
                                    <p:animMotion origin="layout" path="M -3.88889E-6 0 L -0.18333 -0.09468 " pathEditMode="relative" rAng="0" ptsTypes="AA">
                                      <p:cBhvr>
                                        <p:cTn id="42" dur="2000" fill="hold"/>
                                        <p:tgtEl>
                                          <p:spTgt spid="20"/>
                                        </p:tgtEl>
                                        <p:attrNameLst>
                                          <p:attrName>ppt_x</p:attrName>
                                          <p:attrName>ppt_y</p:attrName>
                                        </p:attrNameLst>
                                      </p:cBhvr>
                                      <p:rCtr x="-9167" y="-4745"/>
                                    </p:animMotion>
                                  </p:childTnLst>
                                </p:cTn>
                              </p:par>
                            </p:childTnLst>
                          </p:cTn>
                        </p:par>
                        <p:par>
                          <p:cTn id="43" fill="hold">
                            <p:stCondLst>
                              <p:cond delay="8400"/>
                            </p:stCondLst>
                            <p:childTnLst>
                              <p:par>
                                <p:cTn id="44" presetID="10" presetClass="entr" presetSubtype="0" fill="hold" nodeType="after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fade">
                                      <p:cBhvr>
                                        <p:cTn id="46" dur="500"/>
                                        <p:tgtEl>
                                          <p:spTgt spid="3"/>
                                        </p:tgtEl>
                                      </p:cBhvr>
                                    </p:animEffect>
                                  </p:childTnLst>
                                </p:cTn>
                              </p:par>
                            </p:childTnLst>
                          </p:cTn>
                        </p:par>
                        <p:par>
                          <p:cTn id="47" fill="hold">
                            <p:stCondLst>
                              <p:cond delay="8900"/>
                            </p:stCondLst>
                            <p:childTnLst>
                              <p:par>
                                <p:cTn id="48" presetID="10" presetClass="exit" presetSubtype="0" fill="hold" nodeType="afterEffect">
                                  <p:stCondLst>
                                    <p:cond delay="0"/>
                                  </p:stCondLst>
                                  <p:childTnLst>
                                    <p:animEffect transition="out" filter="fade">
                                      <p:cBhvr>
                                        <p:cTn id="49" dur="500"/>
                                        <p:tgtEl>
                                          <p:spTgt spid="5"/>
                                        </p:tgtEl>
                                      </p:cBhvr>
                                    </p:animEffect>
                                    <p:set>
                                      <p:cBhvr>
                                        <p:cTn id="50" dur="1" fill="hold">
                                          <p:stCondLst>
                                            <p:cond delay="499"/>
                                          </p:stCondLst>
                                        </p:cTn>
                                        <p:tgtEl>
                                          <p:spTgt spid="5"/>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12"/>
                                        </p:tgtEl>
                                      </p:cBhvr>
                                    </p:animEffect>
                                    <p:set>
                                      <p:cBhvr>
                                        <p:cTn id="53" dur="1" fill="hold">
                                          <p:stCondLst>
                                            <p:cond delay="499"/>
                                          </p:stCondLst>
                                        </p:cTn>
                                        <p:tgtEl>
                                          <p:spTgt spid="12"/>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13"/>
                                        </p:tgtEl>
                                      </p:cBhvr>
                                    </p:animEffect>
                                    <p:set>
                                      <p:cBhvr>
                                        <p:cTn id="56" dur="1" fill="hold">
                                          <p:stCondLst>
                                            <p:cond delay="499"/>
                                          </p:stCondLst>
                                        </p:cTn>
                                        <p:tgtEl>
                                          <p:spTgt spid="13"/>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8"/>
                                        </p:tgtEl>
                                      </p:cBhvr>
                                    </p:animEffect>
                                    <p:set>
                                      <p:cBhvr>
                                        <p:cTn id="59" dur="1" fill="hold">
                                          <p:stCondLst>
                                            <p:cond delay="499"/>
                                          </p:stCondLst>
                                        </p:cTn>
                                        <p:tgtEl>
                                          <p:spTgt spid="8"/>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6"/>
                                        </p:tgtEl>
                                      </p:cBhvr>
                                    </p:animEffect>
                                    <p:set>
                                      <p:cBhvr>
                                        <p:cTn id="62" dur="1" fill="hold">
                                          <p:stCondLst>
                                            <p:cond delay="499"/>
                                          </p:stCondLst>
                                        </p:cTn>
                                        <p:tgtEl>
                                          <p:spTgt spid="6"/>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9"/>
                                        </p:tgtEl>
                                      </p:cBhvr>
                                    </p:animEffect>
                                    <p:set>
                                      <p:cBhvr>
                                        <p:cTn id="65" dur="1" fill="hold">
                                          <p:stCondLst>
                                            <p:cond delay="499"/>
                                          </p:stCondLst>
                                        </p:cTn>
                                        <p:tgtEl>
                                          <p:spTgt spid="9"/>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500"/>
                                        <p:tgtEl>
                                          <p:spTgt spid="11"/>
                                        </p:tgtEl>
                                      </p:cBhvr>
                                    </p:animEffect>
                                    <p:set>
                                      <p:cBhvr>
                                        <p:cTn id="68" dur="1" fill="hold">
                                          <p:stCondLst>
                                            <p:cond delay="499"/>
                                          </p:stCondLst>
                                        </p:cTn>
                                        <p:tgtEl>
                                          <p:spTgt spid="11"/>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500"/>
                                        <p:tgtEl>
                                          <p:spTgt spid="15"/>
                                        </p:tgtEl>
                                      </p:cBhvr>
                                    </p:animEffect>
                                    <p:set>
                                      <p:cBhvr>
                                        <p:cTn id="71" dur="1" fill="hold">
                                          <p:stCondLst>
                                            <p:cond delay="499"/>
                                          </p:stCondLst>
                                        </p:cTn>
                                        <p:tgtEl>
                                          <p:spTgt spid="15"/>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500"/>
                                        <p:tgtEl>
                                          <p:spTgt spid="7"/>
                                        </p:tgtEl>
                                      </p:cBhvr>
                                    </p:animEffect>
                                    <p:set>
                                      <p:cBhvr>
                                        <p:cTn id="74" dur="1" fill="hold">
                                          <p:stCondLst>
                                            <p:cond delay="499"/>
                                          </p:stCondLst>
                                        </p:cTn>
                                        <p:tgtEl>
                                          <p:spTgt spid="7"/>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500"/>
                                        <p:tgtEl>
                                          <p:spTgt spid="14"/>
                                        </p:tgtEl>
                                      </p:cBhvr>
                                    </p:animEffect>
                                    <p:set>
                                      <p:cBhvr>
                                        <p:cTn id="77" dur="1" fill="hold">
                                          <p:stCondLst>
                                            <p:cond delay="499"/>
                                          </p:stCondLst>
                                        </p:cTn>
                                        <p:tgtEl>
                                          <p:spTgt spid="14"/>
                                        </p:tgtEl>
                                        <p:attrNameLst>
                                          <p:attrName>style.visibility</p:attrName>
                                        </p:attrNameLst>
                                      </p:cBhvr>
                                      <p:to>
                                        <p:strVal val="hidden"/>
                                      </p:to>
                                    </p:set>
                                  </p:childTnLst>
                                </p:cTn>
                              </p:par>
                              <p:par>
                                <p:cTn id="78" presetID="10" presetClass="exit" presetSubtype="0" fill="hold" nodeType="withEffect">
                                  <p:stCondLst>
                                    <p:cond delay="0"/>
                                  </p:stCondLst>
                                  <p:childTnLst>
                                    <p:animEffect transition="out" filter="fade">
                                      <p:cBhvr>
                                        <p:cTn id="79" dur="500"/>
                                        <p:tgtEl>
                                          <p:spTgt spid="16"/>
                                        </p:tgtEl>
                                      </p:cBhvr>
                                    </p:animEffect>
                                    <p:set>
                                      <p:cBhvr>
                                        <p:cTn id="80" dur="1" fill="hold">
                                          <p:stCondLst>
                                            <p:cond delay="499"/>
                                          </p:stCondLst>
                                        </p:cTn>
                                        <p:tgtEl>
                                          <p:spTgt spid="16"/>
                                        </p:tgtEl>
                                        <p:attrNameLst>
                                          <p:attrName>style.visibility</p:attrName>
                                        </p:attrNameLst>
                                      </p:cBhvr>
                                      <p:to>
                                        <p:strVal val="hidden"/>
                                      </p:to>
                                    </p:set>
                                  </p:childTnLst>
                                </p:cTn>
                              </p:par>
                              <p:par>
                                <p:cTn id="81" presetID="10" presetClass="exit" presetSubtype="0" fill="hold" nodeType="withEffect">
                                  <p:stCondLst>
                                    <p:cond delay="0"/>
                                  </p:stCondLst>
                                  <p:childTnLst>
                                    <p:animEffect transition="out" filter="fade">
                                      <p:cBhvr>
                                        <p:cTn id="82" dur="500"/>
                                        <p:tgtEl>
                                          <p:spTgt spid="10"/>
                                        </p:tgtEl>
                                      </p:cBhvr>
                                    </p:animEffect>
                                    <p:set>
                                      <p:cBhvr>
                                        <p:cTn id="83" dur="1" fill="hold">
                                          <p:stCondLst>
                                            <p:cond delay="499"/>
                                          </p:stCondLst>
                                        </p:cTn>
                                        <p:tgtEl>
                                          <p:spTgt spid="10"/>
                                        </p:tgtEl>
                                        <p:attrNameLst>
                                          <p:attrName>style.visibility</p:attrName>
                                        </p:attrNameLst>
                                      </p:cBhvr>
                                      <p:to>
                                        <p:strVal val="hidden"/>
                                      </p:to>
                                    </p:set>
                                  </p:childTnLst>
                                </p:cTn>
                              </p:par>
                              <p:par>
                                <p:cTn id="84" presetID="10" presetClass="exit" presetSubtype="0" fill="hold" nodeType="withEffect">
                                  <p:stCondLst>
                                    <p:cond delay="0"/>
                                  </p:stCondLst>
                                  <p:childTnLst>
                                    <p:animEffect transition="out" filter="fade">
                                      <p:cBhvr>
                                        <p:cTn id="85" dur="500"/>
                                        <p:tgtEl>
                                          <p:spTgt spid="23"/>
                                        </p:tgtEl>
                                      </p:cBhvr>
                                    </p:animEffect>
                                    <p:set>
                                      <p:cBhvr>
                                        <p:cTn id="86" dur="1" fill="hold">
                                          <p:stCondLst>
                                            <p:cond delay="499"/>
                                          </p:stCondLst>
                                        </p:cTn>
                                        <p:tgtEl>
                                          <p:spTgt spid="23"/>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4"/>
                                        </p:tgtEl>
                                        <p:attrNameLst>
                                          <p:attrName>style.visibility</p:attrName>
                                        </p:attrNameLst>
                                      </p:cBhvr>
                                      <p:to>
                                        <p:strVal val="visible"/>
                                      </p:to>
                                    </p:set>
                                    <p:animEffect transition="in" filter="fade">
                                      <p:cBhvr>
                                        <p:cTn id="9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84E573C3-DE4C-4763-8D40-0DDF148DE5B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383147" y="1666900"/>
            <a:ext cx="2408128" cy="3025978"/>
          </a:xfrm>
          <a:prstGeom prst="rect">
            <a:avLst/>
          </a:prstGeom>
        </p:spPr>
      </p:pic>
      <p:sp>
        <p:nvSpPr>
          <p:cNvPr id="2" name="Text Placeholder 1">
            <a:extLst>
              <a:ext uri="{FF2B5EF4-FFF2-40B4-BE49-F238E27FC236}">
                <a16:creationId xmlns:a16="http://schemas.microsoft.com/office/drawing/2014/main" id="{E2731E39-1A6F-4BBF-ABAC-97BD4CD0F20B}"/>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2.12 </a:t>
            </a:r>
            <a:r>
              <a:rPr lang="en-GB" dirty="0"/>
              <a:t>Division with remainders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2:2</a:t>
            </a:r>
          </a:p>
        </p:txBody>
      </p:sp>
      <p:pic>
        <p:nvPicPr>
          <p:cNvPr id="4" name="Picture 3">
            <a:extLst>
              <a:ext uri="{FF2B5EF4-FFF2-40B4-BE49-F238E27FC236}">
                <a16:creationId xmlns:a16="http://schemas.microsoft.com/office/drawing/2014/main" id="{DF208DCA-4BE6-481E-ACF3-AB3883B2E9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18699" y="1541158"/>
            <a:ext cx="478630" cy="478630"/>
          </a:xfrm>
          <a:prstGeom prst="rect">
            <a:avLst/>
          </a:prstGeom>
        </p:spPr>
      </p:pic>
      <p:pic>
        <p:nvPicPr>
          <p:cNvPr id="5" name="Picture 4">
            <a:extLst>
              <a:ext uri="{FF2B5EF4-FFF2-40B4-BE49-F238E27FC236}">
                <a16:creationId xmlns:a16="http://schemas.microsoft.com/office/drawing/2014/main" id="{8622E50E-D130-4606-8DF3-C3C47FBA28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1891" y="2489747"/>
            <a:ext cx="478630" cy="478630"/>
          </a:xfrm>
          <a:prstGeom prst="rect">
            <a:avLst/>
          </a:prstGeom>
        </p:spPr>
      </p:pic>
      <p:pic>
        <p:nvPicPr>
          <p:cNvPr id="6" name="Picture 5">
            <a:extLst>
              <a:ext uri="{FF2B5EF4-FFF2-40B4-BE49-F238E27FC236}">
                <a16:creationId xmlns:a16="http://schemas.microsoft.com/office/drawing/2014/main" id="{AE3AF1B1-CEB1-4AAD-9309-E23E431576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8750" y="1407526"/>
            <a:ext cx="478630" cy="478630"/>
          </a:xfrm>
          <a:prstGeom prst="rect">
            <a:avLst/>
          </a:prstGeom>
        </p:spPr>
      </p:pic>
      <p:pic>
        <p:nvPicPr>
          <p:cNvPr id="7" name="Picture 6">
            <a:extLst>
              <a:ext uri="{FF2B5EF4-FFF2-40B4-BE49-F238E27FC236}">
                <a16:creationId xmlns:a16="http://schemas.microsoft.com/office/drawing/2014/main" id="{BC854477-7360-481B-A407-09D6608433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4663" y="2811399"/>
            <a:ext cx="478630" cy="478630"/>
          </a:xfrm>
          <a:prstGeom prst="rect">
            <a:avLst/>
          </a:prstGeom>
        </p:spPr>
      </p:pic>
      <p:pic>
        <p:nvPicPr>
          <p:cNvPr id="8" name="Picture 7">
            <a:extLst>
              <a:ext uri="{FF2B5EF4-FFF2-40B4-BE49-F238E27FC236}">
                <a16:creationId xmlns:a16="http://schemas.microsoft.com/office/drawing/2014/main" id="{A905B129-71CF-465F-9E10-206AE29137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1609" y="3738218"/>
            <a:ext cx="478630" cy="478630"/>
          </a:xfrm>
          <a:prstGeom prst="rect">
            <a:avLst/>
          </a:prstGeom>
        </p:spPr>
      </p:pic>
      <p:pic>
        <p:nvPicPr>
          <p:cNvPr id="9" name="Picture 8">
            <a:extLst>
              <a:ext uri="{FF2B5EF4-FFF2-40B4-BE49-F238E27FC236}">
                <a16:creationId xmlns:a16="http://schemas.microsoft.com/office/drawing/2014/main" id="{C2008AF4-6E25-4BB0-A233-10AB818BC9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6535" y="3659119"/>
            <a:ext cx="478630" cy="478630"/>
          </a:xfrm>
          <a:prstGeom prst="rect">
            <a:avLst/>
          </a:prstGeom>
        </p:spPr>
      </p:pic>
      <p:pic>
        <p:nvPicPr>
          <p:cNvPr id="10" name="Picture 9">
            <a:extLst>
              <a:ext uri="{FF2B5EF4-FFF2-40B4-BE49-F238E27FC236}">
                <a16:creationId xmlns:a16="http://schemas.microsoft.com/office/drawing/2014/main" id="{26917C34-53E3-4E97-81BC-91D98FA875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1275" y="4192609"/>
            <a:ext cx="478630" cy="478630"/>
          </a:xfrm>
          <a:prstGeom prst="rect">
            <a:avLst/>
          </a:prstGeom>
        </p:spPr>
      </p:pic>
      <p:pic>
        <p:nvPicPr>
          <p:cNvPr id="11" name="Picture 10">
            <a:extLst>
              <a:ext uri="{FF2B5EF4-FFF2-40B4-BE49-F238E27FC236}">
                <a16:creationId xmlns:a16="http://schemas.microsoft.com/office/drawing/2014/main" id="{60E023A5-163B-4FF5-99A5-026F046EAE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4517" y="2642192"/>
            <a:ext cx="478630" cy="478630"/>
          </a:xfrm>
          <a:prstGeom prst="rect">
            <a:avLst/>
          </a:prstGeom>
        </p:spPr>
      </p:pic>
      <p:pic>
        <p:nvPicPr>
          <p:cNvPr id="12" name="Picture 11">
            <a:extLst>
              <a:ext uri="{FF2B5EF4-FFF2-40B4-BE49-F238E27FC236}">
                <a16:creationId xmlns:a16="http://schemas.microsoft.com/office/drawing/2014/main" id="{E0ACF663-54DB-46CF-9F8D-C7AA222A8D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9439" y="3657510"/>
            <a:ext cx="478630" cy="478630"/>
          </a:xfrm>
          <a:prstGeom prst="rect">
            <a:avLst/>
          </a:prstGeom>
        </p:spPr>
      </p:pic>
      <p:pic>
        <p:nvPicPr>
          <p:cNvPr id="13" name="Picture 12">
            <a:extLst>
              <a:ext uri="{FF2B5EF4-FFF2-40B4-BE49-F238E27FC236}">
                <a16:creationId xmlns:a16="http://schemas.microsoft.com/office/drawing/2014/main" id="{4BAB5E83-ECAA-4AC6-9382-8DF23926A7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0626" y="1838594"/>
            <a:ext cx="478630" cy="478630"/>
          </a:xfrm>
          <a:prstGeom prst="rect">
            <a:avLst/>
          </a:prstGeom>
        </p:spPr>
      </p:pic>
      <p:pic>
        <p:nvPicPr>
          <p:cNvPr id="14" name="Picture 13">
            <a:extLst>
              <a:ext uri="{FF2B5EF4-FFF2-40B4-BE49-F238E27FC236}">
                <a16:creationId xmlns:a16="http://schemas.microsoft.com/office/drawing/2014/main" id="{41F9DA55-87C4-4E2A-9DB1-A484095998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6864" y="3013561"/>
            <a:ext cx="478630" cy="478630"/>
          </a:xfrm>
          <a:prstGeom prst="rect">
            <a:avLst/>
          </a:prstGeom>
        </p:spPr>
      </p:pic>
      <p:pic>
        <p:nvPicPr>
          <p:cNvPr id="15" name="Picture 14">
            <a:extLst>
              <a:ext uri="{FF2B5EF4-FFF2-40B4-BE49-F238E27FC236}">
                <a16:creationId xmlns:a16="http://schemas.microsoft.com/office/drawing/2014/main" id="{B05ADDAE-8D55-4DCF-BE1A-70947416BE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64900" y="2689870"/>
            <a:ext cx="478630" cy="478630"/>
          </a:xfrm>
          <a:prstGeom prst="rect">
            <a:avLst/>
          </a:prstGeom>
        </p:spPr>
      </p:pic>
      <p:pic>
        <p:nvPicPr>
          <p:cNvPr id="24" name="Picture 23">
            <a:extLst>
              <a:ext uri="{FF2B5EF4-FFF2-40B4-BE49-F238E27FC236}">
                <a16:creationId xmlns:a16="http://schemas.microsoft.com/office/drawing/2014/main" id="{41826D3B-33A6-413E-9FC6-91AA38DBE0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1762" y="3971191"/>
            <a:ext cx="478630" cy="478630"/>
          </a:xfrm>
          <a:prstGeom prst="rect">
            <a:avLst/>
          </a:prstGeom>
        </p:spPr>
      </p:pic>
      <p:pic>
        <p:nvPicPr>
          <p:cNvPr id="25" name="Picture 24">
            <a:extLst>
              <a:ext uri="{FF2B5EF4-FFF2-40B4-BE49-F238E27FC236}">
                <a16:creationId xmlns:a16="http://schemas.microsoft.com/office/drawing/2014/main" id="{2A1EFA54-BC98-4A61-A03F-7746AE445B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78588" y="3251076"/>
            <a:ext cx="478630" cy="478630"/>
          </a:xfrm>
          <a:prstGeom prst="rect">
            <a:avLst/>
          </a:prstGeom>
        </p:spPr>
      </p:pic>
      <p:pic>
        <p:nvPicPr>
          <p:cNvPr id="26" name="Picture 25">
            <a:extLst>
              <a:ext uri="{FF2B5EF4-FFF2-40B4-BE49-F238E27FC236}">
                <a16:creationId xmlns:a16="http://schemas.microsoft.com/office/drawing/2014/main" id="{C7BCB439-E912-413F-8B61-E144FD2F2D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96838" y="1972651"/>
            <a:ext cx="478630" cy="478630"/>
          </a:xfrm>
          <a:prstGeom prst="rect">
            <a:avLst/>
          </a:prstGeom>
        </p:spPr>
      </p:pic>
      <p:pic>
        <p:nvPicPr>
          <p:cNvPr id="27" name="Picture 26">
            <a:extLst>
              <a:ext uri="{FF2B5EF4-FFF2-40B4-BE49-F238E27FC236}">
                <a16:creationId xmlns:a16="http://schemas.microsoft.com/office/drawing/2014/main" id="{EA4ECDE0-D4B3-44F1-9423-DB00D38C14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9895" y="4654179"/>
            <a:ext cx="478630" cy="478630"/>
          </a:xfrm>
          <a:prstGeom prst="rect">
            <a:avLst/>
          </a:prstGeom>
        </p:spPr>
      </p:pic>
      <p:pic>
        <p:nvPicPr>
          <p:cNvPr id="28" name="Picture 27">
            <a:extLst>
              <a:ext uri="{FF2B5EF4-FFF2-40B4-BE49-F238E27FC236}">
                <a16:creationId xmlns:a16="http://schemas.microsoft.com/office/drawing/2014/main" id="{C60E6F43-79EC-472A-AE0E-159A4CC9FE5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780280" y="1667667"/>
            <a:ext cx="876136" cy="3025978"/>
          </a:xfrm>
          <a:prstGeom prst="rect">
            <a:avLst/>
          </a:prstGeom>
        </p:spPr>
      </p:pic>
      <p:sp>
        <p:nvSpPr>
          <p:cNvPr id="29" name="Rectangle 28">
            <a:extLst>
              <a:ext uri="{FF2B5EF4-FFF2-40B4-BE49-F238E27FC236}">
                <a16:creationId xmlns:a16="http://schemas.microsoft.com/office/drawing/2014/main" id="{BA641D76-6AD8-4637-A414-2A826F7B7C7D}"/>
              </a:ext>
            </a:extLst>
          </p:cNvPr>
          <p:cNvSpPr/>
          <p:nvPr/>
        </p:nvSpPr>
        <p:spPr>
          <a:xfrm>
            <a:off x="5364088" y="5675278"/>
            <a:ext cx="655747" cy="461665"/>
          </a:xfrm>
          <a:prstGeom prst="rect">
            <a:avLst/>
          </a:prstGeom>
        </p:spPr>
        <p:txBody>
          <a:bodyPr wrap="square">
            <a:spAutoFit/>
          </a:bodyPr>
          <a:lstStyle/>
          <a:p>
            <a:pPr algn="ctr">
              <a:buNone/>
            </a:pPr>
            <a:r>
              <a:rPr lang="en-GB" sz="2400" dirty="0">
                <a:solidFill>
                  <a:srgbClr val="FF0000"/>
                </a:solidFill>
                <a:latin typeface="Myriad Pro" panose="020B050303040302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GB" sz="2400" dirty="0">
              <a:solidFill>
                <a:srgbClr val="FF0000"/>
              </a:solidFill>
              <a:latin typeface="Myriad Pro" panose="020B0503030403020204" pitchFamily="34" charset="0"/>
            </a:endParaRPr>
          </a:p>
        </p:txBody>
      </p:sp>
      <p:sp>
        <p:nvSpPr>
          <p:cNvPr id="30" name="Rectangle 29">
            <a:extLst>
              <a:ext uri="{FF2B5EF4-FFF2-40B4-BE49-F238E27FC236}">
                <a16:creationId xmlns:a16="http://schemas.microsoft.com/office/drawing/2014/main" id="{494C986D-6ED3-4EFD-BB98-7296C9A972FC}"/>
              </a:ext>
            </a:extLst>
          </p:cNvPr>
          <p:cNvSpPr/>
          <p:nvPr/>
        </p:nvSpPr>
        <p:spPr>
          <a:xfrm>
            <a:off x="3626470" y="5639314"/>
            <a:ext cx="1288405" cy="461665"/>
          </a:xfrm>
          <a:prstGeom prst="rect">
            <a:avLst/>
          </a:prstGeom>
        </p:spPr>
        <p:txBody>
          <a:bodyPr wrap="square">
            <a:spAutoFit/>
          </a:bodyPr>
          <a:lstStyle/>
          <a:p>
            <a:pPr algn="ct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16 ÷ 4 =</a:t>
            </a:r>
            <a:endParaRPr lang="en-GB" sz="2400" dirty="0">
              <a:latin typeface="Myriad Pro" panose="020B0503030403020204" pitchFamily="34" charset="0"/>
            </a:endParaRPr>
          </a:p>
        </p:txBody>
      </p:sp>
      <p:sp>
        <p:nvSpPr>
          <p:cNvPr id="31" name="Rectangle 30">
            <a:extLst>
              <a:ext uri="{FF2B5EF4-FFF2-40B4-BE49-F238E27FC236}">
                <a16:creationId xmlns:a16="http://schemas.microsoft.com/office/drawing/2014/main" id="{57F7FEB2-3BF5-4931-B57D-1022F5FE9AC0}"/>
              </a:ext>
            </a:extLst>
          </p:cNvPr>
          <p:cNvSpPr/>
          <p:nvPr/>
        </p:nvSpPr>
        <p:spPr>
          <a:xfrm>
            <a:off x="4996373" y="5715081"/>
            <a:ext cx="655747" cy="461665"/>
          </a:xfrm>
          <a:prstGeom prst="rect">
            <a:avLst/>
          </a:prstGeom>
        </p:spPr>
        <p:txBody>
          <a:bodyPr wrap="square">
            <a:spAutoFit/>
          </a:bodyPr>
          <a:lstStyle/>
          <a:p>
            <a:pPr algn="ctr">
              <a:buNone/>
            </a:pPr>
            <a:r>
              <a:rPr lang="en-GB" sz="2400" dirty="0">
                <a:solidFill>
                  <a:srgbClr val="00B050"/>
                </a:solidFill>
                <a:latin typeface="Myriad Pro" panose="020B050303040302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GB" sz="2400" dirty="0">
              <a:solidFill>
                <a:srgbClr val="00B050"/>
              </a:solidFill>
              <a:latin typeface="Myriad Pro" panose="020B0503030403020204" pitchFamily="34" charset="0"/>
            </a:endParaRPr>
          </a:p>
        </p:txBody>
      </p:sp>
      <p:sp>
        <p:nvSpPr>
          <p:cNvPr id="33" name="Rectangle 32">
            <a:extLst>
              <a:ext uri="{FF2B5EF4-FFF2-40B4-BE49-F238E27FC236}">
                <a16:creationId xmlns:a16="http://schemas.microsoft.com/office/drawing/2014/main" id="{C1D545C6-EE91-4A7E-99B9-C35A7228BB6B}"/>
              </a:ext>
            </a:extLst>
          </p:cNvPr>
          <p:cNvSpPr/>
          <p:nvPr/>
        </p:nvSpPr>
        <p:spPr>
          <a:xfrm>
            <a:off x="4800328" y="5667889"/>
            <a:ext cx="341760" cy="461665"/>
          </a:xfrm>
          <a:prstGeom prst="rect">
            <a:avLst/>
          </a:prstGeom>
        </p:spPr>
        <p:txBody>
          <a:bodyPr wrap="none">
            <a:spAutoFit/>
          </a:bodyPr>
          <a:lstStyle/>
          <a:p>
            <a:pPr>
              <a:buNone/>
            </a:pPr>
            <a:r>
              <a:rPr lang="en-GB" sz="2400" dirty="0">
                <a:latin typeface="Myriad Pro" panose="020B0503030403020204" pitchFamily="34" charset="0"/>
              </a:rPr>
              <a:t>4</a:t>
            </a:r>
          </a:p>
        </p:txBody>
      </p:sp>
      <p:sp>
        <p:nvSpPr>
          <p:cNvPr id="35" name="Rectangle 34">
            <a:extLst>
              <a:ext uri="{FF2B5EF4-FFF2-40B4-BE49-F238E27FC236}">
                <a16:creationId xmlns:a16="http://schemas.microsoft.com/office/drawing/2014/main" id="{DB29C76A-7D0A-414B-AC24-F2DA566AC1FF}"/>
              </a:ext>
            </a:extLst>
          </p:cNvPr>
          <p:cNvSpPr/>
          <p:nvPr/>
        </p:nvSpPr>
        <p:spPr>
          <a:xfrm>
            <a:off x="4809003" y="5659071"/>
            <a:ext cx="731290" cy="461665"/>
          </a:xfrm>
          <a:prstGeom prst="rect">
            <a:avLst/>
          </a:prstGeom>
        </p:spPr>
        <p:txBody>
          <a:bodyPr wrap="none">
            <a:spAutoFit/>
          </a:bodyPr>
          <a:lstStyle/>
          <a:p>
            <a:pPr>
              <a:buNone/>
            </a:pPr>
            <a:r>
              <a:rPr lang="en-GB" sz="2400" dirty="0">
                <a:latin typeface="Myriad Pro" panose="020B0503030403020204" pitchFamily="34" charset="0"/>
              </a:rPr>
              <a:t>3 r 4</a:t>
            </a:r>
          </a:p>
        </p:txBody>
      </p:sp>
      <p:sp>
        <p:nvSpPr>
          <p:cNvPr id="32" name="Rectangle 31">
            <a:extLst>
              <a:ext uri="{FF2B5EF4-FFF2-40B4-BE49-F238E27FC236}">
                <a16:creationId xmlns:a16="http://schemas.microsoft.com/office/drawing/2014/main" id="{D4CFE66B-627D-4391-9D68-C1704C040FAC}"/>
              </a:ext>
            </a:extLst>
          </p:cNvPr>
          <p:cNvSpPr/>
          <p:nvPr/>
        </p:nvSpPr>
        <p:spPr>
          <a:xfrm>
            <a:off x="2820559" y="746725"/>
            <a:ext cx="3502882" cy="461665"/>
          </a:xfrm>
          <a:prstGeom prst="rect">
            <a:avLst/>
          </a:prstGeom>
        </p:spPr>
        <p:txBody>
          <a:bodyPr wrap="none">
            <a:spAutoFit/>
          </a:bodyPr>
          <a:lstStyle/>
          <a:p>
            <a:pPr algn="ctr">
              <a:buNone/>
            </a:pPr>
            <a:r>
              <a:rPr lang="en-GB" sz="2400" dirty="0">
                <a:latin typeface="Myriad Pro" panose="020B0503030403020204" pitchFamily="34" charset="0"/>
              </a:rPr>
              <a:t>Dividend = 16, divisor = 4:</a:t>
            </a:r>
          </a:p>
        </p:txBody>
      </p:sp>
    </p:spTree>
    <p:extLst>
      <p:ext uri="{BB962C8B-B14F-4D97-AF65-F5344CB8AC3E}">
        <p14:creationId xmlns:p14="http://schemas.microsoft.com/office/powerpoint/2010/main" val="3269941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10"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par>
                                <p:cTn id="14" presetID="10" presetClass="entr" presetSubtype="0"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childTnLst>
                          </p:cTn>
                        </p:par>
                        <p:par>
                          <p:cTn id="17" fill="hold">
                            <p:stCondLst>
                              <p:cond delay="500"/>
                            </p:stCondLst>
                            <p:childTnLst>
                              <p:par>
                                <p:cTn id="18" presetID="26" presetClass="emph" presetSubtype="0" fill="hold" nodeType="afterEffect">
                                  <p:stCondLst>
                                    <p:cond delay="0"/>
                                  </p:stCondLst>
                                  <p:childTnLst>
                                    <p:animEffect transition="out" filter="fade">
                                      <p:cBhvr>
                                        <p:cTn id="19" dur="500" tmFilter="0, 0; .2, .5; .8, .5; 1, 0"/>
                                        <p:tgtEl>
                                          <p:spTgt spid="25"/>
                                        </p:tgtEl>
                                      </p:cBhvr>
                                    </p:animEffect>
                                    <p:animScale>
                                      <p:cBhvr>
                                        <p:cTn id="20" dur="250" autoRev="1" fill="hold"/>
                                        <p:tgtEl>
                                          <p:spTgt spid="25"/>
                                        </p:tgtEl>
                                      </p:cBhvr>
                                      <p:by x="105000" y="105000"/>
                                    </p:animScale>
                                  </p:childTnLst>
                                </p:cTn>
                              </p:par>
                              <p:par>
                                <p:cTn id="21" presetID="26" presetClass="emph" presetSubtype="0" fill="hold" nodeType="withEffect">
                                  <p:stCondLst>
                                    <p:cond delay="0"/>
                                  </p:stCondLst>
                                  <p:childTnLst>
                                    <p:animEffect transition="out" filter="fade">
                                      <p:cBhvr>
                                        <p:cTn id="22" dur="500" tmFilter="0, 0; .2, .5; .8, .5; 1, 0"/>
                                        <p:tgtEl>
                                          <p:spTgt spid="26"/>
                                        </p:tgtEl>
                                      </p:cBhvr>
                                    </p:animEffect>
                                    <p:animScale>
                                      <p:cBhvr>
                                        <p:cTn id="23" dur="250" autoRev="1" fill="hold"/>
                                        <p:tgtEl>
                                          <p:spTgt spid="26"/>
                                        </p:tgtEl>
                                      </p:cBhvr>
                                      <p:by x="105000" y="105000"/>
                                    </p:animScale>
                                  </p:childTnLst>
                                </p:cTn>
                              </p:par>
                              <p:par>
                                <p:cTn id="24" presetID="26" presetClass="emph" presetSubtype="0" fill="hold" nodeType="withEffect">
                                  <p:stCondLst>
                                    <p:cond delay="0"/>
                                  </p:stCondLst>
                                  <p:childTnLst>
                                    <p:animEffect transition="out" filter="fade">
                                      <p:cBhvr>
                                        <p:cTn id="25" dur="500" tmFilter="0, 0; .2, .5; .8, .5; 1, 0"/>
                                        <p:tgtEl>
                                          <p:spTgt spid="27"/>
                                        </p:tgtEl>
                                      </p:cBhvr>
                                    </p:animEffect>
                                    <p:animScale>
                                      <p:cBhvr>
                                        <p:cTn id="26" dur="250" autoRev="1" fill="hold"/>
                                        <p:tgtEl>
                                          <p:spTgt spid="27"/>
                                        </p:tgtEl>
                                      </p:cBhvr>
                                      <p:by x="105000" y="105000"/>
                                    </p:animScale>
                                  </p:childTnLst>
                                </p:cTn>
                              </p:par>
                              <p:par>
                                <p:cTn id="27" presetID="26" presetClass="emph" presetSubtype="0" fill="hold" nodeType="withEffect">
                                  <p:stCondLst>
                                    <p:cond delay="0"/>
                                  </p:stCondLst>
                                  <p:childTnLst>
                                    <p:animEffect transition="out" filter="fade">
                                      <p:cBhvr>
                                        <p:cTn id="28" dur="500" tmFilter="0, 0; .2, .5; .8, .5; 1, 0"/>
                                        <p:tgtEl>
                                          <p:spTgt spid="24"/>
                                        </p:tgtEl>
                                      </p:cBhvr>
                                    </p:animEffect>
                                    <p:animScale>
                                      <p:cBhvr>
                                        <p:cTn id="29" dur="250" autoRev="1" fill="hold"/>
                                        <p:tgtEl>
                                          <p:spTgt spid="24"/>
                                        </p:tgtEl>
                                      </p:cBhvr>
                                      <p:by x="105000" y="105000"/>
                                    </p:animScale>
                                  </p:childTnLst>
                                </p:cTn>
                              </p:par>
                            </p:childTnLst>
                          </p:cTn>
                        </p:par>
                      </p:childTnLst>
                    </p:cTn>
                  </p:par>
                  <p:par>
                    <p:cTn id="30" fill="hold">
                      <p:stCondLst>
                        <p:cond delay="indefinite"/>
                      </p:stCondLst>
                      <p:childTnLst>
                        <p:par>
                          <p:cTn id="31" fill="hold">
                            <p:stCondLst>
                              <p:cond delay="0"/>
                            </p:stCondLst>
                            <p:childTnLst>
                              <p:par>
                                <p:cTn id="32" presetID="42" presetClass="path" presetSubtype="0" accel="50000" decel="50000" fill="hold" nodeType="clickEffect">
                                  <p:stCondLst>
                                    <p:cond delay="0"/>
                                  </p:stCondLst>
                                  <p:childTnLst>
                                    <p:animMotion origin="layout" path="M 0 -7.40741E-7 L 0.06042 0.0294 " pathEditMode="relative" rAng="0" ptsTypes="AA">
                                      <p:cBhvr>
                                        <p:cTn id="33" dur="2000" fill="hold"/>
                                        <p:tgtEl>
                                          <p:spTgt spid="4"/>
                                        </p:tgtEl>
                                        <p:attrNameLst>
                                          <p:attrName>ppt_x</p:attrName>
                                          <p:attrName>ppt_y</p:attrName>
                                        </p:attrNameLst>
                                      </p:cBhvr>
                                      <p:rCtr x="3021" y="1458"/>
                                    </p:animMotion>
                                  </p:childTnLst>
                                </p:cTn>
                              </p:par>
                              <p:par>
                                <p:cTn id="34" presetID="42" presetClass="path" presetSubtype="0" accel="50000" decel="50000" fill="hold" nodeType="withEffect">
                                  <p:stCondLst>
                                    <p:cond delay="0"/>
                                  </p:stCondLst>
                                  <p:childTnLst>
                                    <p:animMotion origin="layout" path="M 5.55112E-17 1.11111E-6 L 0.07413 0.10255 " pathEditMode="relative" rAng="0" ptsTypes="AA">
                                      <p:cBhvr>
                                        <p:cTn id="35" dur="2000" fill="hold"/>
                                        <p:tgtEl>
                                          <p:spTgt spid="11"/>
                                        </p:tgtEl>
                                        <p:attrNameLst>
                                          <p:attrName>ppt_x</p:attrName>
                                          <p:attrName>ppt_y</p:attrName>
                                        </p:attrNameLst>
                                      </p:cBhvr>
                                      <p:rCtr x="3698" y="5116"/>
                                    </p:animMotion>
                                  </p:childTnLst>
                                </p:cTn>
                              </p:par>
                              <p:par>
                                <p:cTn id="36" presetID="42" presetClass="path" presetSubtype="0" accel="50000" decel="50000" fill="hold" nodeType="withEffect">
                                  <p:stCondLst>
                                    <p:cond delay="0"/>
                                  </p:stCondLst>
                                  <p:childTnLst>
                                    <p:animMotion origin="layout" path="M -2.77778E-7 4.44444E-6 L 0.03767 0.06967 " pathEditMode="relative" rAng="0" ptsTypes="AA">
                                      <p:cBhvr>
                                        <p:cTn id="37" dur="2000" fill="hold"/>
                                        <p:tgtEl>
                                          <p:spTgt spid="12"/>
                                        </p:tgtEl>
                                        <p:attrNameLst>
                                          <p:attrName>ppt_x</p:attrName>
                                          <p:attrName>ppt_y</p:attrName>
                                        </p:attrNameLst>
                                      </p:cBhvr>
                                      <p:rCtr x="1875" y="3472"/>
                                    </p:animMotion>
                                  </p:childTnLst>
                                </p:cTn>
                              </p:par>
                              <p:par>
                                <p:cTn id="38" presetID="42" presetClass="path" presetSubtype="0" accel="50000" decel="50000" fill="hold" nodeType="withEffect">
                                  <p:stCondLst>
                                    <p:cond delay="0"/>
                                  </p:stCondLst>
                                  <p:childTnLst>
                                    <p:animMotion origin="layout" path="M -2.5E-6 4.07407E-6 L -0.04618 -0.03912 " pathEditMode="relative" rAng="0" ptsTypes="AA">
                                      <p:cBhvr>
                                        <p:cTn id="39" dur="2000" fill="hold"/>
                                        <p:tgtEl>
                                          <p:spTgt spid="7"/>
                                        </p:tgtEl>
                                        <p:attrNameLst>
                                          <p:attrName>ppt_x</p:attrName>
                                          <p:attrName>ppt_y</p:attrName>
                                        </p:attrNameLst>
                                      </p:cBhvr>
                                      <p:rCtr x="-2309" y="-1968"/>
                                    </p:animMotion>
                                  </p:childTnLst>
                                </p:cTn>
                              </p:par>
                            </p:childTnLst>
                          </p:cTn>
                        </p:par>
                        <p:par>
                          <p:cTn id="40" fill="hold">
                            <p:stCondLst>
                              <p:cond delay="2000"/>
                            </p:stCondLst>
                            <p:childTnLst>
                              <p:par>
                                <p:cTn id="41" presetID="42" presetClass="path" presetSubtype="0" accel="50000" decel="50000" fill="hold" nodeType="afterEffect">
                                  <p:stCondLst>
                                    <p:cond delay="200"/>
                                  </p:stCondLst>
                                  <p:childTnLst>
                                    <p:animMotion origin="layout" path="M -1.94444E-6 3.33333E-6 L -0.04496 -0.10857 " pathEditMode="relative" rAng="0" ptsTypes="AA">
                                      <p:cBhvr>
                                        <p:cTn id="42" dur="2000" fill="hold"/>
                                        <p:tgtEl>
                                          <p:spTgt spid="5"/>
                                        </p:tgtEl>
                                        <p:attrNameLst>
                                          <p:attrName>ppt_x</p:attrName>
                                          <p:attrName>ppt_y</p:attrName>
                                        </p:attrNameLst>
                                      </p:cBhvr>
                                      <p:rCtr x="-2257" y="-5440"/>
                                    </p:animMotion>
                                  </p:childTnLst>
                                </p:cTn>
                              </p:par>
                              <p:par>
                                <p:cTn id="43" presetID="42" presetClass="path" presetSubtype="0" accel="50000" decel="50000" fill="hold" nodeType="withEffect">
                                  <p:stCondLst>
                                    <p:cond delay="200"/>
                                  </p:stCondLst>
                                  <p:childTnLst>
                                    <p:animMotion origin="layout" path="M -4.72222E-6 -1.11111E-6 L -0.03871 -0.06042 " pathEditMode="relative" rAng="0" ptsTypes="AA">
                                      <p:cBhvr>
                                        <p:cTn id="44" dur="2000" fill="hold"/>
                                        <p:tgtEl>
                                          <p:spTgt spid="8"/>
                                        </p:tgtEl>
                                        <p:attrNameLst>
                                          <p:attrName>ppt_x</p:attrName>
                                          <p:attrName>ppt_y</p:attrName>
                                        </p:attrNameLst>
                                      </p:cBhvr>
                                      <p:rCtr x="-1944" y="-3032"/>
                                    </p:animMotion>
                                  </p:childTnLst>
                                </p:cTn>
                              </p:par>
                              <p:par>
                                <p:cTn id="45" presetID="42" presetClass="path" presetSubtype="0" accel="50000" decel="50000" fill="hold" nodeType="withEffect">
                                  <p:stCondLst>
                                    <p:cond delay="200"/>
                                  </p:stCondLst>
                                  <p:childTnLst>
                                    <p:animMotion origin="layout" path="M 1.38889E-6 3.7037E-6 L -0.15556 -0.00903 " pathEditMode="relative" rAng="0" ptsTypes="AA">
                                      <p:cBhvr>
                                        <p:cTn id="46" dur="2000" fill="hold"/>
                                        <p:tgtEl>
                                          <p:spTgt spid="10"/>
                                        </p:tgtEl>
                                        <p:attrNameLst>
                                          <p:attrName>ppt_x</p:attrName>
                                          <p:attrName>ppt_y</p:attrName>
                                        </p:attrNameLst>
                                      </p:cBhvr>
                                      <p:rCtr x="-7778" y="-463"/>
                                    </p:animMotion>
                                  </p:childTnLst>
                                </p:cTn>
                              </p:par>
                              <p:par>
                                <p:cTn id="47" presetID="42" presetClass="path" presetSubtype="0" accel="50000" decel="50000" fill="hold" nodeType="withEffect">
                                  <p:stCondLst>
                                    <p:cond delay="200"/>
                                  </p:stCondLst>
                                  <p:childTnLst>
                                    <p:animMotion origin="layout" path="M -1.11111E-6 4.44444E-6 L -0.11458 -0.06968 " pathEditMode="relative" rAng="0" ptsTypes="AA">
                                      <p:cBhvr>
                                        <p:cTn id="48" dur="2000" fill="hold"/>
                                        <p:tgtEl>
                                          <p:spTgt spid="14"/>
                                        </p:tgtEl>
                                        <p:attrNameLst>
                                          <p:attrName>ppt_x</p:attrName>
                                          <p:attrName>ppt_y</p:attrName>
                                        </p:attrNameLst>
                                      </p:cBhvr>
                                      <p:rCtr x="-5729" y="-3495"/>
                                    </p:animMotion>
                                  </p:childTnLst>
                                </p:cTn>
                              </p:par>
                            </p:childTnLst>
                          </p:cTn>
                        </p:par>
                        <p:par>
                          <p:cTn id="49" fill="hold">
                            <p:stCondLst>
                              <p:cond delay="4200"/>
                            </p:stCondLst>
                            <p:childTnLst>
                              <p:par>
                                <p:cTn id="50" presetID="42" presetClass="path" presetSubtype="0" accel="50000" decel="50000" fill="hold" nodeType="afterEffect">
                                  <p:stCondLst>
                                    <p:cond delay="200"/>
                                  </p:stCondLst>
                                  <p:childTnLst>
                                    <p:animMotion origin="layout" path="M 3.33333E-6 3.7037E-6 L -0.00747 0.05023 " pathEditMode="relative" rAng="0" ptsTypes="AA">
                                      <p:cBhvr>
                                        <p:cTn id="51" dur="2000" fill="hold"/>
                                        <p:tgtEl>
                                          <p:spTgt spid="6"/>
                                        </p:tgtEl>
                                        <p:attrNameLst>
                                          <p:attrName>ppt_x</p:attrName>
                                          <p:attrName>ppt_y</p:attrName>
                                        </p:attrNameLst>
                                      </p:cBhvr>
                                      <p:rCtr x="-382" y="2500"/>
                                    </p:animMotion>
                                  </p:childTnLst>
                                </p:cTn>
                              </p:par>
                              <p:par>
                                <p:cTn id="52" presetID="42" presetClass="path" presetSubtype="0" accel="50000" decel="50000" fill="hold" nodeType="withEffect">
                                  <p:stCondLst>
                                    <p:cond delay="200"/>
                                  </p:stCondLst>
                                  <p:childTnLst>
                                    <p:animMotion origin="layout" path="M -2.22222E-6 7.40741E-7 L -0.11771 0.10301 " pathEditMode="relative" rAng="0" ptsTypes="AA">
                                      <p:cBhvr>
                                        <p:cTn id="53" dur="2000" fill="hold"/>
                                        <p:tgtEl>
                                          <p:spTgt spid="13"/>
                                        </p:tgtEl>
                                        <p:attrNameLst>
                                          <p:attrName>ppt_x</p:attrName>
                                          <p:attrName>ppt_y</p:attrName>
                                        </p:attrNameLst>
                                      </p:cBhvr>
                                      <p:rCtr x="-5885" y="5139"/>
                                    </p:animMotion>
                                  </p:childTnLst>
                                </p:cTn>
                              </p:par>
                              <p:par>
                                <p:cTn id="54" presetID="42" presetClass="path" presetSubtype="0" accel="50000" decel="50000" fill="hold" nodeType="withEffect">
                                  <p:stCondLst>
                                    <p:cond delay="200"/>
                                  </p:stCondLst>
                                  <p:childTnLst>
                                    <p:animMotion origin="layout" path="M 2.77778E-7 -3.33333E-6 L -0.09809 0.09352 " pathEditMode="relative" rAng="0" ptsTypes="AA">
                                      <p:cBhvr>
                                        <p:cTn id="55" dur="2000" fill="hold"/>
                                        <p:tgtEl>
                                          <p:spTgt spid="15"/>
                                        </p:tgtEl>
                                        <p:attrNameLst>
                                          <p:attrName>ppt_x</p:attrName>
                                          <p:attrName>ppt_y</p:attrName>
                                        </p:attrNameLst>
                                      </p:cBhvr>
                                      <p:rCtr x="-4913" y="4676"/>
                                    </p:animMotion>
                                  </p:childTnLst>
                                </p:cTn>
                              </p:par>
                              <p:par>
                                <p:cTn id="56" presetID="42" presetClass="path" presetSubtype="0" accel="50000" decel="50000" fill="hold" nodeType="withEffect">
                                  <p:stCondLst>
                                    <p:cond delay="200"/>
                                  </p:stCondLst>
                                  <p:childTnLst>
                                    <p:animMotion origin="layout" path="M 8.33333E-7 2.96296E-6 L -0.15174 0.06736 " pathEditMode="relative" rAng="0" ptsTypes="AA">
                                      <p:cBhvr>
                                        <p:cTn id="57" dur="2000" fill="hold"/>
                                        <p:tgtEl>
                                          <p:spTgt spid="9"/>
                                        </p:tgtEl>
                                        <p:attrNameLst>
                                          <p:attrName>ppt_x</p:attrName>
                                          <p:attrName>ppt_y</p:attrName>
                                        </p:attrNameLst>
                                      </p:cBhvr>
                                      <p:rCtr x="-7587" y="3356"/>
                                    </p:animMotion>
                                  </p:childTnLst>
                                </p:cTn>
                              </p:par>
                            </p:childTnLst>
                          </p:cTn>
                        </p:par>
                        <p:par>
                          <p:cTn id="58" fill="hold">
                            <p:stCondLst>
                              <p:cond delay="6400"/>
                            </p:stCondLst>
                            <p:childTnLst>
                              <p:par>
                                <p:cTn id="59" presetID="42" presetClass="path" presetSubtype="0" accel="50000" decel="50000" fill="hold" nodeType="afterEffect">
                                  <p:stCondLst>
                                    <p:cond delay="0"/>
                                  </p:stCondLst>
                                  <p:childTnLst>
                                    <p:animMotion origin="layout" path="M -1.94444E-6 -3.7037E-6 L -0.14722 -0.03495 " pathEditMode="relative" rAng="0" ptsTypes="AA">
                                      <p:cBhvr>
                                        <p:cTn id="60" dur="2000" fill="hold"/>
                                        <p:tgtEl>
                                          <p:spTgt spid="26"/>
                                        </p:tgtEl>
                                        <p:attrNameLst>
                                          <p:attrName>ppt_x</p:attrName>
                                          <p:attrName>ppt_y</p:attrName>
                                        </p:attrNameLst>
                                      </p:cBhvr>
                                      <p:rCtr x="-7361" y="-1759"/>
                                    </p:animMotion>
                                  </p:childTnLst>
                                </p:cTn>
                              </p:par>
                              <p:par>
                                <p:cTn id="61" presetID="42" presetClass="path" presetSubtype="0" accel="50000" decel="50000" fill="hold" nodeType="withEffect">
                                  <p:stCondLst>
                                    <p:cond delay="0"/>
                                  </p:stCondLst>
                                  <p:childTnLst>
                                    <p:animMotion origin="layout" path="M -2.22222E-6 1.11111E-6 L -0.18333 -0.09468 " pathEditMode="relative" rAng="0" ptsTypes="AA">
                                      <p:cBhvr>
                                        <p:cTn id="62" dur="2000" fill="hold"/>
                                        <p:tgtEl>
                                          <p:spTgt spid="24"/>
                                        </p:tgtEl>
                                        <p:attrNameLst>
                                          <p:attrName>ppt_x</p:attrName>
                                          <p:attrName>ppt_y</p:attrName>
                                        </p:attrNameLst>
                                      </p:cBhvr>
                                      <p:rCtr x="-9167" y="-4745"/>
                                    </p:animMotion>
                                  </p:childTnLst>
                                </p:cTn>
                              </p:par>
                              <p:par>
                                <p:cTn id="63" presetID="42" presetClass="path" presetSubtype="0" accel="50000" decel="50000" fill="hold" nodeType="withEffect">
                                  <p:stCondLst>
                                    <p:cond delay="0"/>
                                  </p:stCondLst>
                                  <p:childTnLst>
                                    <p:animMotion origin="layout" path="M 5.55556E-7 4.07407E-6 L -0.10747 -0.07709 " pathEditMode="relative" rAng="0" ptsTypes="AA">
                                      <p:cBhvr>
                                        <p:cTn id="64" dur="2000" fill="hold"/>
                                        <p:tgtEl>
                                          <p:spTgt spid="27"/>
                                        </p:tgtEl>
                                        <p:attrNameLst>
                                          <p:attrName>ppt_x</p:attrName>
                                          <p:attrName>ppt_y</p:attrName>
                                        </p:attrNameLst>
                                      </p:cBhvr>
                                      <p:rCtr x="-5382" y="-3866"/>
                                    </p:animMotion>
                                  </p:childTnLst>
                                </p:cTn>
                              </p:par>
                              <p:par>
                                <p:cTn id="65" presetID="42" presetClass="path" presetSubtype="0" accel="50000" decel="50000" fill="hold" nodeType="withEffect">
                                  <p:stCondLst>
                                    <p:cond delay="0"/>
                                  </p:stCondLst>
                                  <p:childTnLst>
                                    <p:animMotion origin="layout" path="M 1.38889E-6 3.7037E-6 L -0.14427 -0.10625 " pathEditMode="relative" rAng="0" ptsTypes="AA">
                                      <p:cBhvr>
                                        <p:cTn id="66" dur="2000" fill="hold"/>
                                        <p:tgtEl>
                                          <p:spTgt spid="25"/>
                                        </p:tgtEl>
                                        <p:attrNameLst>
                                          <p:attrName>ppt_x</p:attrName>
                                          <p:attrName>ppt_y</p:attrName>
                                        </p:attrNameLst>
                                      </p:cBhvr>
                                      <p:rCtr x="-7222" y="-5324"/>
                                    </p:animMotion>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500"/>
                                        <p:tgtEl>
                                          <p:spTgt spid="22"/>
                                        </p:tgtEl>
                                      </p:cBhvr>
                                    </p:animEffect>
                                  </p:childTnLst>
                                </p:cTn>
                              </p:par>
                            </p:childTnLst>
                          </p:cTn>
                        </p:par>
                        <p:par>
                          <p:cTn id="72" fill="hold">
                            <p:stCondLst>
                              <p:cond delay="500"/>
                            </p:stCondLst>
                            <p:childTnLst>
                              <p:par>
                                <p:cTn id="73" presetID="10" presetClass="exit" presetSubtype="0" fill="hold" nodeType="afterEffect">
                                  <p:stCondLst>
                                    <p:cond delay="0"/>
                                  </p:stCondLst>
                                  <p:childTnLst>
                                    <p:animEffect transition="out" filter="fade">
                                      <p:cBhvr>
                                        <p:cTn id="74" dur="500"/>
                                        <p:tgtEl>
                                          <p:spTgt spid="4"/>
                                        </p:tgtEl>
                                      </p:cBhvr>
                                    </p:animEffect>
                                    <p:set>
                                      <p:cBhvr>
                                        <p:cTn id="75" dur="1" fill="hold">
                                          <p:stCondLst>
                                            <p:cond delay="499"/>
                                          </p:stCondLst>
                                        </p:cTn>
                                        <p:tgtEl>
                                          <p:spTgt spid="4"/>
                                        </p:tgtEl>
                                        <p:attrNameLst>
                                          <p:attrName>style.visibility</p:attrName>
                                        </p:attrNameLst>
                                      </p:cBhvr>
                                      <p:to>
                                        <p:strVal val="hidden"/>
                                      </p:to>
                                    </p:set>
                                  </p:childTnLst>
                                </p:cTn>
                              </p:par>
                              <p:par>
                                <p:cTn id="76" presetID="10" presetClass="exit" presetSubtype="0" fill="hold" nodeType="withEffect">
                                  <p:stCondLst>
                                    <p:cond delay="0"/>
                                  </p:stCondLst>
                                  <p:childTnLst>
                                    <p:animEffect transition="out" filter="fade">
                                      <p:cBhvr>
                                        <p:cTn id="77" dur="500"/>
                                        <p:tgtEl>
                                          <p:spTgt spid="11"/>
                                        </p:tgtEl>
                                      </p:cBhvr>
                                    </p:animEffect>
                                    <p:set>
                                      <p:cBhvr>
                                        <p:cTn id="78" dur="1" fill="hold">
                                          <p:stCondLst>
                                            <p:cond delay="499"/>
                                          </p:stCondLst>
                                        </p:cTn>
                                        <p:tgtEl>
                                          <p:spTgt spid="11"/>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500"/>
                                        <p:tgtEl>
                                          <p:spTgt spid="12"/>
                                        </p:tgtEl>
                                      </p:cBhvr>
                                    </p:animEffect>
                                    <p:set>
                                      <p:cBhvr>
                                        <p:cTn id="81" dur="1" fill="hold">
                                          <p:stCondLst>
                                            <p:cond delay="499"/>
                                          </p:stCondLst>
                                        </p:cTn>
                                        <p:tgtEl>
                                          <p:spTgt spid="12"/>
                                        </p:tgtEl>
                                        <p:attrNameLst>
                                          <p:attrName>style.visibility</p:attrName>
                                        </p:attrNameLst>
                                      </p:cBhvr>
                                      <p:to>
                                        <p:strVal val="hidden"/>
                                      </p:to>
                                    </p:set>
                                  </p:childTnLst>
                                </p:cTn>
                              </p:par>
                              <p:par>
                                <p:cTn id="82" presetID="10" presetClass="exit" presetSubtype="0" fill="hold" nodeType="withEffect">
                                  <p:stCondLst>
                                    <p:cond delay="0"/>
                                  </p:stCondLst>
                                  <p:childTnLst>
                                    <p:animEffect transition="out" filter="fade">
                                      <p:cBhvr>
                                        <p:cTn id="83" dur="500"/>
                                        <p:tgtEl>
                                          <p:spTgt spid="7"/>
                                        </p:tgtEl>
                                      </p:cBhvr>
                                    </p:animEffect>
                                    <p:set>
                                      <p:cBhvr>
                                        <p:cTn id="84" dur="1" fill="hold">
                                          <p:stCondLst>
                                            <p:cond delay="499"/>
                                          </p:stCondLst>
                                        </p:cTn>
                                        <p:tgtEl>
                                          <p:spTgt spid="7"/>
                                        </p:tgtEl>
                                        <p:attrNameLst>
                                          <p:attrName>style.visibility</p:attrName>
                                        </p:attrNameLst>
                                      </p:cBhvr>
                                      <p:to>
                                        <p:strVal val="hidden"/>
                                      </p:to>
                                    </p:set>
                                  </p:childTnLst>
                                </p:cTn>
                              </p:par>
                              <p:par>
                                <p:cTn id="85" presetID="10" presetClass="exit" presetSubtype="0" fill="hold" nodeType="withEffect">
                                  <p:stCondLst>
                                    <p:cond delay="0"/>
                                  </p:stCondLst>
                                  <p:childTnLst>
                                    <p:animEffect transition="out" filter="fade">
                                      <p:cBhvr>
                                        <p:cTn id="86" dur="500"/>
                                        <p:tgtEl>
                                          <p:spTgt spid="5"/>
                                        </p:tgtEl>
                                      </p:cBhvr>
                                    </p:animEffect>
                                    <p:set>
                                      <p:cBhvr>
                                        <p:cTn id="87" dur="1" fill="hold">
                                          <p:stCondLst>
                                            <p:cond delay="499"/>
                                          </p:stCondLst>
                                        </p:cTn>
                                        <p:tgtEl>
                                          <p:spTgt spid="5"/>
                                        </p:tgtEl>
                                        <p:attrNameLst>
                                          <p:attrName>style.visibility</p:attrName>
                                        </p:attrNameLst>
                                      </p:cBhvr>
                                      <p:to>
                                        <p:strVal val="hidden"/>
                                      </p:to>
                                    </p:set>
                                  </p:childTnLst>
                                </p:cTn>
                              </p:par>
                              <p:par>
                                <p:cTn id="88" presetID="10" presetClass="exit" presetSubtype="0" fill="hold" nodeType="withEffect">
                                  <p:stCondLst>
                                    <p:cond delay="0"/>
                                  </p:stCondLst>
                                  <p:childTnLst>
                                    <p:animEffect transition="out" filter="fade">
                                      <p:cBhvr>
                                        <p:cTn id="89" dur="500"/>
                                        <p:tgtEl>
                                          <p:spTgt spid="8"/>
                                        </p:tgtEl>
                                      </p:cBhvr>
                                    </p:animEffect>
                                    <p:set>
                                      <p:cBhvr>
                                        <p:cTn id="90" dur="1" fill="hold">
                                          <p:stCondLst>
                                            <p:cond delay="499"/>
                                          </p:stCondLst>
                                        </p:cTn>
                                        <p:tgtEl>
                                          <p:spTgt spid="8"/>
                                        </p:tgtEl>
                                        <p:attrNameLst>
                                          <p:attrName>style.visibility</p:attrName>
                                        </p:attrNameLst>
                                      </p:cBhvr>
                                      <p:to>
                                        <p:strVal val="hidden"/>
                                      </p:to>
                                    </p:set>
                                  </p:childTnLst>
                                </p:cTn>
                              </p:par>
                              <p:par>
                                <p:cTn id="91" presetID="10" presetClass="exit" presetSubtype="0" fill="hold" nodeType="withEffect">
                                  <p:stCondLst>
                                    <p:cond delay="0"/>
                                  </p:stCondLst>
                                  <p:childTnLst>
                                    <p:animEffect transition="out" filter="fade">
                                      <p:cBhvr>
                                        <p:cTn id="92" dur="500"/>
                                        <p:tgtEl>
                                          <p:spTgt spid="10"/>
                                        </p:tgtEl>
                                      </p:cBhvr>
                                    </p:animEffect>
                                    <p:set>
                                      <p:cBhvr>
                                        <p:cTn id="93" dur="1" fill="hold">
                                          <p:stCondLst>
                                            <p:cond delay="499"/>
                                          </p:stCondLst>
                                        </p:cTn>
                                        <p:tgtEl>
                                          <p:spTgt spid="10"/>
                                        </p:tgtEl>
                                        <p:attrNameLst>
                                          <p:attrName>style.visibility</p:attrName>
                                        </p:attrNameLst>
                                      </p:cBhvr>
                                      <p:to>
                                        <p:strVal val="hidden"/>
                                      </p:to>
                                    </p:set>
                                  </p:childTnLst>
                                </p:cTn>
                              </p:par>
                              <p:par>
                                <p:cTn id="94" presetID="10" presetClass="exit" presetSubtype="0" fill="hold" nodeType="withEffect">
                                  <p:stCondLst>
                                    <p:cond delay="0"/>
                                  </p:stCondLst>
                                  <p:childTnLst>
                                    <p:animEffect transition="out" filter="fade">
                                      <p:cBhvr>
                                        <p:cTn id="95" dur="500"/>
                                        <p:tgtEl>
                                          <p:spTgt spid="14"/>
                                        </p:tgtEl>
                                      </p:cBhvr>
                                    </p:animEffect>
                                    <p:set>
                                      <p:cBhvr>
                                        <p:cTn id="96" dur="1" fill="hold">
                                          <p:stCondLst>
                                            <p:cond delay="499"/>
                                          </p:stCondLst>
                                        </p:cTn>
                                        <p:tgtEl>
                                          <p:spTgt spid="14"/>
                                        </p:tgtEl>
                                        <p:attrNameLst>
                                          <p:attrName>style.visibility</p:attrName>
                                        </p:attrNameLst>
                                      </p:cBhvr>
                                      <p:to>
                                        <p:strVal val="hidden"/>
                                      </p:to>
                                    </p:set>
                                  </p:childTnLst>
                                </p:cTn>
                              </p:par>
                              <p:par>
                                <p:cTn id="97" presetID="10" presetClass="exit" presetSubtype="0" fill="hold" nodeType="withEffect">
                                  <p:stCondLst>
                                    <p:cond delay="0"/>
                                  </p:stCondLst>
                                  <p:childTnLst>
                                    <p:animEffect transition="out" filter="fade">
                                      <p:cBhvr>
                                        <p:cTn id="98" dur="500"/>
                                        <p:tgtEl>
                                          <p:spTgt spid="6"/>
                                        </p:tgtEl>
                                      </p:cBhvr>
                                    </p:animEffect>
                                    <p:set>
                                      <p:cBhvr>
                                        <p:cTn id="99" dur="1" fill="hold">
                                          <p:stCondLst>
                                            <p:cond delay="499"/>
                                          </p:stCondLst>
                                        </p:cTn>
                                        <p:tgtEl>
                                          <p:spTgt spid="6"/>
                                        </p:tgtEl>
                                        <p:attrNameLst>
                                          <p:attrName>style.visibility</p:attrName>
                                        </p:attrNameLst>
                                      </p:cBhvr>
                                      <p:to>
                                        <p:strVal val="hidden"/>
                                      </p:to>
                                    </p:set>
                                  </p:childTnLst>
                                </p:cTn>
                              </p:par>
                              <p:par>
                                <p:cTn id="100" presetID="10" presetClass="exit" presetSubtype="0" fill="hold" nodeType="withEffect">
                                  <p:stCondLst>
                                    <p:cond delay="0"/>
                                  </p:stCondLst>
                                  <p:childTnLst>
                                    <p:animEffect transition="out" filter="fade">
                                      <p:cBhvr>
                                        <p:cTn id="101" dur="500"/>
                                        <p:tgtEl>
                                          <p:spTgt spid="13"/>
                                        </p:tgtEl>
                                      </p:cBhvr>
                                    </p:animEffect>
                                    <p:set>
                                      <p:cBhvr>
                                        <p:cTn id="102" dur="1" fill="hold">
                                          <p:stCondLst>
                                            <p:cond delay="499"/>
                                          </p:stCondLst>
                                        </p:cTn>
                                        <p:tgtEl>
                                          <p:spTgt spid="13"/>
                                        </p:tgtEl>
                                        <p:attrNameLst>
                                          <p:attrName>style.visibility</p:attrName>
                                        </p:attrNameLst>
                                      </p:cBhvr>
                                      <p:to>
                                        <p:strVal val="hidden"/>
                                      </p:to>
                                    </p:set>
                                  </p:childTnLst>
                                </p:cTn>
                              </p:par>
                              <p:par>
                                <p:cTn id="103" presetID="10" presetClass="exit" presetSubtype="0" fill="hold" nodeType="withEffect">
                                  <p:stCondLst>
                                    <p:cond delay="0"/>
                                  </p:stCondLst>
                                  <p:childTnLst>
                                    <p:animEffect transition="out" filter="fade">
                                      <p:cBhvr>
                                        <p:cTn id="104" dur="500"/>
                                        <p:tgtEl>
                                          <p:spTgt spid="15"/>
                                        </p:tgtEl>
                                      </p:cBhvr>
                                    </p:animEffect>
                                    <p:set>
                                      <p:cBhvr>
                                        <p:cTn id="105" dur="1" fill="hold">
                                          <p:stCondLst>
                                            <p:cond delay="499"/>
                                          </p:stCondLst>
                                        </p:cTn>
                                        <p:tgtEl>
                                          <p:spTgt spid="15"/>
                                        </p:tgtEl>
                                        <p:attrNameLst>
                                          <p:attrName>style.visibility</p:attrName>
                                        </p:attrNameLst>
                                      </p:cBhvr>
                                      <p:to>
                                        <p:strVal val="hidden"/>
                                      </p:to>
                                    </p:set>
                                  </p:childTnLst>
                                </p:cTn>
                              </p:par>
                              <p:par>
                                <p:cTn id="106" presetID="10" presetClass="exit" presetSubtype="0" fill="hold" nodeType="withEffect">
                                  <p:stCondLst>
                                    <p:cond delay="0"/>
                                  </p:stCondLst>
                                  <p:childTnLst>
                                    <p:animEffect transition="out" filter="fade">
                                      <p:cBhvr>
                                        <p:cTn id="107" dur="500"/>
                                        <p:tgtEl>
                                          <p:spTgt spid="9"/>
                                        </p:tgtEl>
                                      </p:cBhvr>
                                    </p:animEffect>
                                    <p:set>
                                      <p:cBhvr>
                                        <p:cTn id="108" dur="1" fill="hold">
                                          <p:stCondLst>
                                            <p:cond delay="499"/>
                                          </p:stCondLst>
                                        </p:cTn>
                                        <p:tgtEl>
                                          <p:spTgt spid="9"/>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30"/>
                                        </p:tgtEl>
                                        <p:attrNameLst>
                                          <p:attrName>style.visibility</p:attrName>
                                        </p:attrNameLst>
                                      </p:cBhvr>
                                      <p:to>
                                        <p:strVal val="visible"/>
                                      </p:to>
                                    </p:set>
                                    <p:animEffect transition="in" filter="fade">
                                      <p:cBhvr>
                                        <p:cTn id="113" dur="500"/>
                                        <p:tgtEl>
                                          <p:spTgt spid="30"/>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35"/>
                                        </p:tgtEl>
                                        <p:attrNameLst>
                                          <p:attrName>style.visibility</p:attrName>
                                        </p:attrNameLst>
                                      </p:cBhvr>
                                      <p:to>
                                        <p:strVal val="visible"/>
                                      </p:to>
                                    </p:set>
                                    <p:animEffect transition="in" filter="fade">
                                      <p:cBhvr>
                                        <p:cTn id="116" dur="500"/>
                                        <p:tgtEl>
                                          <p:spTgt spid="35"/>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29"/>
                                        </p:tgtEl>
                                        <p:attrNameLst>
                                          <p:attrName>style.visibility</p:attrName>
                                        </p:attrNameLst>
                                      </p:cBhvr>
                                      <p:to>
                                        <p:strVal val="visible"/>
                                      </p:to>
                                    </p:set>
                                    <p:animEffect transition="in" filter="fade">
                                      <p:cBhvr>
                                        <p:cTn id="121" dur="500"/>
                                        <p:tgtEl>
                                          <p:spTgt spid="29"/>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xit" presetSubtype="0" fill="hold" grpId="1" nodeType="clickEffect">
                                  <p:stCondLst>
                                    <p:cond delay="0"/>
                                  </p:stCondLst>
                                  <p:childTnLst>
                                    <p:animEffect transition="out" filter="fade">
                                      <p:cBhvr>
                                        <p:cTn id="125" dur="500"/>
                                        <p:tgtEl>
                                          <p:spTgt spid="35"/>
                                        </p:tgtEl>
                                      </p:cBhvr>
                                    </p:animEffect>
                                    <p:set>
                                      <p:cBhvr>
                                        <p:cTn id="126" dur="1" fill="hold">
                                          <p:stCondLst>
                                            <p:cond delay="499"/>
                                          </p:stCondLst>
                                        </p:cTn>
                                        <p:tgtEl>
                                          <p:spTgt spid="35"/>
                                        </p:tgtEl>
                                        <p:attrNameLst>
                                          <p:attrName>style.visibility</p:attrName>
                                        </p:attrNameLst>
                                      </p:cBhvr>
                                      <p:to>
                                        <p:strVal val="hidden"/>
                                      </p:to>
                                    </p:set>
                                  </p:childTnLst>
                                </p:cTn>
                              </p:par>
                              <p:par>
                                <p:cTn id="127" presetID="10" presetClass="exit" presetSubtype="0" fill="hold" grpId="1" nodeType="withEffect">
                                  <p:stCondLst>
                                    <p:cond delay="0"/>
                                  </p:stCondLst>
                                  <p:childTnLst>
                                    <p:animEffect transition="out" filter="fade">
                                      <p:cBhvr>
                                        <p:cTn id="128" dur="500"/>
                                        <p:tgtEl>
                                          <p:spTgt spid="29"/>
                                        </p:tgtEl>
                                      </p:cBhvr>
                                    </p:animEffect>
                                    <p:set>
                                      <p:cBhvr>
                                        <p:cTn id="129" dur="1" fill="hold">
                                          <p:stCondLst>
                                            <p:cond delay="499"/>
                                          </p:stCondLst>
                                        </p:cTn>
                                        <p:tgtEl>
                                          <p:spTgt spid="29"/>
                                        </p:tgtEl>
                                        <p:attrNameLst>
                                          <p:attrName>style.visibility</p:attrName>
                                        </p:attrNameLst>
                                      </p:cBhvr>
                                      <p:to>
                                        <p:strVal val="hidden"/>
                                      </p:to>
                                    </p:set>
                                  </p:childTnLst>
                                </p:cTn>
                              </p:par>
                            </p:childTnLst>
                          </p:cTn>
                        </p:par>
                      </p:childTnLst>
                    </p:cTn>
                  </p:par>
                  <p:par>
                    <p:cTn id="130" fill="hold">
                      <p:stCondLst>
                        <p:cond delay="indefinite"/>
                      </p:stCondLst>
                      <p:childTnLst>
                        <p:par>
                          <p:cTn id="131" fill="hold">
                            <p:stCondLst>
                              <p:cond delay="0"/>
                            </p:stCondLst>
                            <p:childTnLst>
                              <p:par>
                                <p:cTn id="132" presetID="10" presetClass="entr" presetSubtype="0" fill="hold" nodeType="clickEffect">
                                  <p:stCondLst>
                                    <p:cond delay="0"/>
                                  </p:stCondLst>
                                  <p:childTnLst>
                                    <p:set>
                                      <p:cBhvr>
                                        <p:cTn id="133" dur="1" fill="hold">
                                          <p:stCondLst>
                                            <p:cond delay="0"/>
                                          </p:stCondLst>
                                        </p:cTn>
                                        <p:tgtEl>
                                          <p:spTgt spid="28"/>
                                        </p:tgtEl>
                                        <p:attrNameLst>
                                          <p:attrName>style.visibility</p:attrName>
                                        </p:attrNameLst>
                                      </p:cBhvr>
                                      <p:to>
                                        <p:strVal val="visible"/>
                                      </p:to>
                                    </p:set>
                                    <p:animEffect transition="in" filter="fade">
                                      <p:cBhvr>
                                        <p:cTn id="134" dur="500"/>
                                        <p:tgtEl>
                                          <p:spTgt spid="28"/>
                                        </p:tgtEl>
                                      </p:cBhvr>
                                    </p:animEffect>
                                  </p:childTnLst>
                                </p:cTn>
                              </p:par>
                            </p:childTnLst>
                          </p:cTn>
                        </p:par>
                        <p:par>
                          <p:cTn id="135" fill="hold">
                            <p:stCondLst>
                              <p:cond delay="500"/>
                            </p:stCondLst>
                            <p:childTnLst>
                              <p:par>
                                <p:cTn id="136" presetID="10" presetClass="entr" presetSubtype="0" fill="hold" grpId="0" nodeType="afterEffect">
                                  <p:stCondLst>
                                    <p:cond delay="200"/>
                                  </p:stCondLst>
                                  <p:childTnLst>
                                    <p:set>
                                      <p:cBhvr>
                                        <p:cTn id="137" dur="1" fill="hold">
                                          <p:stCondLst>
                                            <p:cond delay="0"/>
                                          </p:stCondLst>
                                        </p:cTn>
                                        <p:tgtEl>
                                          <p:spTgt spid="33"/>
                                        </p:tgtEl>
                                        <p:attrNameLst>
                                          <p:attrName>style.visibility</p:attrName>
                                        </p:attrNameLst>
                                      </p:cBhvr>
                                      <p:to>
                                        <p:strVal val="visible"/>
                                      </p:to>
                                    </p:set>
                                    <p:animEffect transition="in" filter="fade">
                                      <p:cBhvr>
                                        <p:cTn id="138" dur="500"/>
                                        <p:tgtEl>
                                          <p:spTgt spid="33"/>
                                        </p:tgtEl>
                                      </p:cBhvr>
                                    </p:animEffect>
                                  </p:childTnLst>
                                </p:cTn>
                              </p:par>
                            </p:childTnLst>
                          </p:cTn>
                        </p:par>
                      </p:childTnLst>
                    </p:cTn>
                  </p:par>
                  <p:par>
                    <p:cTn id="139" fill="hold">
                      <p:stCondLst>
                        <p:cond delay="indefinite"/>
                      </p:stCondLst>
                      <p:childTnLst>
                        <p:par>
                          <p:cTn id="140" fill="hold">
                            <p:stCondLst>
                              <p:cond delay="0"/>
                            </p:stCondLst>
                            <p:childTnLst>
                              <p:par>
                                <p:cTn id="141" presetID="10" presetClass="entr" presetSubtype="0" fill="hold" grpId="0" nodeType="clickEffect">
                                  <p:stCondLst>
                                    <p:cond delay="0"/>
                                  </p:stCondLst>
                                  <p:childTnLst>
                                    <p:set>
                                      <p:cBhvr>
                                        <p:cTn id="142" dur="1" fill="hold">
                                          <p:stCondLst>
                                            <p:cond delay="0"/>
                                          </p:stCondLst>
                                        </p:cTn>
                                        <p:tgtEl>
                                          <p:spTgt spid="31"/>
                                        </p:tgtEl>
                                        <p:attrNameLst>
                                          <p:attrName>style.visibility</p:attrName>
                                        </p:attrNameLst>
                                      </p:cBhvr>
                                      <p:to>
                                        <p:strVal val="visible"/>
                                      </p:to>
                                    </p:set>
                                    <p:animEffect transition="in" filter="fade">
                                      <p:cBhvr>
                                        <p:cTn id="14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9" grpId="1"/>
      <p:bldP spid="30" grpId="0"/>
      <p:bldP spid="31" grpId="0"/>
      <p:bldP spid="33" grpId="0"/>
      <p:bldP spid="35" grpId="0"/>
      <p:bldP spid="35"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28C63CB0-87B2-4ECA-A4F5-9A7B794E62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5561" y="1709820"/>
            <a:ext cx="640110" cy="3807412"/>
          </a:xfrm>
          <a:prstGeom prst="rect">
            <a:avLst/>
          </a:prstGeom>
        </p:spPr>
      </p:pic>
      <p:pic>
        <p:nvPicPr>
          <p:cNvPr id="25" name="Picture 24">
            <a:extLst>
              <a:ext uri="{FF2B5EF4-FFF2-40B4-BE49-F238E27FC236}">
                <a16:creationId xmlns:a16="http://schemas.microsoft.com/office/drawing/2014/main" id="{D7011360-9BD2-44D2-A240-8981D50AF6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092" y="1705827"/>
            <a:ext cx="640110" cy="3807412"/>
          </a:xfrm>
          <a:prstGeom prst="rect">
            <a:avLst/>
          </a:prstGeom>
        </p:spPr>
      </p:pic>
      <p:sp>
        <p:nvSpPr>
          <p:cNvPr id="2" name="Text Placeholder 1">
            <a:extLst>
              <a:ext uri="{FF2B5EF4-FFF2-40B4-BE49-F238E27FC236}">
                <a16:creationId xmlns:a16="http://schemas.microsoft.com/office/drawing/2014/main" id="{16440E98-07D5-4E2C-AE18-2D39B717E9DB}"/>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2.12 </a:t>
            </a:r>
            <a:r>
              <a:rPr lang="en-GB" dirty="0"/>
              <a:t>Division with remainders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2:3</a:t>
            </a:r>
          </a:p>
        </p:txBody>
      </p:sp>
      <p:sp>
        <p:nvSpPr>
          <p:cNvPr id="3" name="Rectangle 2">
            <a:extLst>
              <a:ext uri="{FF2B5EF4-FFF2-40B4-BE49-F238E27FC236}">
                <a16:creationId xmlns:a16="http://schemas.microsoft.com/office/drawing/2014/main" id="{6C6A99CB-B6AB-4F07-9401-8D0CE9316A92}"/>
              </a:ext>
            </a:extLst>
          </p:cNvPr>
          <p:cNvSpPr/>
          <p:nvPr/>
        </p:nvSpPr>
        <p:spPr>
          <a:xfrm>
            <a:off x="2712228" y="746725"/>
            <a:ext cx="3719544" cy="461665"/>
          </a:xfrm>
          <a:prstGeom prst="rect">
            <a:avLst/>
          </a:prstGeom>
        </p:spPr>
        <p:txBody>
          <a:bodyPr wrap="none">
            <a:spAutoFit/>
          </a:bodyPr>
          <a:lstStyle/>
          <a:p>
            <a:pPr algn="ctr">
              <a:buNone/>
            </a:pPr>
            <a:r>
              <a:rPr lang="en-US" sz="2400" dirty="0">
                <a:latin typeface="Myriad Pro" panose="020B0503030403020204" pitchFamily="34" charset="0"/>
              </a:rPr>
              <a:t>Is this correct? 17 ÷ 5 = 2 r 7</a:t>
            </a:r>
            <a:endParaRPr lang="en-GB" sz="2400" dirty="0">
              <a:latin typeface="Myriad Pro" panose="020B0503030403020204" pitchFamily="34" charset="0"/>
            </a:endParaRPr>
          </a:p>
        </p:txBody>
      </p:sp>
      <p:pic>
        <p:nvPicPr>
          <p:cNvPr id="5" name="Picture 4">
            <a:extLst>
              <a:ext uri="{FF2B5EF4-FFF2-40B4-BE49-F238E27FC236}">
                <a16:creationId xmlns:a16="http://schemas.microsoft.com/office/drawing/2014/main" id="{48AB1936-CE04-484A-9665-E468DD74E9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1235" y="1857173"/>
            <a:ext cx="478630" cy="478630"/>
          </a:xfrm>
          <a:prstGeom prst="rect">
            <a:avLst/>
          </a:prstGeom>
        </p:spPr>
      </p:pic>
      <p:pic>
        <p:nvPicPr>
          <p:cNvPr id="6" name="Picture 5">
            <a:extLst>
              <a:ext uri="{FF2B5EF4-FFF2-40B4-BE49-F238E27FC236}">
                <a16:creationId xmlns:a16="http://schemas.microsoft.com/office/drawing/2014/main" id="{33928E02-AA88-4736-85DF-75DC3F90AC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4305" y="2852197"/>
            <a:ext cx="478630" cy="478630"/>
          </a:xfrm>
          <a:prstGeom prst="rect">
            <a:avLst/>
          </a:prstGeom>
        </p:spPr>
      </p:pic>
      <p:pic>
        <p:nvPicPr>
          <p:cNvPr id="7" name="Picture 6">
            <a:extLst>
              <a:ext uri="{FF2B5EF4-FFF2-40B4-BE49-F238E27FC236}">
                <a16:creationId xmlns:a16="http://schemas.microsoft.com/office/drawing/2014/main" id="{B0812E8A-1D38-42E9-B731-0E69554447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8652" y="3781511"/>
            <a:ext cx="478630" cy="478630"/>
          </a:xfrm>
          <a:prstGeom prst="rect">
            <a:avLst/>
          </a:prstGeom>
        </p:spPr>
      </p:pic>
      <p:pic>
        <p:nvPicPr>
          <p:cNvPr id="8" name="Picture 7">
            <a:extLst>
              <a:ext uri="{FF2B5EF4-FFF2-40B4-BE49-F238E27FC236}">
                <a16:creationId xmlns:a16="http://schemas.microsoft.com/office/drawing/2014/main" id="{673E31A7-4678-4375-BD41-B823131D1E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6894" y="3163910"/>
            <a:ext cx="478630" cy="478630"/>
          </a:xfrm>
          <a:prstGeom prst="rect">
            <a:avLst/>
          </a:prstGeom>
        </p:spPr>
      </p:pic>
      <p:pic>
        <p:nvPicPr>
          <p:cNvPr id="9" name="Picture 8">
            <a:extLst>
              <a:ext uri="{FF2B5EF4-FFF2-40B4-BE49-F238E27FC236}">
                <a16:creationId xmlns:a16="http://schemas.microsoft.com/office/drawing/2014/main" id="{2EFD1A40-494E-4A07-9AFA-6075F8E3A4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4023" y="4131612"/>
            <a:ext cx="478630" cy="478630"/>
          </a:xfrm>
          <a:prstGeom prst="rect">
            <a:avLst/>
          </a:prstGeom>
        </p:spPr>
      </p:pic>
      <p:pic>
        <p:nvPicPr>
          <p:cNvPr id="10" name="Picture 9">
            <a:extLst>
              <a:ext uri="{FF2B5EF4-FFF2-40B4-BE49-F238E27FC236}">
                <a16:creationId xmlns:a16="http://schemas.microsoft.com/office/drawing/2014/main" id="{F3FC5ADF-4821-40BE-B555-7D6800918F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0853" y="4007474"/>
            <a:ext cx="478630" cy="478630"/>
          </a:xfrm>
          <a:prstGeom prst="rect">
            <a:avLst/>
          </a:prstGeom>
        </p:spPr>
      </p:pic>
      <p:pic>
        <p:nvPicPr>
          <p:cNvPr id="11" name="Picture 10">
            <a:extLst>
              <a:ext uri="{FF2B5EF4-FFF2-40B4-BE49-F238E27FC236}">
                <a16:creationId xmlns:a16="http://schemas.microsoft.com/office/drawing/2014/main" id="{41DF655A-9697-4055-B6C0-C3AED47B33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2062" y="4817766"/>
            <a:ext cx="478630" cy="478630"/>
          </a:xfrm>
          <a:prstGeom prst="rect">
            <a:avLst/>
          </a:prstGeom>
        </p:spPr>
      </p:pic>
      <p:pic>
        <p:nvPicPr>
          <p:cNvPr id="12" name="Picture 11">
            <a:extLst>
              <a:ext uri="{FF2B5EF4-FFF2-40B4-BE49-F238E27FC236}">
                <a16:creationId xmlns:a16="http://schemas.microsoft.com/office/drawing/2014/main" id="{B609DF96-B468-45C8-BF80-A901FCCE61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66931" y="3004642"/>
            <a:ext cx="478630" cy="478630"/>
          </a:xfrm>
          <a:prstGeom prst="rect">
            <a:avLst/>
          </a:prstGeom>
        </p:spPr>
      </p:pic>
      <p:pic>
        <p:nvPicPr>
          <p:cNvPr id="13" name="Picture 12">
            <a:extLst>
              <a:ext uri="{FF2B5EF4-FFF2-40B4-BE49-F238E27FC236}">
                <a16:creationId xmlns:a16="http://schemas.microsoft.com/office/drawing/2014/main" id="{C42D5B97-CC94-4419-B364-4BF97BAFAA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4189" y="4529603"/>
            <a:ext cx="478630" cy="478630"/>
          </a:xfrm>
          <a:prstGeom prst="rect">
            <a:avLst/>
          </a:prstGeom>
        </p:spPr>
      </p:pic>
      <p:pic>
        <p:nvPicPr>
          <p:cNvPr id="14" name="Picture 13">
            <a:extLst>
              <a:ext uri="{FF2B5EF4-FFF2-40B4-BE49-F238E27FC236}">
                <a16:creationId xmlns:a16="http://schemas.microsoft.com/office/drawing/2014/main" id="{0FB1A539-AA18-4EC8-B69A-C7FC266805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69085" y="1725705"/>
            <a:ext cx="478630" cy="478630"/>
          </a:xfrm>
          <a:prstGeom prst="rect">
            <a:avLst/>
          </a:prstGeom>
        </p:spPr>
      </p:pic>
      <p:pic>
        <p:nvPicPr>
          <p:cNvPr id="15" name="Picture 14">
            <a:extLst>
              <a:ext uri="{FF2B5EF4-FFF2-40B4-BE49-F238E27FC236}">
                <a16:creationId xmlns:a16="http://schemas.microsoft.com/office/drawing/2014/main" id="{A336005F-227D-47D1-AB05-ECAB6E5BB6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99095" y="3329585"/>
            <a:ext cx="478630" cy="478630"/>
          </a:xfrm>
          <a:prstGeom prst="rect">
            <a:avLst/>
          </a:prstGeom>
        </p:spPr>
      </p:pic>
      <p:pic>
        <p:nvPicPr>
          <p:cNvPr id="16" name="Picture 15">
            <a:extLst>
              <a:ext uri="{FF2B5EF4-FFF2-40B4-BE49-F238E27FC236}">
                <a16:creationId xmlns:a16="http://schemas.microsoft.com/office/drawing/2014/main" id="{76CE55C3-64F4-41EA-92BC-D96C54DBEA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5352" y="3150440"/>
            <a:ext cx="478630" cy="478630"/>
          </a:xfrm>
          <a:prstGeom prst="rect">
            <a:avLst/>
          </a:prstGeom>
        </p:spPr>
      </p:pic>
      <p:pic>
        <p:nvPicPr>
          <p:cNvPr id="17" name="Picture 16">
            <a:extLst>
              <a:ext uri="{FF2B5EF4-FFF2-40B4-BE49-F238E27FC236}">
                <a16:creationId xmlns:a16="http://schemas.microsoft.com/office/drawing/2014/main" id="{11B22410-63E7-4A1E-AE6C-FDFEA6E360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7382" y="3707068"/>
            <a:ext cx="478630" cy="478630"/>
          </a:xfrm>
          <a:prstGeom prst="rect">
            <a:avLst/>
          </a:prstGeom>
        </p:spPr>
      </p:pic>
      <p:pic>
        <p:nvPicPr>
          <p:cNvPr id="18" name="Picture 17">
            <a:extLst>
              <a:ext uri="{FF2B5EF4-FFF2-40B4-BE49-F238E27FC236}">
                <a16:creationId xmlns:a16="http://schemas.microsoft.com/office/drawing/2014/main" id="{6D9627C0-151C-46A2-8ED4-6EEF28F255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9754" y="3472823"/>
            <a:ext cx="478630" cy="478630"/>
          </a:xfrm>
          <a:prstGeom prst="rect">
            <a:avLst/>
          </a:prstGeom>
        </p:spPr>
      </p:pic>
      <p:pic>
        <p:nvPicPr>
          <p:cNvPr id="19" name="Picture 18">
            <a:extLst>
              <a:ext uri="{FF2B5EF4-FFF2-40B4-BE49-F238E27FC236}">
                <a16:creationId xmlns:a16="http://schemas.microsoft.com/office/drawing/2014/main" id="{11F002A1-1851-474C-AB6B-4217F82116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43253" y="2490054"/>
            <a:ext cx="478630" cy="478630"/>
          </a:xfrm>
          <a:prstGeom prst="rect">
            <a:avLst/>
          </a:prstGeom>
        </p:spPr>
      </p:pic>
      <p:pic>
        <p:nvPicPr>
          <p:cNvPr id="20" name="Picture 19">
            <a:extLst>
              <a:ext uri="{FF2B5EF4-FFF2-40B4-BE49-F238E27FC236}">
                <a16:creationId xmlns:a16="http://schemas.microsoft.com/office/drawing/2014/main" id="{F3AFB540-77FA-4AAD-A8D0-EF4DEA0C48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3869" y="2382238"/>
            <a:ext cx="478630" cy="478630"/>
          </a:xfrm>
          <a:prstGeom prst="rect">
            <a:avLst/>
          </a:prstGeom>
        </p:spPr>
      </p:pic>
      <p:pic>
        <p:nvPicPr>
          <p:cNvPr id="22" name="Picture 21">
            <a:extLst>
              <a:ext uri="{FF2B5EF4-FFF2-40B4-BE49-F238E27FC236}">
                <a16:creationId xmlns:a16="http://schemas.microsoft.com/office/drawing/2014/main" id="{09B1A1D1-01BA-4400-91D4-201266A087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6823" y="2240800"/>
            <a:ext cx="478630" cy="478630"/>
          </a:xfrm>
          <a:prstGeom prst="rect">
            <a:avLst/>
          </a:prstGeom>
        </p:spPr>
      </p:pic>
      <p:sp>
        <p:nvSpPr>
          <p:cNvPr id="34" name="Rectangle 33">
            <a:extLst>
              <a:ext uri="{FF2B5EF4-FFF2-40B4-BE49-F238E27FC236}">
                <a16:creationId xmlns:a16="http://schemas.microsoft.com/office/drawing/2014/main" id="{4A207AB7-4308-4164-ADFB-F751AFD6112F}"/>
              </a:ext>
            </a:extLst>
          </p:cNvPr>
          <p:cNvSpPr/>
          <p:nvPr/>
        </p:nvSpPr>
        <p:spPr>
          <a:xfrm>
            <a:off x="6274728" y="765795"/>
            <a:ext cx="655747" cy="461665"/>
          </a:xfrm>
          <a:prstGeom prst="rect">
            <a:avLst/>
          </a:prstGeom>
        </p:spPr>
        <p:txBody>
          <a:bodyPr wrap="square">
            <a:spAutoFit/>
          </a:bodyPr>
          <a:lstStyle/>
          <a:p>
            <a:pPr algn="ctr">
              <a:buNone/>
            </a:pPr>
            <a:r>
              <a:rPr lang="en-GB" sz="2400" dirty="0">
                <a:solidFill>
                  <a:srgbClr val="FF0000"/>
                </a:solidFill>
                <a:latin typeface="Myriad Pro" panose="020B050303040302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GB" sz="2400" dirty="0">
              <a:solidFill>
                <a:srgbClr val="FF0000"/>
              </a:solidFill>
              <a:latin typeface="Myriad Pro" panose="020B0503030403020204" pitchFamily="34" charset="0"/>
            </a:endParaRPr>
          </a:p>
        </p:txBody>
      </p:sp>
    </p:spTree>
    <p:extLst>
      <p:ext uri="{BB962C8B-B14F-4D97-AF65-F5344CB8AC3E}">
        <p14:creationId xmlns:p14="http://schemas.microsoft.com/office/powerpoint/2010/main" val="2529215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5E-6 4.44444E-6 L 0.0493 -0.01112 " pathEditMode="relative" rAng="0" ptsTypes="AA">
                                      <p:cBhvr>
                                        <p:cTn id="6" dur="2000" fill="hold"/>
                                        <p:tgtEl>
                                          <p:spTgt spid="5"/>
                                        </p:tgtEl>
                                        <p:attrNameLst>
                                          <p:attrName>ppt_x</p:attrName>
                                          <p:attrName>ppt_y</p:attrName>
                                        </p:attrNameLst>
                                      </p:cBhvr>
                                      <p:rCtr x="2465" y="-556"/>
                                    </p:animMotion>
                                  </p:childTnLst>
                                </p:cTn>
                              </p:par>
                              <p:par>
                                <p:cTn id="7" presetID="42" presetClass="path" presetSubtype="0" accel="50000" decel="50000" fill="hold" nodeType="withEffect">
                                  <p:stCondLst>
                                    <p:cond delay="0"/>
                                  </p:stCondLst>
                                  <p:childTnLst>
                                    <p:animMotion origin="layout" path="M -8.33333E-7 3.33333E-6 L 0.06146 0.05393 " pathEditMode="relative" rAng="0" ptsTypes="AA">
                                      <p:cBhvr>
                                        <p:cTn id="8" dur="2000" fill="hold"/>
                                        <p:tgtEl>
                                          <p:spTgt spid="12"/>
                                        </p:tgtEl>
                                        <p:attrNameLst>
                                          <p:attrName>ppt_x</p:attrName>
                                          <p:attrName>ppt_y</p:attrName>
                                        </p:attrNameLst>
                                      </p:cBhvr>
                                      <p:rCtr x="3073" y="2685"/>
                                    </p:animMotion>
                                  </p:childTnLst>
                                </p:cTn>
                              </p:par>
                              <p:par>
                                <p:cTn id="9" presetID="42" presetClass="path" presetSubtype="0" accel="50000" decel="50000" fill="hold" nodeType="withEffect">
                                  <p:stCondLst>
                                    <p:cond delay="0"/>
                                  </p:stCondLst>
                                  <p:childTnLst>
                                    <p:animMotion origin="layout" path="M -2.5E-6 -3.7037E-7 L 0.07865 0.0625 " pathEditMode="relative" rAng="0" ptsTypes="AA">
                                      <p:cBhvr>
                                        <p:cTn id="10" dur="2000" fill="hold"/>
                                        <p:tgtEl>
                                          <p:spTgt spid="13"/>
                                        </p:tgtEl>
                                        <p:attrNameLst>
                                          <p:attrName>ppt_x</p:attrName>
                                          <p:attrName>ppt_y</p:attrName>
                                        </p:attrNameLst>
                                      </p:cBhvr>
                                      <p:rCtr x="3924" y="3125"/>
                                    </p:animMotion>
                                  </p:childTnLst>
                                </p:cTn>
                              </p:par>
                              <p:par>
                                <p:cTn id="11" presetID="42" presetClass="path" presetSubtype="0" accel="50000" decel="50000" fill="hold" nodeType="withEffect">
                                  <p:stCondLst>
                                    <p:cond delay="0"/>
                                  </p:stCondLst>
                                  <p:childTnLst>
                                    <p:animMotion origin="layout" path="M 8.33333E-7 4.07407E-6 L 0.14375 0.02801 " pathEditMode="relative" rAng="0" ptsTypes="AA">
                                      <p:cBhvr>
                                        <p:cTn id="12" dur="2000" fill="hold"/>
                                        <p:tgtEl>
                                          <p:spTgt spid="20"/>
                                        </p:tgtEl>
                                        <p:attrNameLst>
                                          <p:attrName>ppt_x</p:attrName>
                                          <p:attrName>ppt_y</p:attrName>
                                        </p:attrNameLst>
                                      </p:cBhvr>
                                      <p:rCtr x="7187" y="1389"/>
                                    </p:animMotion>
                                  </p:childTnLst>
                                </p:cTn>
                              </p:par>
                              <p:par>
                                <p:cTn id="13" presetID="42" presetClass="path" presetSubtype="0" accel="50000" decel="50000" fill="hold" nodeType="withEffect">
                                  <p:stCondLst>
                                    <p:cond delay="0"/>
                                  </p:stCondLst>
                                  <p:childTnLst>
                                    <p:animMotion origin="layout" path="M 3.33333E-6 -2.96296E-6 L 0.1625 0.06736 " pathEditMode="relative" rAng="0" ptsTypes="AA">
                                      <p:cBhvr>
                                        <p:cTn id="14" dur="2000" fill="hold"/>
                                        <p:tgtEl>
                                          <p:spTgt spid="17"/>
                                        </p:tgtEl>
                                        <p:attrNameLst>
                                          <p:attrName>ppt_x</p:attrName>
                                          <p:attrName>ppt_y</p:attrName>
                                        </p:attrNameLst>
                                      </p:cBhvr>
                                      <p:rCtr x="8125" y="3356"/>
                                    </p:animMotion>
                                  </p:childTnLst>
                                </p:cTn>
                              </p:par>
                            </p:childTnLst>
                          </p:cTn>
                        </p:par>
                        <p:par>
                          <p:cTn id="15" fill="hold">
                            <p:stCondLst>
                              <p:cond delay="2000"/>
                            </p:stCondLst>
                            <p:childTnLst>
                              <p:par>
                                <p:cTn id="16" presetID="42" presetClass="path" presetSubtype="0" accel="50000" decel="50000" fill="hold" nodeType="afterEffect">
                                  <p:stCondLst>
                                    <p:cond delay="200"/>
                                  </p:stCondLst>
                                  <p:childTnLst>
                                    <p:animMotion origin="layout" path="M -2.77778E-6 -4.44444E-6 L -0.05677 -0.0405 " pathEditMode="relative" rAng="0" ptsTypes="AA">
                                      <p:cBhvr>
                                        <p:cTn id="17" dur="2000" fill="hold"/>
                                        <p:tgtEl>
                                          <p:spTgt spid="6"/>
                                        </p:tgtEl>
                                        <p:attrNameLst>
                                          <p:attrName>ppt_x</p:attrName>
                                          <p:attrName>ppt_y</p:attrName>
                                        </p:attrNameLst>
                                      </p:cBhvr>
                                      <p:rCtr x="-2847" y="-2037"/>
                                    </p:animMotion>
                                  </p:childTnLst>
                                </p:cTn>
                              </p:par>
                              <p:par>
                                <p:cTn id="18" presetID="42" presetClass="path" presetSubtype="0" accel="50000" decel="50000" fill="hold" nodeType="withEffect">
                                  <p:stCondLst>
                                    <p:cond delay="200"/>
                                  </p:stCondLst>
                                  <p:childTnLst>
                                    <p:animMotion origin="layout" path="M -1.94444E-6 3.7037E-6 L 0.02552 0.02939 " pathEditMode="relative" rAng="0" ptsTypes="AA">
                                      <p:cBhvr>
                                        <p:cTn id="19" dur="2000" fill="hold"/>
                                        <p:tgtEl>
                                          <p:spTgt spid="8"/>
                                        </p:tgtEl>
                                        <p:attrNameLst>
                                          <p:attrName>ppt_x</p:attrName>
                                          <p:attrName>ppt_y</p:attrName>
                                        </p:attrNameLst>
                                      </p:cBhvr>
                                      <p:rCtr x="1267" y="1458"/>
                                    </p:animMotion>
                                  </p:childTnLst>
                                </p:cTn>
                              </p:par>
                              <p:par>
                                <p:cTn id="20" presetID="42" presetClass="path" presetSubtype="0" accel="50000" decel="50000" fill="hold" nodeType="withEffect">
                                  <p:stCondLst>
                                    <p:cond delay="200"/>
                                  </p:stCondLst>
                                  <p:childTnLst>
                                    <p:animMotion origin="layout" path="M 4.44444E-6 1.48148E-6 L -0.05018 0.00417 " pathEditMode="relative" rAng="0" ptsTypes="AA">
                                      <p:cBhvr>
                                        <p:cTn id="21" dur="2000" fill="hold"/>
                                        <p:tgtEl>
                                          <p:spTgt spid="9"/>
                                        </p:tgtEl>
                                        <p:attrNameLst>
                                          <p:attrName>ppt_x</p:attrName>
                                          <p:attrName>ppt_y</p:attrName>
                                        </p:attrNameLst>
                                      </p:cBhvr>
                                      <p:rCtr x="-2517" y="208"/>
                                    </p:animMotion>
                                  </p:childTnLst>
                                </p:cTn>
                              </p:par>
                              <p:par>
                                <p:cTn id="22" presetID="42" presetClass="path" presetSubtype="0" accel="50000" decel="50000" fill="hold" nodeType="withEffect">
                                  <p:stCondLst>
                                    <p:cond delay="200"/>
                                  </p:stCondLst>
                                  <p:childTnLst>
                                    <p:animMotion origin="layout" path="M -4.16667E-6 1.48148E-6 L -0.12222 0.01875 " pathEditMode="relative" rAng="0" ptsTypes="AA">
                                      <p:cBhvr>
                                        <p:cTn id="23" dur="2000" fill="hold"/>
                                        <p:tgtEl>
                                          <p:spTgt spid="11"/>
                                        </p:tgtEl>
                                        <p:attrNameLst>
                                          <p:attrName>ppt_x</p:attrName>
                                          <p:attrName>ppt_y</p:attrName>
                                        </p:attrNameLst>
                                      </p:cBhvr>
                                      <p:rCtr x="-6111" y="926"/>
                                    </p:animMotion>
                                  </p:childTnLst>
                                </p:cTn>
                              </p:par>
                              <p:par>
                                <p:cTn id="24" presetID="42" presetClass="path" presetSubtype="0" accel="50000" decel="50000" fill="hold" nodeType="withEffect">
                                  <p:stCondLst>
                                    <p:cond delay="200"/>
                                  </p:stCondLst>
                                  <p:childTnLst>
                                    <p:animMotion origin="layout" path="M -2.5E-6 -4.07407E-6 L 0.04132 -0.06736 " pathEditMode="relative" rAng="0" ptsTypes="AA">
                                      <p:cBhvr>
                                        <p:cTn id="25" dur="2000" fill="hold"/>
                                        <p:tgtEl>
                                          <p:spTgt spid="22"/>
                                        </p:tgtEl>
                                        <p:attrNameLst>
                                          <p:attrName>ppt_x</p:attrName>
                                          <p:attrName>ppt_y</p:attrName>
                                        </p:attrNameLst>
                                      </p:cBhvr>
                                      <p:rCtr x="2066" y="-3380"/>
                                    </p:animMotion>
                                  </p:childTnLst>
                                </p:cTn>
                              </p:par>
                            </p:childTnLst>
                          </p:cTn>
                        </p:par>
                        <p:par>
                          <p:cTn id="26" fill="hold">
                            <p:stCondLst>
                              <p:cond delay="4200"/>
                            </p:stCondLst>
                            <p:childTnLst>
                              <p:par>
                                <p:cTn id="27" presetID="42" presetClass="path" presetSubtype="0" accel="50000" decel="50000" fill="hold" nodeType="afterEffect">
                                  <p:stCondLst>
                                    <p:cond delay="200"/>
                                  </p:stCondLst>
                                  <p:childTnLst>
                                    <p:animMotion origin="layout" path="M -3.05556E-6 -2.59259E-6 L -0.07465 0.05463 " pathEditMode="relative" rAng="0" ptsTypes="AA">
                                      <p:cBhvr>
                                        <p:cTn id="28" dur="2000" fill="hold"/>
                                        <p:tgtEl>
                                          <p:spTgt spid="7"/>
                                        </p:tgtEl>
                                        <p:attrNameLst>
                                          <p:attrName>ppt_x</p:attrName>
                                          <p:attrName>ppt_y</p:attrName>
                                        </p:attrNameLst>
                                      </p:cBhvr>
                                      <p:rCtr x="-3733" y="2731"/>
                                    </p:animMotion>
                                  </p:childTnLst>
                                </p:cTn>
                              </p:par>
                              <p:par>
                                <p:cTn id="29" presetID="42" presetClass="path" presetSubtype="0" accel="50000" decel="50000" fill="hold" nodeType="withEffect">
                                  <p:stCondLst>
                                    <p:cond delay="200"/>
                                  </p:stCondLst>
                                  <p:childTnLst>
                                    <p:animMotion origin="layout" path="M -5.55556E-7 -3.7037E-7 L -0.04253 0.00394 " pathEditMode="relative" rAng="0" ptsTypes="AA">
                                      <p:cBhvr>
                                        <p:cTn id="30" dur="2000" fill="hold"/>
                                        <p:tgtEl>
                                          <p:spTgt spid="15"/>
                                        </p:tgtEl>
                                        <p:attrNameLst>
                                          <p:attrName>ppt_x</p:attrName>
                                          <p:attrName>ppt_y</p:attrName>
                                        </p:attrNameLst>
                                      </p:cBhvr>
                                      <p:rCtr x="-2135" y="185"/>
                                    </p:animMotion>
                                  </p:childTnLst>
                                </p:cTn>
                              </p:par>
                              <p:par>
                                <p:cTn id="31" presetID="42" presetClass="path" presetSubtype="0" accel="50000" decel="50000" fill="hold" nodeType="withEffect">
                                  <p:stCondLst>
                                    <p:cond delay="200"/>
                                  </p:stCondLst>
                                  <p:childTnLst>
                                    <p:animMotion origin="layout" path="M 3.05556E-6 -4.07407E-6 L -0.14809 0.00834 " pathEditMode="relative" rAng="0" ptsTypes="AA">
                                      <p:cBhvr>
                                        <p:cTn id="32" dur="2000" fill="hold"/>
                                        <p:tgtEl>
                                          <p:spTgt spid="14"/>
                                        </p:tgtEl>
                                        <p:attrNameLst>
                                          <p:attrName>ppt_x</p:attrName>
                                          <p:attrName>ppt_y</p:attrName>
                                        </p:attrNameLst>
                                      </p:cBhvr>
                                      <p:rCtr x="-7413" y="417"/>
                                    </p:animMotion>
                                  </p:childTnLst>
                                </p:cTn>
                              </p:par>
                              <p:par>
                                <p:cTn id="33" presetID="42" presetClass="path" presetSubtype="0" accel="50000" decel="50000" fill="hold" nodeType="withEffect">
                                  <p:stCondLst>
                                    <p:cond delay="200"/>
                                  </p:stCondLst>
                                  <p:childTnLst>
                                    <p:animMotion origin="layout" path="M 4.44444E-6 -2.96296E-6 L -0.1125 -0.08379 " pathEditMode="relative" rAng="0" ptsTypes="AA">
                                      <p:cBhvr>
                                        <p:cTn id="34" dur="2000" fill="hold"/>
                                        <p:tgtEl>
                                          <p:spTgt spid="16"/>
                                        </p:tgtEl>
                                        <p:attrNameLst>
                                          <p:attrName>ppt_x</p:attrName>
                                          <p:attrName>ppt_y</p:attrName>
                                        </p:attrNameLst>
                                      </p:cBhvr>
                                      <p:rCtr x="-5625" y="-4190"/>
                                    </p:animMotion>
                                  </p:childTnLst>
                                </p:cTn>
                              </p:par>
                              <p:par>
                                <p:cTn id="35" presetID="42" presetClass="path" presetSubtype="0" accel="50000" decel="50000" fill="hold" nodeType="withEffect">
                                  <p:stCondLst>
                                    <p:cond delay="200"/>
                                  </p:stCondLst>
                                  <p:childTnLst>
                                    <p:animMotion origin="layout" path="M -2.22222E-6 -2.96296E-6 L -0.16788 0.13727 " pathEditMode="relative" rAng="0" ptsTypes="AA">
                                      <p:cBhvr>
                                        <p:cTn id="36" dur="2000" fill="hold"/>
                                        <p:tgtEl>
                                          <p:spTgt spid="10"/>
                                        </p:tgtEl>
                                        <p:attrNameLst>
                                          <p:attrName>ppt_x</p:attrName>
                                          <p:attrName>ppt_y</p:attrName>
                                        </p:attrNameLst>
                                      </p:cBhvr>
                                      <p:rCtr x="-8403" y="6852"/>
                                    </p:animMotion>
                                  </p:childTnLst>
                                </p:cTn>
                              </p:par>
                            </p:childTnLst>
                          </p:cTn>
                        </p:par>
                        <p:par>
                          <p:cTn id="37" fill="hold">
                            <p:stCondLst>
                              <p:cond delay="6400"/>
                            </p:stCondLst>
                            <p:childTnLst>
                              <p:par>
                                <p:cTn id="38" presetID="42" presetClass="path" presetSubtype="0" accel="50000" decel="50000" fill="hold" nodeType="afterEffect">
                                  <p:stCondLst>
                                    <p:cond delay="0"/>
                                  </p:stCondLst>
                                  <p:childTnLst>
                                    <p:animMotion origin="layout" path="M 3.33333E-6 3.33333E-6 L -0.11129 -0.10139 " pathEditMode="relative" rAng="0" ptsTypes="AA">
                                      <p:cBhvr>
                                        <p:cTn id="39" dur="2000" fill="hold"/>
                                        <p:tgtEl>
                                          <p:spTgt spid="19"/>
                                        </p:tgtEl>
                                        <p:attrNameLst>
                                          <p:attrName>ppt_x</p:attrName>
                                          <p:attrName>ppt_y</p:attrName>
                                        </p:attrNameLst>
                                      </p:cBhvr>
                                      <p:rCtr x="-5573" y="-5069"/>
                                    </p:animMotion>
                                  </p:childTnLst>
                                </p:cTn>
                              </p:par>
                              <p:par>
                                <p:cTn id="40" presetID="42" presetClass="path" presetSubtype="0" accel="50000" decel="50000" fill="hold" nodeType="withEffect">
                                  <p:stCondLst>
                                    <p:cond delay="0"/>
                                  </p:stCondLst>
                                  <p:childTnLst>
                                    <p:animMotion origin="layout" path="M 3.88889E-6 -3.7037E-6 L -0.13334 -0.13055 " pathEditMode="relative" rAng="0" ptsTypes="AA">
                                      <p:cBhvr>
                                        <p:cTn id="41" dur="2000" fill="hold"/>
                                        <p:tgtEl>
                                          <p:spTgt spid="18"/>
                                        </p:tgtEl>
                                        <p:attrNameLst>
                                          <p:attrName>ppt_x</p:attrName>
                                          <p:attrName>ppt_y</p:attrName>
                                        </p:attrNameLst>
                                      </p:cBhvr>
                                      <p:rCtr x="-6667" y="-6528"/>
                                    </p:animMotion>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par>
                                <p:cTn id="47" presetID="10" presetClass="entr" presetSubtype="0" fill="hold"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childTnLst>
                          </p:cTn>
                        </p:par>
                        <p:par>
                          <p:cTn id="50" fill="hold">
                            <p:stCondLst>
                              <p:cond delay="500"/>
                            </p:stCondLst>
                            <p:childTnLst>
                              <p:par>
                                <p:cTn id="51" presetID="10" presetClass="exit" presetSubtype="0" fill="hold" nodeType="afterEffect">
                                  <p:stCondLst>
                                    <p:cond delay="0"/>
                                  </p:stCondLst>
                                  <p:childTnLst>
                                    <p:animEffect transition="out" filter="fade">
                                      <p:cBhvr>
                                        <p:cTn id="52" dur="500"/>
                                        <p:tgtEl>
                                          <p:spTgt spid="5"/>
                                        </p:tgtEl>
                                      </p:cBhvr>
                                    </p:animEffect>
                                    <p:set>
                                      <p:cBhvr>
                                        <p:cTn id="53" dur="1" fill="hold">
                                          <p:stCondLst>
                                            <p:cond delay="499"/>
                                          </p:stCondLst>
                                        </p:cTn>
                                        <p:tgtEl>
                                          <p:spTgt spid="5"/>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12"/>
                                        </p:tgtEl>
                                      </p:cBhvr>
                                    </p:animEffect>
                                    <p:set>
                                      <p:cBhvr>
                                        <p:cTn id="56" dur="1" fill="hold">
                                          <p:stCondLst>
                                            <p:cond delay="499"/>
                                          </p:stCondLst>
                                        </p:cTn>
                                        <p:tgtEl>
                                          <p:spTgt spid="12"/>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13"/>
                                        </p:tgtEl>
                                      </p:cBhvr>
                                    </p:animEffect>
                                    <p:set>
                                      <p:cBhvr>
                                        <p:cTn id="59" dur="1" fill="hold">
                                          <p:stCondLst>
                                            <p:cond delay="499"/>
                                          </p:stCondLst>
                                        </p:cTn>
                                        <p:tgtEl>
                                          <p:spTgt spid="13"/>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8"/>
                                        </p:tgtEl>
                                      </p:cBhvr>
                                    </p:animEffect>
                                    <p:set>
                                      <p:cBhvr>
                                        <p:cTn id="62" dur="1" fill="hold">
                                          <p:stCondLst>
                                            <p:cond delay="499"/>
                                          </p:stCondLst>
                                        </p:cTn>
                                        <p:tgtEl>
                                          <p:spTgt spid="8"/>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6"/>
                                        </p:tgtEl>
                                      </p:cBhvr>
                                    </p:animEffect>
                                    <p:set>
                                      <p:cBhvr>
                                        <p:cTn id="65" dur="1" fill="hold">
                                          <p:stCondLst>
                                            <p:cond delay="499"/>
                                          </p:stCondLst>
                                        </p:cTn>
                                        <p:tgtEl>
                                          <p:spTgt spid="6"/>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500"/>
                                        <p:tgtEl>
                                          <p:spTgt spid="9"/>
                                        </p:tgtEl>
                                      </p:cBhvr>
                                    </p:animEffect>
                                    <p:set>
                                      <p:cBhvr>
                                        <p:cTn id="68" dur="1" fill="hold">
                                          <p:stCondLst>
                                            <p:cond delay="499"/>
                                          </p:stCondLst>
                                        </p:cTn>
                                        <p:tgtEl>
                                          <p:spTgt spid="9"/>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500"/>
                                        <p:tgtEl>
                                          <p:spTgt spid="11"/>
                                        </p:tgtEl>
                                      </p:cBhvr>
                                    </p:animEffect>
                                    <p:set>
                                      <p:cBhvr>
                                        <p:cTn id="71" dur="1" fill="hold">
                                          <p:stCondLst>
                                            <p:cond delay="499"/>
                                          </p:stCondLst>
                                        </p:cTn>
                                        <p:tgtEl>
                                          <p:spTgt spid="11"/>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fade">
                                      <p:cBhvr>
                                        <p:cTn id="7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1E3D4B7A-98DD-41DC-A736-DCE66D9932B8}"/>
              </a:ext>
            </a:extLst>
          </p:cNvPr>
          <p:cNvSpPr txBox="1"/>
          <p:nvPr/>
        </p:nvSpPr>
        <p:spPr bwMode="auto">
          <a:xfrm>
            <a:off x="4493644" y="752519"/>
            <a:ext cx="7312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 r 2</a:t>
            </a:r>
          </a:p>
        </p:txBody>
      </p:sp>
      <p:sp>
        <p:nvSpPr>
          <p:cNvPr id="2" name="Text Placeholder 1">
            <a:extLst>
              <a:ext uri="{FF2B5EF4-FFF2-40B4-BE49-F238E27FC236}">
                <a16:creationId xmlns:a16="http://schemas.microsoft.com/office/drawing/2014/main" id="{A620B185-AEE0-4A35-B35A-029C863D5864}"/>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2.12 </a:t>
            </a:r>
            <a:r>
              <a:rPr lang="en-GB" dirty="0"/>
              <a:t>Division with remainders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2:3</a:t>
            </a:r>
          </a:p>
        </p:txBody>
      </p:sp>
      <p:pic>
        <p:nvPicPr>
          <p:cNvPr id="3" name="Picture 2">
            <a:extLst>
              <a:ext uri="{FF2B5EF4-FFF2-40B4-BE49-F238E27FC236}">
                <a16:creationId xmlns:a16="http://schemas.microsoft.com/office/drawing/2014/main" id="{D39E6A37-D135-482F-8DAD-90D13B5833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9832" y="1709820"/>
            <a:ext cx="640110" cy="3807412"/>
          </a:xfrm>
          <a:prstGeom prst="rect">
            <a:avLst/>
          </a:prstGeom>
        </p:spPr>
      </p:pic>
      <p:pic>
        <p:nvPicPr>
          <p:cNvPr id="4" name="Picture 3">
            <a:extLst>
              <a:ext uri="{FF2B5EF4-FFF2-40B4-BE49-F238E27FC236}">
                <a16:creationId xmlns:a16="http://schemas.microsoft.com/office/drawing/2014/main" id="{BEFB9CDF-8A9C-4382-8CF9-61A4B4C3FD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8363" y="1705827"/>
            <a:ext cx="640110" cy="3807412"/>
          </a:xfrm>
          <a:prstGeom prst="rect">
            <a:avLst/>
          </a:prstGeom>
        </p:spPr>
      </p:pic>
      <p:pic>
        <p:nvPicPr>
          <p:cNvPr id="5" name="Picture 4">
            <a:extLst>
              <a:ext uri="{FF2B5EF4-FFF2-40B4-BE49-F238E27FC236}">
                <a16:creationId xmlns:a16="http://schemas.microsoft.com/office/drawing/2014/main" id="{6407409F-C5F1-4C49-A0D9-E240E028A5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474" y="1705827"/>
            <a:ext cx="640110" cy="3807412"/>
          </a:xfrm>
          <a:prstGeom prst="rect">
            <a:avLst/>
          </a:prstGeom>
        </p:spPr>
      </p:pic>
      <p:sp>
        <p:nvSpPr>
          <p:cNvPr id="6" name="Rectangle 5">
            <a:extLst>
              <a:ext uri="{FF2B5EF4-FFF2-40B4-BE49-F238E27FC236}">
                <a16:creationId xmlns:a16="http://schemas.microsoft.com/office/drawing/2014/main" id="{43196FF3-B9A9-4AEC-9652-150F3853E28A}"/>
              </a:ext>
            </a:extLst>
          </p:cNvPr>
          <p:cNvSpPr/>
          <p:nvPr/>
        </p:nvSpPr>
        <p:spPr>
          <a:xfrm>
            <a:off x="3256333" y="746725"/>
            <a:ext cx="1218603" cy="461665"/>
          </a:xfrm>
          <a:prstGeom prst="rect">
            <a:avLst/>
          </a:prstGeom>
        </p:spPr>
        <p:txBody>
          <a:bodyPr wrap="none">
            <a:spAutoFit/>
          </a:bodyPr>
          <a:lstStyle/>
          <a:p>
            <a:pPr algn="ctr">
              <a:buNone/>
            </a:pPr>
            <a:r>
              <a:rPr lang="en-US" sz="2400" dirty="0">
                <a:latin typeface="Myriad Pro" panose="020B0503030403020204" pitchFamily="34" charset="0"/>
              </a:rPr>
              <a:t>17 ÷ 5 =</a:t>
            </a:r>
            <a:endParaRPr lang="en-GB" sz="2400" dirty="0">
              <a:latin typeface="Myriad Pro" panose="020B0503030403020204" pitchFamily="34" charset="0"/>
            </a:endParaRPr>
          </a:p>
        </p:txBody>
      </p:sp>
      <p:pic>
        <p:nvPicPr>
          <p:cNvPr id="24" name="Picture 23">
            <a:extLst>
              <a:ext uri="{FF2B5EF4-FFF2-40B4-BE49-F238E27FC236}">
                <a16:creationId xmlns:a16="http://schemas.microsoft.com/office/drawing/2014/main" id="{A3B74498-F89B-487F-9975-84B481CBC3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8932" y="3360279"/>
            <a:ext cx="478630" cy="478630"/>
          </a:xfrm>
          <a:prstGeom prst="rect">
            <a:avLst/>
          </a:prstGeom>
        </p:spPr>
      </p:pic>
      <p:pic>
        <p:nvPicPr>
          <p:cNvPr id="25" name="Picture 24">
            <a:extLst>
              <a:ext uri="{FF2B5EF4-FFF2-40B4-BE49-F238E27FC236}">
                <a16:creationId xmlns:a16="http://schemas.microsoft.com/office/drawing/2014/main" id="{6D4CF686-D034-41C8-AEAB-5F17C45558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1404" y="1801167"/>
            <a:ext cx="478630" cy="478630"/>
          </a:xfrm>
          <a:prstGeom prst="rect">
            <a:avLst/>
          </a:prstGeom>
        </p:spPr>
      </p:pic>
      <p:sp>
        <p:nvSpPr>
          <p:cNvPr id="26" name="Rectangle 25">
            <a:extLst>
              <a:ext uri="{FF2B5EF4-FFF2-40B4-BE49-F238E27FC236}">
                <a16:creationId xmlns:a16="http://schemas.microsoft.com/office/drawing/2014/main" id="{9A720767-94B2-4C4B-84CD-53B28981DBA2}"/>
              </a:ext>
            </a:extLst>
          </p:cNvPr>
          <p:cNvSpPr/>
          <p:nvPr/>
        </p:nvSpPr>
        <p:spPr>
          <a:xfrm>
            <a:off x="5274085" y="765795"/>
            <a:ext cx="655747" cy="461665"/>
          </a:xfrm>
          <a:prstGeom prst="rect">
            <a:avLst/>
          </a:prstGeom>
        </p:spPr>
        <p:txBody>
          <a:bodyPr wrap="square">
            <a:spAutoFit/>
          </a:bodyPr>
          <a:lstStyle/>
          <a:p>
            <a:pPr algn="ctr">
              <a:buNone/>
            </a:pPr>
            <a:r>
              <a:rPr lang="en-GB" sz="2400" dirty="0">
                <a:solidFill>
                  <a:srgbClr val="00B050"/>
                </a:solidFill>
                <a:latin typeface="Myriad Pro" panose="020B050303040302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GB" sz="2400" dirty="0">
              <a:solidFill>
                <a:srgbClr val="00B050"/>
              </a:solidFill>
              <a:latin typeface="Myriad Pro" panose="020B0503030403020204" pitchFamily="34" charset="0"/>
            </a:endParaRPr>
          </a:p>
        </p:txBody>
      </p:sp>
      <p:sp>
        <p:nvSpPr>
          <p:cNvPr id="27" name="Rectangle 26">
            <a:extLst>
              <a:ext uri="{FF2B5EF4-FFF2-40B4-BE49-F238E27FC236}">
                <a16:creationId xmlns:a16="http://schemas.microsoft.com/office/drawing/2014/main" id="{E37069A6-2A5A-47F1-85C5-B43E978CE67A}"/>
              </a:ext>
            </a:extLst>
          </p:cNvPr>
          <p:cNvSpPr/>
          <p:nvPr/>
        </p:nvSpPr>
        <p:spPr bwMode="auto">
          <a:xfrm>
            <a:off x="4502226" y="774782"/>
            <a:ext cx="714126"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28" name="Picture 27">
            <a:extLst>
              <a:ext uri="{FF2B5EF4-FFF2-40B4-BE49-F238E27FC236}">
                <a16:creationId xmlns:a16="http://schemas.microsoft.com/office/drawing/2014/main" id="{06F6C119-2EDC-4EF3-B820-D11ABD9FDE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4934" y="4150496"/>
            <a:ext cx="478630" cy="478630"/>
          </a:xfrm>
          <a:prstGeom prst="rect">
            <a:avLst/>
          </a:prstGeom>
        </p:spPr>
      </p:pic>
      <p:pic>
        <p:nvPicPr>
          <p:cNvPr id="29" name="Picture 28">
            <a:extLst>
              <a:ext uri="{FF2B5EF4-FFF2-40B4-BE49-F238E27FC236}">
                <a16:creationId xmlns:a16="http://schemas.microsoft.com/office/drawing/2014/main" id="{C49FFAE3-6136-4042-9CA6-82967EB60D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5373" y="1784054"/>
            <a:ext cx="478630" cy="478630"/>
          </a:xfrm>
          <a:prstGeom prst="rect">
            <a:avLst/>
          </a:prstGeom>
        </p:spPr>
      </p:pic>
      <p:pic>
        <p:nvPicPr>
          <p:cNvPr id="30" name="Picture 29">
            <a:extLst>
              <a:ext uri="{FF2B5EF4-FFF2-40B4-BE49-F238E27FC236}">
                <a16:creationId xmlns:a16="http://schemas.microsoft.com/office/drawing/2014/main" id="{707C87E1-65EA-4222-9CAB-585678C26C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4934" y="4943578"/>
            <a:ext cx="478630" cy="478630"/>
          </a:xfrm>
          <a:prstGeom prst="rect">
            <a:avLst/>
          </a:prstGeom>
        </p:spPr>
      </p:pic>
      <p:pic>
        <p:nvPicPr>
          <p:cNvPr id="31" name="Picture 30">
            <a:extLst>
              <a:ext uri="{FF2B5EF4-FFF2-40B4-BE49-F238E27FC236}">
                <a16:creationId xmlns:a16="http://schemas.microsoft.com/office/drawing/2014/main" id="{65C997D4-1C21-4678-A55A-63B9D4F779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4934" y="2577136"/>
            <a:ext cx="478630" cy="478630"/>
          </a:xfrm>
          <a:prstGeom prst="rect">
            <a:avLst/>
          </a:prstGeom>
        </p:spPr>
      </p:pic>
      <p:pic>
        <p:nvPicPr>
          <p:cNvPr id="33" name="Picture 32">
            <a:extLst>
              <a:ext uri="{FF2B5EF4-FFF2-40B4-BE49-F238E27FC236}">
                <a16:creationId xmlns:a16="http://schemas.microsoft.com/office/drawing/2014/main" id="{C26EAD5B-E0FB-4328-AA7A-E24E433E6F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1343" y="2587075"/>
            <a:ext cx="478630" cy="478630"/>
          </a:xfrm>
          <a:prstGeom prst="rect">
            <a:avLst/>
          </a:prstGeom>
        </p:spPr>
      </p:pic>
    </p:spTree>
    <p:extLst>
      <p:ext uri="{BB962C8B-B14F-4D97-AF65-F5344CB8AC3E}">
        <p14:creationId xmlns:p14="http://schemas.microsoft.com/office/powerpoint/2010/main" val="217516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7AFA784-E7D1-40C9-8194-D059B97A6E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604" y="1773929"/>
            <a:ext cx="7839279" cy="1271493"/>
          </a:xfrm>
          <a:prstGeom prst="rect">
            <a:avLst/>
          </a:prstGeom>
        </p:spPr>
      </p:pic>
      <p:pic>
        <p:nvPicPr>
          <p:cNvPr id="30" name="Picture 29">
            <a:extLst>
              <a:ext uri="{FF2B5EF4-FFF2-40B4-BE49-F238E27FC236}">
                <a16:creationId xmlns:a16="http://schemas.microsoft.com/office/drawing/2014/main" id="{855AE651-7896-4A7F-B3CA-34866D9B96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2998" y="1442814"/>
            <a:ext cx="449326" cy="449326"/>
          </a:xfrm>
          <a:prstGeom prst="rect">
            <a:avLst/>
          </a:prstGeom>
        </p:spPr>
      </p:pic>
      <p:sp>
        <p:nvSpPr>
          <p:cNvPr id="2" name="Text Placeholder 1"/>
          <p:cNvSpPr>
            <a:spLocks noGrp="1"/>
          </p:cNvSpPr>
          <p:nvPr>
            <p:ph type="body" sz="quarter" idx="11"/>
          </p:nvPr>
        </p:nvSpPr>
        <p:spPr/>
        <p:txBody>
          <a:bodyPr/>
          <a:lstStyle/>
          <a:p>
            <a:pPr marL="0" indent="0">
              <a:tabLst>
                <a:tab pos="2243138" algn="l"/>
              </a:tabLst>
            </a:pPr>
            <a:r>
              <a:rPr lang="en-GB" altLang="en-US" dirty="0">
                <a:latin typeface="Myriad Pro" panose="020B0503030403020204" pitchFamily="34" charset="0"/>
                <a:ea typeface="Myriad Pro" panose="020B0503030403020204" pitchFamily="34" charset="0"/>
                <a:cs typeface="Myriad Pro" panose="020B0503030403020204" pitchFamily="34" charset="0"/>
              </a:rPr>
              <a:t>2.12 </a:t>
            </a:r>
            <a:r>
              <a:rPr lang="en-GB" dirty="0"/>
              <a:t>Division with remainders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1:1</a:t>
            </a:r>
          </a:p>
        </p:txBody>
      </p:sp>
      <p:sp>
        <p:nvSpPr>
          <p:cNvPr id="21" name="Rectangle 20">
            <a:extLst>
              <a:ext uri="{FF2B5EF4-FFF2-40B4-BE49-F238E27FC236}">
                <a16:creationId xmlns:a16="http://schemas.microsoft.com/office/drawing/2014/main" id="{45F9D8C6-6AE2-435D-B350-1E02DEB88ECB}"/>
              </a:ext>
            </a:extLst>
          </p:cNvPr>
          <p:cNvSpPr/>
          <p:nvPr/>
        </p:nvSpPr>
        <p:spPr>
          <a:xfrm>
            <a:off x="3677752" y="4509120"/>
            <a:ext cx="1821332" cy="461665"/>
          </a:xfrm>
          <a:prstGeom prst="rect">
            <a:avLst/>
          </a:prstGeom>
        </p:spPr>
        <p:txBody>
          <a:bodyPr wrap="none">
            <a:spAutoFit/>
          </a:bodyPr>
          <a:lstStyle/>
          <a:p>
            <a:pP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9 = 4 </a:t>
            </a:r>
            <a:r>
              <a:rPr lang="en-GB" sz="2400" dirty="0">
                <a:latin typeface="Myriad Pro" panose="020B0503030403020204" pitchFamily="34" charset="0"/>
                <a:ea typeface="Myriad Pro Semibold" charset="0"/>
                <a:cs typeface="Myriad Pro Semibold" charset="0"/>
              </a:rPr>
              <a:t>×</a:t>
            </a:r>
            <a:r>
              <a:rPr lang="en-GB" sz="2400" dirty="0">
                <a:latin typeface="Myriad Pro" panose="020B0503030403020204" pitchFamily="34" charset="0"/>
                <a:ea typeface="Times New Roman" panose="02020603050405020304" pitchFamily="18" charset="0"/>
                <a:cs typeface="Times New Roman" panose="02020603050405020304" pitchFamily="18" charset="0"/>
              </a:rPr>
              <a:t> 2 + 1</a:t>
            </a:r>
            <a:endParaRPr lang="en-GB" sz="2400" dirty="0">
              <a:latin typeface="Myriad Pro" panose="020B0503030403020204" pitchFamily="34" charset="0"/>
            </a:endParaRPr>
          </a:p>
        </p:txBody>
      </p:sp>
      <p:pic>
        <p:nvPicPr>
          <p:cNvPr id="31" name="Picture 30">
            <a:extLst>
              <a:ext uri="{FF2B5EF4-FFF2-40B4-BE49-F238E27FC236}">
                <a16:creationId xmlns:a16="http://schemas.microsoft.com/office/drawing/2014/main" id="{80AFC968-3885-4734-8277-C0DE75DE1C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5414" y="2823488"/>
            <a:ext cx="449326" cy="449326"/>
          </a:xfrm>
          <a:prstGeom prst="rect">
            <a:avLst/>
          </a:prstGeom>
        </p:spPr>
      </p:pic>
      <p:pic>
        <p:nvPicPr>
          <p:cNvPr id="32" name="Picture 31">
            <a:extLst>
              <a:ext uri="{FF2B5EF4-FFF2-40B4-BE49-F238E27FC236}">
                <a16:creationId xmlns:a16="http://schemas.microsoft.com/office/drawing/2014/main" id="{89E80005-33E4-4E5F-BDEF-EC9C1F4A02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7371" y="2731453"/>
            <a:ext cx="449326" cy="449326"/>
          </a:xfrm>
          <a:prstGeom prst="rect">
            <a:avLst/>
          </a:prstGeom>
        </p:spPr>
      </p:pic>
      <p:pic>
        <p:nvPicPr>
          <p:cNvPr id="33" name="Picture 32">
            <a:extLst>
              <a:ext uri="{FF2B5EF4-FFF2-40B4-BE49-F238E27FC236}">
                <a16:creationId xmlns:a16="http://schemas.microsoft.com/office/drawing/2014/main" id="{AF20DCD8-BAA7-4AC9-A106-4420AFFB02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9856" y="877264"/>
            <a:ext cx="449326" cy="449326"/>
          </a:xfrm>
          <a:prstGeom prst="rect">
            <a:avLst/>
          </a:prstGeom>
        </p:spPr>
      </p:pic>
      <p:pic>
        <p:nvPicPr>
          <p:cNvPr id="34" name="Picture 33">
            <a:extLst>
              <a:ext uri="{FF2B5EF4-FFF2-40B4-BE49-F238E27FC236}">
                <a16:creationId xmlns:a16="http://schemas.microsoft.com/office/drawing/2014/main" id="{0FF1FFF3-894C-47A9-B755-54FFB16567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5046" y="3119124"/>
            <a:ext cx="449326" cy="449326"/>
          </a:xfrm>
          <a:prstGeom prst="rect">
            <a:avLst/>
          </a:prstGeom>
        </p:spPr>
      </p:pic>
      <p:pic>
        <p:nvPicPr>
          <p:cNvPr id="35" name="Picture 34">
            <a:extLst>
              <a:ext uri="{FF2B5EF4-FFF2-40B4-BE49-F238E27FC236}">
                <a16:creationId xmlns:a16="http://schemas.microsoft.com/office/drawing/2014/main" id="{6F680342-530A-415C-88F6-D773C25916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0107" y="1236778"/>
            <a:ext cx="449326" cy="449326"/>
          </a:xfrm>
          <a:prstGeom prst="rect">
            <a:avLst/>
          </a:prstGeom>
        </p:spPr>
      </p:pic>
      <p:pic>
        <p:nvPicPr>
          <p:cNvPr id="36" name="Picture 35">
            <a:extLst>
              <a:ext uri="{FF2B5EF4-FFF2-40B4-BE49-F238E27FC236}">
                <a16:creationId xmlns:a16="http://schemas.microsoft.com/office/drawing/2014/main" id="{7048FD08-9FF9-4091-AB47-4201EA21B9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4386" y="2138767"/>
            <a:ext cx="449326" cy="449326"/>
          </a:xfrm>
          <a:prstGeom prst="rect">
            <a:avLst/>
          </a:prstGeom>
        </p:spPr>
      </p:pic>
      <p:pic>
        <p:nvPicPr>
          <p:cNvPr id="37" name="Picture 36">
            <a:extLst>
              <a:ext uri="{FF2B5EF4-FFF2-40B4-BE49-F238E27FC236}">
                <a16:creationId xmlns:a16="http://schemas.microsoft.com/office/drawing/2014/main" id="{D56E8094-A08F-4220-8B86-5117D33306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3871" y="1735218"/>
            <a:ext cx="449326" cy="449326"/>
          </a:xfrm>
          <a:prstGeom prst="rect">
            <a:avLst/>
          </a:prstGeom>
        </p:spPr>
      </p:pic>
      <p:pic>
        <p:nvPicPr>
          <p:cNvPr id="38" name="Picture 37">
            <a:extLst>
              <a:ext uri="{FF2B5EF4-FFF2-40B4-BE49-F238E27FC236}">
                <a16:creationId xmlns:a16="http://schemas.microsoft.com/office/drawing/2014/main" id="{8015AB74-2990-4E1D-9717-B6B91D99AA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9277" y="2832363"/>
            <a:ext cx="449326" cy="449326"/>
          </a:xfrm>
          <a:prstGeom prst="rect">
            <a:avLst/>
          </a:prstGeom>
        </p:spPr>
      </p:pic>
    </p:spTree>
    <p:extLst>
      <p:ext uri="{BB962C8B-B14F-4D97-AF65-F5344CB8AC3E}">
        <p14:creationId xmlns:p14="http://schemas.microsoft.com/office/powerpoint/2010/main" val="241470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44444E-6 4.44444E-6 L 0.02465 0.05717 " pathEditMode="relative" rAng="0" ptsTypes="AA">
                                      <p:cBhvr>
                                        <p:cTn id="6" dur="2000" fill="hold"/>
                                        <p:tgtEl>
                                          <p:spTgt spid="30"/>
                                        </p:tgtEl>
                                        <p:attrNameLst>
                                          <p:attrName>ppt_x</p:attrName>
                                          <p:attrName>ppt_y</p:attrName>
                                        </p:attrNameLst>
                                      </p:cBhvr>
                                      <p:rCtr x="1233" y="2847"/>
                                    </p:animMotion>
                                  </p:childTnLst>
                                </p:cTn>
                              </p:par>
                              <p:par>
                                <p:cTn id="7" presetID="42" presetClass="path" presetSubtype="0" accel="50000" decel="50000" fill="hold" nodeType="withEffect">
                                  <p:stCondLst>
                                    <p:cond delay="0"/>
                                  </p:stCondLst>
                                  <p:childTnLst>
                                    <p:animMotion origin="layout" path="M -2.22222E-6 -4.44444E-6 L -0.03646 -0.04606 " pathEditMode="relative" rAng="0" ptsTypes="AA">
                                      <p:cBhvr>
                                        <p:cTn id="8" dur="2000" fill="hold"/>
                                        <p:tgtEl>
                                          <p:spTgt spid="31"/>
                                        </p:tgtEl>
                                        <p:attrNameLst>
                                          <p:attrName>ppt_x</p:attrName>
                                          <p:attrName>ppt_y</p:attrName>
                                        </p:attrNameLst>
                                      </p:cBhvr>
                                      <p:rCtr x="-1823" y="-2315"/>
                                    </p:animMotion>
                                  </p:childTnLst>
                                </p:cTn>
                              </p:par>
                              <p:par>
                                <p:cTn id="9" presetID="42" presetClass="path" presetSubtype="0" accel="50000" decel="50000" fill="hold" nodeType="withEffect">
                                  <p:stCondLst>
                                    <p:cond delay="0"/>
                                  </p:stCondLst>
                                  <p:childTnLst>
                                    <p:animMotion origin="layout" path="M 4.16667E-6 1.48148E-6 L -0.04914 -0.03264 " pathEditMode="relative" rAng="0" ptsTypes="AA">
                                      <p:cBhvr>
                                        <p:cTn id="10" dur="2000" fill="hold"/>
                                        <p:tgtEl>
                                          <p:spTgt spid="32"/>
                                        </p:tgtEl>
                                        <p:attrNameLst>
                                          <p:attrName>ppt_x</p:attrName>
                                          <p:attrName>ppt_y</p:attrName>
                                        </p:attrNameLst>
                                      </p:cBhvr>
                                      <p:rCtr x="-2465" y="-1644"/>
                                    </p:animMotion>
                                  </p:childTnLst>
                                </p:cTn>
                              </p:par>
                              <p:par>
                                <p:cTn id="11" presetID="42" presetClass="path" presetSubtype="0" accel="50000" decel="50000" fill="hold" nodeType="withEffect">
                                  <p:stCondLst>
                                    <p:cond delay="0"/>
                                  </p:stCondLst>
                                  <p:childTnLst>
                                    <p:animMotion origin="layout" path="M 0 1.85185E-6 L -0.03368 0.13981 " pathEditMode="relative" rAng="0" ptsTypes="AA">
                                      <p:cBhvr>
                                        <p:cTn id="12" dur="2000" fill="hold"/>
                                        <p:tgtEl>
                                          <p:spTgt spid="33"/>
                                        </p:tgtEl>
                                        <p:attrNameLst>
                                          <p:attrName>ppt_x</p:attrName>
                                          <p:attrName>ppt_y</p:attrName>
                                        </p:attrNameLst>
                                      </p:cBhvr>
                                      <p:rCtr x="-1684" y="6991"/>
                                    </p:animMotion>
                                  </p:childTnLst>
                                </p:cTn>
                              </p:par>
                              <p:par>
                                <p:cTn id="13" presetID="42" presetClass="path" presetSubtype="0" accel="50000" decel="50000" fill="hold" nodeType="withEffect">
                                  <p:stCondLst>
                                    <p:cond delay="0"/>
                                  </p:stCondLst>
                                  <p:childTnLst>
                                    <p:animMotion origin="layout" path="M 1.38889E-6 -2.96296E-6 L -0.05156 0.08773 " pathEditMode="relative" rAng="0" ptsTypes="AA">
                                      <p:cBhvr>
                                        <p:cTn id="14" dur="2000" fill="hold"/>
                                        <p:tgtEl>
                                          <p:spTgt spid="35"/>
                                        </p:tgtEl>
                                        <p:attrNameLst>
                                          <p:attrName>ppt_x</p:attrName>
                                          <p:attrName>ppt_y</p:attrName>
                                        </p:attrNameLst>
                                      </p:cBhvr>
                                      <p:rCtr x="-2587" y="4375"/>
                                    </p:animMotion>
                                  </p:childTnLst>
                                </p:cTn>
                              </p:par>
                              <p:par>
                                <p:cTn id="15" presetID="42" presetClass="path" presetSubtype="0" accel="50000" decel="50000" fill="hold" nodeType="withEffect">
                                  <p:stCondLst>
                                    <p:cond delay="0"/>
                                  </p:stCondLst>
                                  <p:childTnLst>
                                    <p:animMotion origin="layout" path="M -1.38889E-6 0 L -0.03212 -0.08912 " pathEditMode="relative" rAng="0" ptsTypes="AA">
                                      <p:cBhvr>
                                        <p:cTn id="16" dur="2000" fill="hold"/>
                                        <p:tgtEl>
                                          <p:spTgt spid="34"/>
                                        </p:tgtEl>
                                        <p:attrNameLst>
                                          <p:attrName>ppt_x</p:attrName>
                                          <p:attrName>ppt_y</p:attrName>
                                        </p:attrNameLst>
                                      </p:cBhvr>
                                      <p:rCtr x="-1615" y="-4468"/>
                                    </p:animMotion>
                                  </p:childTnLst>
                                </p:cTn>
                              </p:par>
                              <p:par>
                                <p:cTn id="17" presetID="42" presetClass="path" presetSubtype="0" accel="50000" decel="50000" fill="hold" nodeType="withEffect">
                                  <p:stCondLst>
                                    <p:cond delay="0"/>
                                  </p:stCondLst>
                                  <p:childTnLst>
                                    <p:animMotion origin="layout" path="M 2.22222E-6 -4.44444E-6 L 0.02465 0.05394 " pathEditMode="relative" rAng="0" ptsTypes="AA">
                                      <p:cBhvr>
                                        <p:cTn id="18" dur="2000" fill="hold"/>
                                        <p:tgtEl>
                                          <p:spTgt spid="36"/>
                                        </p:tgtEl>
                                        <p:attrNameLst>
                                          <p:attrName>ppt_x</p:attrName>
                                          <p:attrName>ppt_y</p:attrName>
                                        </p:attrNameLst>
                                      </p:cBhvr>
                                      <p:rCtr x="1233" y="2685"/>
                                    </p:animMotion>
                                  </p:childTnLst>
                                </p:cTn>
                              </p:par>
                              <p:par>
                                <p:cTn id="19" presetID="42" presetClass="path" presetSubtype="0" accel="50000" decel="50000" fill="hold" nodeType="withEffect">
                                  <p:stCondLst>
                                    <p:cond delay="0"/>
                                  </p:stCondLst>
                                  <p:childTnLst>
                                    <p:animMotion origin="layout" path="M -1.38889E-6 1.85185E-6 L -0.11302 0.01342 " pathEditMode="relative" rAng="0" ptsTypes="AA">
                                      <p:cBhvr>
                                        <p:cTn id="20" dur="2000" fill="hold"/>
                                        <p:tgtEl>
                                          <p:spTgt spid="37"/>
                                        </p:tgtEl>
                                        <p:attrNameLst>
                                          <p:attrName>ppt_x</p:attrName>
                                          <p:attrName>ppt_y</p:attrName>
                                        </p:attrNameLst>
                                      </p:cBhvr>
                                      <p:rCtr x="-5660" y="671"/>
                                    </p:animMotion>
                                  </p:childTnLst>
                                </p:cTn>
                              </p:par>
                              <p:par>
                                <p:cTn id="21" presetID="42" presetClass="path" presetSubtype="0" accel="50000" decel="50000" fill="hold" nodeType="withEffect">
                                  <p:stCondLst>
                                    <p:cond delay="0"/>
                                  </p:stCondLst>
                                  <p:childTnLst>
                                    <p:animMotion origin="layout" path="M 4.44444E-6 -1.85185E-6 L -0.06285 -0.04722 " pathEditMode="relative" rAng="0" ptsTypes="AA">
                                      <p:cBhvr>
                                        <p:cTn id="22" dur="2000" fill="hold"/>
                                        <p:tgtEl>
                                          <p:spTgt spid="38"/>
                                        </p:tgtEl>
                                        <p:attrNameLst>
                                          <p:attrName>ppt_x</p:attrName>
                                          <p:attrName>ppt_y</p:attrName>
                                        </p:attrNameLst>
                                      </p:cBhvr>
                                      <p:rCtr x="-3142" y="-2361"/>
                                    </p:animMotion>
                                  </p:childTnLst>
                                </p:cTn>
                              </p:par>
                            </p:childTnLst>
                          </p:cTn>
                        </p:par>
                        <p:par>
                          <p:cTn id="23" fill="hold">
                            <p:stCondLst>
                              <p:cond delay="2000"/>
                            </p:stCondLst>
                            <p:childTnLst>
                              <p:par>
                                <p:cTn id="24" presetID="10" presetClass="entr" presetSubtype="0" fill="hold" nodeType="afterEffect">
                                  <p:stCondLst>
                                    <p:cond delay="20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par>
                                <p:cTn id="27" presetID="10" presetClass="exit" presetSubtype="0" fill="hold" nodeType="withEffect">
                                  <p:stCondLst>
                                    <p:cond delay="200"/>
                                  </p:stCondLst>
                                  <p:childTnLst>
                                    <p:animEffect transition="out" filter="fade">
                                      <p:cBhvr>
                                        <p:cTn id="28" dur="500"/>
                                        <p:tgtEl>
                                          <p:spTgt spid="30"/>
                                        </p:tgtEl>
                                      </p:cBhvr>
                                    </p:animEffect>
                                    <p:set>
                                      <p:cBhvr>
                                        <p:cTn id="29" dur="1" fill="hold">
                                          <p:stCondLst>
                                            <p:cond delay="499"/>
                                          </p:stCondLst>
                                        </p:cTn>
                                        <p:tgtEl>
                                          <p:spTgt spid="30"/>
                                        </p:tgtEl>
                                        <p:attrNameLst>
                                          <p:attrName>style.visibility</p:attrName>
                                        </p:attrNameLst>
                                      </p:cBhvr>
                                      <p:to>
                                        <p:strVal val="hidden"/>
                                      </p:to>
                                    </p:set>
                                  </p:childTnLst>
                                </p:cTn>
                              </p:par>
                              <p:par>
                                <p:cTn id="30" presetID="10" presetClass="exit" presetSubtype="0" fill="hold" nodeType="withEffect">
                                  <p:stCondLst>
                                    <p:cond delay="200"/>
                                  </p:stCondLst>
                                  <p:childTnLst>
                                    <p:animEffect transition="out" filter="fade">
                                      <p:cBhvr>
                                        <p:cTn id="31" dur="500"/>
                                        <p:tgtEl>
                                          <p:spTgt spid="31"/>
                                        </p:tgtEl>
                                      </p:cBhvr>
                                    </p:animEffect>
                                    <p:set>
                                      <p:cBhvr>
                                        <p:cTn id="32" dur="1" fill="hold">
                                          <p:stCondLst>
                                            <p:cond delay="499"/>
                                          </p:stCondLst>
                                        </p:cTn>
                                        <p:tgtEl>
                                          <p:spTgt spid="31"/>
                                        </p:tgtEl>
                                        <p:attrNameLst>
                                          <p:attrName>style.visibility</p:attrName>
                                        </p:attrNameLst>
                                      </p:cBhvr>
                                      <p:to>
                                        <p:strVal val="hidden"/>
                                      </p:to>
                                    </p:set>
                                  </p:childTnLst>
                                </p:cTn>
                              </p:par>
                              <p:par>
                                <p:cTn id="33" presetID="10" presetClass="exit" presetSubtype="0" fill="hold" nodeType="withEffect">
                                  <p:stCondLst>
                                    <p:cond delay="200"/>
                                  </p:stCondLst>
                                  <p:childTnLst>
                                    <p:animEffect transition="out" filter="fade">
                                      <p:cBhvr>
                                        <p:cTn id="34" dur="500"/>
                                        <p:tgtEl>
                                          <p:spTgt spid="32"/>
                                        </p:tgtEl>
                                      </p:cBhvr>
                                    </p:animEffect>
                                    <p:set>
                                      <p:cBhvr>
                                        <p:cTn id="35" dur="1" fill="hold">
                                          <p:stCondLst>
                                            <p:cond delay="499"/>
                                          </p:stCondLst>
                                        </p:cTn>
                                        <p:tgtEl>
                                          <p:spTgt spid="32"/>
                                        </p:tgtEl>
                                        <p:attrNameLst>
                                          <p:attrName>style.visibility</p:attrName>
                                        </p:attrNameLst>
                                      </p:cBhvr>
                                      <p:to>
                                        <p:strVal val="hidden"/>
                                      </p:to>
                                    </p:set>
                                  </p:childTnLst>
                                </p:cTn>
                              </p:par>
                              <p:par>
                                <p:cTn id="36" presetID="10" presetClass="exit" presetSubtype="0" fill="hold" nodeType="withEffect">
                                  <p:stCondLst>
                                    <p:cond delay="200"/>
                                  </p:stCondLst>
                                  <p:childTnLst>
                                    <p:animEffect transition="out" filter="fade">
                                      <p:cBhvr>
                                        <p:cTn id="37" dur="500"/>
                                        <p:tgtEl>
                                          <p:spTgt spid="33"/>
                                        </p:tgtEl>
                                      </p:cBhvr>
                                    </p:animEffect>
                                    <p:set>
                                      <p:cBhvr>
                                        <p:cTn id="38" dur="1" fill="hold">
                                          <p:stCondLst>
                                            <p:cond delay="499"/>
                                          </p:stCondLst>
                                        </p:cTn>
                                        <p:tgtEl>
                                          <p:spTgt spid="33"/>
                                        </p:tgtEl>
                                        <p:attrNameLst>
                                          <p:attrName>style.visibility</p:attrName>
                                        </p:attrNameLst>
                                      </p:cBhvr>
                                      <p:to>
                                        <p:strVal val="hidden"/>
                                      </p:to>
                                    </p:set>
                                  </p:childTnLst>
                                </p:cTn>
                              </p:par>
                              <p:par>
                                <p:cTn id="39" presetID="10" presetClass="exit" presetSubtype="0" fill="hold" nodeType="withEffect">
                                  <p:stCondLst>
                                    <p:cond delay="200"/>
                                  </p:stCondLst>
                                  <p:childTnLst>
                                    <p:animEffect transition="out" filter="fade">
                                      <p:cBhvr>
                                        <p:cTn id="40" dur="500"/>
                                        <p:tgtEl>
                                          <p:spTgt spid="35"/>
                                        </p:tgtEl>
                                      </p:cBhvr>
                                    </p:animEffect>
                                    <p:set>
                                      <p:cBhvr>
                                        <p:cTn id="41" dur="1" fill="hold">
                                          <p:stCondLst>
                                            <p:cond delay="499"/>
                                          </p:stCondLst>
                                        </p:cTn>
                                        <p:tgtEl>
                                          <p:spTgt spid="35"/>
                                        </p:tgtEl>
                                        <p:attrNameLst>
                                          <p:attrName>style.visibility</p:attrName>
                                        </p:attrNameLst>
                                      </p:cBhvr>
                                      <p:to>
                                        <p:strVal val="hidden"/>
                                      </p:to>
                                    </p:set>
                                  </p:childTnLst>
                                </p:cTn>
                              </p:par>
                              <p:par>
                                <p:cTn id="42" presetID="10" presetClass="exit" presetSubtype="0" fill="hold" nodeType="withEffect">
                                  <p:stCondLst>
                                    <p:cond delay="200"/>
                                  </p:stCondLst>
                                  <p:childTnLst>
                                    <p:animEffect transition="out" filter="fade">
                                      <p:cBhvr>
                                        <p:cTn id="43" dur="500"/>
                                        <p:tgtEl>
                                          <p:spTgt spid="34"/>
                                        </p:tgtEl>
                                      </p:cBhvr>
                                    </p:animEffect>
                                    <p:set>
                                      <p:cBhvr>
                                        <p:cTn id="44" dur="1" fill="hold">
                                          <p:stCondLst>
                                            <p:cond delay="499"/>
                                          </p:stCondLst>
                                        </p:cTn>
                                        <p:tgtEl>
                                          <p:spTgt spid="34"/>
                                        </p:tgtEl>
                                        <p:attrNameLst>
                                          <p:attrName>style.visibility</p:attrName>
                                        </p:attrNameLst>
                                      </p:cBhvr>
                                      <p:to>
                                        <p:strVal val="hidden"/>
                                      </p:to>
                                    </p:set>
                                  </p:childTnLst>
                                </p:cTn>
                              </p:par>
                              <p:par>
                                <p:cTn id="45" presetID="10" presetClass="exit" presetSubtype="0" fill="hold" nodeType="withEffect">
                                  <p:stCondLst>
                                    <p:cond delay="200"/>
                                  </p:stCondLst>
                                  <p:childTnLst>
                                    <p:animEffect transition="out" filter="fade">
                                      <p:cBhvr>
                                        <p:cTn id="46" dur="500"/>
                                        <p:tgtEl>
                                          <p:spTgt spid="36"/>
                                        </p:tgtEl>
                                      </p:cBhvr>
                                    </p:animEffect>
                                    <p:set>
                                      <p:cBhvr>
                                        <p:cTn id="47" dur="1" fill="hold">
                                          <p:stCondLst>
                                            <p:cond delay="499"/>
                                          </p:stCondLst>
                                        </p:cTn>
                                        <p:tgtEl>
                                          <p:spTgt spid="36"/>
                                        </p:tgtEl>
                                        <p:attrNameLst>
                                          <p:attrName>style.visibility</p:attrName>
                                        </p:attrNameLst>
                                      </p:cBhvr>
                                      <p:to>
                                        <p:strVal val="hidden"/>
                                      </p:to>
                                    </p:set>
                                  </p:childTnLst>
                                </p:cTn>
                              </p:par>
                              <p:par>
                                <p:cTn id="48" presetID="10" presetClass="exit" presetSubtype="0" fill="hold" nodeType="withEffect">
                                  <p:stCondLst>
                                    <p:cond delay="200"/>
                                  </p:stCondLst>
                                  <p:childTnLst>
                                    <p:animEffect transition="out" filter="fade">
                                      <p:cBhvr>
                                        <p:cTn id="49" dur="500"/>
                                        <p:tgtEl>
                                          <p:spTgt spid="37"/>
                                        </p:tgtEl>
                                      </p:cBhvr>
                                    </p:animEffect>
                                    <p:set>
                                      <p:cBhvr>
                                        <p:cTn id="50" dur="1" fill="hold">
                                          <p:stCondLst>
                                            <p:cond delay="499"/>
                                          </p:stCondLst>
                                        </p:cTn>
                                        <p:tgtEl>
                                          <p:spTgt spid="37"/>
                                        </p:tgtEl>
                                        <p:attrNameLst>
                                          <p:attrName>style.visibility</p:attrName>
                                        </p:attrNameLst>
                                      </p:cBhvr>
                                      <p:to>
                                        <p:strVal val="hidden"/>
                                      </p:to>
                                    </p:set>
                                  </p:childTnLst>
                                </p:cTn>
                              </p:par>
                              <p:par>
                                <p:cTn id="51" presetID="10" presetClass="exit" presetSubtype="0" fill="hold" nodeType="withEffect">
                                  <p:stCondLst>
                                    <p:cond delay="200"/>
                                  </p:stCondLst>
                                  <p:childTnLst>
                                    <p:animEffect transition="out" filter="fade">
                                      <p:cBhvr>
                                        <p:cTn id="52" dur="500"/>
                                        <p:tgtEl>
                                          <p:spTgt spid="38"/>
                                        </p:tgtEl>
                                      </p:cBhvr>
                                    </p:animEffect>
                                    <p:set>
                                      <p:cBhvr>
                                        <p:cTn id="53" dur="1" fill="hold">
                                          <p:stCondLst>
                                            <p:cond delay="499"/>
                                          </p:stCondLst>
                                        </p:cTn>
                                        <p:tgtEl>
                                          <p:spTgt spid="38"/>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a:extLst>
              <a:ext uri="{FF2B5EF4-FFF2-40B4-BE49-F238E27FC236}">
                <a16:creationId xmlns:a16="http://schemas.microsoft.com/office/drawing/2014/main" id="{FBD274C5-621A-4693-89C9-BE189B6C8F5E}"/>
              </a:ext>
            </a:extLst>
          </p:cNvPr>
          <p:cNvGraphicFramePr>
            <a:graphicFrameLocks noGrp="1"/>
          </p:cNvGraphicFramePr>
          <p:nvPr>
            <p:extLst>
              <p:ext uri="{D42A27DB-BD31-4B8C-83A1-F6EECF244321}">
                <p14:modId xmlns:p14="http://schemas.microsoft.com/office/powerpoint/2010/main" val="2943476264"/>
              </p:ext>
            </p:extLst>
          </p:nvPr>
        </p:nvGraphicFramePr>
        <p:xfrm>
          <a:off x="423313" y="1343311"/>
          <a:ext cx="8297374" cy="2991627"/>
        </p:xfrm>
        <a:graphic>
          <a:graphicData uri="http://schemas.openxmlformats.org/drawingml/2006/table">
            <a:tbl>
              <a:tblPr firstRow="1" firstCol="1" bandRow="1">
                <a:tableStyleId>{5C22544A-7EE6-4342-B048-85BDC9FD1C3A}</a:tableStyleId>
              </a:tblPr>
              <a:tblGrid>
                <a:gridCol w="1871827">
                  <a:extLst>
                    <a:ext uri="{9D8B030D-6E8A-4147-A177-3AD203B41FA5}">
                      <a16:colId xmlns:a16="http://schemas.microsoft.com/office/drawing/2014/main" val="4115367786"/>
                    </a:ext>
                  </a:extLst>
                </a:gridCol>
                <a:gridCol w="1008112">
                  <a:extLst>
                    <a:ext uri="{9D8B030D-6E8A-4147-A177-3AD203B41FA5}">
                      <a16:colId xmlns:a16="http://schemas.microsoft.com/office/drawing/2014/main" val="2399305547"/>
                    </a:ext>
                  </a:extLst>
                </a:gridCol>
                <a:gridCol w="5417435">
                  <a:extLst>
                    <a:ext uri="{9D8B030D-6E8A-4147-A177-3AD203B41FA5}">
                      <a16:colId xmlns:a16="http://schemas.microsoft.com/office/drawing/2014/main" val="3242693790"/>
                    </a:ext>
                  </a:extLst>
                </a:gridCol>
              </a:tblGrid>
              <a:tr h="472852">
                <a:tc>
                  <a:txBody>
                    <a:bodyPr/>
                    <a:lstStyle/>
                    <a:p>
                      <a:pPr algn="l">
                        <a:spcBef>
                          <a:spcPts val="400"/>
                        </a:spcBef>
                        <a:spcAft>
                          <a:spcPts val="400"/>
                        </a:spcAft>
                      </a:pPr>
                      <a:r>
                        <a:rPr lang="en-GB" sz="24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Equation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spcBef>
                          <a:spcPts val="400"/>
                        </a:spcBef>
                        <a:spcAft>
                          <a:spcPts val="400"/>
                        </a:spcAft>
                      </a:pPr>
                      <a:r>
                        <a:rPr lang="en-GB" sz="24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or</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l">
                        <a:spcBef>
                          <a:spcPts val="400"/>
                        </a:spcBef>
                        <a:spcAft>
                          <a:spcPts val="400"/>
                        </a:spcAft>
                      </a:pPr>
                      <a:r>
                        <a:rPr lang="en-GB" sz="24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If    , write the correct equation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328391683"/>
                  </a:ext>
                </a:extLst>
              </a:tr>
              <a:tr h="503755">
                <a:tc>
                  <a:txBody>
                    <a:bodyPr/>
                    <a:lstStyle/>
                    <a:p>
                      <a:pPr algn="l">
                        <a:spcBef>
                          <a:spcPts val="400"/>
                        </a:spcBef>
                        <a:spcAft>
                          <a:spcPts val="400"/>
                        </a:spcAft>
                      </a:pPr>
                      <a:endParaRPr lang="en-GB"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400"/>
                        </a:spcBef>
                        <a:spcAft>
                          <a:spcPts val="400"/>
                        </a:spcAft>
                      </a:pPr>
                      <a:endParaRPr lang="en-GB"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8967809"/>
                  </a:ext>
                </a:extLst>
              </a:tr>
              <a:tr h="503755">
                <a:tc>
                  <a:txBody>
                    <a:bodyPr/>
                    <a:lstStyle/>
                    <a:p>
                      <a:pPr algn="l">
                        <a:spcBef>
                          <a:spcPts val="400"/>
                        </a:spcBef>
                        <a:spcAft>
                          <a:spcPts val="400"/>
                        </a:spcAft>
                      </a:pPr>
                      <a:endParaRPr lang="en-GB"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400"/>
                        </a:spcBef>
                        <a:spcAft>
                          <a:spcPts val="400"/>
                        </a:spcAft>
                      </a:pPr>
                      <a:endParaRPr lang="en-GB"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38803426"/>
                  </a:ext>
                </a:extLst>
              </a:tr>
              <a:tr h="503755">
                <a:tc>
                  <a:txBody>
                    <a:bodyPr/>
                    <a:lstStyle/>
                    <a:p>
                      <a:pPr algn="l">
                        <a:spcBef>
                          <a:spcPts val="400"/>
                        </a:spcBef>
                        <a:spcAft>
                          <a:spcPts val="400"/>
                        </a:spcAft>
                      </a:pPr>
                      <a:endParaRPr lang="en-GB"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400"/>
                        </a:spcBef>
                        <a:spcAft>
                          <a:spcPts val="400"/>
                        </a:spcAft>
                      </a:pPr>
                      <a:endParaRPr lang="en-GB"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86157180"/>
                  </a:ext>
                </a:extLst>
              </a:tr>
              <a:tr h="503755">
                <a:tc>
                  <a:txBody>
                    <a:bodyPr/>
                    <a:lstStyle/>
                    <a:p>
                      <a:pPr algn="l">
                        <a:spcBef>
                          <a:spcPts val="400"/>
                        </a:spcBef>
                        <a:spcAft>
                          <a:spcPts val="400"/>
                        </a:spcAft>
                      </a:pPr>
                      <a:endParaRPr lang="en-GB"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400"/>
                        </a:spcBef>
                        <a:spcAft>
                          <a:spcPts val="400"/>
                        </a:spcAft>
                      </a:pPr>
                      <a:endParaRPr lang="en-GB"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66448685"/>
                  </a:ext>
                </a:extLst>
              </a:tr>
              <a:tr h="503755">
                <a:tc>
                  <a:txBody>
                    <a:bodyPr/>
                    <a:lstStyle/>
                    <a:p>
                      <a:pPr algn="l">
                        <a:spcBef>
                          <a:spcPts val="400"/>
                        </a:spcBef>
                        <a:spcAft>
                          <a:spcPts val="400"/>
                        </a:spcAft>
                      </a:pPr>
                      <a:endParaRPr lang="en-GB"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endParaRPr lang="en-GB"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400"/>
                        </a:spcBef>
                        <a:spcAft>
                          <a:spcPts val="400"/>
                        </a:spcAft>
                      </a:pPr>
                      <a:endParaRPr lang="en-GB"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35036717"/>
                  </a:ext>
                </a:extLst>
              </a:tr>
            </a:tbl>
          </a:graphicData>
        </a:graphic>
      </p:graphicFrame>
      <p:sp>
        <p:nvSpPr>
          <p:cNvPr id="2" name="Text Placeholder 1">
            <a:extLst>
              <a:ext uri="{FF2B5EF4-FFF2-40B4-BE49-F238E27FC236}">
                <a16:creationId xmlns:a16="http://schemas.microsoft.com/office/drawing/2014/main" id="{CC2DB6F2-26D7-44BD-9B81-B32B0389822A}"/>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2.12 </a:t>
            </a:r>
            <a:r>
              <a:rPr lang="en-GB" dirty="0"/>
              <a:t>Division with remainders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2:4</a:t>
            </a:r>
          </a:p>
        </p:txBody>
      </p:sp>
      <p:sp>
        <p:nvSpPr>
          <p:cNvPr id="6" name="Rectangle 5">
            <a:extLst>
              <a:ext uri="{FF2B5EF4-FFF2-40B4-BE49-F238E27FC236}">
                <a16:creationId xmlns:a16="http://schemas.microsoft.com/office/drawing/2014/main" id="{3DC76094-CE16-43CC-A537-9AB0E2267838}"/>
              </a:ext>
            </a:extLst>
          </p:cNvPr>
          <p:cNvSpPr/>
          <p:nvPr/>
        </p:nvSpPr>
        <p:spPr>
          <a:xfrm>
            <a:off x="2555776" y="3372055"/>
            <a:ext cx="466794" cy="523220"/>
          </a:xfrm>
          <a:prstGeom prst="rect">
            <a:avLst/>
          </a:prstGeom>
        </p:spPr>
        <p:txBody>
          <a:bodyPr wrap="none">
            <a:spAutoFit/>
          </a:bodyPr>
          <a:lstStyle/>
          <a:p>
            <a:pPr>
              <a:buNone/>
            </a:pPr>
            <a:r>
              <a:rPr lang="en-US" dirty="0">
                <a:solidFill>
                  <a:srgbClr val="008000"/>
                </a:solidFill>
                <a:latin typeface="Myriad Pro" panose="020B0503030403020204" pitchFamily="34" charset="0"/>
                <a:sym typeface="Wingdings" panose="05000000000000000000" pitchFamily="2" charset="2"/>
              </a:rPr>
              <a:t></a:t>
            </a:r>
            <a:endParaRPr lang="en-GB" dirty="0"/>
          </a:p>
        </p:txBody>
      </p:sp>
      <p:sp>
        <p:nvSpPr>
          <p:cNvPr id="7" name="Rectangle 6">
            <a:extLst>
              <a:ext uri="{FF2B5EF4-FFF2-40B4-BE49-F238E27FC236}">
                <a16:creationId xmlns:a16="http://schemas.microsoft.com/office/drawing/2014/main" id="{F5950C9A-87FC-4A0D-ACDB-10D31CEDC2BF}"/>
              </a:ext>
            </a:extLst>
          </p:cNvPr>
          <p:cNvSpPr/>
          <p:nvPr/>
        </p:nvSpPr>
        <p:spPr>
          <a:xfrm>
            <a:off x="2555776" y="3890204"/>
            <a:ext cx="466794" cy="523220"/>
          </a:xfrm>
          <a:prstGeom prst="rect">
            <a:avLst/>
          </a:prstGeom>
        </p:spPr>
        <p:txBody>
          <a:bodyPr wrap="none">
            <a:spAutoFit/>
          </a:bodyPr>
          <a:lstStyle/>
          <a:p>
            <a:pPr>
              <a:buNone/>
            </a:pPr>
            <a:r>
              <a:rPr lang="en-US" dirty="0">
                <a:solidFill>
                  <a:srgbClr val="008000"/>
                </a:solidFill>
                <a:latin typeface="Myriad Pro" panose="020B0503030403020204" pitchFamily="34" charset="0"/>
                <a:sym typeface="Wingdings" panose="05000000000000000000" pitchFamily="2" charset="2"/>
              </a:rPr>
              <a:t></a:t>
            </a:r>
            <a:endParaRPr lang="en-GB" dirty="0"/>
          </a:p>
        </p:txBody>
      </p:sp>
      <p:sp>
        <p:nvSpPr>
          <p:cNvPr id="8" name="Rectangle 7">
            <a:extLst>
              <a:ext uri="{FF2B5EF4-FFF2-40B4-BE49-F238E27FC236}">
                <a16:creationId xmlns:a16="http://schemas.microsoft.com/office/drawing/2014/main" id="{7321BAC8-1AE1-4D25-A727-021F8A0281BE}"/>
              </a:ext>
            </a:extLst>
          </p:cNvPr>
          <p:cNvSpPr/>
          <p:nvPr/>
        </p:nvSpPr>
        <p:spPr>
          <a:xfrm>
            <a:off x="2555776" y="2868713"/>
            <a:ext cx="466794" cy="523220"/>
          </a:xfrm>
          <a:prstGeom prst="rect">
            <a:avLst/>
          </a:prstGeom>
        </p:spPr>
        <p:txBody>
          <a:bodyPr wrap="none">
            <a:spAutoFit/>
          </a:bodyPr>
          <a:lstStyle/>
          <a:p>
            <a:pPr>
              <a:buNone/>
            </a:pPr>
            <a:r>
              <a:rPr lang="en-US" dirty="0">
                <a:solidFill>
                  <a:srgbClr val="008000"/>
                </a:solidFill>
                <a:latin typeface="Myriad Pro" panose="020B0503030403020204" pitchFamily="34" charset="0"/>
                <a:sym typeface="Wingdings" panose="05000000000000000000" pitchFamily="2" charset="2"/>
              </a:rPr>
              <a:t></a:t>
            </a:r>
            <a:endParaRPr lang="en-GB" dirty="0"/>
          </a:p>
        </p:txBody>
      </p:sp>
      <p:sp>
        <p:nvSpPr>
          <p:cNvPr id="9" name="Rectangle 8">
            <a:extLst>
              <a:ext uri="{FF2B5EF4-FFF2-40B4-BE49-F238E27FC236}">
                <a16:creationId xmlns:a16="http://schemas.microsoft.com/office/drawing/2014/main" id="{1E25F173-E0C4-4EA5-B7D3-E6BAFFF2B8AF}"/>
              </a:ext>
            </a:extLst>
          </p:cNvPr>
          <p:cNvSpPr/>
          <p:nvPr/>
        </p:nvSpPr>
        <p:spPr>
          <a:xfrm>
            <a:off x="2583027" y="2343196"/>
            <a:ext cx="412292" cy="523220"/>
          </a:xfrm>
          <a:prstGeom prst="rect">
            <a:avLst/>
          </a:prstGeom>
        </p:spPr>
        <p:txBody>
          <a:bodyPr wrap="none">
            <a:spAutoFit/>
          </a:bodyPr>
          <a:lstStyle/>
          <a:p>
            <a:pPr>
              <a:buNone/>
            </a:pPr>
            <a:r>
              <a:rPr lang="en-GB" b="1" dirty="0">
                <a:solidFill>
                  <a:srgbClr val="FF0000"/>
                </a:solidFill>
                <a:latin typeface="Myriad Pro" panose="020B0503030403020204" pitchFamily="34" charset="0"/>
                <a:sym typeface="Wingdings" panose="05000000000000000000" pitchFamily="2" charset="2"/>
              </a:rPr>
              <a:t></a:t>
            </a:r>
            <a:endParaRPr lang="en-GB" dirty="0"/>
          </a:p>
        </p:txBody>
      </p:sp>
      <p:sp>
        <p:nvSpPr>
          <p:cNvPr id="10" name="Rectangle 9">
            <a:extLst>
              <a:ext uri="{FF2B5EF4-FFF2-40B4-BE49-F238E27FC236}">
                <a16:creationId xmlns:a16="http://schemas.microsoft.com/office/drawing/2014/main" id="{97393825-7798-4828-AE18-08CE63E758D6}"/>
              </a:ext>
            </a:extLst>
          </p:cNvPr>
          <p:cNvSpPr/>
          <p:nvPr/>
        </p:nvSpPr>
        <p:spPr>
          <a:xfrm>
            <a:off x="2583027" y="1844824"/>
            <a:ext cx="412292" cy="523220"/>
          </a:xfrm>
          <a:prstGeom prst="rect">
            <a:avLst/>
          </a:prstGeom>
        </p:spPr>
        <p:txBody>
          <a:bodyPr wrap="none">
            <a:spAutoFit/>
          </a:bodyPr>
          <a:lstStyle/>
          <a:p>
            <a:pPr>
              <a:buNone/>
            </a:pPr>
            <a:r>
              <a:rPr lang="en-GB" b="1" dirty="0">
                <a:solidFill>
                  <a:srgbClr val="FF0000"/>
                </a:solidFill>
                <a:latin typeface="Myriad Pro" panose="020B0503030403020204" pitchFamily="34" charset="0"/>
                <a:sym typeface="Wingdings" panose="05000000000000000000" pitchFamily="2" charset="2"/>
              </a:rPr>
              <a:t></a:t>
            </a:r>
            <a:endParaRPr lang="en-GB" dirty="0"/>
          </a:p>
        </p:txBody>
      </p:sp>
      <p:sp>
        <p:nvSpPr>
          <p:cNvPr id="11" name="Rectangle 10">
            <a:extLst>
              <a:ext uri="{FF2B5EF4-FFF2-40B4-BE49-F238E27FC236}">
                <a16:creationId xmlns:a16="http://schemas.microsoft.com/office/drawing/2014/main" id="{265EF4A5-EA77-4885-AB77-A19BFA92EF03}"/>
              </a:ext>
            </a:extLst>
          </p:cNvPr>
          <p:cNvSpPr/>
          <p:nvPr/>
        </p:nvSpPr>
        <p:spPr>
          <a:xfrm>
            <a:off x="3293834" y="1851742"/>
            <a:ext cx="1802096" cy="461665"/>
          </a:xfrm>
          <a:prstGeom prst="rect">
            <a:avLst/>
          </a:prstGeom>
        </p:spPr>
        <p:txBody>
          <a:bodyPr wrap="none">
            <a:spAutoFit/>
          </a:bodyPr>
          <a:lstStyle/>
          <a:p>
            <a:pPr>
              <a:buNone/>
            </a:pPr>
            <a:r>
              <a:rPr lang="en-GB" sz="2400" dirty="0">
                <a:latin typeface="Myriad Pro" panose="020B0503030403020204" pitchFamily="34" charset="0"/>
                <a:ea typeface="Calibri" panose="020F0502020204030204" pitchFamily="34" charset="0"/>
                <a:cs typeface="Times New Roman" panose="02020603050405020304" pitchFamily="18" charset="0"/>
              </a:rPr>
              <a:t>18 ÷ 4 = 4 r 2</a:t>
            </a:r>
            <a:endParaRPr lang="en-GB" sz="2400" dirty="0">
              <a:latin typeface="Myriad Pro" panose="020B0503030403020204" pitchFamily="34" charset="0"/>
            </a:endParaRPr>
          </a:p>
        </p:txBody>
      </p:sp>
      <p:sp>
        <p:nvSpPr>
          <p:cNvPr id="12" name="Rectangle 11">
            <a:extLst>
              <a:ext uri="{FF2B5EF4-FFF2-40B4-BE49-F238E27FC236}">
                <a16:creationId xmlns:a16="http://schemas.microsoft.com/office/drawing/2014/main" id="{CD283731-232B-4997-82DD-F1F88671D579}"/>
              </a:ext>
            </a:extLst>
          </p:cNvPr>
          <p:cNvSpPr/>
          <p:nvPr/>
        </p:nvSpPr>
        <p:spPr>
          <a:xfrm>
            <a:off x="3303450" y="2360173"/>
            <a:ext cx="1412566" cy="461665"/>
          </a:xfrm>
          <a:prstGeom prst="rect">
            <a:avLst/>
          </a:prstGeom>
        </p:spPr>
        <p:txBody>
          <a:bodyPr wrap="none">
            <a:spAutoFit/>
          </a:bodyPr>
          <a:lstStyle/>
          <a:p>
            <a:pPr>
              <a:buNone/>
            </a:pPr>
            <a:r>
              <a:rPr lang="en-GB" sz="2400" dirty="0">
                <a:latin typeface="Myriad Pro" panose="020B0503030403020204" pitchFamily="34" charset="0"/>
                <a:ea typeface="Calibri" panose="020F0502020204030204" pitchFamily="34" charset="0"/>
                <a:cs typeface="Times New Roman" panose="02020603050405020304" pitchFamily="18" charset="0"/>
              </a:rPr>
              <a:t>20 ÷ 5 = 4</a:t>
            </a:r>
            <a:endParaRPr lang="en-GB" sz="2400" dirty="0">
              <a:latin typeface="Myriad Pro" panose="020B0503030403020204" pitchFamily="34" charset="0"/>
            </a:endParaRPr>
          </a:p>
        </p:txBody>
      </p:sp>
      <p:sp>
        <p:nvSpPr>
          <p:cNvPr id="15" name="Rectangle 14">
            <a:extLst>
              <a:ext uri="{FF2B5EF4-FFF2-40B4-BE49-F238E27FC236}">
                <a16:creationId xmlns:a16="http://schemas.microsoft.com/office/drawing/2014/main" id="{7C4E7170-43D6-492F-8BC0-A3B6022886D4}"/>
              </a:ext>
            </a:extLst>
          </p:cNvPr>
          <p:cNvSpPr/>
          <p:nvPr/>
        </p:nvSpPr>
        <p:spPr>
          <a:xfrm>
            <a:off x="2294338" y="1349453"/>
            <a:ext cx="466794" cy="523220"/>
          </a:xfrm>
          <a:prstGeom prst="rect">
            <a:avLst/>
          </a:prstGeom>
        </p:spPr>
        <p:txBody>
          <a:bodyPr wrap="none">
            <a:spAutoFit/>
          </a:bodyPr>
          <a:lstStyle/>
          <a:p>
            <a:pPr>
              <a:buNone/>
            </a:pPr>
            <a:r>
              <a:rPr lang="en-US" dirty="0">
                <a:solidFill>
                  <a:srgbClr val="008000"/>
                </a:solidFill>
                <a:latin typeface="Myriad Pro" panose="020B0503030403020204" pitchFamily="34" charset="0"/>
                <a:sym typeface="Wingdings" panose="05000000000000000000" pitchFamily="2" charset="2"/>
              </a:rPr>
              <a:t></a:t>
            </a:r>
            <a:endParaRPr lang="en-GB" dirty="0"/>
          </a:p>
        </p:txBody>
      </p:sp>
      <p:sp>
        <p:nvSpPr>
          <p:cNvPr id="16" name="Rectangle 15">
            <a:extLst>
              <a:ext uri="{FF2B5EF4-FFF2-40B4-BE49-F238E27FC236}">
                <a16:creationId xmlns:a16="http://schemas.microsoft.com/office/drawing/2014/main" id="{72F0CD7B-4292-492F-A876-336EC06E46E3}"/>
              </a:ext>
            </a:extLst>
          </p:cNvPr>
          <p:cNvSpPr/>
          <p:nvPr/>
        </p:nvSpPr>
        <p:spPr>
          <a:xfrm>
            <a:off x="2881542" y="1352820"/>
            <a:ext cx="412292" cy="523220"/>
          </a:xfrm>
          <a:prstGeom prst="rect">
            <a:avLst/>
          </a:prstGeom>
        </p:spPr>
        <p:txBody>
          <a:bodyPr wrap="none">
            <a:spAutoFit/>
          </a:bodyPr>
          <a:lstStyle/>
          <a:p>
            <a:pPr>
              <a:buNone/>
            </a:pPr>
            <a:r>
              <a:rPr lang="en-GB" b="1" dirty="0">
                <a:solidFill>
                  <a:srgbClr val="FF0000"/>
                </a:solidFill>
                <a:latin typeface="Myriad Pro" panose="020B0503030403020204" pitchFamily="34" charset="0"/>
                <a:sym typeface="Wingdings" panose="05000000000000000000" pitchFamily="2" charset="2"/>
              </a:rPr>
              <a:t></a:t>
            </a:r>
            <a:endParaRPr lang="en-GB" dirty="0"/>
          </a:p>
        </p:txBody>
      </p:sp>
      <p:sp>
        <p:nvSpPr>
          <p:cNvPr id="17" name="Rectangle 16">
            <a:extLst>
              <a:ext uri="{FF2B5EF4-FFF2-40B4-BE49-F238E27FC236}">
                <a16:creationId xmlns:a16="http://schemas.microsoft.com/office/drawing/2014/main" id="{13873702-BA16-47BA-BC52-ACCB060593FA}"/>
              </a:ext>
            </a:extLst>
          </p:cNvPr>
          <p:cNvSpPr/>
          <p:nvPr/>
        </p:nvSpPr>
        <p:spPr>
          <a:xfrm>
            <a:off x="3491880" y="1348732"/>
            <a:ext cx="412292" cy="523220"/>
          </a:xfrm>
          <a:prstGeom prst="rect">
            <a:avLst/>
          </a:prstGeom>
        </p:spPr>
        <p:txBody>
          <a:bodyPr wrap="none">
            <a:spAutoFit/>
          </a:bodyPr>
          <a:lstStyle/>
          <a:p>
            <a:pPr>
              <a:buNone/>
            </a:pPr>
            <a:r>
              <a:rPr lang="en-GB" b="1" dirty="0">
                <a:solidFill>
                  <a:srgbClr val="FF0000"/>
                </a:solidFill>
                <a:latin typeface="Myriad Pro" panose="020B0503030403020204" pitchFamily="34" charset="0"/>
                <a:sym typeface="Wingdings" panose="05000000000000000000" pitchFamily="2" charset="2"/>
              </a:rPr>
              <a:t></a:t>
            </a:r>
            <a:endParaRPr lang="en-GB" dirty="0"/>
          </a:p>
        </p:txBody>
      </p:sp>
      <p:sp>
        <p:nvSpPr>
          <p:cNvPr id="18" name="Rectangle 17">
            <a:extLst>
              <a:ext uri="{FF2B5EF4-FFF2-40B4-BE49-F238E27FC236}">
                <a16:creationId xmlns:a16="http://schemas.microsoft.com/office/drawing/2014/main" id="{FF1F194A-D325-4353-ADE9-279249416574}"/>
              </a:ext>
            </a:extLst>
          </p:cNvPr>
          <p:cNvSpPr/>
          <p:nvPr/>
        </p:nvSpPr>
        <p:spPr>
          <a:xfrm>
            <a:off x="395536" y="1847490"/>
            <a:ext cx="1871025" cy="461665"/>
          </a:xfrm>
          <a:prstGeom prst="rect">
            <a:avLst/>
          </a:prstGeom>
        </p:spPr>
        <p:txBody>
          <a:bodyPr wrap="none">
            <a:spAutoFit/>
          </a:bodyPr>
          <a:lstStyle/>
          <a:p>
            <a:pPr>
              <a:buNone/>
            </a:pPr>
            <a:r>
              <a:rPr lang="en-GB" sz="2400" dirty="0">
                <a:latin typeface="Myriad Pro" panose="020B0503030403020204" pitchFamily="34" charset="0"/>
                <a:ea typeface="Calibri" panose="020F0502020204030204" pitchFamily="34" charset="0"/>
                <a:cs typeface="Times New Roman" panose="02020603050405020304" pitchFamily="18" charset="0"/>
              </a:rPr>
              <a:t>18 ÷ 4 = 3 r 6</a:t>
            </a:r>
            <a:endParaRPr lang="en-GB" sz="2400" dirty="0">
              <a:latin typeface="Myriad Pro" panose="020B0503030403020204" pitchFamily="34" charset="0"/>
            </a:endParaRPr>
          </a:p>
        </p:txBody>
      </p:sp>
      <p:sp>
        <p:nvSpPr>
          <p:cNvPr id="20" name="Rectangle 19">
            <a:extLst>
              <a:ext uri="{FF2B5EF4-FFF2-40B4-BE49-F238E27FC236}">
                <a16:creationId xmlns:a16="http://schemas.microsoft.com/office/drawing/2014/main" id="{7BDC9448-E302-4A2F-8291-1A0770BA8603}"/>
              </a:ext>
            </a:extLst>
          </p:cNvPr>
          <p:cNvSpPr/>
          <p:nvPr/>
        </p:nvSpPr>
        <p:spPr>
          <a:xfrm>
            <a:off x="395535" y="2351932"/>
            <a:ext cx="1871025" cy="461665"/>
          </a:xfrm>
          <a:prstGeom prst="rect">
            <a:avLst/>
          </a:prstGeom>
        </p:spPr>
        <p:txBody>
          <a:bodyPr wrap="none">
            <a:spAutoFit/>
          </a:bodyPr>
          <a:lstStyle/>
          <a:p>
            <a:pPr>
              <a:buNone/>
            </a:pPr>
            <a:r>
              <a:rPr lang="en-GB" sz="2400" dirty="0">
                <a:latin typeface="Myriad Pro" panose="020B0503030403020204" pitchFamily="34" charset="0"/>
                <a:ea typeface="Calibri" panose="020F0502020204030204" pitchFamily="34" charset="0"/>
                <a:cs typeface="Times New Roman" panose="02020603050405020304" pitchFamily="18" charset="0"/>
              </a:rPr>
              <a:t>20 ÷ 5 = 3 r 5</a:t>
            </a:r>
            <a:endParaRPr lang="en-GB" sz="2400" dirty="0">
              <a:latin typeface="Myriad Pro" panose="020B0503030403020204" pitchFamily="34" charset="0"/>
            </a:endParaRPr>
          </a:p>
        </p:txBody>
      </p:sp>
      <p:sp>
        <p:nvSpPr>
          <p:cNvPr id="21" name="Rectangle 20">
            <a:extLst>
              <a:ext uri="{FF2B5EF4-FFF2-40B4-BE49-F238E27FC236}">
                <a16:creationId xmlns:a16="http://schemas.microsoft.com/office/drawing/2014/main" id="{4C581D88-0D0B-41AF-9FCD-EBB751A8AE88}"/>
              </a:ext>
            </a:extLst>
          </p:cNvPr>
          <p:cNvSpPr/>
          <p:nvPr/>
        </p:nvSpPr>
        <p:spPr>
          <a:xfrm>
            <a:off x="423313" y="2855602"/>
            <a:ext cx="1871025" cy="461665"/>
          </a:xfrm>
          <a:prstGeom prst="rect">
            <a:avLst/>
          </a:prstGeom>
        </p:spPr>
        <p:txBody>
          <a:bodyPr wrap="none">
            <a:spAutoFit/>
          </a:bodyPr>
          <a:lstStyle/>
          <a:p>
            <a:pPr>
              <a:buNone/>
            </a:pPr>
            <a:r>
              <a:rPr lang="en-GB" sz="2400" dirty="0">
                <a:latin typeface="Myriad Pro" panose="020B0503030403020204" pitchFamily="34" charset="0"/>
                <a:ea typeface="Calibri" panose="020F0502020204030204" pitchFamily="34" charset="0"/>
                <a:cs typeface="Times New Roman" panose="02020603050405020304" pitchFamily="18" charset="0"/>
              </a:rPr>
              <a:t>22 ÷ 6 = 3 r 4</a:t>
            </a:r>
            <a:endParaRPr lang="en-GB" sz="2400" dirty="0">
              <a:latin typeface="Myriad Pro" panose="020B0503030403020204" pitchFamily="34" charset="0"/>
            </a:endParaRPr>
          </a:p>
        </p:txBody>
      </p:sp>
      <p:sp>
        <p:nvSpPr>
          <p:cNvPr id="22" name="Rectangle 21">
            <a:extLst>
              <a:ext uri="{FF2B5EF4-FFF2-40B4-BE49-F238E27FC236}">
                <a16:creationId xmlns:a16="http://schemas.microsoft.com/office/drawing/2014/main" id="{C7239EEE-0E84-4D31-B19F-4D57E8DC6C45}"/>
              </a:ext>
            </a:extLst>
          </p:cNvPr>
          <p:cNvSpPr/>
          <p:nvPr/>
        </p:nvSpPr>
        <p:spPr>
          <a:xfrm>
            <a:off x="438368" y="3359272"/>
            <a:ext cx="1871025" cy="461665"/>
          </a:xfrm>
          <a:prstGeom prst="rect">
            <a:avLst/>
          </a:prstGeom>
        </p:spPr>
        <p:txBody>
          <a:bodyPr wrap="none">
            <a:spAutoFit/>
          </a:bodyPr>
          <a:lstStyle/>
          <a:p>
            <a:pPr>
              <a:buNone/>
            </a:pPr>
            <a:r>
              <a:rPr lang="en-GB" sz="2400" dirty="0">
                <a:latin typeface="Myriad Pro" panose="020B0503030403020204" pitchFamily="34" charset="0"/>
                <a:ea typeface="Calibri" panose="020F0502020204030204" pitchFamily="34" charset="0"/>
                <a:cs typeface="Times New Roman" panose="02020603050405020304" pitchFamily="18" charset="0"/>
              </a:rPr>
              <a:t>23 ÷ 7 = 3 r 2</a:t>
            </a:r>
            <a:endParaRPr lang="en-GB" sz="2400" dirty="0">
              <a:latin typeface="Myriad Pro" panose="020B0503030403020204" pitchFamily="34" charset="0"/>
            </a:endParaRPr>
          </a:p>
        </p:txBody>
      </p:sp>
      <p:sp>
        <p:nvSpPr>
          <p:cNvPr id="23" name="Rectangle 22">
            <a:extLst>
              <a:ext uri="{FF2B5EF4-FFF2-40B4-BE49-F238E27FC236}">
                <a16:creationId xmlns:a16="http://schemas.microsoft.com/office/drawing/2014/main" id="{B109AB0F-A8B2-42F1-9370-6C8B75A105E9}"/>
              </a:ext>
            </a:extLst>
          </p:cNvPr>
          <p:cNvSpPr/>
          <p:nvPr/>
        </p:nvSpPr>
        <p:spPr>
          <a:xfrm>
            <a:off x="423313" y="3873273"/>
            <a:ext cx="1871025" cy="461665"/>
          </a:xfrm>
          <a:prstGeom prst="rect">
            <a:avLst/>
          </a:prstGeom>
        </p:spPr>
        <p:txBody>
          <a:bodyPr wrap="none">
            <a:spAutoFit/>
          </a:bodyPr>
          <a:lstStyle/>
          <a:p>
            <a:pPr>
              <a:buNone/>
            </a:pPr>
            <a:r>
              <a:rPr lang="en-GB" sz="2400" dirty="0">
                <a:latin typeface="Myriad Pro" panose="020B0503030403020204" pitchFamily="34" charset="0"/>
                <a:ea typeface="Calibri" panose="020F0502020204030204" pitchFamily="34" charset="0"/>
                <a:cs typeface="Times New Roman" panose="02020603050405020304" pitchFamily="18" charset="0"/>
              </a:rPr>
              <a:t>31 ÷ 8 = 3 r 7</a:t>
            </a:r>
            <a:endParaRPr lang="en-GB" sz="2400" dirty="0">
              <a:latin typeface="Myriad Pro" panose="020B0503030403020204" pitchFamily="34" charset="0"/>
            </a:endParaRPr>
          </a:p>
        </p:txBody>
      </p:sp>
    </p:spTree>
    <p:extLst>
      <p:ext uri="{BB962C8B-B14F-4D97-AF65-F5344CB8AC3E}">
        <p14:creationId xmlns:p14="http://schemas.microsoft.com/office/powerpoint/2010/main" val="28898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20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par>
                          <p:cTn id="17" fill="hold">
                            <p:stCondLst>
                              <p:cond delay="500"/>
                            </p:stCondLst>
                            <p:childTnLst>
                              <p:par>
                                <p:cTn id="18" presetID="10" presetClass="entr" presetSubtype="0" fill="hold" grpId="0" nodeType="afterEffect">
                                  <p:stCondLst>
                                    <p:cond delay="20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DF450A-A184-43F7-BA26-1CD8315FDA07}"/>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2.12 </a:t>
            </a:r>
            <a:r>
              <a:rPr lang="en-GB" dirty="0"/>
              <a:t>Division with remainders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2:4</a:t>
            </a:r>
          </a:p>
        </p:txBody>
      </p:sp>
      <p:sp>
        <p:nvSpPr>
          <p:cNvPr id="3" name="Rectangle 2">
            <a:extLst>
              <a:ext uri="{FF2B5EF4-FFF2-40B4-BE49-F238E27FC236}">
                <a16:creationId xmlns:a16="http://schemas.microsoft.com/office/drawing/2014/main" id="{6E90375C-4733-4B21-8156-CB59BD4CD72F}"/>
              </a:ext>
            </a:extLst>
          </p:cNvPr>
          <p:cNvSpPr/>
          <p:nvPr/>
        </p:nvSpPr>
        <p:spPr>
          <a:xfrm>
            <a:off x="2702129" y="746725"/>
            <a:ext cx="3739743" cy="461665"/>
          </a:xfrm>
          <a:prstGeom prst="rect">
            <a:avLst/>
          </a:prstGeom>
        </p:spPr>
        <p:txBody>
          <a:bodyPr wrap="none">
            <a:spAutoFit/>
          </a:bodyPr>
          <a:lstStyle/>
          <a:p>
            <a:pPr algn="ctr">
              <a:buNone/>
            </a:pPr>
            <a:r>
              <a:rPr lang="en-GB" sz="2400" dirty="0">
                <a:latin typeface="Myriad Pro" panose="020B0503030403020204" pitchFamily="34" charset="0"/>
              </a:rPr>
              <a:t>Dividend = 12, divisor = 4:</a:t>
            </a:r>
          </a:p>
        </p:txBody>
      </p:sp>
      <p:pic>
        <p:nvPicPr>
          <p:cNvPr id="5" name="Picture 4">
            <a:extLst>
              <a:ext uri="{FF2B5EF4-FFF2-40B4-BE49-F238E27FC236}">
                <a16:creationId xmlns:a16="http://schemas.microsoft.com/office/drawing/2014/main" id="{10332EC6-A160-4276-8837-A8EBA0762E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0680" y="1242453"/>
            <a:ext cx="4260478" cy="1891236"/>
          </a:xfrm>
          <a:prstGeom prst="rect">
            <a:avLst/>
          </a:prstGeom>
        </p:spPr>
      </p:pic>
      <p:pic>
        <p:nvPicPr>
          <p:cNvPr id="9" name="Picture 8">
            <a:extLst>
              <a:ext uri="{FF2B5EF4-FFF2-40B4-BE49-F238E27FC236}">
                <a16:creationId xmlns:a16="http://schemas.microsoft.com/office/drawing/2014/main" id="{F1B19343-9C12-415F-9601-018B0C01D8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360" y="4675244"/>
            <a:ext cx="7839279" cy="592726"/>
          </a:xfrm>
          <a:prstGeom prst="rect">
            <a:avLst/>
          </a:prstGeom>
        </p:spPr>
      </p:pic>
      <p:pic>
        <p:nvPicPr>
          <p:cNvPr id="11" name="Picture 10">
            <a:extLst>
              <a:ext uri="{FF2B5EF4-FFF2-40B4-BE49-F238E27FC236}">
                <a16:creationId xmlns:a16="http://schemas.microsoft.com/office/drawing/2014/main" id="{9402A8DB-6C8B-467A-8530-9D2DF1583CB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3324" y="4089982"/>
            <a:ext cx="1912020" cy="573606"/>
          </a:xfrm>
          <a:prstGeom prst="rect">
            <a:avLst/>
          </a:prstGeom>
        </p:spPr>
      </p:pic>
      <p:sp>
        <p:nvSpPr>
          <p:cNvPr id="12" name="Rectangle 11">
            <a:extLst>
              <a:ext uri="{FF2B5EF4-FFF2-40B4-BE49-F238E27FC236}">
                <a16:creationId xmlns:a16="http://schemas.microsoft.com/office/drawing/2014/main" id="{7B98F8E0-39AD-4C2F-A3EA-44EE72FE334A}"/>
              </a:ext>
            </a:extLst>
          </p:cNvPr>
          <p:cNvSpPr/>
          <p:nvPr/>
        </p:nvSpPr>
        <p:spPr>
          <a:xfrm>
            <a:off x="1398648" y="3638938"/>
            <a:ext cx="590226" cy="461665"/>
          </a:xfrm>
          <a:prstGeom prst="rect">
            <a:avLst/>
          </a:prstGeom>
        </p:spPr>
        <p:txBody>
          <a:bodyPr wrap="none">
            <a:spAutoFit/>
          </a:bodyPr>
          <a:lstStyle/>
          <a:p>
            <a:pPr>
              <a:buNone/>
            </a:pPr>
            <a:r>
              <a:rPr lang="en-GB" sz="2400" dirty="0">
                <a:solidFill>
                  <a:srgbClr val="00628C"/>
                </a:solidFill>
                <a:latin typeface="Myriad Pro" panose="020B0503030403020204" pitchFamily="34" charset="0"/>
                <a:ea typeface="Times New Roman" panose="02020603050405020304" pitchFamily="18" charset="0"/>
                <a:cs typeface="Times New Roman" panose="02020603050405020304" pitchFamily="18" charset="0"/>
              </a:rPr>
              <a:t>+ 4</a:t>
            </a:r>
            <a:endParaRPr lang="en-GB" sz="2400" dirty="0">
              <a:solidFill>
                <a:srgbClr val="00628C"/>
              </a:solidFill>
              <a:latin typeface="Myriad Pro" panose="020B0503030403020204" pitchFamily="34" charset="0"/>
            </a:endParaRPr>
          </a:p>
        </p:txBody>
      </p:sp>
      <p:pic>
        <p:nvPicPr>
          <p:cNvPr id="13" name="Picture 12">
            <a:extLst>
              <a:ext uri="{FF2B5EF4-FFF2-40B4-BE49-F238E27FC236}">
                <a16:creationId xmlns:a16="http://schemas.microsoft.com/office/drawing/2014/main" id="{53D7B559-3F9F-4545-9792-B55B9F795C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10285" y="4073755"/>
            <a:ext cx="1912020" cy="573606"/>
          </a:xfrm>
          <a:prstGeom prst="rect">
            <a:avLst/>
          </a:prstGeom>
        </p:spPr>
      </p:pic>
      <p:sp>
        <p:nvSpPr>
          <p:cNvPr id="14" name="Rectangle 13">
            <a:extLst>
              <a:ext uri="{FF2B5EF4-FFF2-40B4-BE49-F238E27FC236}">
                <a16:creationId xmlns:a16="http://schemas.microsoft.com/office/drawing/2014/main" id="{6569DF46-AABA-4482-A0BE-8DC2B06A93EF}"/>
              </a:ext>
            </a:extLst>
          </p:cNvPr>
          <p:cNvSpPr/>
          <p:nvPr/>
        </p:nvSpPr>
        <p:spPr>
          <a:xfrm>
            <a:off x="3285609" y="3622711"/>
            <a:ext cx="590226" cy="461665"/>
          </a:xfrm>
          <a:prstGeom prst="rect">
            <a:avLst/>
          </a:prstGeom>
        </p:spPr>
        <p:txBody>
          <a:bodyPr wrap="none">
            <a:spAutoFit/>
          </a:bodyPr>
          <a:lstStyle/>
          <a:p>
            <a:pPr>
              <a:buNone/>
            </a:pPr>
            <a:r>
              <a:rPr lang="en-GB" sz="2400" dirty="0">
                <a:solidFill>
                  <a:srgbClr val="00628C"/>
                </a:solidFill>
                <a:latin typeface="Myriad Pro" panose="020B0503030403020204" pitchFamily="34" charset="0"/>
                <a:ea typeface="Times New Roman" panose="02020603050405020304" pitchFamily="18" charset="0"/>
                <a:cs typeface="Times New Roman" panose="02020603050405020304" pitchFamily="18" charset="0"/>
              </a:rPr>
              <a:t>+ 4</a:t>
            </a:r>
            <a:endParaRPr lang="en-GB" sz="2400" dirty="0">
              <a:solidFill>
                <a:srgbClr val="00628C"/>
              </a:solidFill>
              <a:latin typeface="Myriad Pro" panose="020B0503030403020204" pitchFamily="34" charset="0"/>
            </a:endParaRPr>
          </a:p>
        </p:txBody>
      </p:sp>
      <p:pic>
        <p:nvPicPr>
          <p:cNvPr id="15" name="Picture 14">
            <a:extLst>
              <a:ext uri="{FF2B5EF4-FFF2-40B4-BE49-F238E27FC236}">
                <a16:creationId xmlns:a16="http://schemas.microsoft.com/office/drawing/2014/main" id="{BDC60936-F50F-4F8E-93A2-0B228C3A3F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42183" y="4073755"/>
            <a:ext cx="1912020" cy="573606"/>
          </a:xfrm>
          <a:prstGeom prst="rect">
            <a:avLst/>
          </a:prstGeom>
        </p:spPr>
      </p:pic>
      <p:sp>
        <p:nvSpPr>
          <p:cNvPr id="16" name="Rectangle 15">
            <a:extLst>
              <a:ext uri="{FF2B5EF4-FFF2-40B4-BE49-F238E27FC236}">
                <a16:creationId xmlns:a16="http://schemas.microsoft.com/office/drawing/2014/main" id="{5E5E6543-5297-47BC-9E32-82B67693DAE1}"/>
              </a:ext>
            </a:extLst>
          </p:cNvPr>
          <p:cNvSpPr/>
          <p:nvPr/>
        </p:nvSpPr>
        <p:spPr>
          <a:xfrm>
            <a:off x="5217507" y="3622711"/>
            <a:ext cx="590226" cy="461665"/>
          </a:xfrm>
          <a:prstGeom prst="rect">
            <a:avLst/>
          </a:prstGeom>
        </p:spPr>
        <p:txBody>
          <a:bodyPr wrap="none">
            <a:spAutoFit/>
          </a:bodyPr>
          <a:lstStyle/>
          <a:p>
            <a:pPr>
              <a:buNone/>
            </a:pPr>
            <a:r>
              <a:rPr lang="en-GB" sz="2400" dirty="0">
                <a:solidFill>
                  <a:srgbClr val="00628C"/>
                </a:solidFill>
                <a:latin typeface="Myriad Pro" panose="020B0503030403020204" pitchFamily="34" charset="0"/>
                <a:ea typeface="Times New Roman" panose="02020603050405020304" pitchFamily="18" charset="0"/>
                <a:cs typeface="Times New Roman" panose="02020603050405020304" pitchFamily="18" charset="0"/>
              </a:rPr>
              <a:t>+ 4</a:t>
            </a:r>
            <a:endParaRPr lang="en-GB" sz="2400" dirty="0">
              <a:solidFill>
                <a:srgbClr val="00628C"/>
              </a:solidFill>
              <a:latin typeface="Myriad Pro" panose="020B0503030403020204" pitchFamily="34" charset="0"/>
            </a:endParaRPr>
          </a:p>
        </p:txBody>
      </p:sp>
      <p:pic>
        <p:nvPicPr>
          <p:cNvPr id="20" name="Picture 19">
            <a:extLst>
              <a:ext uri="{FF2B5EF4-FFF2-40B4-BE49-F238E27FC236}">
                <a16:creationId xmlns:a16="http://schemas.microsoft.com/office/drawing/2014/main" id="{5E568557-E4DA-4E24-9FBB-B2348D45415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360" y="3520886"/>
            <a:ext cx="5745619" cy="411084"/>
          </a:xfrm>
          <a:prstGeom prst="rect">
            <a:avLst/>
          </a:prstGeom>
        </p:spPr>
      </p:pic>
      <p:sp>
        <p:nvSpPr>
          <p:cNvPr id="21" name="Rectangle 20">
            <a:extLst>
              <a:ext uri="{FF2B5EF4-FFF2-40B4-BE49-F238E27FC236}">
                <a16:creationId xmlns:a16="http://schemas.microsoft.com/office/drawing/2014/main" id="{61B9D9D5-826F-4C12-B79F-893DB6D093B8}"/>
              </a:ext>
            </a:extLst>
          </p:cNvPr>
          <p:cNvSpPr/>
          <p:nvPr/>
        </p:nvSpPr>
        <p:spPr>
          <a:xfrm>
            <a:off x="2751541" y="3091273"/>
            <a:ext cx="1547256" cy="461665"/>
          </a:xfrm>
          <a:prstGeom prst="rect">
            <a:avLst/>
          </a:prstGeom>
        </p:spPr>
        <p:txBody>
          <a:bodyPr wrap="square">
            <a:spAutoFit/>
          </a:bodyPr>
          <a:lstStyle/>
          <a:p>
            <a:pPr algn="ctr">
              <a:buNone/>
            </a:pPr>
            <a:r>
              <a:rPr lang="en-GB" sz="2400" b="1" dirty="0">
                <a:latin typeface="Myriad Pro" panose="020B0503030403020204" pitchFamily="34" charset="0"/>
              </a:rPr>
              <a:t>3</a:t>
            </a:r>
            <a:r>
              <a:rPr lang="en-GB" sz="2400" dirty="0">
                <a:latin typeface="Myriad Pro" panose="020B0503030403020204" pitchFamily="34" charset="0"/>
              </a:rPr>
              <a:t> fours</a:t>
            </a:r>
            <a:endParaRPr lang="en-GB" sz="2400" b="1" dirty="0">
              <a:latin typeface="Myriad Pro" panose="020B0503030403020204" pitchFamily="34" charset="0"/>
            </a:endParaRPr>
          </a:p>
        </p:txBody>
      </p:sp>
      <p:sp>
        <p:nvSpPr>
          <p:cNvPr id="22" name="Rectangle 21">
            <a:extLst>
              <a:ext uri="{FF2B5EF4-FFF2-40B4-BE49-F238E27FC236}">
                <a16:creationId xmlns:a16="http://schemas.microsoft.com/office/drawing/2014/main" id="{0D29E96F-CE60-43A0-8938-2E407C5E2214}"/>
              </a:ext>
            </a:extLst>
          </p:cNvPr>
          <p:cNvSpPr/>
          <p:nvPr/>
        </p:nvSpPr>
        <p:spPr>
          <a:xfrm>
            <a:off x="3424617" y="6063679"/>
            <a:ext cx="2294763" cy="461665"/>
          </a:xfrm>
          <a:prstGeom prst="rect">
            <a:avLst/>
          </a:prstGeom>
        </p:spPr>
        <p:txBody>
          <a:bodyPr wrap="square">
            <a:spAutoFit/>
          </a:bodyPr>
          <a:lstStyle/>
          <a:p>
            <a:pPr algn="ct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12 ÷ 4 =</a:t>
            </a:r>
            <a:r>
              <a:rPr lang="en-GB" sz="2400" dirty="0">
                <a:latin typeface="Myriad Pro" panose="020B0503030403020204" pitchFamily="34" charset="0"/>
                <a:ea typeface="Myriad Pro Semibold" charset="0"/>
                <a:cs typeface="Myriad Pro Semibold" charset="0"/>
              </a:rPr>
              <a:t> 3</a:t>
            </a:r>
            <a:endParaRPr lang="en-GB" sz="2400" dirty="0">
              <a:latin typeface="Myriad Pro" panose="020B0503030403020204" pitchFamily="34" charset="0"/>
            </a:endParaRPr>
          </a:p>
        </p:txBody>
      </p:sp>
      <p:sp>
        <p:nvSpPr>
          <p:cNvPr id="23" name="Rectangle 22">
            <a:extLst>
              <a:ext uri="{FF2B5EF4-FFF2-40B4-BE49-F238E27FC236}">
                <a16:creationId xmlns:a16="http://schemas.microsoft.com/office/drawing/2014/main" id="{209C0C19-6794-4533-B656-ED9A4910DD82}"/>
              </a:ext>
            </a:extLst>
          </p:cNvPr>
          <p:cNvSpPr/>
          <p:nvPr/>
        </p:nvSpPr>
        <p:spPr>
          <a:xfrm>
            <a:off x="2681898" y="5673622"/>
            <a:ext cx="3680813" cy="381541"/>
          </a:xfrm>
          <a:prstGeom prst="rect">
            <a:avLst/>
          </a:prstGeom>
        </p:spPr>
        <p:txBody>
          <a:bodyPr wrap="square">
            <a:spAutoFit/>
          </a:bodyPr>
          <a:lstStyle/>
          <a:p>
            <a:pPr algn="ct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12 = 3 </a:t>
            </a:r>
            <a:r>
              <a:rPr lang="en-GB" sz="2400" dirty="0">
                <a:latin typeface="Myriad Pro" panose="020B0503030403020204" pitchFamily="34" charset="0"/>
                <a:ea typeface="Myriad Pro Semibold" charset="0"/>
                <a:cs typeface="Myriad Pro Semibold" charset="0"/>
              </a:rPr>
              <a:t>× 4	12 = 4 × 3</a:t>
            </a:r>
            <a:r>
              <a:rPr lang="en-GB" sz="2400" dirty="0">
                <a:latin typeface="Myriad Pro" panose="020B0503030403020204" pitchFamily="34" charset="0"/>
                <a:ea typeface="Times New Roman" panose="02020603050405020304" pitchFamily="18" charset="0"/>
                <a:cs typeface="Times New Roman" panose="02020603050405020304" pitchFamily="18" charset="0"/>
              </a:rPr>
              <a:t> </a:t>
            </a:r>
            <a:r>
              <a:rPr lang="en-GB" sz="2400" dirty="0">
                <a:latin typeface="Myriad Pro" panose="020B0503030403020204" pitchFamily="34" charset="0"/>
                <a:ea typeface="Myriad Pro Semibold" charset="0"/>
                <a:cs typeface="Myriad Pro Semibold" charset="0"/>
              </a:rPr>
              <a:t> </a:t>
            </a:r>
            <a:endParaRPr lang="en-GB" sz="2400" dirty="0">
              <a:latin typeface="Myriad Pro" panose="020B0503030403020204" pitchFamily="34" charset="0"/>
            </a:endParaRPr>
          </a:p>
        </p:txBody>
      </p:sp>
      <p:pic>
        <p:nvPicPr>
          <p:cNvPr id="25" name="Picture 24">
            <a:extLst>
              <a:ext uri="{FF2B5EF4-FFF2-40B4-BE49-F238E27FC236}">
                <a16:creationId xmlns:a16="http://schemas.microsoft.com/office/drawing/2014/main" id="{09799839-A892-4282-A4BB-830BA5EAE6D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17200" y="4860000"/>
            <a:ext cx="458884" cy="458884"/>
          </a:xfrm>
          <a:prstGeom prst="rect">
            <a:avLst/>
          </a:prstGeom>
        </p:spPr>
      </p:pic>
      <p:sp>
        <p:nvSpPr>
          <p:cNvPr id="26" name="Rectangle 25">
            <a:extLst>
              <a:ext uri="{FF2B5EF4-FFF2-40B4-BE49-F238E27FC236}">
                <a16:creationId xmlns:a16="http://schemas.microsoft.com/office/drawing/2014/main" id="{5326C0BF-91DB-4CB6-A4F5-5FAAFC7AE976}"/>
              </a:ext>
            </a:extLst>
          </p:cNvPr>
          <p:cNvSpPr/>
          <p:nvPr/>
        </p:nvSpPr>
        <p:spPr>
          <a:xfrm>
            <a:off x="5441969" y="5261452"/>
            <a:ext cx="1912020" cy="461665"/>
          </a:xfrm>
          <a:prstGeom prst="rect">
            <a:avLst/>
          </a:prstGeom>
        </p:spPr>
        <p:txBody>
          <a:bodyPr wrap="square">
            <a:spAutoFit/>
          </a:bodyPr>
          <a:lstStyle/>
          <a:p>
            <a:pPr algn="ct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multiple of 4</a:t>
            </a:r>
            <a:endParaRPr lang="en-GB" sz="2400" dirty="0">
              <a:latin typeface="Myriad Pro" panose="020B0503030403020204" pitchFamily="34" charset="0"/>
            </a:endParaRPr>
          </a:p>
        </p:txBody>
      </p:sp>
    </p:spTree>
    <p:extLst>
      <p:ext uri="{BB962C8B-B14F-4D97-AF65-F5344CB8AC3E}">
        <p14:creationId xmlns:p14="http://schemas.microsoft.com/office/powerpoint/2010/main" val="2391100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22" presetClass="entr" presetSubtype="8"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22" presetClass="entr" presetSubtype="8"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par>
                                <p:cTn id="32" presetID="10" presetClass="entr" presetSubtype="0"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6" grpId="0"/>
      <p:bldP spid="21" grpId="0"/>
      <p:bldP spid="22" grpId="0"/>
      <p:bldP spid="23" grpId="0"/>
      <p:bldP spid="2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73B4DDC8-74A8-403D-87A1-04F6F1071FEE}"/>
              </a:ext>
            </a:extLst>
          </p:cNvPr>
          <p:cNvSpPr/>
          <p:nvPr/>
        </p:nvSpPr>
        <p:spPr bwMode="auto">
          <a:xfrm>
            <a:off x="6427081" y="4705200"/>
            <a:ext cx="467557" cy="177674"/>
          </a:xfrm>
          <a:prstGeom prst="rect">
            <a:avLst/>
          </a:prstGeom>
          <a:solidFill>
            <a:srgbClr val="FF9933"/>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rgbClr val="C68900"/>
              </a:solidFill>
              <a:effectLst/>
              <a:latin typeface="Arial" charset="0"/>
            </a:endParaRPr>
          </a:p>
        </p:txBody>
      </p:sp>
      <p:sp>
        <p:nvSpPr>
          <p:cNvPr id="22" name="Rectangle 21">
            <a:extLst>
              <a:ext uri="{FF2B5EF4-FFF2-40B4-BE49-F238E27FC236}">
                <a16:creationId xmlns:a16="http://schemas.microsoft.com/office/drawing/2014/main" id="{79D58414-457D-44BE-84D7-B0FABF938553}"/>
              </a:ext>
            </a:extLst>
          </p:cNvPr>
          <p:cNvSpPr/>
          <p:nvPr/>
        </p:nvSpPr>
        <p:spPr>
          <a:xfrm>
            <a:off x="6594097" y="5301208"/>
            <a:ext cx="2082359" cy="830997"/>
          </a:xfrm>
          <a:prstGeom prst="rect">
            <a:avLst/>
          </a:prstGeom>
        </p:spPr>
        <p:txBody>
          <a:bodyPr wrap="square">
            <a:spAutoFit/>
          </a:bodyPr>
          <a:lstStyle/>
          <a:p>
            <a:pPr algn="ctr">
              <a:buNone/>
            </a:pPr>
            <a:r>
              <a:rPr lang="en-GB" sz="2400" b="1" dirty="0">
                <a:latin typeface="Myriad Pro" panose="020B0503030403020204" pitchFamily="34" charset="0"/>
                <a:ea typeface="Times New Roman" panose="02020603050405020304" pitchFamily="18" charset="0"/>
                <a:cs typeface="Times New Roman" panose="02020603050405020304" pitchFamily="18" charset="0"/>
              </a:rPr>
              <a:t>not</a:t>
            </a:r>
            <a:r>
              <a:rPr lang="en-GB" sz="2400" dirty="0">
                <a:latin typeface="Myriad Pro" panose="020B0503030403020204" pitchFamily="34" charset="0"/>
                <a:ea typeface="Times New Roman" panose="02020603050405020304" pitchFamily="18" charset="0"/>
                <a:cs typeface="Times New Roman" panose="02020603050405020304" pitchFamily="18" charset="0"/>
              </a:rPr>
              <a:t> a multiple of 4</a:t>
            </a:r>
            <a:endParaRPr lang="en-GB" sz="2400" dirty="0">
              <a:latin typeface="Myriad Pro" panose="020B0503030403020204" pitchFamily="34" charset="0"/>
            </a:endParaRPr>
          </a:p>
        </p:txBody>
      </p:sp>
      <p:sp>
        <p:nvSpPr>
          <p:cNvPr id="2" name="Text Placeholder 1">
            <a:extLst>
              <a:ext uri="{FF2B5EF4-FFF2-40B4-BE49-F238E27FC236}">
                <a16:creationId xmlns:a16="http://schemas.microsoft.com/office/drawing/2014/main" id="{CC6CD0BF-D500-41E8-AB5C-4C5D8539F487}"/>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2.12 </a:t>
            </a:r>
            <a:r>
              <a:rPr lang="en-GB" dirty="0"/>
              <a:t>Division with remainders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2:4</a:t>
            </a:r>
          </a:p>
        </p:txBody>
      </p:sp>
      <p:sp>
        <p:nvSpPr>
          <p:cNvPr id="3" name="Rectangle 2">
            <a:extLst>
              <a:ext uri="{FF2B5EF4-FFF2-40B4-BE49-F238E27FC236}">
                <a16:creationId xmlns:a16="http://schemas.microsoft.com/office/drawing/2014/main" id="{A520077E-43DE-4752-9CA0-7B4AFE04F36E}"/>
              </a:ext>
            </a:extLst>
          </p:cNvPr>
          <p:cNvSpPr/>
          <p:nvPr/>
        </p:nvSpPr>
        <p:spPr>
          <a:xfrm>
            <a:off x="2702129" y="746725"/>
            <a:ext cx="3739743" cy="461665"/>
          </a:xfrm>
          <a:prstGeom prst="rect">
            <a:avLst/>
          </a:prstGeom>
        </p:spPr>
        <p:txBody>
          <a:bodyPr wrap="none">
            <a:spAutoFit/>
          </a:bodyPr>
          <a:lstStyle/>
          <a:p>
            <a:pPr algn="ctr">
              <a:buNone/>
            </a:pPr>
            <a:r>
              <a:rPr lang="en-GB" sz="2400" dirty="0">
                <a:latin typeface="Myriad Pro" panose="020B0503030403020204" pitchFamily="34" charset="0"/>
              </a:rPr>
              <a:t>Dividend = 13, divisor = 4:</a:t>
            </a:r>
          </a:p>
        </p:txBody>
      </p:sp>
      <p:pic>
        <p:nvPicPr>
          <p:cNvPr id="8" name="Picture 7">
            <a:extLst>
              <a:ext uri="{FF2B5EF4-FFF2-40B4-BE49-F238E27FC236}">
                <a16:creationId xmlns:a16="http://schemas.microsoft.com/office/drawing/2014/main" id="{2F492FB9-F740-4418-9254-3F982E7A71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0681" y="1242453"/>
            <a:ext cx="4260476" cy="1891236"/>
          </a:xfrm>
          <a:prstGeom prst="rect">
            <a:avLst/>
          </a:prstGeom>
        </p:spPr>
      </p:pic>
      <p:pic>
        <p:nvPicPr>
          <p:cNvPr id="10" name="Picture 9">
            <a:extLst>
              <a:ext uri="{FF2B5EF4-FFF2-40B4-BE49-F238E27FC236}">
                <a16:creationId xmlns:a16="http://schemas.microsoft.com/office/drawing/2014/main" id="{F46E6CF8-9285-4102-8C5C-9638F342B2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324" y="4089982"/>
            <a:ext cx="1912020" cy="573606"/>
          </a:xfrm>
          <a:prstGeom prst="rect">
            <a:avLst/>
          </a:prstGeom>
        </p:spPr>
      </p:pic>
      <p:sp>
        <p:nvSpPr>
          <p:cNvPr id="11" name="Rectangle 10">
            <a:extLst>
              <a:ext uri="{FF2B5EF4-FFF2-40B4-BE49-F238E27FC236}">
                <a16:creationId xmlns:a16="http://schemas.microsoft.com/office/drawing/2014/main" id="{4426B17F-7ABF-43AE-B9E7-E00EB36D60AA}"/>
              </a:ext>
            </a:extLst>
          </p:cNvPr>
          <p:cNvSpPr/>
          <p:nvPr/>
        </p:nvSpPr>
        <p:spPr>
          <a:xfrm>
            <a:off x="1398648" y="3638938"/>
            <a:ext cx="590226" cy="461665"/>
          </a:xfrm>
          <a:prstGeom prst="rect">
            <a:avLst/>
          </a:prstGeom>
        </p:spPr>
        <p:txBody>
          <a:bodyPr wrap="none">
            <a:spAutoFit/>
          </a:bodyPr>
          <a:lstStyle/>
          <a:p>
            <a:pPr>
              <a:buNone/>
            </a:pPr>
            <a:r>
              <a:rPr lang="en-GB" sz="2400" dirty="0">
                <a:solidFill>
                  <a:srgbClr val="00628C"/>
                </a:solidFill>
                <a:latin typeface="Myriad Pro" panose="020B0503030403020204" pitchFamily="34" charset="0"/>
                <a:ea typeface="Times New Roman" panose="02020603050405020304" pitchFamily="18" charset="0"/>
                <a:cs typeface="Times New Roman" panose="02020603050405020304" pitchFamily="18" charset="0"/>
              </a:rPr>
              <a:t>+ 4</a:t>
            </a:r>
            <a:endParaRPr lang="en-GB" sz="2400" dirty="0">
              <a:solidFill>
                <a:srgbClr val="00628C"/>
              </a:solidFill>
              <a:latin typeface="Myriad Pro" panose="020B0503030403020204" pitchFamily="34" charset="0"/>
            </a:endParaRPr>
          </a:p>
        </p:txBody>
      </p:sp>
      <p:pic>
        <p:nvPicPr>
          <p:cNvPr id="12" name="Picture 11">
            <a:extLst>
              <a:ext uri="{FF2B5EF4-FFF2-40B4-BE49-F238E27FC236}">
                <a16:creationId xmlns:a16="http://schemas.microsoft.com/office/drawing/2014/main" id="{B8813083-F57E-492B-91F7-3989346ADF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0285" y="4073755"/>
            <a:ext cx="1912020" cy="573606"/>
          </a:xfrm>
          <a:prstGeom prst="rect">
            <a:avLst/>
          </a:prstGeom>
        </p:spPr>
      </p:pic>
      <p:sp>
        <p:nvSpPr>
          <p:cNvPr id="13" name="Rectangle 12">
            <a:extLst>
              <a:ext uri="{FF2B5EF4-FFF2-40B4-BE49-F238E27FC236}">
                <a16:creationId xmlns:a16="http://schemas.microsoft.com/office/drawing/2014/main" id="{0E1501BC-850F-4456-A768-FA4CDD1F8701}"/>
              </a:ext>
            </a:extLst>
          </p:cNvPr>
          <p:cNvSpPr/>
          <p:nvPr/>
        </p:nvSpPr>
        <p:spPr>
          <a:xfrm>
            <a:off x="3285609" y="3622711"/>
            <a:ext cx="590226" cy="461665"/>
          </a:xfrm>
          <a:prstGeom prst="rect">
            <a:avLst/>
          </a:prstGeom>
        </p:spPr>
        <p:txBody>
          <a:bodyPr wrap="none">
            <a:spAutoFit/>
          </a:bodyPr>
          <a:lstStyle/>
          <a:p>
            <a:pPr>
              <a:buNone/>
            </a:pPr>
            <a:r>
              <a:rPr lang="en-GB" sz="2400" dirty="0">
                <a:solidFill>
                  <a:srgbClr val="00628C"/>
                </a:solidFill>
                <a:latin typeface="Myriad Pro" panose="020B0503030403020204" pitchFamily="34" charset="0"/>
                <a:ea typeface="Times New Roman" panose="02020603050405020304" pitchFamily="18" charset="0"/>
                <a:cs typeface="Times New Roman" panose="02020603050405020304" pitchFamily="18" charset="0"/>
              </a:rPr>
              <a:t>+ 4</a:t>
            </a:r>
            <a:endParaRPr lang="en-GB" sz="2400" dirty="0">
              <a:solidFill>
                <a:srgbClr val="00628C"/>
              </a:solidFill>
              <a:latin typeface="Myriad Pro" panose="020B0503030403020204" pitchFamily="34" charset="0"/>
            </a:endParaRPr>
          </a:p>
        </p:txBody>
      </p:sp>
      <p:pic>
        <p:nvPicPr>
          <p:cNvPr id="14" name="Picture 13">
            <a:extLst>
              <a:ext uri="{FF2B5EF4-FFF2-40B4-BE49-F238E27FC236}">
                <a16:creationId xmlns:a16="http://schemas.microsoft.com/office/drawing/2014/main" id="{F5A305DF-4825-419B-884B-1528CB483A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2183" y="4073755"/>
            <a:ext cx="1912020" cy="573606"/>
          </a:xfrm>
          <a:prstGeom prst="rect">
            <a:avLst/>
          </a:prstGeom>
        </p:spPr>
      </p:pic>
      <p:sp>
        <p:nvSpPr>
          <p:cNvPr id="15" name="Rectangle 14">
            <a:extLst>
              <a:ext uri="{FF2B5EF4-FFF2-40B4-BE49-F238E27FC236}">
                <a16:creationId xmlns:a16="http://schemas.microsoft.com/office/drawing/2014/main" id="{735B4969-522F-403B-8976-1A012FD50A01}"/>
              </a:ext>
            </a:extLst>
          </p:cNvPr>
          <p:cNvSpPr/>
          <p:nvPr/>
        </p:nvSpPr>
        <p:spPr>
          <a:xfrm>
            <a:off x="5217507" y="3622711"/>
            <a:ext cx="590226" cy="461665"/>
          </a:xfrm>
          <a:prstGeom prst="rect">
            <a:avLst/>
          </a:prstGeom>
        </p:spPr>
        <p:txBody>
          <a:bodyPr wrap="none">
            <a:spAutoFit/>
          </a:bodyPr>
          <a:lstStyle/>
          <a:p>
            <a:pPr>
              <a:buNone/>
            </a:pPr>
            <a:r>
              <a:rPr lang="en-GB" sz="2400" dirty="0">
                <a:solidFill>
                  <a:srgbClr val="00628C"/>
                </a:solidFill>
                <a:latin typeface="Myriad Pro" panose="020B0503030403020204" pitchFamily="34" charset="0"/>
                <a:ea typeface="Times New Roman" panose="02020603050405020304" pitchFamily="18" charset="0"/>
                <a:cs typeface="Times New Roman" panose="02020603050405020304" pitchFamily="18" charset="0"/>
              </a:rPr>
              <a:t>+ 4</a:t>
            </a:r>
            <a:endParaRPr lang="en-GB" sz="2400" dirty="0">
              <a:solidFill>
                <a:srgbClr val="00628C"/>
              </a:solidFill>
              <a:latin typeface="Myriad Pro" panose="020B0503030403020204" pitchFamily="34" charset="0"/>
            </a:endParaRPr>
          </a:p>
        </p:txBody>
      </p:sp>
      <p:pic>
        <p:nvPicPr>
          <p:cNvPr id="16" name="Picture 15">
            <a:extLst>
              <a:ext uri="{FF2B5EF4-FFF2-40B4-BE49-F238E27FC236}">
                <a16:creationId xmlns:a16="http://schemas.microsoft.com/office/drawing/2014/main" id="{A6789251-7A83-400A-ABC6-911E2BB9ED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2360" y="3520886"/>
            <a:ext cx="5745619" cy="411084"/>
          </a:xfrm>
          <a:prstGeom prst="rect">
            <a:avLst/>
          </a:prstGeom>
        </p:spPr>
      </p:pic>
      <p:sp>
        <p:nvSpPr>
          <p:cNvPr id="17" name="Rectangle 16">
            <a:extLst>
              <a:ext uri="{FF2B5EF4-FFF2-40B4-BE49-F238E27FC236}">
                <a16:creationId xmlns:a16="http://schemas.microsoft.com/office/drawing/2014/main" id="{C9AE6A3A-4705-47D8-B61D-B7A13111065C}"/>
              </a:ext>
            </a:extLst>
          </p:cNvPr>
          <p:cNvSpPr/>
          <p:nvPr/>
        </p:nvSpPr>
        <p:spPr>
          <a:xfrm>
            <a:off x="2751541" y="3091273"/>
            <a:ext cx="1547256" cy="461665"/>
          </a:xfrm>
          <a:prstGeom prst="rect">
            <a:avLst/>
          </a:prstGeom>
        </p:spPr>
        <p:txBody>
          <a:bodyPr wrap="square">
            <a:spAutoFit/>
          </a:bodyPr>
          <a:lstStyle/>
          <a:p>
            <a:pPr algn="ctr">
              <a:buNone/>
            </a:pPr>
            <a:r>
              <a:rPr lang="en-GB" sz="2400" b="1" dirty="0">
                <a:latin typeface="Myriad Pro" panose="020B0503030403020204" pitchFamily="34" charset="0"/>
              </a:rPr>
              <a:t>3</a:t>
            </a:r>
            <a:r>
              <a:rPr lang="en-GB" sz="2400" dirty="0">
                <a:latin typeface="Myriad Pro" panose="020B0503030403020204" pitchFamily="34" charset="0"/>
              </a:rPr>
              <a:t> fours</a:t>
            </a:r>
            <a:endParaRPr lang="en-GB" sz="2400" b="1" dirty="0">
              <a:latin typeface="Myriad Pro" panose="020B0503030403020204" pitchFamily="34" charset="0"/>
            </a:endParaRPr>
          </a:p>
        </p:txBody>
      </p:sp>
      <p:sp>
        <p:nvSpPr>
          <p:cNvPr id="18" name="Rectangle 17">
            <a:extLst>
              <a:ext uri="{FF2B5EF4-FFF2-40B4-BE49-F238E27FC236}">
                <a16:creationId xmlns:a16="http://schemas.microsoft.com/office/drawing/2014/main" id="{35797809-217A-4DCF-AB83-ABD6A46A4D50}"/>
              </a:ext>
            </a:extLst>
          </p:cNvPr>
          <p:cNvSpPr/>
          <p:nvPr/>
        </p:nvSpPr>
        <p:spPr>
          <a:xfrm>
            <a:off x="2060550" y="6145426"/>
            <a:ext cx="2294763" cy="461665"/>
          </a:xfrm>
          <a:prstGeom prst="rect">
            <a:avLst/>
          </a:prstGeom>
        </p:spPr>
        <p:txBody>
          <a:bodyPr wrap="square">
            <a:spAutoFit/>
          </a:bodyPr>
          <a:lstStyle/>
          <a:p>
            <a:pPr algn="ct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13 ÷ 4 =</a:t>
            </a:r>
            <a:r>
              <a:rPr lang="en-GB" sz="2400" dirty="0">
                <a:latin typeface="Myriad Pro" panose="020B0503030403020204" pitchFamily="34" charset="0"/>
                <a:ea typeface="Myriad Pro Semibold" charset="0"/>
                <a:cs typeface="Myriad Pro Semibold" charset="0"/>
              </a:rPr>
              <a:t> 3 r 1</a:t>
            </a:r>
            <a:endParaRPr lang="en-GB" sz="2400" dirty="0">
              <a:latin typeface="Myriad Pro" panose="020B0503030403020204" pitchFamily="34" charset="0"/>
            </a:endParaRPr>
          </a:p>
        </p:txBody>
      </p:sp>
      <p:sp>
        <p:nvSpPr>
          <p:cNvPr id="19" name="Rectangle 18">
            <a:extLst>
              <a:ext uri="{FF2B5EF4-FFF2-40B4-BE49-F238E27FC236}">
                <a16:creationId xmlns:a16="http://schemas.microsoft.com/office/drawing/2014/main" id="{882CC52D-5244-420E-BCC9-1AB9D0599982}"/>
              </a:ext>
            </a:extLst>
          </p:cNvPr>
          <p:cNvSpPr/>
          <p:nvPr/>
        </p:nvSpPr>
        <p:spPr>
          <a:xfrm>
            <a:off x="2305426" y="5301208"/>
            <a:ext cx="4179259" cy="904863"/>
          </a:xfrm>
          <a:prstGeom prst="rect">
            <a:avLst/>
          </a:prstGeom>
        </p:spPr>
        <p:txBody>
          <a:bodyPr wrap="square">
            <a:spAutoFit/>
          </a:bodyPr>
          <a:lstStyle/>
          <a:p>
            <a:pP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12 = 3 </a:t>
            </a:r>
            <a:r>
              <a:rPr lang="en-GB" sz="2400" dirty="0">
                <a:latin typeface="Myriad Pro" panose="020B0503030403020204" pitchFamily="34" charset="0"/>
                <a:ea typeface="Myriad Pro Semibold" charset="0"/>
                <a:cs typeface="Myriad Pro Semibold" charset="0"/>
              </a:rPr>
              <a:t>× 4</a:t>
            </a:r>
          </a:p>
          <a:p>
            <a:pPr>
              <a:buNone/>
            </a:pPr>
            <a:r>
              <a:rPr lang="en-GB" sz="2400" dirty="0">
                <a:latin typeface="Myriad Pro" panose="020B0503030403020204" pitchFamily="34" charset="0"/>
                <a:ea typeface="Myriad Pro Semibold" charset="0"/>
                <a:cs typeface="Myriad Pro Semibold" charset="0"/>
              </a:rPr>
              <a:t>13 = 3 × 4 + 1</a:t>
            </a:r>
            <a:r>
              <a:rPr lang="en-GB" sz="2400" dirty="0">
                <a:latin typeface="Myriad Pro" panose="020B0503030403020204" pitchFamily="34" charset="0"/>
                <a:ea typeface="Times New Roman" panose="02020603050405020304" pitchFamily="18" charset="0"/>
                <a:cs typeface="Times New Roman" panose="02020603050405020304" pitchFamily="18" charset="0"/>
              </a:rPr>
              <a:t> </a:t>
            </a:r>
            <a:r>
              <a:rPr lang="en-GB" sz="2400" dirty="0">
                <a:latin typeface="Myriad Pro" panose="020B0503030403020204" pitchFamily="34" charset="0"/>
                <a:ea typeface="Myriad Pro Semibold" charset="0"/>
                <a:cs typeface="Myriad Pro Semibold" charset="0"/>
              </a:rPr>
              <a:t> </a:t>
            </a:r>
            <a:endParaRPr lang="en-GB" sz="2400" dirty="0">
              <a:latin typeface="Myriad Pro" panose="020B0503030403020204" pitchFamily="34" charset="0"/>
            </a:endParaRPr>
          </a:p>
        </p:txBody>
      </p:sp>
      <p:sp>
        <p:nvSpPr>
          <p:cNvPr id="21" name="Rectangle 20">
            <a:extLst>
              <a:ext uri="{FF2B5EF4-FFF2-40B4-BE49-F238E27FC236}">
                <a16:creationId xmlns:a16="http://schemas.microsoft.com/office/drawing/2014/main" id="{CCCAEA64-D54D-4436-A3FE-F225930FCBE7}"/>
              </a:ext>
            </a:extLst>
          </p:cNvPr>
          <p:cNvSpPr/>
          <p:nvPr/>
        </p:nvSpPr>
        <p:spPr>
          <a:xfrm>
            <a:off x="5791386" y="2871121"/>
            <a:ext cx="1656184" cy="830997"/>
          </a:xfrm>
          <a:prstGeom prst="rect">
            <a:avLst/>
          </a:prstGeom>
        </p:spPr>
        <p:txBody>
          <a:bodyPr wrap="square">
            <a:spAutoFit/>
          </a:bodyPr>
          <a:lstStyle/>
          <a:p>
            <a:pPr algn="ct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remainder of </a:t>
            </a:r>
            <a:r>
              <a:rPr lang="en-GB" sz="2400" b="1" dirty="0">
                <a:latin typeface="Myriad Pro" panose="020B0503030403020204" pitchFamily="34" charset="0"/>
                <a:ea typeface="Times New Roman" panose="02020603050405020304" pitchFamily="18" charset="0"/>
                <a:cs typeface="Times New Roman" panose="02020603050405020304" pitchFamily="18" charset="0"/>
              </a:rPr>
              <a:t>1</a:t>
            </a:r>
            <a:endParaRPr lang="en-GB" sz="2400" b="1" dirty="0">
              <a:latin typeface="Myriad Pro" panose="020B0503030403020204" pitchFamily="34" charset="0"/>
            </a:endParaRPr>
          </a:p>
        </p:txBody>
      </p:sp>
      <p:cxnSp>
        <p:nvCxnSpPr>
          <p:cNvPr id="24" name="Straight Connector 23">
            <a:extLst>
              <a:ext uri="{FF2B5EF4-FFF2-40B4-BE49-F238E27FC236}">
                <a16:creationId xmlns:a16="http://schemas.microsoft.com/office/drawing/2014/main" id="{E8992B37-6B65-448B-8B1A-E1CA773A2FE9}"/>
              </a:ext>
            </a:extLst>
          </p:cNvPr>
          <p:cNvCxnSpPr>
            <a:stCxn id="21" idx="2"/>
            <a:endCxn id="21" idx="2"/>
          </p:cNvCxnSpPr>
          <p:nvPr/>
        </p:nvCxnSpPr>
        <p:spPr bwMode="auto">
          <a:xfrm>
            <a:off x="6619478" y="3702118"/>
            <a:ext cx="0" cy="0"/>
          </a:xfrm>
          <a:prstGeom prst="lin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Connector 25">
            <a:extLst>
              <a:ext uri="{FF2B5EF4-FFF2-40B4-BE49-F238E27FC236}">
                <a16:creationId xmlns:a16="http://schemas.microsoft.com/office/drawing/2014/main" id="{79AD423F-BA42-4351-92F4-E7F2E7B38DC6}"/>
              </a:ext>
            </a:extLst>
          </p:cNvPr>
          <p:cNvCxnSpPr/>
          <p:nvPr/>
        </p:nvCxnSpPr>
        <p:spPr bwMode="auto">
          <a:xfrm flipV="1">
            <a:off x="6619478" y="3702119"/>
            <a:ext cx="0" cy="807001"/>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1" name="Picture 30">
            <a:extLst>
              <a:ext uri="{FF2B5EF4-FFF2-40B4-BE49-F238E27FC236}">
                <a16:creationId xmlns:a16="http://schemas.microsoft.com/office/drawing/2014/main" id="{8E800C27-F7EB-4C72-B81E-A34E7BFE28E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3385" y="4703083"/>
            <a:ext cx="5713696" cy="183720"/>
          </a:xfrm>
          <a:prstGeom prst="rect">
            <a:avLst/>
          </a:prstGeom>
        </p:spPr>
      </p:pic>
      <p:pic>
        <p:nvPicPr>
          <p:cNvPr id="20" name="Picture 19">
            <a:extLst>
              <a:ext uri="{FF2B5EF4-FFF2-40B4-BE49-F238E27FC236}">
                <a16:creationId xmlns:a16="http://schemas.microsoft.com/office/drawing/2014/main" id="{3F875E3C-BAA3-4D23-B763-9BECFDC0B19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85200" y="4849282"/>
            <a:ext cx="458884" cy="458884"/>
          </a:xfrm>
          <a:prstGeom prst="rect">
            <a:avLst/>
          </a:prstGeom>
        </p:spPr>
      </p:pic>
      <p:sp>
        <p:nvSpPr>
          <p:cNvPr id="34" name="Rectangle 33">
            <a:extLst>
              <a:ext uri="{FF2B5EF4-FFF2-40B4-BE49-F238E27FC236}">
                <a16:creationId xmlns:a16="http://schemas.microsoft.com/office/drawing/2014/main" id="{75058E0D-04C2-4C5B-B8AB-A9DF811511C7}"/>
              </a:ext>
            </a:extLst>
          </p:cNvPr>
          <p:cNvSpPr/>
          <p:nvPr/>
        </p:nvSpPr>
        <p:spPr>
          <a:xfrm>
            <a:off x="4785229" y="5308284"/>
            <a:ext cx="4179259" cy="904863"/>
          </a:xfrm>
          <a:prstGeom prst="rect">
            <a:avLst/>
          </a:prstGeom>
        </p:spPr>
        <p:txBody>
          <a:bodyPr wrap="square">
            <a:spAutoFit/>
          </a:bodyPr>
          <a:lstStyle/>
          <a:p>
            <a:pP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12 = 4 </a:t>
            </a:r>
            <a:r>
              <a:rPr lang="en-GB" sz="2400" dirty="0">
                <a:latin typeface="Myriad Pro" panose="020B0503030403020204" pitchFamily="34" charset="0"/>
                <a:ea typeface="Myriad Pro Semibold" charset="0"/>
                <a:cs typeface="Myriad Pro Semibold" charset="0"/>
              </a:rPr>
              <a:t>× 3</a:t>
            </a:r>
          </a:p>
          <a:p>
            <a:pPr>
              <a:buNone/>
            </a:pPr>
            <a:r>
              <a:rPr lang="en-GB" sz="2400" dirty="0">
                <a:latin typeface="Myriad Pro" panose="020B0503030403020204" pitchFamily="34" charset="0"/>
                <a:ea typeface="Myriad Pro Semibold" charset="0"/>
                <a:cs typeface="Myriad Pro Semibold" charset="0"/>
              </a:rPr>
              <a:t>13 = 4 × 3 + 1</a:t>
            </a:r>
            <a:r>
              <a:rPr lang="en-GB" sz="2400" dirty="0">
                <a:latin typeface="Myriad Pro" panose="020B0503030403020204" pitchFamily="34" charset="0"/>
                <a:ea typeface="Times New Roman" panose="02020603050405020304" pitchFamily="18" charset="0"/>
                <a:cs typeface="Times New Roman" panose="02020603050405020304" pitchFamily="18" charset="0"/>
              </a:rPr>
              <a:t> </a:t>
            </a:r>
            <a:r>
              <a:rPr lang="en-GB" sz="2400" dirty="0">
                <a:latin typeface="Myriad Pro" panose="020B0503030403020204" pitchFamily="34" charset="0"/>
                <a:ea typeface="Myriad Pro Semibold" charset="0"/>
                <a:cs typeface="Myriad Pro Semibold" charset="0"/>
              </a:rPr>
              <a:t> </a:t>
            </a:r>
            <a:endParaRPr lang="en-GB" sz="2400" dirty="0">
              <a:latin typeface="Myriad Pro" panose="020B0503030403020204" pitchFamily="34" charset="0"/>
            </a:endParaRPr>
          </a:p>
        </p:txBody>
      </p:sp>
      <p:pic>
        <p:nvPicPr>
          <p:cNvPr id="9" name="Picture 8">
            <a:extLst>
              <a:ext uri="{FF2B5EF4-FFF2-40B4-BE49-F238E27FC236}">
                <a16:creationId xmlns:a16="http://schemas.microsoft.com/office/drawing/2014/main" id="{9F49B486-2D6B-4E18-A426-6F3BCE9A6DC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2360" y="4664683"/>
            <a:ext cx="7839279" cy="592726"/>
          </a:xfrm>
          <a:prstGeom prst="rect">
            <a:avLst/>
          </a:prstGeom>
        </p:spPr>
      </p:pic>
    </p:spTree>
    <p:extLst>
      <p:ext uri="{BB962C8B-B14F-4D97-AF65-F5344CB8AC3E}">
        <p14:creationId xmlns:p14="http://schemas.microsoft.com/office/powerpoint/2010/main" val="6318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22" presetClass="entr" presetSubtype="8"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22" presetClass="entr" presetSubtype="8"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22" presetClass="entr" presetSubtype="8"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par>
                                <p:cTn id="32" presetID="10" presetClass="entr" presetSubtype="0"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par>
                                <p:cTn id="35" presetID="10" presetClass="entr" presetSubtype="0" fill="hold"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par>
                                <p:cTn id="43" presetID="10" presetClass="entr" presetSubtype="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500"/>
                                        <p:tgtEl>
                                          <p:spTgt spid="2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500"/>
                                        <p:tgtEl>
                                          <p:spTgt spid="22"/>
                                        </p:tgtEl>
                                      </p:cBhvr>
                                    </p:animEffect>
                                  </p:childTnLst>
                                </p:cTn>
                              </p:par>
                              <p:par>
                                <p:cTn id="54" presetID="10" presetClass="entr" presetSubtype="0" fill="hold"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500"/>
                                        <p:tgtEl>
                                          <p:spTgt spid="20"/>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500"/>
                                        <p:tgtEl>
                                          <p:spTgt spid="19"/>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34"/>
                                        </p:tgtEl>
                                        <p:attrNameLst>
                                          <p:attrName>style.visibility</p:attrName>
                                        </p:attrNameLst>
                                      </p:cBhvr>
                                      <p:to>
                                        <p:strVal val="visible"/>
                                      </p:to>
                                    </p:set>
                                    <p:animEffect transition="in" filter="fade">
                                      <p:cBhvr>
                                        <p:cTn id="66" dur="500"/>
                                        <p:tgtEl>
                                          <p:spTgt spid="34"/>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fade">
                                      <p:cBhvr>
                                        <p:cTn id="7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2" grpId="0"/>
      <p:bldP spid="11" grpId="0"/>
      <p:bldP spid="13" grpId="0"/>
      <p:bldP spid="15" grpId="0"/>
      <p:bldP spid="17" grpId="0"/>
      <p:bldP spid="18" grpId="0"/>
      <p:bldP spid="19" grpId="0"/>
      <p:bldP spid="21" grpId="0"/>
      <p:bldP spid="3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1E54C13-F500-4F39-8890-3A09FAAB780C}"/>
              </a:ext>
            </a:extLst>
          </p:cNvPr>
          <p:cNvSpPr/>
          <p:nvPr/>
        </p:nvSpPr>
        <p:spPr bwMode="auto">
          <a:xfrm>
            <a:off x="6427081" y="4705200"/>
            <a:ext cx="953230" cy="177674"/>
          </a:xfrm>
          <a:prstGeom prst="rect">
            <a:avLst/>
          </a:prstGeom>
          <a:solidFill>
            <a:srgbClr val="FF9933"/>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rgbClr val="C68900"/>
              </a:solidFill>
              <a:effectLst/>
              <a:latin typeface="Arial" charset="0"/>
            </a:endParaRPr>
          </a:p>
        </p:txBody>
      </p:sp>
      <p:sp>
        <p:nvSpPr>
          <p:cNvPr id="2" name="Text Placeholder 1">
            <a:extLst>
              <a:ext uri="{FF2B5EF4-FFF2-40B4-BE49-F238E27FC236}">
                <a16:creationId xmlns:a16="http://schemas.microsoft.com/office/drawing/2014/main" id="{BA8CF04B-F98C-41AD-9A67-323824A0E4F3}"/>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2.12 </a:t>
            </a:r>
            <a:r>
              <a:rPr lang="en-GB" dirty="0"/>
              <a:t>Division with remainders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2:4</a:t>
            </a:r>
          </a:p>
        </p:txBody>
      </p:sp>
      <p:sp>
        <p:nvSpPr>
          <p:cNvPr id="3" name="Rectangle 2">
            <a:extLst>
              <a:ext uri="{FF2B5EF4-FFF2-40B4-BE49-F238E27FC236}">
                <a16:creationId xmlns:a16="http://schemas.microsoft.com/office/drawing/2014/main" id="{5AC70A96-EAC8-450D-B78F-7BEB07C98AA0}"/>
              </a:ext>
            </a:extLst>
          </p:cNvPr>
          <p:cNvSpPr/>
          <p:nvPr/>
        </p:nvSpPr>
        <p:spPr>
          <a:xfrm>
            <a:off x="7063200" y="5301208"/>
            <a:ext cx="2082359" cy="830997"/>
          </a:xfrm>
          <a:prstGeom prst="rect">
            <a:avLst/>
          </a:prstGeom>
        </p:spPr>
        <p:txBody>
          <a:bodyPr wrap="square">
            <a:spAutoFit/>
          </a:bodyPr>
          <a:lstStyle/>
          <a:p>
            <a:pPr algn="ctr">
              <a:buNone/>
            </a:pPr>
            <a:r>
              <a:rPr lang="en-GB" sz="2400" b="1" dirty="0">
                <a:latin typeface="Myriad Pro" panose="020B0503030403020204" pitchFamily="34" charset="0"/>
                <a:ea typeface="Times New Roman" panose="02020603050405020304" pitchFamily="18" charset="0"/>
                <a:cs typeface="Times New Roman" panose="02020603050405020304" pitchFamily="18" charset="0"/>
              </a:rPr>
              <a:t>not</a:t>
            </a:r>
            <a:r>
              <a:rPr lang="en-GB" sz="2400" dirty="0">
                <a:latin typeface="Myriad Pro" panose="020B0503030403020204" pitchFamily="34" charset="0"/>
                <a:ea typeface="Times New Roman" panose="02020603050405020304" pitchFamily="18" charset="0"/>
                <a:cs typeface="Times New Roman" panose="02020603050405020304" pitchFamily="18" charset="0"/>
              </a:rPr>
              <a:t> a multiple of 4</a:t>
            </a:r>
            <a:endParaRPr lang="en-GB" sz="2400" dirty="0">
              <a:latin typeface="Myriad Pro" panose="020B0503030403020204" pitchFamily="34" charset="0"/>
            </a:endParaRPr>
          </a:p>
        </p:txBody>
      </p:sp>
      <p:sp>
        <p:nvSpPr>
          <p:cNvPr id="4" name="Rectangle 3">
            <a:extLst>
              <a:ext uri="{FF2B5EF4-FFF2-40B4-BE49-F238E27FC236}">
                <a16:creationId xmlns:a16="http://schemas.microsoft.com/office/drawing/2014/main" id="{D53834A8-4BDA-4450-9885-9923A38DD315}"/>
              </a:ext>
            </a:extLst>
          </p:cNvPr>
          <p:cNvSpPr/>
          <p:nvPr/>
        </p:nvSpPr>
        <p:spPr>
          <a:xfrm>
            <a:off x="2702129" y="746725"/>
            <a:ext cx="3739743" cy="461665"/>
          </a:xfrm>
          <a:prstGeom prst="rect">
            <a:avLst/>
          </a:prstGeom>
        </p:spPr>
        <p:txBody>
          <a:bodyPr wrap="none">
            <a:spAutoFit/>
          </a:bodyPr>
          <a:lstStyle/>
          <a:p>
            <a:pPr algn="ctr">
              <a:buNone/>
            </a:pPr>
            <a:r>
              <a:rPr lang="en-GB" sz="2400" dirty="0">
                <a:latin typeface="Myriad Pro" panose="020B0503030403020204" pitchFamily="34" charset="0"/>
              </a:rPr>
              <a:t>Dividend = 14, divisor = 4:</a:t>
            </a:r>
          </a:p>
        </p:txBody>
      </p:sp>
      <p:pic>
        <p:nvPicPr>
          <p:cNvPr id="5" name="Picture 4">
            <a:extLst>
              <a:ext uri="{FF2B5EF4-FFF2-40B4-BE49-F238E27FC236}">
                <a16:creationId xmlns:a16="http://schemas.microsoft.com/office/drawing/2014/main" id="{81C0D60F-DC6B-4D71-BF45-6115052CD2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0681" y="1242453"/>
            <a:ext cx="4260476" cy="1891235"/>
          </a:xfrm>
          <a:prstGeom prst="rect">
            <a:avLst/>
          </a:prstGeom>
        </p:spPr>
      </p:pic>
      <p:pic>
        <p:nvPicPr>
          <p:cNvPr id="6" name="Picture 5">
            <a:extLst>
              <a:ext uri="{FF2B5EF4-FFF2-40B4-BE49-F238E27FC236}">
                <a16:creationId xmlns:a16="http://schemas.microsoft.com/office/drawing/2014/main" id="{0A69F4CD-E78B-433D-B805-83AA05012A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324" y="4089982"/>
            <a:ext cx="1912020" cy="573606"/>
          </a:xfrm>
          <a:prstGeom prst="rect">
            <a:avLst/>
          </a:prstGeom>
        </p:spPr>
      </p:pic>
      <p:sp>
        <p:nvSpPr>
          <p:cNvPr id="7" name="Rectangle 6">
            <a:extLst>
              <a:ext uri="{FF2B5EF4-FFF2-40B4-BE49-F238E27FC236}">
                <a16:creationId xmlns:a16="http://schemas.microsoft.com/office/drawing/2014/main" id="{A04BC2A5-3A88-468C-A6F9-458F1284D357}"/>
              </a:ext>
            </a:extLst>
          </p:cNvPr>
          <p:cNvSpPr/>
          <p:nvPr/>
        </p:nvSpPr>
        <p:spPr>
          <a:xfrm>
            <a:off x="1398648" y="3638938"/>
            <a:ext cx="590226" cy="461665"/>
          </a:xfrm>
          <a:prstGeom prst="rect">
            <a:avLst/>
          </a:prstGeom>
        </p:spPr>
        <p:txBody>
          <a:bodyPr wrap="none">
            <a:spAutoFit/>
          </a:bodyPr>
          <a:lstStyle/>
          <a:p>
            <a:pPr>
              <a:buNone/>
            </a:pPr>
            <a:r>
              <a:rPr lang="en-GB" sz="2400" dirty="0">
                <a:solidFill>
                  <a:srgbClr val="00628C"/>
                </a:solidFill>
                <a:latin typeface="Myriad Pro" panose="020B0503030403020204" pitchFamily="34" charset="0"/>
                <a:ea typeface="Times New Roman" panose="02020603050405020304" pitchFamily="18" charset="0"/>
                <a:cs typeface="Times New Roman" panose="02020603050405020304" pitchFamily="18" charset="0"/>
              </a:rPr>
              <a:t>+ 4</a:t>
            </a:r>
            <a:endParaRPr lang="en-GB" sz="2400" dirty="0">
              <a:solidFill>
                <a:srgbClr val="00628C"/>
              </a:solidFill>
              <a:latin typeface="Myriad Pro" panose="020B0503030403020204" pitchFamily="34" charset="0"/>
            </a:endParaRPr>
          </a:p>
        </p:txBody>
      </p:sp>
      <p:pic>
        <p:nvPicPr>
          <p:cNvPr id="8" name="Picture 7">
            <a:extLst>
              <a:ext uri="{FF2B5EF4-FFF2-40B4-BE49-F238E27FC236}">
                <a16:creationId xmlns:a16="http://schemas.microsoft.com/office/drawing/2014/main" id="{402DB5F8-E67C-4F7D-BDC2-1AE1C232DA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0285" y="4073755"/>
            <a:ext cx="1912020" cy="573606"/>
          </a:xfrm>
          <a:prstGeom prst="rect">
            <a:avLst/>
          </a:prstGeom>
        </p:spPr>
      </p:pic>
      <p:sp>
        <p:nvSpPr>
          <p:cNvPr id="9" name="Rectangle 8">
            <a:extLst>
              <a:ext uri="{FF2B5EF4-FFF2-40B4-BE49-F238E27FC236}">
                <a16:creationId xmlns:a16="http://schemas.microsoft.com/office/drawing/2014/main" id="{902CFE4B-155C-48F9-9D4C-27409EF7A472}"/>
              </a:ext>
            </a:extLst>
          </p:cNvPr>
          <p:cNvSpPr/>
          <p:nvPr/>
        </p:nvSpPr>
        <p:spPr>
          <a:xfrm>
            <a:off x="3285609" y="3622711"/>
            <a:ext cx="590226" cy="461665"/>
          </a:xfrm>
          <a:prstGeom prst="rect">
            <a:avLst/>
          </a:prstGeom>
        </p:spPr>
        <p:txBody>
          <a:bodyPr wrap="none">
            <a:spAutoFit/>
          </a:bodyPr>
          <a:lstStyle/>
          <a:p>
            <a:pPr>
              <a:buNone/>
            </a:pPr>
            <a:r>
              <a:rPr lang="en-GB" sz="2400" dirty="0">
                <a:solidFill>
                  <a:srgbClr val="00628C"/>
                </a:solidFill>
                <a:latin typeface="Myriad Pro" panose="020B0503030403020204" pitchFamily="34" charset="0"/>
                <a:ea typeface="Times New Roman" panose="02020603050405020304" pitchFamily="18" charset="0"/>
                <a:cs typeface="Times New Roman" panose="02020603050405020304" pitchFamily="18" charset="0"/>
              </a:rPr>
              <a:t>+ 4</a:t>
            </a:r>
            <a:endParaRPr lang="en-GB" sz="2400" dirty="0">
              <a:solidFill>
                <a:srgbClr val="00628C"/>
              </a:solidFill>
              <a:latin typeface="Myriad Pro" panose="020B0503030403020204" pitchFamily="34" charset="0"/>
            </a:endParaRPr>
          </a:p>
        </p:txBody>
      </p:sp>
      <p:pic>
        <p:nvPicPr>
          <p:cNvPr id="10" name="Picture 9">
            <a:extLst>
              <a:ext uri="{FF2B5EF4-FFF2-40B4-BE49-F238E27FC236}">
                <a16:creationId xmlns:a16="http://schemas.microsoft.com/office/drawing/2014/main" id="{2DE69C3F-81EE-4CF2-AD29-256F800377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2183" y="4073755"/>
            <a:ext cx="1912020" cy="573606"/>
          </a:xfrm>
          <a:prstGeom prst="rect">
            <a:avLst/>
          </a:prstGeom>
        </p:spPr>
      </p:pic>
      <p:sp>
        <p:nvSpPr>
          <p:cNvPr id="11" name="Rectangle 10">
            <a:extLst>
              <a:ext uri="{FF2B5EF4-FFF2-40B4-BE49-F238E27FC236}">
                <a16:creationId xmlns:a16="http://schemas.microsoft.com/office/drawing/2014/main" id="{EF76B304-F9C5-4B53-9D48-4F426C12862C}"/>
              </a:ext>
            </a:extLst>
          </p:cNvPr>
          <p:cNvSpPr/>
          <p:nvPr/>
        </p:nvSpPr>
        <p:spPr>
          <a:xfrm>
            <a:off x="5217507" y="3622711"/>
            <a:ext cx="590226" cy="461665"/>
          </a:xfrm>
          <a:prstGeom prst="rect">
            <a:avLst/>
          </a:prstGeom>
        </p:spPr>
        <p:txBody>
          <a:bodyPr wrap="none">
            <a:spAutoFit/>
          </a:bodyPr>
          <a:lstStyle/>
          <a:p>
            <a:pPr>
              <a:buNone/>
            </a:pPr>
            <a:r>
              <a:rPr lang="en-GB" sz="2400" dirty="0">
                <a:solidFill>
                  <a:srgbClr val="00628C"/>
                </a:solidFill>
                <a:latin typeface="Myriad Pro" panose="020B0503030403020204" pitchFamily="34" charset="0"/>
                <a:ea typeface="Times New Roman" panose="02020603050405020304" pitchFamily="18" charset="0"/>
                <a:cs typeface="Times New Roman" panose="02020603050405020304" pitchFamily="18" charset="0"/>
              </a:rPr>
              <a:t>+ 4</a:t>
            </a:r>
            <a:endParaRPr lang="en-GB" sz="2400" dirty="0">
              <a:solidFill>
                <a:srgbClr val="00628C"/>
              </a:solidFill>
              <a:latin typeface="Myriad Pro" panose="020B0503030403020204" pitchFamily="34" charset="0"/>
            </a:endParaRPr>
          </a:p>
        </p:txBody>
      </p:sp>
      <p:pic>
        <p:nvPicPr>
          <p:cNvPr id="12" name="Picture 11">
            <a:extLst>
              <a:ext uri="{FF2B5EF4-FFF2-40B4-BE49-F238E27FC236}">
                <a16:creationId xmlns:a16="http://schemas.microsoft.com/office/drawing/2014/main" id="{BD2EBDF9-7598-4B40-90EC-068696501B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2360" y="3520886"/>
            <a:ext cx="5745619" cy="411084"/>
          </a:xfrm>
          <a:prstGeom prst="rect">
            <a:avLst/>
          </a:prstGeom>
        </p:spPr>
      </p:pic>
      <p:sp>
        <p:nvSpPr>
          <p:cNvPr id="13" name="Rectangle 12">
            <a:extLst>
              <a:ext uri="{FF2B5EF4-FFF2-40B4-BE49-F238E27FC236}">
                <a16:creationId xmlns:a16="http://schemas.microsoft.com/office/drawing/2014/main" id="{D86A672D-AEFE-459F-97FC-5316C4DEAE6E}"/>
              </a:ext>
            </a:extLst>
          </p:cNvPr>
          <p:cNvSpPr/>
          <p:nvPr/>
        </p:nvSpPr>
        <p:spPr>
          <a:xfrm>
            <a:off x="2751541" y="3091273"/>
            <a:ext cx="1547256" cy="461665"/>
          </a:xfrm>
          <a:prstGeom prst="rect">
            <a:avLst/>
          </a:prstGeom>
        </p:spPr>
        <p:txBody>
          <a:bodyPr wrap="square">
            <a:spAutoFit/>
          </a:bodyPr>
          <a:lstStyle/>
          <a:p>
            <a:pPr algn="ctr">
              <a:buNone/>
            </a:pPr>
            <a:r>
              <a:rPr lang="en-GB" sz="2400" b="1" dirty="0">
                <a:latin typeface="Myriad Pro" panose="020B0503030403020204" pitchFamily="34" charset="0"/>
              </a:rPr>
              <a:t>3</a:t>
            </a:r>
            <a:r>
              <a:rPr lang="en-GB" sz="2400" dirty="0">
                <a:latin typeface="Myriad Pro" panose="020B0503030403020204" pitchFamily="34" charset="0"/>
              </a:rPr>
              <a:t> fours</a:t>
            </a:r>
            <a:endParaRPr lang="en-GB" sz="2400" b="1" dirty="0">
              <a:latin typeface="Myriad Pro" panose="020B0503030403020204" pitchFamily="34" charset="0"/>
            </a:endParaRPr>
          </a:p>
        </p:txBody>
      </p:sp>
      <p:sp>
        <p:nvSpPr>
          <p:cNvPr id="14" name="Rectangle 13">
            <a:extLst>
              <a:ext uri="{FF2B5EF4-FFF2-40B4-BE49-F238E27FC236}">
                <a16:creationId xmlns:a16="http://schemas.microsoft.com/office/drawing/2014/main" id="{E55F2E4A-C924-4B37-BCE1-F01D096009F9}"/>
              </a:ext>
            </a:extLst>
          </p:cNvPr>
          <p:cNvSpPr/>
          <p:nvPr/>
        </p:nvSpPr>
        <p:spPr>
          <a:xfrm>
            <a:off x="2060550" y="6145426"/>
            <a:ext cx="2294763" cy="461665"/>
          </a:xfrm>
          <a:prstGeom prst="rect">
            <a:avLst/>
          </a:prstGeom>
        </p:spPr>
        <p:txBody>
          <a:bodyPr wrap="square">
            <a:spAutoFit/>
          </a:bodyPr>
          <a:lstStyle/>
          <a:p>
            <a:pPr algn="ct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14 ÷ 4 =</a:t>
            </a:r>
            <a:r>
              <a:rPr lang="en-GB" sz="2400" dirty="0">
                <a:latin typeface="Myriad Pro" panose="020B0503030403020204" pitchFamily="34" charset="0"/>
                <a:ea typeface="Myriad Pro Semibold" charset="0"/>
                <a:cs typeface="Myriad Pro Semibold" charset="0"/>
              </a:rPr>
              <a:t> 3 r 2</a:t>
            </a:r>
            <a:endParaRPr lang="en-GB" sz="2400" dirty="0">
              <a:latin typeface="Myriad Pro" panose="020B0503030403020204" pitchFamily="34" charset="0"/>
            </a:endParaRPr>
          </a:p>
        </p:txBody>
      </p:sp>
      <p:sp>
        <p:nvSpPr>
          <p:cNvPr id="15" name="Rectangle 14">
            <a:extLst>
              <a:ext uri="{FF2B5EF4-FFF2-40B4-BE49-F238E27FC236}">
                <a16:creationId xmlns:a16="http://schemas.microsoft.com/office/drawing/2014/main" id="{684469E3-DB36-464E-AA9B-DE03744800A3}"/>
              </a:ext>
            </a:extLst>
          </p:cNvPr>
          <p:cNvSpPr/>
          <p:nvPr/>
        </p:nvSpPr>
        <p:spPr>
          <a:xfrm>
            <a:off x="2305426" y="5301208"/>
            <a:ext cx="4179259" cy="904863"/>
          </a:xfrm>
          <a:prstGeom prst="rect">
            <a:avLst/>
          </a:prstGeom>
        </p:spPr>
        <p:txBody>
          <a:bodyPr wrap="square">
            <a:spAutoFit/>
          </a:bodyPr>
          <a:lstStyle/>
          <a:p>
            <a:pP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12 = 3 </a:t>
            </a:r>
            <a:r>
              <a:rPr lang="en-GB" sz="2400" dirty="0">
                <a:latin typeface="Myriad Pro" panose="020B0503030403020204" pitchFamily="34" charset="0"/>
                <a:ea typeface="Myriad Pro Semibold" charset="0"/>
                <a:cs typeface="Myriad Pro Semibold" charset="0"/>
              </a:rPr>
              <a:t>× 4</a:t>
            </a:r>
          </a:p>
          <a:p>
            <a:pPr>
              <a:buNone/>
            </a:pPr>
            <a:r>
              <a:rPr lang="en-GB" sz="2400" dirty="0">
                <a:latin typeface="Myriad Pro" panose="020B0503030403020204" pitchFamily="34" charset="0"/>
                <a:ea typeface="Myriad Pro Semibold" charset="0"/>
                <a:cs typeface="Myriad Pro Semibold" charset="0"/>
              </a:rPr>
              <a:t>14 = 3 × 4 + 2</a:t>
            </a:r>
            <a:r>
              <a:rPr lang="en-GB" sz="2400" dirty="0">
                <a:latin typeface="Myriad Pro" panose="020B0503030403020204" pitchFamily="34" charset="0"/>
                <a:ea typeface="Times New Roman" panose="02020603050405020304" pitchFamily="18" charset="0"/>
                <a:cs typeface="Times New Roman" panose="02020603050405020304" pitchFamily="18" charset="0"/>
              </a:rPr>
              <a:t> </a:t>
            </a:r>
            <a:r>
              <a:rPr lang="en-GB" sz="2400" dirty="0">
                <a:latin typeface="Myriad Pro" panose="020B0503030403020204" pitchFamily="34" charset="0"/>
                <a:ea typeface="Myriad Pro Semibold" charset="0"/>
                <a:cs typeface="Myriad Pro Semibold" charset="0"/>
              </a:rPr>
              <a:t> </a:t>
            </a:r>
            <a:endParaRPr lang="en-GB" sz="2400" dirty="0">
              <a:latin typeface="Myriad Pro" panose="020B0503030403020204" pitchFamily="34" charset="0"/>
            </a:endParaRPr>
          </a:p>
        </p:txBody>
      </p:sp>
      <p:sp>
        <p:nvSpPr>
          <p:cNvPr id="16" name="Rectangle 15">
            <a:extLst>
              <a:ext uri="{FF2B5EF4-FFF2-40B4-BE49-F238E27FC236}">
                <a16:creationId xmlns:a16="http://schemas.microsoft.com/office/drawing/2014/main" id="{40102E27-7FEE-4F91-B57F-2D358221B8F3}"/>
              </a:ext>
            </a:extLst>
          </p:cNvPr>
          <p:cNvSpPr/>
          <p:nvPr/>
        </p:nvSpPr>
        <p:spPr>
          <a:xfrm>
            <a:off x="6084168" y="2871121"/>
            <a:ext cx="1656184" cy="830997"/>
          </a:xfrm>
          <a:prstGeom prst="rect">
            <a:avLst/>
          </a:prstGeom>
        </p:spPr>
        <p:txBody>
          <a:bodyPr wrap="square">
            <a:spAutoFit/>
          </a:bodyPr>
          <a:lstStyle/>
          <a:p>
            <a:pPr algn="ct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remainder of </a:t>
            </a:r>
            <a:r>
              <a:rPr lang="en-GB" sz="2400" b="1" dirty="0">
                <a:latin typeface="Myriad Pro" panose="020B0503030403020204" pitchFamily="34" charset="0"/>
                <a:ea typeface="Times New Roman" panose="02020603050405020304" pitchFamily="18" charset="0"/>
                <a:cs typeface="Times New Roman" panose="02020603050405020304" pitchFamily="18" charset="0"/>
              </a:rPr>
              <a:t>2</a:t>
            </a:r>
            <a:endParaRPr lang="en-GB" sz="2400" b="1" dirty="0">
              <a:latin typeface="Myriad Pro" panose="020B0503030403020204" pitchFamily="34" charset="0"/>
            </a:endParaRPr>
          </a:p>
        </p:txBody>
      </p:sp>
      <p:cxnSp>
        <p:nvCxnSpPr>
          <p:cNvPr id="17" name="Straight Connector 16">
            <a:extLst>
              <a:ext uri="{FF2B5EF4-FFF2-40B4-BE49-F238E27FC236}">
                <a16:creationId xmlns:a16="http://schemas.microsoft.com/office/drawing/2014/main" id="{89242119-1B19-4B7C-9ED3-C986FAD47157}"/>
              </a:ext>
            </a:extLst>
          </p:cNvPr>
          <p:cNvCxnSpPr>
            <a:stCxn id="16" idx="2"/>
            <a:endCxn id="16" idx="2"/>
          </p:cNvCxnSpPr>
          <p:nvPr/>
        </p:nvCxnSpPr>
        <p:spPr bwMode="auto">
          <a:xfrm>
            <a:off x="6912260" y="3702118"/>
            <a:ext cx="0" cy="0"/>
          </a:xfrm>
          <a:prstGeom prst="lin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a:extLst>
              <a:ext uri="{FF2B5EF4-FFF2-40B4-BE49-F238E27FC236}">
                <a16:creationId xmlns:a16="http://schemas.microsoft.com/office/drawing/2014/main" id="{3F327913-F0CE-4B5B-9507-ED356BB361AB}"/>
              </a:ext>
            </a:extLst>
          </p:cNvPr>
          <p:cNvCxnSpPr/>
          <p:nvPr/>
        </p:nvCxnSpPr>
        <p:spPr bwMode="auto">
          <a:xfrm flipV="1">
            <a:off x="6912260" y="3702119"/>
            <a:ext cx="0" cy="807001"/>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9" name="Picture 18">
            <a:extLst>
              <a:ext uri="{FF2B5EF4-FFF2-40B4-BE49-F238E27FC236}">
                <a16:creationId xmlns:a16="http://schemas.microsoft.com/office/drawing/2014/main" id="{AE0E618E-6DB8-48E6-BEC9-AA4881D42F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3385" y="4703083"/>
            <a:ext cx="5713696" cy="183720"/>
          </a:xfrm>
          <a:prstGeom prst="rect">
            <a:avLst/>
          </a:prstGeom>
        </p:spPr>
      </p:pic>
      <p:sp>
        <p:nvSpPr>
          <p:cNvPr id="22" name="Rectangle 21">
            <a:extLst>
              <a:ext uri="{FF2B5EF4-FFF2-40B4-BE49-F238E27FC236}">
                <a16:creationId xmlns:a16="http://schemas.microsoft.com/office/drawing/2014/main" id="{ADFD406E-29AA-4A78-BE63-F461276CBB79}"/>
              </a:ext>
            </a:extLst>
          </p:cNvPr>
          <p:cNvSpPr/>
          <p:nvPr/>
        </p:nvSpPr>
        <p:spPr>
          <a:xfrm>
            <a:off x="4785229" y="5308284"/>
            <a:ext cx="4179259" cy="904863"/>
          </a:xfrm>
          <a:prstGeom prst="rect">
            <a:avLst/>
          </a:prstGeom>
        </p:spPr>
        <p:txBody>
          <a:bodyPr wrap="square">
            <a:spAutoFit/>
          </a:bodyPr>
          <a:lstStyle/>
          <a:p>
            <a:pP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12 = 4 </a:t>
            </a:r>
            <a:r>
              <a:rPr lang="en-GB" sz="2400" dirty="0">
                <a:latin typeface="Myriad Pro" panose="020B0503030403020204" pitchFamily="34" charset="0"/>
                <a:ea typeface="Myriad Pro Semibold" charset="0"/>
                <a:cs typeface="Myriad Pro Semibold" charset="0"/>
              </a:rPr>
              <a:t>× 3</a:t>
            </a:r>
          </a:p>
          <a:p>
            <a:pPr>
              <a:buNone/>
            </a:pPr>
            <a:r>
              <a:rPr lang="en-GB" sz="2400" dirty="0">
                <a:latin typeface="Myriad Pro" panose="020B0503030403020204" pitchFamily="34" charset="0"/>
                <a:ea typeface="Myriad Pro Semibold" charset="0"/>
                <a:cs typeface="Myriad Pro Semibold" charset="0"/>
              </a:rPr>
              <a:t>14 = 4 × 3 + 2</a:t>
            </a:r>
            <a:r>
              <a:rPr lang="en-GB" sz="2400" dirty="0">
                <a:latin typeface="Myriad Pro" panose="020B0503030403020204" pitchFamily="34" charset="0"/>
                <a:ea typeface="Times New Roman" panose="02020603050405020304" pitchFamily="18" charset="0"/>
                <a:cs typeface="Times New Roman" panose="02020603050405020304" pitchFamily="18" charset="0"/>
              </a:rPr>
              <a:t> </a:t>
            </a:r>
            <a:r>
              <a:rPr lang="en-GB" sz="2400" dirty="0">
                <a:latin typeface="Myriad Pro" panose="020B0503030403020204" pitchFamily="34" charset="0"/>
                <a:ea typeface="Myriad Pro Semibold" charset="0"/>
                <a:cs typeface="Myriad Pro Semibold" charset="0"/>
              </a:rPr>
              <a:t> </a:t>
            </a:r>
            <a:endParaRPr lang="en-GB" sz="2400" dirty="0">
              <a:latin typeface="Myriad Pro" panose="020B0503030403020204" pitchFamily="34" charset="0"/>
            </a:endParaRPr>
          </a:p>
        </p:txBody>
      </p:sp>
      <p:pic>
        <p:nvPicPr>
          <p:cNvPr id="23" name="Picture 22">
            <a:extLst>
              <a:ext uri="{FF2B5EF4-FFF2-40B4-BE49-F238E27FC236}">
                <a16:creationId xmlns:a16="http://schemas.microsoft.com/office/drawing/2014/main" id="{23142E48-FDA1-4DBB-8BE3-D108504A70F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2360" y="4675244"/>
            <a:ext cx="7839279" cy="592726"/>
          </a:xfrm>
          <a:prstGeom prst="rect">
            <a:avLst/>
          </a:prstGeom>
        </p:spPr>
      </p:pic>
      <p:pic>
        <p:nvPicPr>
          <p:cNvPr id="21" name="Picture 20">
            <a:extLst>
              <a:ext uri="{FF2B5EF4-FFF2-40B4-BE49-F238E27FC236}">
                <a16:creationId xmlns:a16="http://schemas.microsoft.com/office/drawing/2014/main" id="{423A6538-9171-45D7-BD7D-1FE77621D11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71200" y="4849282"/>
            <a:ext cx="458884" cy="458884"/>
          </a:xfrm>
          <a:prstGeom prst="rect">
            <a:avLst/>
          </a:prstGeom>
        </p:spPr>
      </p:pic>
    </p:spTree>
    <p:extLst>
      <p:ext uri="{BB962C8B-B14F-4D97-AF65-F5344CB8AC3E}">
        <p14:creationId xmlns:p14="http://schemas.microsoft.com/office/powerpoint/2010/main" val="2640746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22" presetClass="entr" presetSubtype="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22" presetClass="entr" presetSubtype="8"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par>
                                <p:cTn id="35" presetID="10"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par>
                                <p:cTn id="43" presetID="10" presetClass="entr" presetSubtype="0"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500"/>
                                        <p:tgtEl>
                                          <p:spTgt spid="2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
                                        </p:tgtEl>
                                        <p:attrNameLst>
                                          <p:attrName>style.visibility</p:attrName>
                                        </p:attrNameLst>
                                      </p:cBhvr>
                                      <p:to>
                                        <p:strVal val="visible"/>
                                      </p:to>
                                    </p:set>
                                    <p:animEffect transition="in" filter="fade">
                                      <p:cBhvr>
                                        <p:cTn id="53" dur="500"/>
                                        <p:tgtEl>
                                          <p:spTgt spid="3"/>
                                        </p:tgtEl>
                                      </p:cBhvr>
                                    </p:animEffect>
                                  </p:childTnLst>
                                </p:cTn>
                              </p:par>
                              <p:par>
                                <p:cTn id="54" presetID="10" presetClass="entr" presetSubtype="0" fill="hold"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500"/>
                                        <p:tgtEl>
                                          <p:spTgt spid="21"/>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500"/>
                                        <p:tgtEl>
                                          <p:spTgt spid="15"/>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fade">
                                      <p:cBhvr>
                                        <p:cTn id="66" dur="500"/>
                                        <p:tgtEl>
                                          <p:spTgt spid="22"/>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fade">
                                      <p:cBhvr>
                                        <p:cTn id="7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 grpId="0"/>
      <p:bldP spid="7" grpId="0"/>
      <p:bldP spid="9" grpId="0"/>
      <p:bldP spid="11" grpId="0"/>
      <p:bldP spid="13" grpId="0"/>
      <p:bldP spid="14" grpId="0"/>
      <p:bldP spid="15" grpId="0"/>
      <p:bldP spid="16" grpId="0"/>
      <p:bldP spid="2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FD1BD8-FDE3-48C6-AC3F-9A6C9877B802}"/>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2.12 </a:t>
            </a:r>
            <a:r>
              <a:rPr lang="en-GB" dirty="0"/>
              <a:t>Division with remainders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2:4</a:t>
            </a:r>
          </a:p>
        </p:txBody>
      </p:sp>
      <p:sp>
        <p:nvSpPr>
          <p:cNvPr id="4" name="Rectangle 3">
            <a:extLst>
              <a:ext uri="{FF2B5EF4-FFF2-40B4-BE49-F238E27FC236}">
                <a16:creationId xmlns:a16="http://schemas.microsoft.com/office/drawing/2014/main" id="{B1E0D621-3CAC-42E2-9D5C-340378AF3839}"/>
              </a:ext>
            </a:extLst>
          </p:cNvPr>
          <p:cNvSpPr/>
          <p:nvPr/>
        </p:nvSpPr>
        <p:spPr>
          <a:xfrm>
            <a:off x="6800182" y="5301208"/>
            <a:ext cx="2082359" cy="904863"/>
          </a:xfrm>
          <a:prstGeom prst="rect">
            <a:avLst/>
          </a:prstGeom>
        </p:spPr>
        <p:txBody>
          <a:bodyPr wrap="square">
            <a:spAutoFit/>
          </a:bodyPr>
          <a:lstStyle/>
          <a:p>
            <a:pPr algn="ctr">
              <a:buNone/>
            </a:pPr>
            <a:r>
              <a:rPr lang="en-GB" sz="2400" b="1" dirty="0">
                <a:latin typeface="Myriad Pro" panose="020B0503030403020204" pitchFamily="34" charset="0"/>
                <a:ea typeface="Times New Roman" panose="02020603050405020304" pitchFamily="18" charset="0"/>
                <a:cs typeface="Times New Roman" panose="02020603050405020304" pitchFamily="18" charset="0"/>
              </a:rPr>
              <a:t>not</a:t>
            </a:r>
            <a:r>
              <a:rPr lang="en-GB" sz="2400" dirty="0">
                <a:latin typeface="Myriad Pro" panose="020B0503030403020204" pitchFamily="34" charset="0"/>
                <a:ea typeface="Times New Roman" panose="02020603050405020304" pitchFamily="18" charset="0"/>
                <a:cs typeface="Times New Roman" panose="02020603050405020304" pitchFamily="18" charset="0"/>
              </a:rPr>
              <a:t> a </a:t>
            </a:r>
          </a:p>
          <a:p>
            <a:pPr algn="ct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multiple of 4</a:t>
            </a:r>
            <a:endParaRPr lang="en-GB" sz="2400" dirty="0">
              <a:latin typeface="Myriad Pro" panose="020B0503030403020204" pitchFamily="34" charset="0"/>
            </a:endParaRPr>
          </a:p>
        </p:txBody>
      </p:sp>
      <p:sp>
        <p:nvSpPr>
          <p:cNvPr id="5" name="Rectangle 4">
            <a:extLst>
              <a:ext uri="{FF2B5EF4-FFF2-40B4-BE49-F238E27FC236}">
                <a16:creationId xmlns:a16="http://schemas.microsoft.com/office/drawing/2014/main" id="{620DA7C1-E790-497F-9A52-937612B53C32}"/>
              </a:ext>
            </a:extLst>
          </p:cNvPr>
          <p:cNvSpPr/>
          <p:nvPr/>
        </p:nvSpPr>
        <p:spPr>
          <a:xfrm>
            <a:off x="2702129" y="746725"/>
            <a:ext cx="3739743" cy="461665"/>
          </a:xfrm>
          <a:prstGeom prst="rect">
            <a:avLst/>
          </a:prstGeom>
        </p:spPr>
        <p:txBody>
          <a:bodyPr wrap="none">
            <a:spAutoFit/>
          </a:bodyPr>
          <a:lstStyle/>
          <a:p>
            <a:pPr algn="ctr">
              <a:buNone/>
            </a:pPr>
            <a:r>
              <a:rPr lang="en-GB" sz="2400" dirty="0">
                <a:latin typeface="Myriad Pro" panose="020B0503030403020204" pitchFamily="34" charset="0"/>
              </a:rPr>
              <a:t>Dividend = 15, divisor = 4:</a:t>
            </a:r>
          </a:p>
        </p:txBody>
      </p:sp>
      <p:pic>
        <p:nvPicPr>
          <p:cNvPr id="6" name="Picture 5">
            <a:extLst>
              <a:ext uri="{FF2B5EF4-FFF2-40B4-BE49-F238E27FC236}">
                <a16:creationId xmlns:a16="http://schemas.microsoft.com/office/drawing/2014/main" id="{07F3323A-E078-4B48-B186-DDF4BD0905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0681" y="1242453"/>
            <a:ext cx="4260476" cy="1891235"/>
          </a:xfrm>
          <a:prstGeom prst="rect">
            <a:avLst/>
          </a:prstGeom>
        </p:spPr>
      </p:pic>
      <p:pic>
        <p:nvPicPr>
          <p:cNvPr id="7" name="Picture 6">
            <a:extLst>
              <a:ext uri="{FF2B5EF4-FFF2-40B4-BE49-F238E27FC236}">
                <a16:creationId xmlns:a16="http://schemas.microsoft.com/office/drawing/2014/main" id="{17C48530-D456-48CB-A3F2-DCC74034DC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324" y="4089982"/>
            <a:ext cx="1912020" cy="573606"/>
          </a:xfrm>
          <a:prstGeom prst="rect">
            <a:avLst/>
          </a:prstGeom>
        </p:spPr>
      </p:pic>
      <p:sp>
        <p:nvSpPr>
          <p:cNvPr id="8" name="Rectangle 7">
            <a:extLst>
              <a:ext uri="{FF2B5EF4-FFF2-40B4-BE49-F238E27FC236}">
                <a16:creationId xmlns:a16="http://schemas.microsoft.com/office/drawing/2014/main" id="{C7F8F958-5CA5-4513-93E8-268A0AF6B4ED}"/>
              </a:ext>
            </a:extLst>
          </p:cNvPr>
          <p:cNvSpPr/>
          <p:nvPr/>
        </p:nvSpPr>
        <p:spPr>
          <a:xfrm>
            <a:off x="1398648" y="3638938"/>
            <a:ext cx="590226" cy="461665"/>
          </a:xfrm>
          <a:prstGeom prst="rect">
            <a:avLst/>
          </a:prstGeom>
        </p:spPr>
        <p:txBody>
          <a:bodyPr wrap="none">
            <a:spAutoFit/>
          </a:bodyPr>
          <a:lstStyle/>
          <a:p>
            <a:pPr>
              <a:buNone/>
            </a:pPr>
            <a:r>
              <a:rPr lang="en-GB" sz="2400" dirty="0">
                <a:solidFill>
                  <a:srgbClr val="00628C"/>
                </a:solidFill>
                <a:latin typeface="Myriad Pro" panose="020B0503030403020204" pitchFamily="34" charset="0"/>
                <a:ea typeface="Times New Roman" panose="02020603050405020304" pitchFamily="18" charset="0"/>
                <a:cs typeface="Times New Roman" panose="02020603050405020304" pitchFamily="18" charset="0"/>
              </a:rPr>
              <a:t>+ 4</a:t>
            </a:r>
            <a:endParaRPr lang="en-GB" sz="2400" dirty="0">
              <a:solidFill>
                <a:srgbClr val="00628C"/>
              </a:solidFill>
              <a:latin typeface="Myriad Pro" panose="020B0503030403020204" pitchFamily="34" charset="0"/>
            </a:endParaRPr>
          </a:p>
        </p:txBody>
      </p:sp>
      <p:pic>
        <p:nvPicPr>
          <p:cNvPr id="9" name="Picture 8">
            <a:extLst>
              <a:ext uri="{FF2B5EF4-FFF2-40B4-BE49-F238E27FC236}">
                <a16:creationId xmlns:a16="http://schemas.microsoft.com/office/drawing/2014/main" id="{B494987E-5EE6-4BE9-9B02-FFA3131339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0285" y="4073755"/>
            <a:ext cx="1912020" cy="573606"/>
          </a:xfrm>
          <a:prstGeom prst="rect">
            <a:avLst/>
          </a:prstGeom>
        </p:spPr>
      </p:pic>
      <p:sp>
        <p:nvSpPr>
          <p:cNvPr id="10" name="Rectangle 9">
            <a:extLst>
              <a:ext uri="{FF2B5EF4-FFF2-40B4-BE49-F238E27FC236}">
                <a16:creationId xmlns:a16="http://schemas.microsoft.com/office/drawing/2014/main" id="{B7AEE1F7-473F-4B4F-893B-96AC84633D59}"/>
              </a:ext>
            </a:extLst>
          </p:cNvPr>
          <p:cNvSpPr/>
          <p:nvPr/>
        </p:nvSpPr>
        <p:spPr>
          <a:xfrm>
            <a:off x="3285609" y="3622711"/>
            <a:ext cx="590226" cy="461665"/>
          </a:xfrm>
          <a:prstGeom prst="rect">
            <a:avLst/>
          </a:prstGeom>
        </p:spPr>
        <p:txBody>
          <a:bodyPr wrap="none">
            <a:spAutoFit/>
          </a:bodyPr>
          <a:lstStyle/>
          <a:p>
            <a:pPr>
              <a:buNone/>
            </a:pPr>
            <a:r>
              <a:rPr lang="en-GB" sz="2400" dirty="0">
                <a:solidFill>
                  <a:srgbClr val="00628C"/>
                </a:solidFill>
                <a:latin typeface="Myriad Pro" panose="020B0503030403020204" pitchFamily="34" charset="0"/>
                <a:ea typeface="Times New Roman" panose="02020603050405020304" pitchFamily="18" charset="0"/>
                <a:cs typeface="Times New Roman" panose="02020603050405020304" pitchFamily="18" charset="0"/>
              </a:rPr>
              <a:t>+ 4</a:t>
            </a:r>
            <a:endParaRPr lang="en-GB" sz="2400" dirty="0">
              <a:solidFill>
                <a:srgbClr val="00628C"/>
              </a:solidFill>
              <a:latin typeface="Myriad Pro" panose="020B0503030403020204" pitchFamily="34" charset="0"/>
            </a:endParaRPr>
          </a:p>
        </p:txBody>
      </p:sp>
      <p:pic>
        <p:nvPicPr>
          <p:cNvPr id="11" name="Picture 10">
            <a:extLst>
              <a:ext uri="{FF2B5EF4-FFF2-40B4-BE49-F238E27FC236}">
                <a16:creationId xmlns:a16="http://schemas.microsoft.com/office/drawing/2014/main" id="{AEC7BA82-AF55-4D7F-B747-A168F319F2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2183" y="4073755"/>
            <a:ext cx="1912020" cy="573606"/>
          </a:xfrm>
          <a:prstGeom prst="rect">
            <a:avLst/>
          </a:prstGeom>
        </p:spPr>
      </p:pic>
      <p:sp>
        <p:nvSpPr>
          <p:cNvPr id="12" name="Rectangle 11">
            <a:extLst>
              <a:ext uri="{FF2B5EF4-FFF2-40B4-BE49-F238E27FC236}">
                <a16:creationId xmlns:a16="http://schemas.microsoft.com/office/drawing/2014/main" id="{D280AE0F-20DD-4EEF-AC0F-B554C1E94511}"/>
              </a:ext>
            </a:extLst>
          </p:cNvPr>
          <p:cNvSpPr/>
          <p:nvPr/>
        </p:nvSpPr>
        <p:spPr>
          <a:xfrm>
            <a:off x="5217507" y="3622711"/>
            <a:ext cx="590226" cy="461665"/>
          </a:xfrm>
          <a:prstGeom prst="rect">
            <a:avLst/>
          </a:prstGeom>
        </p:spPr>
        <p:txBody>
          <a:bodyPr wrap="none">
            <a:spAutoFit/>
          </a:bodyPr>
          <a:lstStyle/>
          <a:p>
            <a:pPr>
              <a:buNone/>
            </a:pPr>
            <a:r>
              <a:rPr lang="en-GB" sz="2400" dirty="0">
                <a:solidFill>
                  <a:srgbClr val="00628C"/>
                </a:solidFill>
                <a:latin typeface="Myriad Pro" panose="020B0503030403020204" pitchFamily="34" charset="0"/>
                <a:ea typeface="Times New Roman" panose="02020603050405020304" pitchFamily="18" charset="0"/>
                <a:cs typeface="Times New Roman" panose="02020603050405020304" pitchFamily="18" charset="0"/>
              </a:rPr>
              <a:t>+ 4</a:t>
            </a:r>
            <a:endParaRPr lang="en-GB" sz="2400" dirty="0">
              <a:solidFill>
                <a:srgbClr val="00628C"/>
              </a:solidFill>
              <a:latin typeface="Myriad Pro" panose="020B0503030403020204" pitchFamily="34" charset="0"/>
            </a:endParaRPr>
          </a:p>
        </p:txBody>
      </p:sp>
      <p:pic>
        <p:nvPicPr>
          <p:cNvPr id="13" name="Picture 12">
            <a:extLst>
              <a:ext uri="{FF2B5EF4-FFF2-40B4-BE49-F238E27FC236}">
                <a16:creationId xmlns:a16="http://schemas.microsoft.com/office/drawing/2014/main" id="{542C7518-3975-4A5E-A1E4-905DBDD244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2360" y="3520886"/>
            <a:ext cx="5745619" cy="411084"/>
          </a:xfrm>
          <a:prstGeom prst="rect">
            <a:avLst/>
          </a:prstGeom>
        </p:spPr>
      </p:pic>
      <p:sp>
        <p:nvSpPr>
          <p:cNvPr id="14" name="Rectangle 13">
            <a:extLst>
              <a:ext uri="{FF2B5EF4-FFF2-40B4-BE49-F238E27FC236}">
                <a16:creationId xmlns:a16="http://schemas.microsoft.com/office/drawing/2014/main" id="{DDDD47FD-7B58-47FC-B8D0-AA6C100CE40B}"/>
              </a:ext>
            </a:extLst>
          </p:cNvPr>
          <p:cNvSpPr/>
          <p:nvPr/>
        </p:nvSpPr>
        <p:spPr>
          <a:xfrm>
            <a:off x="2751541" y="3091273"/>
            <a:ext cx="1547256" cy="461665"/>
          </a:xfrm>
          <a:prstGeom prst="rect">
            <a:avLst/>
          </a:prstGeom>
        </p:spPr>
        <p:txBody>
          <a:bodyPr wrap="square">
            <a:spAutoFit/>
          </a:bodyPr>
          <a:lstStyle/>
          <a:p>
            <a:pPr algn="ctr">
              <a:buNone/>
            </a:pPr>
            <a:r>
              <a:rPr lang="en-GB" sz="2400" b="1" dirty="0">
                <a:latin typeface="Myriad Pro" panose="020B0503030403020204" pitchFamily="34" charset="0"/>
              </a:rPr>
              <a:t>3</a:t>
            </a:r>
            <a:r>
              <a:rPr lang="en-GB" sz="2400" dirty="0">
                <a:latin typeface="Myriad Pro" panose="020B0503030403020204" pitchFamily="34" charset="0"/>
              </a:rPr>
              <a:t> fours</a:t>
            </a:r>
            <a:endParaRPr lang="en-GB" sz="2400" b="1" dirty="0">
              <a:latin typeface="Myriad Pro" panose="020B0503030403020204" pitchFamily="34" charset="0"/>
            </a:endParaRPr>
          </a:p>
        </p:txBody>
      </p:sp>
      <p:sp>
        <p:nvSpPr>
          <p:cNvPr id="15" name="Rectangle 14">
            <a:extLst>
              <a:ext uri="{FF2B5EF4-FFF2-40B4-BE49-F238E27FC236}">
                <a16:creationId xmlns:a16="http://schemas.microsoft.com/office/drawing/2014/main" id="{87FE4EDA-5E3C-4B53-A539-5C8968A9265C}"/>
              </a:ext>
            </a:extLst>
          </p:cNvPr>
          <p:cNvSpPr/>
          <p:nvPr/>
        </p:nvSpPr>
        <p:spPr>
          <a:xfrm>
            <a:off x="2060550" y="6145426"/>
            <a:ext cx="2294763" cy="461665"/>
          </a:xfrm>
          <a:prstGeom prst="rect">
            <a:avLst/>
          </a:prstGeom>
        </p:spPr>
        <p:txBody>
          <a:bodyPr wrap="square">
            <a:spAutoFit/>
          </a:bodyPr>
          <a:lstStyle/>
          <a:p>
            <a:pPr algn="ct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15 ÷ 4 =</a:t>
            </a:r>
            <a:r>
              <a:rPr lang="en-GB" sz="2400" dirty="0">
                <a:latin typeface="Myriad Pro" panose="020B0503030403020204" pitchFamily="34" charset="0"/>
                <a:ea typeface="Myriad Pro Semibold" charset="0"/>
                <a:cs typeface="Myriad Pro Semibold" charset="0"/>
              </a:rPr>
              <a:t> 3 r 3</a:t>
            </a:r>
            <a:endParaRPr lang="en-GB" sz="2400" dirty="0">
              <a:latin typeface="Myriad Pro" panose="020B0503030403020204" pitchFamily="34" charset="0"/>
            </a:endParaRPr>
          </a:p>
        </p:txBody>
      </p:sp>
      <p:sp>
        <p:nvSpPr>
          <p:cNvPr id="16" name="Rectangle 15">
            <a:extLst>
              <a:ext uri="{FF2B5EF4-FFF2-40B4-BE49-F238E27FC236}">
                <a16:creationId xmlns:a16="http://schemas.microsoft.com/office/drawing/2014/main" id="{F32F7B49-E588-4223-9CEA-BD086E54B8A4}"/>
              </a:ext>
            </a:extLst>
          </p:cNvPr>
          <p:cNvSpPr/>
          <p:nvPr/>
        </p:nvSpPr>
        <p:spPr>
          <a:xfrm>
            <a:off x="2305426" y="5301208"/>
            <a:ext cx="4179259" cy="904863"/>
          </a:xfrm>
          <a:prstGeom prst="rect">
            <a:avLst/>
          </a:prstGeom>
        </p:spPr>
        <p:txBody>
          <a:bodyPr wrap="square">
            <a:spAutoFit/>
          </a:bodyPr>
          <a:lstStyle/>
          <a:p>
            <a:pP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12 = 3 </a:t>
            </a:r>
            <a:r>
              <a:rPr lang="en-GB" sz="2400" dirty="0">
                <a:latin typeface="Myriad Pro" panose="020B0503030403020204" pitchFamily="34" charset="0"/>
                <a:ea typeface="Myriad Pro Semibold" charset="0"/>
                <a:cs typeface="Myriad Pro Semibold" charset="0"/>
              </a:rPr>
              <a:t>× 4</a:t>
            </a:r>
          </a:p>
          <a:p>
            <a:pPr>
              <a:buNone/>
            </a:pPr>
            <a:r>
              <a:rPr lang="en-GB" sz="2400" dirty="0">
                <a:latin typeface="Myriad Pro" panose="020B0503030403020204" pitchFamily="34" charset="0"/>
                <a:ea typeface="Myriad Pro Semibold" charset="0"/>
                <a:cs typeface="Myriad Pro Semibold" charset="0"/>
              </a:rPr>
              <a:t>15 = 3 × 4 + 3</a:t>
            </a:r>
            <a:r>
              <a:rPr lang="en-GB" sz="2400" dirty="0">
                <a:latin typeface="Myriad Pro" panose="020B0503030403020204" pitchFamily="34" charset="0"/>
                <a:ea typeface="Times New Roman" panose="02020603050405020304" pitchFamily="18" charset="0"/>
                <a:cs typeface="Times New Roman" panose="02020603050405020304" pitchFamily="18" charset="0"/>
              </a:rPr>
              <a:t> </a:t>
            </a:r>
            <a:r>
              <a:rPr lang="en-GB" sz="2400" dirty="0">
                <a:latin typeface="Myriad Pro" panose="020B0503030403020204" pitchFamily="34" charset="0"/>
                <a:ea typeface="Myriad Pro Semibold" charset="0"/>
                <a:cs typeface="Myriad Pro Semibold" charset="0"/>
              </a:rPr>
              <a:t> </a:t>
            </a:r>
            <a:endParaRPr lang="en-GB" sz="2400" dirty="0">
              <a:latin typeface="Myriad Pro" panose="020B0503030403020204" pitchFamily="34" charset="0"/>
            </a:endParaRPr>
          </a:p>
        </p:txBody>
      </p:sp>
      <p:sp>
        <p:nvSpPr>
          <p:cNvPr id="17" name="Rectangle 16">
            <a:extLst>
              <a:ext uri="{FF2B5EF4-FFF2-40B4-BE49-F238E27FC236}">
                <a16:creationId xmlns:a16="http://schemas.microsoft.com/office/drawing/2014/main" id="{E5584904-7C1E-4475-97F8-DA0F19D85949}"/>
              </a:ext>
            </a:extLst>
          </p:cNvPr>
          <p:cNvSpPr/>
          <p:nvPr/>
        </p:nvSpPr>
        <p:spPr>
          <a:xfrm>
            <a:off x="6300192" y="2871121"/>
            <a:ext cx="1656184" cy="830997"/>
          </a:xfrm>
          <a:prstGeom prst="rect">
            <a:avLst/>
          </a:prstGeom>
        </p:spPr>
        <p:txBody>
          <a:bodyPr wrap="square">
            <a:spAutoFit/>
          </a:bodyPr>
          <a:lstStyle/>
          <a:p>
            <a:pPr algn="ct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remainder of </a:t>
            </a:r>
            <a:r>
              <a:rPr lang="en-GB" sz="2400" b="1" dirty="0">
                <a:latin typeface="Myriad Pro" panose="020B0503030403020204" pitchFamily="34" charset="0"/>
                <a:ea typeface="Times New Roman" panose="02020603050405020304" pitchFamily="18" charset="0"/>
                <a:cs typeface="Times New Roman" panose="02020603050405020304" pitchFamily="18" charset="0"/>
              </a:rPr>
              <a:t>3</a:t>
            </a:r>
            <a:endParaRPr lang="en-GB" sz="2400" b="1" dirty="0">
              <a:latin typeface="Myriad Pro" panose="020B0503030403020204" pitchFamily="34" charset="0"/>
            </a:endParaRPr>
          </a:p>
        </p:txBody>
      </p:sp>
      <p:cxnSp>
        <p:nvCxnSpPr>
          <p:cNvPr id="18" name="Straight Connector 17">
            <a:extLst>
              <a:ext uri="{FF2B5EF4-FFF2-40B4-BE49-F238E27FC236}">
                <a16:creationId xmlns:a16="http://schemas.microsoft.com/office/drawing/2014/main" id="{5B449780-EA19-47D2-BE3D-321FE3E04625}"/>
              </a:ext>
            </a:extLst>
          </p:cNvPr>
          <p:cNvCxnSpPr>
            <a:stCxn id="17" idx="2"/>
            <a:endCxn id="17" idx="2"/>
          </p:cNvCxnSpPr>
          <p:nvPr/>
        </p:nvCxnSpPr>
        <p:spPr bwMode="auto">
          <a:xfrm>
            <a:off x="7128284" y="3702118"/>
            <a:ext cx="0" cy="0"/>
          </a:xfrm>
          <a:prstGeom prst="lin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Connector 18">
            <a:extLst>
              <a:ext uri="{FF2B5EF4-FFF2-40B4-BE49-F238E27FC236}">
                <a16:creationId xmlns:a16="http://schemas.microsoft.com/office/drawing/2014/main" id="{47CAE065-0B06-4072-A114-071079E8321C}"/>
              </a:ext>
            </a:extLst>
          </p:cNvPr>
          <p:cNvCxnSpPr/>
          <p:nvPr/>
        </p:nvCxnSpPr>
        <p:spPr bwMode="auto">
          <a:xfrm flipV="1">
            <a:off x="7128284" y="3702119"/>
            <a:ext cx="0" cy="807001"/>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0" name="Picture 19">
            <a:extLst>
              <a:ext uri="{FF2B5EF4-FFF2-40B4-BE49-F238E27FC236}">
                <a16:creationId xmlns:a16="http://schemas.microsoft.com/office/drawing/2014/main" id="{9D71A391-958F-42BE-8C72-30841F157BA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3385" y="4703083"/>
            <a:ext cx="5713696" cy="183720"/>
          </a:xfrm>
          <a:prstGeom prst="rect">
            <a:avLst/>
          </a:prstGeom>
        </p:spPr>
      </p:pic>
      <p:sp>
        <p:nvSpPr>
          <p:cNvPr id="23" name="Rectangle 22">
            <a:extLst>
              <a:ext uri="{FF2B5EF4-FFF2-40B4-BE49-F238E27FC236}">
                <a16:creationId xmlns:a16="http://schemas.microsoft.com/office/drawing/2014/main" id="{A57D0C17-57CB-4016-8B5B-ADAEA5D6EC94}"/>
              </a:ext>
            </a:extLst>
          </p:cNvPr>
          <p:cNvSpPr/>
          <p:nvPr/>
        </p:nvSpPr>
        <p:spPr>
          <a:xfrm>
            <a:off x="4785229" y="5308284"/>
            <a:ext cx="4179259" cy="904863"/>
          </a:xfrm>
          <a:prstGeom prst="rect">
            <a:avLst/>
          </a:prstGeom>
        </p:spPr>
        <p:txBody>
          <a:bodyPr wrap="square">
            <a:spAutoFit/>
          </a:bodyPr>
          <a:lstStyle/>
          <a:p>
            <a:pP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12 = 4 </a:t>
            </a:r>
            <a:r>
              <a:rPr lang="en-GB" sz="2400" dirty="0">
                <a:latin typeface="Myriad Pro" panose="020B0503030403020204" pitchFamily="34" charset="0"/>
                <a:ea typeface="Myriad Pro Semibold" charset="0"/>
                <a:cs typeface="Myriad Pro Semibold" charset="0"/>
              </a:rPr>
              <a:t>× 3</a:t>
            </a:r>
          </a:p>
          <a:p>
            <a:pPr>
              <a:buNone/>
            </a:pPr>
            <a:r>
              <a:rPr lang="en-GB" sz="2400" dirty="0">
                <a:latin typeface="Myriad Pro" panose="020B0503030403020204" pitchFamily="34" charset="0"/>
                <a:ea typeface="Myriad Pro Semibold" charset="0"/>
                <a:cs typeface="Myriad Pro Semibold" charset="0"/>
              </a:rPr>
              <a:t>14 = 4 × 3 + 3</a:t>
            </a:r>
            <a:r>
              <a:rPr lang="en-GB" sz="2400" dirty="0">
                <a:latin typeface="Myriad Pro" panose="020B0503030403020204" pitchFamily="34" charset="0"/>
                <a:ea typeface="Times New Roman" panose="02020603050405020304" pitchFamily="18" charset="0"/>
                <a:cs typeface="Times New Roman" panose="02020603050405020304" pitchFamily="18" charset="0"/>
              </a:rPr>
              <a:t> </a:t>
            </a:r>
            <a:r>
              <a:rPr lang="en-GB" sz="2400" dirty="0">
                <a:latin typeface="Myriad Pro" panose="020B0503030403020204" pitchFamily="34" charset="0"/>
                <a:ea typeface="Myriad Pro Semibold" charset="0"/>
                <a:cs typeface="Myriad Pro Semibold" charset="0"/>
              </a:rPr>
              <a:t> </a:t>
            </a:r>
            <a:endParaRPr lang="en-GB" sz="2400" dirty="0">
              <a:latin typeface="Myriad Pro" panose="020B0503030403020204" pitchFamily="34" charset="0"/>
            </a:endParaRPr>
          </a:p>
        </p:txBody>
      </p:sp>
      <p:pic>
        <p:nvPicPr>
          <p:cNvPr id="24" name="Picture 23">
            <a:extLst>
              <a:ext uri="{FF2B5EF4-FFF2-40B4-BE49-F238E27FC236}">
                <a16:creationId xmlns:a16="http://schemas.microsoft.com/office/drawing/2014/main" id="{F70978FB-FFBE-4EF3-9193-0715C257AC3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36851" y="2266933"/>
            <a:ext cx="302806" cy="302806"/>
          </a:xfrm>
          <a:prstGeom prst="rect">
            <a:avLst/>
          </a:prstGeom>
        </p:spPr>
      </p:pic>
      <p:sp>
        <p:nvSpPr>
          <p:cNvPr id="25" name="Rectangle 24">
            <a:extLst>
              <a:ext uri="{FF2B5EF4-FFF2-40B4-BE49-F238E27FC236}">
                <a16:creationId xmlns:a16="http://schemas.microsoft.com/office/drawing/2014/main" id="{4861AD09-3899-4D6B-800B-F567C683A09E}"/>
              </a:ext>
            </a:extLst>
          </p:cNvPr>
          <p:cNvSpPr/>
          <p:nvPr/>
        </p:nvSpPr>
        <p:spPr bwMode="auto">
          <a:xfrm>
            <a:off x="6427081" y="4705200"/>
            <a:ext cx="1423806" cy="177674"/>
          </a:xfrm>
          <a:prstGeom prst="rect">
            <a:avLst/>
          </a:prstGeom>
          <a:solidFill>
            <a:srgbClr val="FF9933"/>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rgbClr val="C68900"/>
              </a:solidFill>
              <a:effectLst/>
              <a:latin typeface="Arial" charset="0"/>
            </a:endParaRPr>
          </a:p>
        </p:txBody>
      </p:sp>
      <p:pic>
        <p:nvPicPr>
          <p:cNvPr id="3" name="Picture 2">
            <a:extLst>
              <a:ext uri="{FF2B5EF4-FFF2-40B4-BE49-F238E27FC236}">
                <a16:creationId xmlns:a16="http://schemas.microsoft.com/office/drawing/2014/main" id="{AF1E49E5-4890-4969-918F-BBF44F9F598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2360" y="4675244"/>
            <a:ext cx="7839279" cy="592726"/>
          </a:xfrm>
          <a:prstGeom prst="rect">
            <a:avLst/>
          </a:prstGeom>
        </p:spPr>
      </p:pic>
      <p:pic>
        <p:nvPicPr>
          <p:cNvPr id="22" name="Picture 21">
            <a:extLst>
              <a:ext uri="{FF2B5EF4-FFF2-40B4-BE49-F238E27FC236}">
                <a16:creationId xmlns:a16="http://schemas.microsoft.com/office/drawing/2014/main" id="{E57EDBF2-6C3E-4798-B6D4-5C3BCACA733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28400" y="4849282"/>
            <a:ext cx="458884" cy="458884"/>
          </a:xfrm>
          <a:prstGeom prst="rect">
            <a:avLst/>
          </a:prstGeom>
        </p:spPr>
      </p:pic>
    </p:spTree>
    <p:extLst>
      <p:ext uri="{BB962C8B-B14F-4D97-AF65-F5344CB8AC3E}">
        <p14:creationId xmlns:p14="http://schemas.microsoft.com/office/powerpoint/2010/main" val="1296825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2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22" presetClass="entr" presetSubtype="8"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22" presetClass="entr" presetSubtype="8"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par>
                                <p:cTn id="35" presetID="10"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par>
                                <p:cTn id="43" presetID="10" presetClass="entr" presetSubtype="0"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500"/>
                                        <p:tgtEl>
                                          <p:spTgt spid="25"/>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500"/>
                                        <p:tgtEl>
                                          <p:spTgt spid="4"/>
                                        </p:tgtEl>
                                      </p:cBhvr>
                                    </p:animEffect>
                                  </p:childTnLst>
                                </p:cTn>
                              </p:par>
                              <p:par>
                                <p:cTn id="54" presetID="10" presetClass="entr" presetSubtype="0" fill="hold" nodeType="with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fade">
                                      <p:cBhvr>
                                        <p:cTn id="56" dur="500"/>
                                        <p:tgtEl>
                                          <p:spTgt spid="22"/>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500"/>
                                        <p:tgtEl>
                                          <p:spTgt spid="16"/>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500"/>
                                        <p:tgtEl>
                                          <p:spTgt spid="23"/>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fade">
                                      <p:cBhvr>
                                        <p:cTn id="7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0" grpId="0"/>
      <p:bldP spid="12" grpId="0"/>
      <p:bldP spid="14" grpId="0"/>
      <p:bldP spid="15" grpId="0"/>
      <p:bldP spid="16" grpId="0"/>
      <p:bldP spid="17" grpId="0"/>
      <p:bldP spid="23" grpId="0"/>
      <p:bldP spid="2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58561D25-44C7-402B-B516-CAF61D727C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360" y="4675244"/>
            <a:ext cx="7839279" cy="592726"/>
          </a:xfrm>
          <a:prstGeom prst="rect">
            <a:avLst/>
          </a:prstGeom>
        </p:spPr>
      </p:pic>
      <p:sp>
        <p:nvSpPr>
          <p:cNvPr id="2" name="Text Placeholder 1">
            <a:extLst>
              <a:ext uri="{FF2B5EF4-FFF2-40B4-BE49-F238E27FC236}">
                <a16:creationId xmlns:a16="http://schemas.microsoft.com/office/drawing/2014/main" id="{C87CEAB8-A620-42C0-AD57-5673F0FCF8CA}"/>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2.12 </a:t>
            </a:r>
            <a:r>
              <a:rPr lang="en-GB" dirty="0"/>
              <a:t>Division with remainders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2:4</a:t>
            </a:r>
          </a:p>
        </p:txBody>
      </p:sp>
      <p:sp>
        <p:nvSpPr>
          <p:cNvPr id="3" name="Rectangle 2">
            <a:extLst>
              <a:ext uri="{FF2B5EF4-FFF2-40B4-BE49-F238E27FC236}">
                <a16:creationId xmlns:a16="http://schemas.microsoft.com/office/drawing/2014/main" id="{369EF293-1EA2-47E1-A29B-560166E5C004}"/>
              </a:ext>
            </a:extLst>
          </p:cNvPr>
          <p:cNvSpPr/>
          <p:nvPr/>
        </p:nvSpPr>
        <p:spPr>
          <a:xfrm>
            <a:off x="7357999" y="5229200"/>
            <a:ext cx="1862075" cy="904863"/>
          </a:xfrm>
          <a:prstGeom prst="rect">
            <a:avLst/>
          </a:prstGeom>
        </p:spPr>
        <p:txBody>
          <a:bodyPr wrap="square">
            <a:spAutoFit/>
          </a:bodyPr>
          <a:lstStyle/>
          <a:p>
            <a:pPr algn="ct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multiple</a:t>
            </a:r>
          </a:p>
          <a:p>
            <a:pPr algn="ct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of 4</a:t>
            </a:r>
            <a:endParaRPr lang="en-GB" sz="2400" dirty="0">
              <a:latin typeface="Myriad Pro" panose="020B0503030403020204" pitchFamily="34" charset="0"/>
            </a:endParaRPr>
          </a:p>
        </p:txBody>
      </p:sp>
      <p:sp>
        <p:nvSpPr>
          <p:cNvPr id="4" name="Rectangle 3">
            <a:extLst>
              <a:ext uri="{FF2B5EF4-FFF2-40B4-BE49-F238E27FC236}">
                <a16:creationId xmlns:a16="http://schemas.microsoft.com/office/drawing/2014/main" id="{7739AFC7-52ED-41F9-91BE-66CE47070BD8}"/>
              </a:ext>
            </a:extLst>
          </p:cNvPr>
          <p:cNvSpPr/>
          <p:nvPr/>
        </p:nvSpPr>
        <p:spPr>
          <a:xfrm>
            <a:off x="2702129" y="746725"/>
            <a:ext cx="3739743" cy="461665"/>
          </a:xfrm>
          <a:prstGeom prst="rect">
            <a:avLst/>
          </a:prstGeom>
        </p:spPr>
        <p:txBody>
          <a:bodyPr wrap="none">
            <a:spAutoFit/>
          </a:bodyPr>
          <a:lstStyle/>
          <a:p>
            <a:pPr algn="ctr">
              <a:buNone/>
            </a:pPr>
            <a:r>
              <a:rPr lang="en-GB" sz="2400" dirty="0">
                <a:latin typeface="Myriad Pro" panose="020B0503030403020204" pitchFamily="34" charset="0"/>
              </a:rPr>
              <a:t>Dividend = 16, divisor = 4:</a:t>
            </a:r>
          </a:p>
        </p:txBody>
      </p:sp>
      <p:pic>
        <p:nvPicPr>
          <p:cNvPr id="5" name="Picture 4">
            <a:extLst>
              <a:ext uri="{FF2B5EF4-FFF2-40B4-BE49-F238E27FC236}">
                <a16:creationId xmlns:a16="http://schemas.microsoft.com/office/drawing/2014/main" id="{D6385CB1-A1B1-4453-8A30-097FD97138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00681" y="1242453"/>
            <a:ext cx="4260476" cy="1891235"/>
          </a:xfrm>
          <a:prstGeom prst="rect">
            <a:avLst/>
          </a:prstGeom>
        </p:spPr>
      </p:pic>
      <p:pic>
        <p:nvPicPr>
          <p:cNvPr id="6" name="Picture 5">
            <a:extLst>
              <a:ext uri="{FF2B5EF4-FFF2-40B4-BE49-F238E27FC236}">
                <a16:creationId xmlns:a16="http://schemas.microsoft.com/office/drawing/2014/main" id="{DB82B278-5C2B-4F5F-B846-91F9482FB8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3324" y="4089982"/>
            <a:ext cx="1912020" cy="573606"/>
          </a:xfrm>
          <a:prstGeom prst="rect">
            <a:avLst/>
          </a:prstGeom>
        </p:spPr>
      </p:pic>
      <p:sp>
        <p:nvSpPr>
          <p:cNvPr id="7" name="Rectangle 6">
            <a:extLst>
              <a:ext uri="{FF2B5EF4-FFF2-40B4-BE49-F238E27FC236}">
                <a16:creationId xmlns:a16="http://schemas.microsoft.com/office/drawing/2014/main" id="{BEB7E4B4-0C77-4D26-9A9C-8DE717C7657B}"/>
              </a:ext>
            </a:extLst>
          </p:cNvPr>
          <p:cNvSpPr/>
          <p:nvPr/>
        </p:nvSpPr>
        <p:spPr>
          <a:xfrm>
            <a:off x="1398648" y="3638938"/>
            <a:ext cx="590226" cy="461665"/>
          </a:xfrm>
          <a:prstGeom prst="rect">
            <a:avLst/>
          </a:prstGeom>
        </p:spPr>
        <p:txBody>
          <a:bodyPr wrap="none">
            <a:spAutoFit/>
          </a:bodyPr>
          <a:lstStyle/>
          <a:p>
            <a:pPr>
              <a:buNone/>
            </a:pPr>
            <a:r>
              <a:rPr lang="en-GB" sz="2400" dirty="0">
                <a:solidFill>
                  <a:srgbClr val="00628C"/>
                </a:solidFill>
                <a:latin typeface="Myriad Pro" panose="020B0503030403020204" pitchFamily="34" charset="0"/>
                <a:ea typeface="Times New Roman" panose="02020603050405020304" pitchFamily="18" charset="0"/>
                <a:cs typeface="Times New Roman" panose="02020603050405020304" pitchFamily="18" charset="0"/>
              </a:rPr>
              <a:t>+ 4</a:t>
            </a:r>
            <a:endParaRPr lang="en-GB" sz="2400" dirty="0">
              <a:solidFill>
                <a:srgbClr val="00628C"/>
              </a:solidFill>
              <a:latin typeface="Myriad Pro" panose="020B0503030403020204" pitchFamily="34" charset="0"/>
            </a:endParaRPr>
          </a:p>
        </p:txBody>
      </p:sp>
      <p:pic>
        <p:nvPicPr>
          <p:cNvPr id="8" name="Picture 7">
            <a:extLst>
              <a:ext uri="{FF2B5EF4-FFF2-40B4-BE49-F238E27FC236}">
                <a16:creationId xmlns:a16="http://schemas.microsoft.com/office/drawing/2014/main" id="{28E72A8F-77D7-4E24-8C2F-BE6F826BD0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10285" y="4073755"/>
            <a:ext cx="1912020" cy="573606"/>
          </a:xfrm>
          <a:prstGeom prst="rect">
            <a:avLst/>
          </a:prstGeom>
        </p:spPr>
      </p:pic>
      <p:sp>
        <p:nvSpPr>
          <p:cNvPr id="9" name="Rectangle 8">
            <a:extLst>
              <a:ext uri="{FF2B5EF4-FFF2-40B4-BE49-F238E27FC236}">
                <a16:creationId xmlns:a16="http://schemas.microsoft.com/office/drawing/2014/main" id="{12F38273-1C5B-4EBF-ACF2-B55262B994E0}"/>
              </a:ext>
            </a:extLst>
          </p:cNvPr>
          <p:cNvSpPr/>
          <p:nvPr/>
        </p:nvSpPr>
        <p:spPr>
          <a:xfrm>
            <a:off x="3285609" y="3622711"/>
            <a:ext cx="590226" cy="461665"/>
          </a:xfrm>
          <a:prstGeom prst="rect">
            <a:avLst/>
          </a:prstGeom>
        </p:spPr>
        <p:txBody>
          <a:bodyPr wrap="none">
            <a:spAutoFit/>
          </a:bodyPr>
          <a:lstStyle/>
          <a:p>
            <a:pPr>
              <a:buNone/>
            </a:pPr>
            <a:r>
              <a:rPr lang="en-GB" sz="2400" dirty="0">
                <a:solidFill>
                  <a:srgbClr val="00628C"/>
                </a:solidFill>
                <a:latin typeface="Myriad Pro" panose="020B0503030403020204" pitchFamily="34" charset="0"/>
                <a:ea typeface="Times New Roman" panose="02020603050405020304" pitchFamily="18" charset="0"/>
                <a:cs typeface="Times New Roman" panose="02020603050405020304" pitchFamily="18" charset="0"/>
              </a:rPr>
              <a:t>+ 4</a:t>
            </a:r>
            <a:endParaRPr lang="en-GB" sz="2400" dirty="0">
              <a:solidFill>
                <a:srgbClr val="00628C"/>
              </a:solidFill>
              <a:latin typeface="Myriad Pro" panose="020B0503030403020204" pitchFamily="34" charset="0"/>
            </a:endParaRPr>
          </a:p>
        </p:txBody>
      </p:sp>
      <p:pic>
        <p:nvPicPr>
          <p:cNvPr id="10" name="Picture 9">
            <a:extLst>
              <a:ext uri="{FF2B5EF4-FFF2-40B4-BE49-F238E27FC236}">
                <a16:creationId xmlns:a16="http://schemas.microsoft.com/office/drawing/2014/main" id="{51ED2AED-015A-4FCD-8A3A-4873665ED9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22305" y="4073755"/>
            <a:ext cx="1912020" cy="573606"/>
          </a:xfrm>
          <a:prstGeom prst="rect">
            <a:avLst/>
          </a:prstGeom>
        </p:spPr>
      </p:pic>
      <p:sp>
        <p:nvSpPr>
          <p:cNvPr id="11" name="Rectangle 10">
            <a:extLst>
              <a:ext uri="{FF2B5EF4-FFF2-40B4-BE49-F238E27FC236}">
                <a16:creationId xmlns:a16="http://schemas.microsoft.com/office/drawing/2014/main" id="{26093551-27F8-4E21-AF06-B71A9D92526F}"/>
              </a:ext>
            </a:extLst>
          </p:cNvPr>
          <p:cNvSpPr/>
          <p:nvPr/>
        </p:nvSpPr>
        <p:spPr>
          <a:xfrm>
            <a:off x="5197629" y="3622711"/>
            <a:ext cx="590226" cy="461665"/>
          </a:xfrm>
          <a:prstGeom prst="rect">
            <a:avLst/>
          </a:prstGeom>
        </p:spPr>
        <p:txBody>
          <a:bodyPr wrap="none">
            <a:spAutoFit/>
          </a:bodyPr>
          <a:lstStyle/>
          <a:p>
            <a:pPr>
              <a:buNone/>
            </a:pPr>
            <a:r>
              <a:rPr lang="en-GB" sz="2400" dirty="0">
                <a:solidFill>
                  <a:srgbClr val="00628C"/>
                </a:solidFill>
                <a:latin typeface="Myriad Pro" panose="020B0503030403020204" pitchFamily="34" charset="0"/>
                <a:ea typeface="Times New Roman" panose="02020603050405020304" pitchFamily="18" charset="0"/>
                <a:cs typeface="Times New Roman" panose="02020603050405020304" pitchFamily="18" charset="0"/>
              </a:rPr>
              <a:t>+ 4</a:t>
            </a:r>
            <a:endParaRPr lang="en-GB" sz="2400" dirty="0">
              <a:solidFill>
                <a:srgbClr val="00628C"/>
              </a:solidFill>
              <a:latin typeface="Myriad Pro" panose="020B0503030403020204" pitchFamily="34" charset="0"/>
            </a:endParaRPr>
          </a:p>
        </p:txBody>
      </p:sp>
      <p:pic>
        <p:nvPicPr>
          <p:cNvPr id="12" name="Picture 11">
            <a:extLst>
              <a:ext uri="{FF2B5EF4-FFF2-40B4-BE49-F238E27FC236}">
                <a16:creationId xmlns:a16="http://schemas.microsoft.com/office/drawing/2014/main" id="{3D6D5BF1-3A2C-4A20-82E1-01921A21EE5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360" y="3520886"/>
            <a:ext cx="7693873" cy="411084"/>
          </a:xfrm>
          <a:prstGeom prst="rect">
            <a:avLst/>
          </a:prstGeom>
        </p:spPr>
      </p:pic>
      <p:sp>
        <p:nvSpPr>
          <p:cNvPr id="13" name="Rectangle 12">
            <a:extLst>
              <a:ext uri="{FF2B5EF4-FFF2-40B4-BE49-F238E27FC236}">
                <a16:creationId xmlns:a16="http://schemas.microsoft.com/office/drawing/2014/main" id="{83E2B597-8701-4E55-AE11-D19D19B4E390}"/>
              </a:ext>
            </a:extLst>
          </p:cNvPr>
          <p:cNvSpPr/>
          <p:nvPr/>
        </p:nvSpPr>
        <p:spPr>
          <a:xfrm>
            <a:off x="3748677" y="3091273"/>
            <a:ext cx="1547256" cy="461665"/>
          </a:xfrm>
          <a:prstGeom prst="rect">
            <a:avLst/>
          </a:prstGeom>
        </p:spPr>
        <p:txBody>
          <a:bodyPr wrap="square">
            <a:spAutoFit/>
          </a:bodyPr>
          <a:lstStyle/>
          <a:p>
            <a:pPr algn="ctr">
              <a:buNone/>
            </a:pPr>
            <a:r>
              <a:rPr lang="en-GB" sz="2400" b="1" dirty="0">
                <a:latin typeface="Myriad Pro" panose="020B0503030403020204" pitchFamily="34" charset="0"/>
              </a:rPr>
              <a:t>4</a:t>
            </a:r>
            <a:r>
              <a:rPr lang="en-GB" sz="2400" dirty="0">
                <a:latin typeface="Myriad Pro" panose="020B0503030403020204" pitchFamily="34" charset="0"/>
              </a:rPr>
              <a:t> fours</a:t>
            </a:r>
            <a:endParaRPr lang="en-GB" sz="2400" b="1" dirty="0">
              <a:latin typeface="Myriad Pro" panose="020B0503030403020204" pitchFamily="34" charset="0"/>
            </a:endParaRPr>
          </a:p>
        </p:txBody>
      </p:sp>
      <p:sp>
        <p:nvSpPr>
          <p:cNvPr id="14" name="Rectangle 13">
            <a:extLst>
              <a:ext uri="{FF2B5EF4-FFF2-40B4-BE49-F238E27FC236}">
                <a16:creationId xmlns:a16="http://schemas.microsoft.com/office/drawing/2014/main" id="{E51ACA58-5CE4-4E61-8FFE-F0FED7C4D6C9}"/>
              </a:ext>
            </a:extLst>
          </p:cNvPr>
          <p:cNvSpPr/>
          <p:nvPr/>
        </p:nvSpPr>
        <p:spPr>
          <a:xfrm>
            <a:off x="3424616" y="5901372"/>
            <a:ext cx="2294763" cy="461665"/>
          </a:xfrm>
          <a:prstGeom prst="rect">
            <a:avLst/>
          </a:prstGeom>
        </p:spPr>
        <p:txBody>
          <a:bodyPr wrap="square">
            <a:spAutoFit/>
          </a:bodyPr>
          <a:lstStyle/>
          <a:p>
            <a:pPr algn="ct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16 ÷ 4 =</a:t>
            </a:r>
            <a:r>
              <a:rPr lang="en-GB" sz="2400" dirty="0">
                <a:latin typeface="Myriad Pro" panose="020B0503030403020204" pitchFamily="34" charset="0"/>
                <a:ea typeface="Myriad Pro Semibold" charset="0"/>
                <a:cs typeface="Myriad Pro Semibold" charset="0"/>
              </a:rPr>
              <a:t> 4</a:t>
            </a:r>
            <a:endParaRPr lang="en-GB" sz="2400" dirty="0">
              <a:latin typeface="Myriad Pro" panose="020B0503030403020204" pitchFamily="34" charset="0"/>
            </a:endParaRPr>
          </a:p>
        </p:txBody>
      </p:sp>
      <p:sp>
        <p:nvSpPr>
          <p:cNvPr id="15" name="Rectangle 14">
            <a:extLst>
              <a:ext uri="{FF2B5EF4-FFF2-40B4-BE49-F238E27FC236}">
                <a16:creationId xmlns:a16="http://schemas.microsoft.com/office/drawing/2014/main" id="{E427BB17-A916-4A41-AA82-D5FE57FB0AED}"/>
              </a:ext>
            </a:extLst>
          </p:cNvPr>
          <p:cNvSpPr/>
          <p:nvPr/>
        </p:nvSpPr>
        <p:spPr>
          <a:xfrm>
            <a:off x="2482369" y="5384714"/>
            <a:ext cx="4179259" cy="461665"/>
          </a:xfrm>
          <a:prstGeom prst="rect">
            <a:avLst/>
          </a:prstGeom>
        </p:spPr>
        <p:txBody>
          <a:bodyPr wrap="square">
            <a:spAutoFit/>
          </a:bodyPr>
          <a:lstStyle/>
          <a:p>
            <a:pPr algn="ct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16 = 4 </a:t>
            </a:r>
            <a:r>
              <a:rPr lang="en-GB" sz="2400" dirty="0">
                <a:latin typeface="Myriad Pro" panose="020B0503030403020204" pitchFamily="34" charset="0"/>
                <a:ea typeface="Myriad Pro Semibold" charset="0"/>
                <a:cs typeface="Myriad Pro Semibold" charset="0"/>
              </a:rPr>
              <a:t>× 4</a:t>
            </a:r>
          </a:p>
        </p:txBody>
      </p:sp>
      <p:cxnSp>
        <p:nvCxnSpPr>
          <p:cNvPr id="17" name="Straight Connector 16">
            <a:extLst>
              <a:ext uri="{FF2B5EF4-FFF2-40B4-BE49-F238E27FC236}">
                <a16:creationId xmlns:a16="http://schemas.microsoft.com/office/drawing/2014/main" id="{F39A076D-2074-48E9-B405-06945B884775}"/>
              </a:ext>
            </a:extLst>
          </p:cNvPr>
          <p:cNvCxnSpPr>
            <a:cxnSpLocks/>
          </p:cNvCxnSpPr>
          <p:nvPr/>
        </p:nvCxnSpPr>
        <p:spPr bwMode="auto">
          <a:xfrm>
            <a:off x="7128284" y="3702118"/>
            <a:ext cx="0" cy="0"/>
          </a:xfrm>
          <a:prstGeom prst="lin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1" name="Picture 20">
            <a:extLst>
              <a:ext uri="{FF2B5EF4-FFF2-40B4-BE49-F238E27FC236}">
                <a16:creationId xmlns:a16="http://schemas.microsoft.com/office/drawing/2014/main" id="{F6CA1509-101A-41E3-BD70-7B552D30E84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98985" y="4849282"/>
            <a:ext cx="458884" cy="458884"/>
          </a:xfrm>
          <a:prstGeom prst="rect">
            <a:avLst/>
          </a:prstGeom>
        </p:spPr>
      </p:pic>
      <p:pic>
        <p:nvPicPr>
          <p:cNvPr id="23" name="Picture 22">
            <a:extLst>
              <a:ext uri="{FF2B5EF4-FFF2-40B4-BE49-F238E27FC236}">
                <a16:creationId xmlns:a16="http://schemas.microsoft.com/office/drawing/2014/main" id="{86C1933A-DD0F-4B9B-B228-CB04170EEF4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36851" y="2266933"/>
            <a:ext cx="302806" cy="302806"/>
          </a:xfrm>
          <a:prstGeom prst="rect">
            <a:avLst/>
          </a:prstGeom>
        </p:spPr>
      </p:pic>
      <p:pic>
        <p:nvPicPr>
          <p:cNvPr id="25" name="Picture 24">
            <a:extLst>
              <a:ext uri="{FF2B5EF4-FFF2-40B4-BE49-F238E27FC236}">
                <a16:creationId xmlns:a16="http://schemas.microsoft.com/office/drawing/2014/main" id="{D2142BF3-DE1F-4A1D-BC66-1770E63523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4213" y="4079530"/>
            <a:ext cx="1912020" cy="573606"/>
          </a:xfrm>
          <a:prstGeom prst="rect">
            <a:avLst/>
          </a:prstGeom>
        </p:spPr>
      </p:pic>
      <p:sp>
        <p:nvSpPr>
          <p:cNvPr id="26" name="Rectangle 25">
            <a:extLst>
              <a:ext uri="{FF2B5EF4-FFF2-40B4-BE49-F238E27FC236}">
                <a16:creationId xmlns:a16="http://schemas.microsoft.com/office/drawing/2014/main" id="{A98219E3-D38E-4581-95E3-B4FE758388CF}"/>
              </a:ext>
            </a:extLst>
          </p:cNvPr>
          <p:cNvSpPr/>
          <p:nvPr/>
        </p:nvSpPr>
        <p:spPr>
          <a:xfrm>
            <a:off x="7109537" y="3628486"/>
            <a:ext cx="590226" cy="461665"/>
          </a:xfrm>
          <a:prstGeom prst="rect">
            <a:avLst/>
          </a:prstGeom>
        </p:spPr>
        <p:txBody>
          <a:bodyPr wrap="none">
            <a:spAutoFit/>
          </a:bodyPr>
          <a:lstStyle/>
          <a:p>
            <a:pPr>
              <a:buNone/>
            </a:pPr>
            <a:r>
              <a:rPr lang="en-GB" sz="2400" dirty="0">
                <a:solidFill>
                  <a:srgbClr val="00628C"/>
                </a:solidFill>
                <a:latin typeface="Myriad Pro" panose="020B0503030403020204" pitchFamily="34" charset="0"/>
                <a:ea typeface="Times New Roman" panose="02020603050405020304" pitchFamily="18" charset="0"/>
                <a:cs typeface="Times New Roman" panose="02020603050405020304" pitchFamily="18" charset="0"/>
              </a:rPr>
              <a:t>+ 4</a:t>
            </a:r>
            <a:endParaRPr lang="en-GB" sz="2400" dirty="0">
              <a:solidFill>
                <a:srgbClr val="00628C"/>
              </a:solidFill>
              <a:latin typeface="Myriad Pro" panose="020B0503030403020204" pitchFamily="34" charset="0"/>
            </a:endParaRPr>
          </a:p>
        </p:txBody>
      </p:sp>
    </p:spTree>
    <p:extLst>
      <p:ext uri="{BB962C8B-B14F-4D97-AF65-F5344CB8AC3E}">
        <p14:creationId xmlns:p14="http://schemas.microsoft.com/office/powerpoint/2010/main" val="113681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22" presetClass="entr" presetSubtype="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22" presetClass="entr" presetSubtype="8"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par>
                                <p:cTn id="32" presetID="22" presetClass="entr" presetSubtype="8" fill="hold"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left)">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par>
                                <p:cTn id="40" presetID="10" presetClass="entr" presetSubtype="0"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fade">
                                      <p:cBhvr>
                                        <p:cTn id="45" dur="500"/>
                                        <p:tgtEl>
                                          <p:spTgt spid="3"/>
                                        </p:tgtEl>
                                      </p:cBhvr>
                                    </p:animEffect>
                                  </p:childTnLst>
                                </p:cTn>
                              </p:par>
                              <p:par>
                                <p:cTn id="46" presetID="10" presetClass="entr" presetSubtype="0" fill="hold"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500"/>
                                        <p:tgtEl>
                                          <p:spTgt spid="15"/>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9" grpId="0"/>
      <p:bldP spid="11" grpId="0"/>
      <p:bldP spid="13" grpId="0"/>
      <p:bldP spid="14" grpId="0"/>
      <p:bldP spid="15" grpId="0"/>
      <p:bldP spid="2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004B6E0-DADB-4296-98BB-2F7BC8DE74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192" y="1325115"/>
            <a:ext cx="8841760" cy="4408141"/>
          </a:xfrm>
          <a:prstGeom prst="rect">
            <a:avLst/>
          </a:prstGeom>
        </p:spPr>
      </p:pic>
      <p:sp>
        <p:nvSpPr>
          <p:cNvPr id="2" name="Text Placeholder 1">
            <a:extLst>
              <a:ext uri="{FF2B5EF4-FFF2-40B4-BE49-F238E27FC236}">
                <a16:creationId xmlns:a16="http://schemas.microsoft.com/office/drawing/2014/main" id="{7653B474-97B0-42BE-B181-2B79D0E19DAA}"/>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2.12 </a:t>
            </a:r>
            <a:r>
              <a:rPr lang="en-GB" dirty="0"/>
              <a:t>Division with remainders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2:5</a:t>
            </a:r>
          </a:p>
        </p:txBody>
      </p:sp>
      <p:sp>
        <p:nvSpPr>
          <p:cNvPr id="3" name="Rectangle 2">
            <a:extLst>
              <a:ext uri="{FF2B5EF4-FFF2-40B4-BE49-F238E27FC236}">
                <a16:creationId xmlns:a16="http://schemas.microsoft.com/office/drawing/2014/main" id="{E3F4EE8B-6263-46B7-BCC3-0826F1AADC1D}"/>
              </a:ext>
            </a:extLst>
          </p:cNvPr>
          <p:cNvSpPr/>
          <p:nvPr/>
        </p:nvSpPr>
        <p:spPr>
          <a:xfrm>
            <a:off x="3509308" y="746725"/>
            <a:ext cx="2125390" cy="461665"/>
          </a:xfrm>
          <a:prstGeom prst="rect">
            <a:avLst/>
          </a:prstGeom>
        </p:spPr>
        <p:txBody>
          <a:bodyPr wrap="none">
            <a:spAutoFit/>
          </a:bodyPr>
          <a:lstStyle/>
          <a:p>
            <a:pPr algn="ctr">
              <a:buNone/>
            </a:pPr>
            <a:r>
              <a:rPr lang="en-GB" sz="2400" dirty="0">
                <a:latin typeface="Myriad Pro" panose="020B0503030403020204" pitchFamily="34" charset="0"/>
              </a:rPr>
              <a:t>Fill in the table.</a:t>
            </a:r>
          </a:p>
        </p:txBody>
      </p:sp>
      <p:pic>
        <p:nvPicPr>
          <p:cNvPr id="13" name="Picture 12">
            <a:extLst>
              <a:ext uri="{FF2B5EF4-FFF2-40B4-BE49-F238E27FC236}">
                <a16:creationId xmlns:a16="http://schemas.microsoft.com/office/drawing/2014/main" id="{432FB268-2CCF-4DAC-AB55-3D9E594B17B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979711" y="5170889"/>
            <a:ext cx="360041" cy="274333"/>
          </a:xfrm>
          <a:prstGeom prst="rect">
            <a:avLst/>
          </a:prstGeom>
        </p:spPr>
      </p:pic>
      <p:pic>
        <p:nvPicPr>
          <p:cNvPr id="23" name="Picture 22">
            <a:extLst>
              <a:ext uri="{FF2B5EF4-FFF2-40B4-BE49-F238E27FC236}">
                <a16:creationId xmlns:a16="http://schemas.microsoft.com/office/drawing/2014/main" id="{2C5B6FCA-0E70-45D6-A474-FA2E2918AB2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7072" r="-65226" b="-3125"/>
          <a:stretch/>
        </p:blipFill>
        <p:spPr>
          <a:xfrm>
            <a:off x="2767608" y="3510373"/>
            <a:ext cx="216024" cy="293146"/>
          </a:xfrm>
          <a:prstGeom prst="rect">
            <a:avLst/>
          </a:prstGeom>
        </p:spPr>
      </p:pic>
      <p:pic>
        <p:nvPicPr>
          <p:cNvPr id="24" name="Picture 23">
            <a:extLst>
              <a:ext uri="{FF2B5EF4-FFF2-40B4-BE49-F238E27FC236}">
                <a16:creationId xmlns:a16="http://schemas.microsoft.com/office/drawing/2014/main" id="{68868D22-2692-4E20-BB86-F7346877811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93373" y="5174085"/>
            <a:ext cx="33252" cy="274334"/>
          </a:xfrm>
          <a:prstGeom prst="rect">
            <a:avLst/>
          </a:prstGeom>
        </p:spPr>
      </p:pic>
      <p:pic>
        <p:nvPicPr>
          <p:cNvPr id="25" name="Picture 24">
            <a:extLst>
              <a:ext uri="{FF2B5EF4-FFF2-40B4-BE49-F238E27FC236}">
                <a16:creationId xmlns:a16="http://schemas.microsoft.com/office/drawing/2014/main" id="{D59A630B-39B7-4DD9-ABA9-6CA14DD4B66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979710" y="2708920"/>
            <a:ext cx="360041" cy="274333"/>
          </a:xfrm>
          <a:prstGeom prst="rect">
            <a:avLst/>
          </a:prstGeom>
        </p:spPr>
      </p:pic>
      <p:pic>
        <p:nvPicPr>
          <p:cNvPr id="26" name="Picture 25">
            <a:extLst>
              <a:ext uri="{FF2B5EF4-FFF2-40B4-BE49-F238E27FC236}">
                <a16:creationId xmlns:a16="http://schemas.microsoft.com/office/drawing/2014/main" id="{13F4D900-CA74-46AC-9213-8802C78D7EB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371919" y="2718859"/>
            <a:ext cx="360041" cy="274333"/>
          </a:xfrm>
          <a:prstGeom prst="rect">
            <a:avLst/>
          </a:prstGeom>
        </p:spPr>
      </p:pic>
      <p:pic>
        <p:nvPicPr>
          <p:cNvPr id="27" name="Picture 26">
            <a:extLst>
              <a:ext uri="{FF2B5EF4-FFF2-40B4-BE49-F238E27FC236}">
                <a16:creationId xmlns:a16="http://schemas.microsoft.com/office/drawing/2014/main" id="{B864B830-DFD3-4171-AF76-F18F7519429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768639" y="2728798"/>
            <a:ext cx="360041" cy="274333"/>
          </a:xfrm>
          <a:prstGeom prst="rect">
            <a:avLst/>
          </a:prstGeom>
        </p:spPr>
      </p:pic>
      <p:pic>
        <p:nvPicPr>
          <p:cNvPr id="28" name="Picture 27">
            <a:extLst>
              <a:ext uri="{FF2B5EF4-FFF2-40B4-BE49-F238E27FC236}">
                <a16:creationId xmlns:a16="http://schemas.microsoft.com/office/drawing/2014/main" id="{7C0590E3-7918-45C7-8EF5-778F23AD7CA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141290" y="2728798"/>
            <a:ext cx="360041" cy="274333"/>
          </a:xfrm>
          <a:prstGeom prst="rect">
            <a:avLst/>
          </a:prstGeom>
        </p:spPr>
      </p:pic>
      <p:pic>
        <p:nvPicPr>
          <p:cNvPr id="30" name="Picture 29">
            <a:extLst>
              <a:ext uri="{FF2B5EF4-FFF2-40B4-BE49-F238E27FC236}">
                <a16:creationId xmlns:a16="http://schemas.microsoft.com/office/drawing/2014/main" id="{D8DC51B2-6882-4167-8000-470E173EAC0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73413" y="2717233"/>
            <a:ext cx="241080" cy="266020"/>
          </a:xfrm>
          <a:prstGeom prst="rect">
            <a:avLst/>
          </a:prstGeom>
        </p:spPr>
      </p:pic>
      <p:sp>
        <p:nvSpPr>
          <p:cNvPr id="31" name="Rectangle 30">
            <a:extLst>
              <a:ext uri="{FF2B5EF4-FFF2-40B4-BE49-F238E27FC236}">
                <a16:creationId xmlns:a16="http://schemas.microsoft.com/office/drawing/2014/main" id="{9F7C3A21-0D2E-49F9-BED1-2FEF4E29FDD4}"/>
              </a:ext>
            </a:extLst>
          </p:cNvPr>
          <p:cNvSpPr/>
          <p:nvPr/>
        </p:nvSpPr>
        <p:spPr>
          <a:xfrm>
            <a:off x="4403463" y="2615253"/>
            <a:ext cx="498855" cy="461665"/>
          </a:xfrm>
          <a:prstGeom prst="rect">
            <a:avLst/>
          </a:prstGeom>
        </p:spPr>
        <p:txBody>
          <a:bodyPr wrap="none">
            <a:spAutoFit/>
          </a:bodyPr>
          <a:lstStyle/>
          <a:p>
            <a:pPr algn="ctr">
              <a:buNone/>
            </a:pPr>
            <a:r>
              <a:rPr lang="en-GB" sz="2400" dirty="0">
                <a:latin typeface="Myriad Pro" panose="020B0503030403020204" pitchFamily="34" charset="0"/>
              </a:rPr>
              <a:t>24</a:t>
            </a:r>
          </a:p>
        </p:txBody>
      </p:sp>
      <p:sp>
        <p:nvSpPr>
          <p:cNvPr id="32" name="Rectangle 31">
            <a:extLst>
              <a:ext uri="{FF2B5EF4-FFF2-40B4-BE49-F238E27FC236}">
                <a16:creationId xmlns:a16="http://schemas.microsoft.com/office/drawing/2014/main" id="{56F7360B-09A9-4A12-BFC4-DF2B2B417331}"/>
              </a:ext>
            </a:extLst>
          </p:cNvPr>
          <p:cNvSpPr/>
          <p:nvPr/>
        </p:nvSpPr>
        <p:spPr>
          <a:xfrm>
            <a:off x="5876312" y="2615252"/>
            <a:ext cx="601576" cy="461665"/>
          </a:xfrm>
          <a:prstGeom prst="rect">
            <a:avLst/>
          </a:prstGeom>
        </p:spPr>
        <p:txBody>
          <a:bodyPr wrap="none">
            <a:spAutoFit/>
          </a:bodyPr>
          <a:lstStyle/>
          <a:p>
            <a:pPr algn="ctr">
              <a:buNone/>
            </a:pPr>
            <a:r>
              <a:rPr lang="en-GB" sz="2400" dirty="0">
                <a:latin typeface="Myriad Pro" panose="020B0503030403020204" pitchFamily="34" charset="0"/>
              </a:rPr>
              <a:t>yes</a:t>
            </a:r>
          </a:p>
        </p:txBody>
      </p:sp>
      <p:sp>
        <p:nvSpPr>
          <p:cNvPr id="33" name="Rectangle 32">
            <a:extLst>
              <a:ext uri="{FF2B5EF4-FFF2-40B4-BE49-F238E27FC236}">
                <a16:creationId xmlns:a16="http://schemas.microsoft.com/office/drawing/2014/main" id="{BB8B73C9-F94D-4533-ACC2-E8E5D3BBF518}"/>
              </a:ext>
            </a:extLst>
          </p:cNvPr>
          <p:cNvSpPr/>
          <p:nvPr/>
        </p:nvSpPr>
        <p:spPr>
          <a:xfrm>
            <a:off x="7138128" y="2615252"/>
            <a:ext cx="1816523" cy="461665"/>
          </a:xfrm>
          <a:prstGeom prst="rect">
            <a:avLst/>
          </a:prstGeom>
        </p:spPr>
        <p:txBody>
          <a:bodyPr wrap="none">
            <a:spAutoFit/>
          </a:bodyPr>
          <a:lstStyle/>
          <a:p>
            <a:pPr algn="ct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24 ÷ 5 =</a:t>
            </a:r>
            <a:r>
              <a:rPr lang="en-GB" sz="2400" dirty="0">
                <a:latin typeface="Myriad Pro" panose="020B0503030403020204" pitchFamily="34" charset="0"/>
                <a:ea typeface="Myriad Pro Semibold" charset="0"/>
                <a:cs typeface="Myriad Pro Semibold" charset="0"/>
              </a:rPr>
              <a:t> 4 r 4</a:t>
            </a:r>
            <a:endParaRPr lang="en-GB" sz="2400" dirty="0">
              <a:latin typeface="Myriad Pro" panose="020B0503030403020204" pitchFamily="34" charset="0"/>
            </a:endParaRPr>
          </a:p>
        </p:txBody>
      </p:sp>
      <p:sp>
        <p:nvSpPr>
          <p:cNvPr id="34" name="Rectangle 33">
            <a:extLst>
              <a:ext uri="{FF2B5EF4-FFF2-40B4-BE49-F238E27FC236}">
                <a16:creationId xmlns:a16="http://schemas.microsoft.com/office/drawing/2014/main" id="{22AFD963-FA08-474B-91C6-7CFE087505D5}"/>
              </a:ext>
            </a:extLst>
          </p:cNvPr>
          <p:cNvSpPr/>
          <p:nvPr/>
        </p:nvSpPr>
        <p:spPr>
          <a:xfrm>
            <a:off x="4403601" y="3399383"/>
            <a:ext cx="498855" cy="461665"/>
          </a:xfrm>
          <a:prstGeom prst="rect">
            <a:avLst/>
          </a:prstGeom>
        </p:spPr>
        <p:txBody>
          <a:bodyPr wrap="none">
            <a:spAutoFit/>
          </a:bodyPr>
          <a:lstStyle/>
          <a:p>
            <a:pPr algn="ctr">
              <a:buNone/>
            </a:pPr>
            <a:r>
              <a:rPr lang="en-GB" sz="2400" dirty="0">
                <a:latin typeface="Myriad Pro" panose="020B0503030403020204" pitchFamily="34" charset="0"/>
              </a:rPr>
              <a:t>12</a:t>
            </a:r>
          </a:p>
        </p:txBody>
      </p:sp>
      <p:sp>
        <p:nvSpPr>
          <p:cNvPr id="35" name="Rectangle 34">
            <a:extLst>
              <a:ext uri="{FF2B5EF4-FFF2-40B4-BE49-F238E27FC236}">
                <a16:creationId xmlns:a16="http://schemas.microsoft.com/office/drawing/2014/main" id="{B66DF272-3D8B-4F54-BDAE-8FB1C1CC6FF3}"/>
              </a:ext>
            </a:extLst>
          </p:cNvPr>
          <p:cNvSpPr/>
          <p:nvPr/>
        </p:nvSpPr>
        <p:spPr>
          <a:xfrm>
            <a:off x="5876450" y="3399382"/>
            <a:ext cx="601576" cy="461665"/>
          </a:xfrm>
          <a:prstGeom prst="rect">
            <a:avLst/>
          </a:prstGeom>
        </p:spPr>
        <p:txBody>
          <a:bodyPr wrap="none">
            <a:spAutoFit/>
          </a:bodyPr>
          <a:lstStyle/>
          <a:p>
            <a:pPr algn="ctr">
              <a:buNone/>
            </a:pPr>
            <a:r>
              <a:rPr lang="en-GB" sz="2400" dirty="0">
                <a:latin typeface="Myriad Pro" panose="020B0503030403020204" pitchFamily="34" charset="0"/>
              </a:rPr>
              <a:t>yes</a:t>
            </a:r>
          </a:p>
        </p:txBody>
      </p:sp>
      <p:sp>
        <p:nvSpPr>
          <p:cNvPr id="36" name="Rectangle 35">
            <a:extLst>
              <a:ext uri="{FF2B5EF4-FFF2-40B4-BE49-F238E27FC236}">
                <a16:creationId xmlns:a16="http://schemas.microsoft.com/office/drawing/2014/main" id="{919AA859-1D29-412F-BCAC-7A2280E86814}"/>
              </a:ext>
            </a:extLst>
          </p:cNvPr>
          <p:cNvSpPr/>
          <p:nvPr/>
        </p:nvSpPr>
        <p:spPr>
          <a:xfrm>
            <a:off x="7138266" y="3399382"/>
            <a:ext cx="1816523" cy="461665"/>
          </a:xfrm>
          <a:prstGeom prst="rect">
            <a:avLst/>
          </a:prstGeom>
        </p:spPr>
        <p:txBody>
          <a:bodyPr wrap="none">
            <a:spAutoFit/>
          </a:bodyPr>
          <a:lstStyle/>
          <a:p>
            <a:pPr algn="ct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12 ÷ 5 =</a:t>
            </a:r>
            <a:r>
              <a:rPr lang="en-GB" sz="2400" dirty="0">
                <a:latin typeface="Myriad Pro" panose="020B0503030403020204" pitchFamily="34" charset="0"/>
                <a:ea typeface="Myriad Pro Semibold" charset="0"/>
                <a:cs typeface="Myriad Pro Semibold" charset="0"/>
              </a:rPr>
              <a:t> 2 r 2</a:t>
            </a:r>
            <a:endParaRPr lang="en-GB" sz="2400" dirty="0">
              <a:latin typeface="Myriad Pro" panose="020B0503030403020204" pitchFamily="34" charset="0"/>
            </a:endParaRPr>
          </a:p>
        </p:txBody>
      </p:sp>
      <p:sp>
        <p:nvSpPr>
          <p:cNvPr id="37" name="Rectangle 36">
            <a:extLst>
              <a:ext uri="{FF2B5EF4-FFF2-40B4-BE49-F238E27FC236}">
                <a16:creationId xmlns:a16="http://schemas.microsoft.com/office/drawing/2014/main" id="{CF7E15DA-10C1-408E-9F3A-EA90CB4AE1D1}"/>
              </a:ext>
            </a:extLst>
          </p:cNvPr>
          <p:cNvSpPr/>
          <p:nvPr/>
        </p:nvSpPr>
        <p:spPr>
          <a:xfrm>
            <a:off x="4403775" y="4234904"/>
            <a:ext cx="498855" cy="461665"/>
          </a:xfrm>
          <a:prstGeom prst="rect">
            <a:avLst/>
          </a:prstGeom>
        </p:spPr>
        <p:txBody>
          <a:bodyPr wrap="none">
            <a:spAutoFit/>
          </a:bodyPr>
          <a:lstStyle/>
          <a:p>
            <a:pPr algn="ctr">
              <a:buNone/>
            </a:pPr>
            <a:r>
              <a:rPr lang="en-GB" sz="2400" dirty="0">
                <a:latin typeface="Myriad Pro" panose="020B0503030403020204" pitchFamily="34" charset="0"/>
              </a:rPr>
              <a:t>10</a:t>
            </a:r>
          </a:p>
        </p:txBody>
      </p:sp>
      <p:sp>
        <p:nvSpPr>
          <p:cNvPr id="38" name="Rectangle 37">
            <a:extLst>
              <a:ext uri="{FF2B5EF4-FFF2-40B4-BE49-F238E27FC236}">
                <a16:creationId xmlns:a16="http://schemas.microsoft.com/office/drawing/2014/main" id="{55AA9A77-98D1-4686-8DB2-054C82498798}"/>
              </a:ext>
            </a:extLst>
          </p:cNvPr>
          <p:cNvSpPr/>
          <p:nvPr/>
        </p:nvSpPr>
        <p:spPr>
          <a:xfrm>
            <a:off x="5915160" y="4234903"/>
            <a:ext cx="524504" cy="461665"/>
          </a:xfrm>
          <a:prstGeom prst="rect">
            <a:avLst/>
          </a:prstGeom>
        </p:spPr>
        <p:txBody>
          <a:bodyPr wrap="none">
            <a:spAutoFit/>
          </a:bodyPr>
          <a:lstStyle/>
          <a:p>
            <a:pPr algn="ctr">
              <a:buNone/>
            </a:pPr>
            <a:r>
              <a:rPr lang="en-GB" sz="2400" dirty="0">
                <a:latin typeface="Myriad Pro" panose="020B0503030403020204" pitchFamily="34" charset="0"/>
              </a:rPr>
              <a:t>no</a:t>
            </a:r>
          </a:p>
        </p:txBody>
      </p:sp>
      <p:sp>
        <p:nvSpPr>
          <p:cNvPr id="39" name="Rectangle 38">
            <a:extLst>
              <a:ext uri="{FF2B5EF4-FFF2-40B4-BE49-F238E27FC236}">
                <a16:creationId xmlns:a16="http://schemas.microsoft.com/office/drawing/2014/main" id="{58E9C2A7-6E60-44DF-AEF7-90481F482296}"/>
              </a:ext>
            </a:extLst>
          </p:cNvPr>
          <p:cNvSpPr/>
          <p:nvPr/>
        </p:nvSpPr>
        <p:spPr>
          <a:xfrm>
            <a:off x="6876256" y="4234903"/>
            <a:ext cx="1940840" cy="461665"/>
          </a:xfrm>
          <a:prstGeom prst="rect">
            <a:avLst/>
          </a:prstGeom>
        </p:spPr>
        <p:txBody>
          <a:bodyPr wrap="square">
            <a:spAutoFit/>
          </a:bodyPr>
          <a:lstStyle/>
          <a:p>
            <a:pPr algn="ct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10 ÷ 5 =</a:t>
            </a:r>
            <a:r>
              <a:rPr lang="en-GB" sz="2400" dirty="0">
                <a:latin typeface="Myriad Pro" panose="020B0503030403020204" pitchFamily="34" charset="0"/>
                <a:ea typeface="Myriad Pro Semibold" charset="0"/>
                <a:cs typeface="Myriad Pro Semibold" charset="0"/>
              </a:rPr>
              <a:t> 2</a:t>
            </a:r>
            <a:endParaRPr lang="en-GB" sz="2400" dirty="0">
              <a:latin typeface="Myriad Pro" panose="020B0503030403020204" pitchFamily="34" charset="0"/>
            </a:endParaRPr>
          </a:p>
        </p:txBody>
      </p:sp>
      <p:sp>
        <p:nvSpPr>
          <p:cNvPr id="40" name="Rectangle 39">
            <a:extLst>
              <a:ext uri="{FF2B5EF4-FFF2-40B4-BE49-F238E27FC236}">
                <a16:creationId xmlns:a16="http://schemas.microsoft.com/office/drawing/2014/main" id="{0DEE91A3-5BED-4F08-8C3E-8D17267BD22D}"/>
              </a:ext>
            </a:extLst>
          </p:cNvPr>
          <p:cNvSpPr/>
          <p:nvPr/>
        </p:nvSpPr>
        <p:spPr>
          <a:xfrm>
            <a:off x="4482010" y="5055979"/>
            <a:ext cx="341760" cy="461665"/>
          </a:xfrm>
          <a:prstGeom prst="rect">
            <a:avLst/>
          </a:prstGeom>
        </p:spPr>
        <p:txBody>
          <a:bodyPr wrap="none">
            <a:spAutoFit/>
          </a:bodyPr>
          <a:lstStyle/>
          <a:p>
            <a:pPr algn="ctr">
              <a:buNone/>
            </a:pPr>
            <a:r>
              <a:rPr lang="en-GB" sz="2400" dirty="0">
                <a:latin typeface="Myriad Pro" panose="020B0503030403020204" pitchFamily="34" charset="0"/>
              </a:rPr>
              <a:t>6</a:t>
            </a:r>
          </a:p>
        </p:txBody>
      </p:sp>
      <p:sp>
        <p:nvSpPr>
          <p:cNvPr id="41" name="Rectangle 40">
            <a:extLst>
              <a:ext uri="{FF2B5EF4-FFF2-40B4-BE49-F238E27FC236}">
                <a16:creationId xmlns:a16="http://schemas.microsoft.com/office/drawing/2014/main" id="{151E10CB-4132-4A20-8275-EB8290A6B450}"/>
              </a:ext>
            </a:extLst>
          </p:cNvPr>
          <p:cNvSpPr/>
          <p:nvPr/>
        </p:nvSpPr>
        <p:spPr>
          <a:xfrm>
            <a:off x="5876312" y="5055978"/>
            <a:ext cx="601576" cy="461665"/>
          </a:xfrm>
          <a:prstGeom prst="rect">
            <a:avLst/>
          </a:prstGeom>
        </p:spPr>
        <p:txBody>
          <a:bodyPr wrap="none">
            <a:spAutoFit/>
          </a:bodyPr>
          <a:lstStyle/>
          <a:p>
            <a:pPr algn="ctr">
              <a:buNone/>
            </a:pPr>
            <a:r>
              <a:rPr lang="en-GB" sz="2400" dirty="0">
                <a:latin typeface="Myriad Pro" panose="020B0503030403020204" pitchFamily="34" charset="0"/>
              </a:rPr>
              <a:t>yes</a:t>
            </a:r>
          </a:p>
        </p:txBody>
      </p:sp>
      <p:sp>
        <p:nvSpPr>
          <p:cNvPr id="42" name="Rectangle 41">
            <a:extLst>
              <a:ext uri="{FF2B5EF4-FFF2-40B4-BE49-F238E27FC236}">
                <a16:creationId xmlns:a16="http://schemas.microsoft.com/office/drawing/2014/main" id="{427901EB-0EA9-43F3-AD23-EE7B947C9964}"/>
              </a:ext>
            </a:extLst>
          </p:cNvPr>
          <p:cNvSpPr/>
          <p:nvPr/>
        </p:nvSpPr>
        <p:spPr>
          <a:xfrm>
            <a:off x="7305059" y="5055978"/>
            <a:ext cx="1659429" cy="461665"/>
          </a:xfrm>
          <a:prstGeom prst="rect">
            <a:avLst/>
          </a:prstGeom>
        </p:spPr>
        <p:txBody>
          <a:bodyPr wrap="none">
            <a:spAutoFit/>
          </a:bodyPr>
          <a:lstStyle/>
          <a:p>
            <a:pPr algn="ct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6 ÷ 5 =</a:t>
            </a:r>
            <a:r>
              <a:rPr lang="en-GB" sz="2400" dirty="0">
                <a:latin typeface="Myriad Pro" panose="020B0503030403020204" pitchFamily="34" charset="0"/>
                <a:ea typeface="Myriad Pro Semibold" charset="0"/>
                <a:cs typeface="Myriad Pro Semibold" charset="0"/>
              </a:rPr>
              <a:t> 1 r 1</a:t>
            </a:r>
            <a:endParaRPr lang="en-GB" sz="2400" dirty="0">
              <a:latin typeface="Myriad Pro" panose="020B0503030403020204" pitchFamily="34" charset="0"/>
            </a:endParaRPr>
          </a:p>
        </p:txBody>
      </p:sp>
      <p:pic>
        <p:nvPicPr>
          <p:cNvPr id="43" name="Picture 42">
            <a:extLst>
              <a:ext uri="{FF2B5EF4-FFF2-40B4-BE49-F238E27FC236}">
                <a16:creationId xmlns:a16="http://schemas.microsoft.com/office/drawing/2014/main" id="{B8E96697-5BD2-4EF3-9955-3E5CEC07824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979710" y="3510533"/>
            <a:ext cx="360041" cy="274333"/>
          </a:xfrm>
          <a:prstGeom prst="rect">
            <a:avLst/>
          </a:prstGeom>
        </p:spPr>
      </p:pic>
      <p:pic>
        <p:nvPicPr>
          <p:cNvPr id="44" name="Picture 43">
            <a:extLst>
              <a:ext uri="{FF2B5EF4-FFF2-40B4-BE49-F238E27FC236}">
                <a16:creationId xmlns:a16="http://schemas.microsoft.com/office/drawing/2014/main" id="{09392457-3BEB-42C4-92F1-986E4E9E3C9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371919" y="3510533"/>
            <a:ext cx="360041" cy="274333"/>
          </a:xfrm>
          <a:prstGeom prst="rect">
            <a:avLst/>
          </a:prstGeom>
        </p:spPr>
      </p:pic>
      <p:pic>
        <p:nvPicPr>
          <p:cNvPr id="45" name="Picture 44">
            <a:extLst>
              <a:ext uri="{FF2B5EF4-FFF2-40B4-BE49-F238E27FC236}">
                <a16:creationId xmlns:a16="http://schemas.microsoft.com/office/drawing/2014/main" id="{A282A52A-9486-4E67-AE90-81FD8C3ABA7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979710" y="4338607"/>
            <a:ext cx="360041" cy="274333"/>
          </a:xfrm>
          <a:prstGeom prst="rect">
            <a:avLst/>
          </a:prstGeom>
        </p:spPr>
      </p:pic>
      <p:pic>
        <p:nvPicPr>
          <p:cNvPr id="46" name="Picture 45">
            <a:extLst>
              <a:ext uri="{FF2B5EF4-FFF2-40B4-BE49-F238E27FC236}">
                <a16:creationId xmlns:a16="http://schemas.microsoft.com/office/drawing/2014/main" id="{9D303F43-C3A2-4164-A9DD-6CEAA2BFF5F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371919" y="4358485"/>
            <a:ext cx="360041" cy="274333"/>
          </a:xfrm>
          <a:prstGeom prst="rect">
            <a:avLst/>
          </a:prstGeom>
        </p:spPr>
      </p:pic>
    </p:spTree>
    <p:extLst>
      <p:ext uri="{BB962C8B-B14F-4D97-AF65-F5344CB8AC3E}">
        <p14:creationId xmlns:p14="http://schemas.microsoft.com/office/powerpoint/2010/main" val="1354516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5"/>
                                        </p:tgtEl>
                                      </p:cBhvr>
                                    </p:animEffect>
                                    <p:animScale>
                                      <p:cBhvr>
                                        <p:cTn id="7" dur="250" autoRev="1" fill="hold"/>
                                        <p:tgtEl>
                                          <p:spTgt spid="25"/>
                                        </p:tgtEl>
                                      </p:cBhvr>
                                      <p:by x="105000" y="105000"/>
                                    </p:animScale>
                                  </p:childTnLst>
                                </p:cTn>
                              </p:par>
                            </p:childTnLst>
                          </p:cTn>
                        </p:par>
                        <p:par>
                          <p:cTn id="8" fill="hold">
                            <p:stCondLst>
                              <p:cond delay="500"/>
                            </p:stCondLst>
                            <p:childTnLst>
                              <p:par>
                                <p:cTn id="9" presetID="26" presetClass="emph" presetSubtype="0" fill="hold" nodeType="afterEffect">
                                  <p:stCondLst>
                                    <p:cond delay="200"/>
                                  </p:stCondLst>
                                  <p:childTnLst>
                                    <p:animEffect transition="out" filter="fade">
                                      <p:cBhvr>
                                        <p:cTn id="10" dur="500" tmFilter="0, 0; .2, .5; .8, .5; 1, 0"/>
                                        <p:tgtEl>
                                          <p:spTgt spid="26"/>
                                        </p:tgtEl>
                                      </p:cBhvr>
                                    </p:animEffect>
                                    <p:animScale>
                                      <p:cBhvr>
                                        <p:cTn id="11" dur="250" autoRev="1" fill="hold"/>
                                        <p:tgtEl>
                                          <p:spTgt spid="26"/>
                                        </p:tgtEl>
                                      </p:cBhvr>
                                      <p:by x="105000" y="105000"/>
                                    </p:animScale>
                                  </p:childTnLst>
                                </p:cTn>
                              </p:par>
                            </p:childTnLst>
                          </p:cTn>
                        </p:par>
                        <p:par>
                          <p:cTn id="12" fill="hold">
                            <p:stCondLst>
                              <p:cond delay="1200"/>
                            </p:stCondLst>
                            <p:childTnLst>
                              <p:par>
                                <p:cTn id="13" presetID="26" presetClass="emph" presetSubtype="0" fill="hold" nodeType="afterEffect">
                                  <p:stCondLst>
                                    <p:cond delay="200"/>
                                  </p:stCondLst>
                                  <p:childTnLst>
                                    <p:animEffect transition="out" filter="fade">
                                      <p:cBhvr>
                                        <p:cTn id="14" dur="500" tmFilter="0, 0; .2, .5; .8, .5; 1, 0"/>
                                        <p:tgtEl>
                                          <p:spTgt spid="27"/>
                                        </p:tgtEl>
                                      </p:cBhvr>
                                    </p:animEffect>
                                    <p:animScale>
                                      <p:cBhvr>
                                        <p:cTn id="15" dur="250" autoRev="1" fill="hold"/>
                                        <p:tgtEl>
                                          <p:spTgt spid="27"/>
                                        </p:tgtEl>
                                      </p:cBhvr>
                                      <p:by x="105000" y="105000"/>
                                    </p:animScale>
                                  </p:childTnLst>
                                </p:cTn>
                              </p:par>
                            </p:childTnLst>
                          </p:cTn>
                        </p:par>
                        <p:par>
                          <p:cTn id="16" fill="hold">
                            <p:stCondLst>
                              <p:cond delay="1900"/>
                            </p:stCondLst>
                            <p:childTnLst>
                              <p:par>
                                <p:cTn id="17" presetID="26" presetClass="emph" presetSubtype="0" fill="hold" nodeType="afterEffect">
                                  <p:stCondLst>
                                    <p:cond delay="200"/>
                                  </p:stCondLst>
                                  <p:childTnLst>
                                    <p:animEffect transition="out" filter="fade">
                                      <p:cBhvr>
                                        <p:cTn id="18" dur="500" tmFilter="0, 0; .2, .5; .8, .5; 1, 0"/>
                                        <p:tgtEl>
                                          <p:spTgt spid="28"/>
                                        </p:tgtEl>
                                      </p:cBhvr>
                                    </p:animEffect>
                                    <p:animScale>
                                      <p:cBhvr>
                                        <p:cTn id="19" dur="250" autoRev="1" fill="hold"/>
                                        <p:tgtEl>
                                          <p:spTgt spid="28"/>
                                        </p:tgtEl>
                                      </p:cBhvr>
                                      <p:by x="105000" y="105000"/>
                                    </p:animScale>
                                  </p:childTnLst>
                                </p:cTn>
                              </p:par>
                            </p:childTnLst>
                          </p:cTn>
                        </p:par>
                        <p:par>
                          <p:cTn id="20" fill="hold">
                            <p:stCondLst>
                              <p:cond delay="2600"/>
                            </p:stCondLst>
                            <p:childTnLst>
                              <p:par>
                                <p:cTn id="21" presetID="26" presetClass="emph" presetSubtype="0" fill="hold" nodeType="afterEffect">
                                  <p:stCondLst>
                                    <p:cond delay="200"/>
                                  </p:stCondLst>
                                  <p:childTnLst>
                                    <p:animEffect transition="out" filter="fade">
                                      <p:cBhvr>
                                        <p:cTn id="22" dur="500" tmFilter="0, 0; .2, .5; .8, .5; 1, 0"/>
                                        <p:tgtEl>
                                          <p:spTgt spid="30"/>
                                        </p:tgtEl>
                                      </p:cBhvr>
                                    </p:animEffect>
                                    <p:animScale>
                                      <p:cBhvr>
                                        <p:cTn id="23" dur="250" autoRev="1" fill="hold"/>
                                        <p:tgtEl>
                                          <p:spTgt spid="30"/>
                                        </p:tgtEl>
                                      </p:cBhvr>
                                      <p:by x="105000" y="105000"/>
                                    </p:animScale>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500"/>
                                        <p:tgtEl>
                                          <p:spTgt spid="3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500"/>
                                        <p:tgtEl>
                                          <p:spTgt spid="33"/>
                                        </p:tgtEl>
                                      </p:cBhvr>
                                    </p:animEffect>
                                  </p:childTnLst>
                                </p:cTn>
                              </p:par>
                            </p:childTnLst>
                          </p:cTn>
                        </p:par>
                      </p:childTnLst>
                    </p:cTn>
                  </p:par>
                  <p:par>
                    <p:cTn id="39" fill="hold">
                      <p:stCondLst>
                        <p:cond delay="indefinite"/>
                      </p:stCondLst>
                      <p:childTnLst>
                        <p:par>
                          <p:cTn id="40" fill="hold">
                            <p:stCondLst>
                              <p:cond delay="0"/>
                            </p:stCondLst>
                            <p:childTnLst>
                              <p:par>
                                <p:cTn id="41" presetID="26" presetClass="emph" presetSubtype="0" fill="hold" nodeType="clickEffect">
                                  <p:stCondLst>
                                    <p:cond delay="0"/>
                                  </p:stCondLst>
                                  <p:childTnLst>
                                    <p:animEffect transition="out" filter="fade">
                                      <p:cBhvr>
                                        <p:cTn id="42" dur="500" tmFilter="0, 0; .2, .5; .8, .5; 1, 0"/>
                                        <p:tgtEl>
                                          <p:spTgt spid="43"/>
                                        </p:tgtEl>
                                      </p:cBhvr>
                                    </p:animEffect>
                                    <p:animScale>
                                      <p:cBhvr>
                                        <p:cTn id="43" dur="250" autoRev="1" fill="hold"/>
                                        <p:tgtEl>
                                          <p:spTgt spid="43"/>
                                        </p:tgtEl>
                                      </p:cBhvr>
                                      <p:by x="105000" y="105000"/>
                                    </p:animScale>
                                  </p:childTnLst>
                                </p:cTn>
                              </p:par>
                            </p:childTnLst>
                          </p:cTn>
                        </p:par>
                        <p:par>
                          <p:cTn id="44" fill="hold">
                            <p:stCondLst>
                              <p:cond delay="500"/>
                            </p:stCondLst>
                            <p:childTnLst>
                              <p:par>
                                <p:cTn id="45" presetID="26" presetClass="emph" presetSubtype="0" fill="hold" nodeType="afterEffect">
                                  <p:stCondLst>
                                    <p:cond delay="200"/>
                                  </p:stCondLst>
                                  <p:childTnLst>
                                    <p:animEffect transition="out" filter="fade">
                                      <p:cBhvr>
                                        <p:cTn id="46" dur="500" tmFilter="0, 0; .2, .5; .8, .5; 1, 0"/>
                                        <p:tgtEl>
                                          <p:spTgt spid="44"/>
                                        </p:tgtEl>
                                      </p:cBhvr>
                                    </p:animEffect>
                                    <p:animScale>
                                      <p:cBhvr>
                                        <p:cTn id="47" dur="250" autoRev="1" fill="hold"/>
                                        <p:tgtEl>
                                          <p:spTgt spid="44"/>
                                        </p:tgtEl>
                                      </p:cBhvr>
                                      <p:by x="105000" y="105000"/>
                                    </p:animScale>
                                  </p:childTnLst>
                                </p:cTn>
                              </p:par>
                            </p:childTnLst>
                          </p:cTn>
                        </p:par>
                        <p:par>
                          <p:cTn id="48" fill="hold">
                            <p:stCondLst>
                              <p:cond delay="1200"/>
                            </p:stCondLst>
                            <p:childTnLst>
                              <p:par>
                                <p:cTn id="49" presetID="26" presetClass="emph" presetSubtype="0" fill="hold" nodeType="afterEffect">
                                  <p:stCondLst>
                                    <p:cond delay="200"/>
                                  </p:stCondLst>
                                  <p:childTnLst>
                                    <p:animEffect transition="out" filter="fade">
                                      <p:cBhvr>
                                        <p:cTn id="50" dur="500" tmFilter="0, 0; .2, .5; .8, .5; 1, 0"/>
                                        <p:tgtEl>
                                          <p:spTgt spid="23"/>
                                        </p:tgtEl>
                                      </p:cBhvr>
                                    </p:animEffect>
                                    <p:animScale>
                                      <p:cBhvr>
                                        <p:cTn id="51" dur="250" autoRev="1" fill="hold"/>
                                        <p:tgtEl>
                                          <p:spTgt spid="23"/>
                                        </p:tgtEl>
                                      </p:cBhvr>
                                      <p:by x="105000" y="105000"/>
                                    </p:animScale>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fade">
                                      <p:cBhvr>
                                        <p:cTn id="56" dur="500"/>
                                        <p:tgtEl>
                                          <p:spTgt spid="34"/>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fade">
                                      <p:cBhvr>
                                        <p:cTn id="61" dur="500"/>
                                        <p:tgtEl>
                                          <p:spTgt spid="35"/>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fade">
                                      <p:cBhvr>
                                        <p:cTn id="66" dur="500"/>
                                        <p:tgtEl>
                                          <p:spTgt spid="36"/>
                                        </p:tgtEl>
                                      </p:cBhvr>
                                    </p:animEffect>
                                  </p:childTnLst>
                                </p:cTn>
                              </p:par>
                            </p:childTnLst>
                          </p:cTn>
                        </p:par>
                      </p:childTnLst>
                    </p:cTn>
                  </p:par>
                  <p:par>
                    <p:cTn id="67" fill="hold">
                      <p:stCondLst>
                        <p:cond delay="indefinite"/>
                      </p:stCondLst>
                      <p:childTnLst>
                        <p:par>
                          <p:cTn id="68" fill="hold">
                            <p:stCondLst>
                              <p:cond delay="0"/>
                            </p:stCondLst>
                            <p:childTnLst>
                              <p:par>
                                <p:cTn id="69" presetID="26" presetClass="emph" presetSubtype="0" fill="hold" nodeType="clickEffect">
                                  <p:stCondLst>
                                    <p:cond delay="0"/>
                                  </p:stCondLst>
                                  <p:childTnLst>
                                    <p:animEffect transition="out" filter="fade">
                                      <p:cBhvr>
                                        <p:cTn id="70" dur="500" tmFilter="0, 0; .2, .5; .8, .5; 1, 0"/>
                                        <p:tgtEl>
                                          <p:spTgt spid="45"/>
                                        </p:tgtEl>
                                      </p:cBhvr>
                                    </p:animEffect>
                                    <p:animScale>
                                      <p:cBhvr>
                                        <p:cTn id="71" dur="250" autoRev="1" fill="hold"/>
                                        <p:tgtEl>
                                          <p:spTgt spid="45"/>
                                        </p:tgtEl>
                                      </p:cBhvr>
                                      <p:by x="105000" y="105000"/>
                                    </p:animScale>
                                  </p:childTnLst>
                                </p:cTn>
                              </p:par>
                            </p:childTnLst>
                          </p:cTn>
                        </p:par>
                        <p:par>
                          <p:cTn id="72" fill="hold">
                            <p:stCondLst>
                              <p:cond delay="500"/>
                            </p:stCondLst>
                            <p:childTnLst>
                              <p:par>
                                <p:cTn id="73" presetID="26" presetClass="emph" presetSubtype="0" fill="hold" nodeType="afterEffect">
                                  <p:stCondLst>
                                    <p:cond delay="200"/>
                                  </p:stCondLst>
                                  <p:childTnLst>
                                    <p:animEffect transition="out" filter="fade">
                                      <p:cBhvr>
                                        <p:cTn id="74" dur="500" tmFilter="0, 0; .2, .5; .8, .5; 1, 0"/>
                                        <p:tgtEl>
                                          <p:spTgt spid="46"/>
                                        </p:tgtEl>
                                      </p:cBhvr>
                                    </p:animEffect>
                                    <p:animScale>
                                      <p:cBhvr>
                                        <p:cTn id="75" dur="250" autoRev="1" fill="hold"/>
                                        <p:tgtEl>
                                          <p:spTgt spid="46"/>
                                        </p:tgtEl>
                                      </p:cBhvr>
                                      <p:by x="105000" y="105000"/>
                                    </p:animScale>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500"/>
                                        <p:tgtEl>
                                          <p:spTgt spid="37"/>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500"/>
                                        <p:tgtEl>
                                          <p:spTgt spid="38"/>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fade">
                                      <p:cBhvr>
                                        <p:cTn id="90" dur="500"/>
                                        <p:tgtEl>
                                          <p:spTgt spid="39"/>
                                        </p:tgtEl>
                                      </p:cBhvr>
                                    </p:animEffect>
                                  </p:childTnLst>
                                </p:cTn>
                              </p:par>
                            </p:childTnLst>
                          </p:cTn>
                        </p:par>
                      </p:childTnLst>
                    </p:cTn>
                  </p:par>
                  <p:par>
                    <p:cTn id="91" fill="hold">
                      <p:stCondLst>
                        <p:cond delay="indefinite"/>
                      </p:stCondLst>
                      <p:childTnLst>
                        <p:par>
                          <p:cTn id="92" fill="hold">
                            <p:stCondLst>
                              <p:cond delay="0"/>
                            </p:stCondLst>
                            <p:childTnLst>
                              <p:par>
                                <p:cTn id="93" presetID="26" presetClass="emph" presetSubtype="0" fill="hold" nodeType="clickEffect">
                                  <p:stCondLst>
                                    <p:cond delay="0"/>
                                  </p:stCondLst>
                                  <p:childTnLst>
                                    <p:animEffect transition="out" filter="fade">
                                      <p:cBhvr>
                                        <p:cTn id="94" dur="500" tmFilter="0, 0; .2, .5; .8, .5; 1, 0"/>
                                        <p:tgtEl>
                                          <p:spTgt spid="13"/>
                                        </p:tgtEl>
                                      </p:cBhvr>
                                    </p:animEffect>
                                    <p:animScale>
                                      <p:cBhvr>
                                        <p:cTn id="95" dur="250" autoRev="1" fill="hold"/>
                                        <p:tgtEl>
                                          <p:spTgt spid="13"/>
                                        </p:tgtEl>
                                      </p:cBhvr>
                                      <p:by x="105000" y="105000"/>
                                    </p:animScale>
                                  </p:childTnLst>
                                </p:cTn>
                              </p:par>
                            </p:childTnLst>
                          </p:cTn>
                        </p:par>
                        <p:par>
                          <p:cTn id="96" fill="hold">
                            <p:stCondLst>
                              <p:cond delay="500"/>
                            </p:stCondLst>
                            <p:childTnLst>
                              <p:par>
                                <p:cTn id="97" presetID="26" presetClass="emph" presetSubtype="0" fill="hold" nodeType="afterEffect">
                                  <p:stCondLst>
                                    <p:cond delay="200"/>
                                  </p:stCondLst>
                                  <p:childTnLst>
                                    <p:animEffect transition="out" filter="fade">
                                      <p:cBhvr>
                                        <p:cTn id="98" dur="500" tmFilter="0, 0; .2, .5; .8, .5; 1, 0"/>
                                        <p:tgtEl>
                                          <p:spTgt spid="24"/>
                                        </p:tgtEl>
                                      </p:cBhvr>
                                    </p:animEffect>
                                    <p:animScale>
                                      <p:cBhvr>
                                        <p:cTn id="99" dur="250" autoRev="1" fill="hold"/>
                                        <p:tgtEl>
                                          <p:spTgt spid="24"/>
                                        </p:tgtEl>
                                      </p:cBhvr>
                                      <p:by x="105000" y="105000"/>
                                    </p:animScale>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fade">
                                      <p:cBhvr>
                                        <p:cTn id="104" dur="500"/>
                                        <p:tgtEl>
                                          <p:spTgt spid="40"/>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41"/>
                                        </p:tgtEl>
                                        <p:attrNameLst>
                                          <p:attrName>style.visibility</p:attrName>
                                        </p:attrNameLst>
                                      </p:cBhvr>
                                      <p:to>
                                        <p:strVal val="visible"/>
                                      </p:to>
                                    </p:set>
                                    <p:animEffect transition="in" filter="fade">
                                      <p:cBhvr>
                                        <p:cTn id="109" dur="500"/>
                                        <p:tgtEl>
                                          <p:spTgt spid="41"/>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42"/>
                                        </p:tgtEl>
                                        <p:attrNameLst>
                                          <p:attrName>style.visibility</p:attrName>
                                        </p:attrNameLst>
                                      </p:cBhvr>
                                      <p:to>
                                        <p:strVal val="visible"/>
                                      </p:to>
                                    </p:set>
                                    <p:animEffect transition="in" filter="fade">
                                      <p:cBhvr>
                                        <p:cTn id="11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35" grpId="0"/>
      <p:bldP spid="36" grpId="0"/>
      <p:bldP spid="37" grpId="0"/>
      <p:bldP spid="38" grpId="0"/>
      <p:bldP spid="39" grpId="0"/>
      <p:bldP spid="40" grpId="0"/>
      <p:bldP spid="41" grpId="0"/>
      <p:bldP spid="4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45B97CE4-62D8-4D46-B272-BCB04BC84D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947" y="2312298"/>
            <a:ext cx="8596105" cy="3853006"/>
          </a:xfrm>
          <a:prstGeom prst="rect">
            <a:avLst/>
          </a:prstGeom>
        </p:spPr>
      </p:pic>
      <p:sp>
        <p:nvSpPr>
          <p:cNvPr id="2" name="Text Placeholder 1">
            <a:extLst>
              <a:ext uri="{FF2B5EF4-FFF2-40B4-BE49-F238E27FC236}">
                <a16:creationId xmlns:a16="http://schemas.microsoft.com/office/drawing/2014/main" id="{7AA7D9EF-CACF-4ED9-A98C-1761510C9CD3}"/>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2.12 </a:t>
            </a:r>
            <a:r>
              <a:rPr lang="en-GB" dirty="0"/>
              <a:t>Division with remainders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2:5</a:t>
            </a:r>
            <a:endParaRPr lang="en-GB" dirty="0"/>
          </a:p>
        </p:txBody>
      </p:sp>
      <p:sp>
        <p:nvSpPr>
          <p:cNvPr id="3" name="Rectangle 2">
            <a:extLst>
              <a:ext uri="{FF2B5EF4-FFF2-40B4-BE49-F238E27FC236}">
                <a16:creationId xmlns:a16="http://schemas.microsoft.com/office/drawing/2014/main" id="{4EA7D460-8A36-4969-A494-787DA2BB7AE1}"/>
              </a:ext>
            </a:extLst>
          </p:cNvPr>
          <p:cNvSpPr/>
          <p:nvPr/>
        </p:nvSpPr>
        <p:spPr>
          <a:xfrm>
            <a:off x="1128272" y="699100"/>
            <a:ext cx="6887463" cy="461665"/>
          </a:xfrm>
          <a:prstGeom prst="rect">
            <a:avLst/>
          </a:prstGeom>
        </p:spPr>
        <p:txBody>
          <a:bodyPr wrap="none">
            <a:spAutoFit/>
          </a:bodyPr>
          <a:lstStyle/>
          <a:p>
            <a:pPr algn="ctr">
              <a:buNone/>
            </a:pPr>
            <a:r>
              <a:rPr lang="en-US" sz="2400" dirty="0">
                <a:latin typeface="Myriad Pro" panose="020B0503030403020204" pitchFamily="34" charset="0"/>
              </a:rPr>
              <a:t>30 cm ribbon cut into equal lengths. Fill in the table.</a:t>
            </a:r>
            <a:endParaRPr lang="en-GB" sz="2400" dirty="0">
              <a:latin typeface="Myriad Pro" panose="020B0503030403020204" pitchFamily="34" charset="0"/>
            </a:endParaRPr>
          </a:p>
        </p:txBody>
      </p:sp>
      <p:pic>
        <p:nvPicPr>
          <p:cNvPr id="5" name="Picture 4">
            <a:extLst>
              <a:ext uri="{FF2B5EF4-FFF2-40B4-BE49-F238E27FC236}">
                <a16:creationId xmlns:a16="http://schemas.microsoft.com/office/drawing/2014/main" id="{0E4D31AA-50A7-45BC-95FA-D5E9C795A82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094414" y="1111027"/>
            <a:ext cx="6816764" cy="630000"/>
          </a:xfrm>
          <a:prstGeom prst="rect">
            <a:avLst/>
          </a:prstGeom>
        </p:spPr>
      </p:pic>
      <p:pic>
        <p:nvPicPr>
          <p:cNvPr id="7" name="Picture 6">
            <a:extLst>
              <a:ext uri="{FF2B5EF4-FFF2-40B4-BE49-F238E27FC236}">
                <a16:creationId xmlns:a16="http://schemas.microsoft.com/office/drawing/2014/main" id="{882A4655-1401-46C5-84C3-5752C6CD892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8990"/>
          <a:stretch/>
        </p:blipFill>
        <p:spPr>
          <a:xfrm>
            <a:off x="1128272" y="1676097"/>
            <a:ext cx="6816764" cy="461665"/>
          </a:xfrm>
          <a:prstGeom prst="rect">
            <a:avLst/>
          </a:prstGeom>
        </p:spPr>
      </p:pic>
      <p:pic>
        <p:nvPicPr>
          <p:cNvPr id="10" name="Picture 9">
            <a:extLst>
              <a:ext uri="{FF2B5EF4-FFF2-40B4-BE49-F238E27FC236}">
                <a16:creationId xmlns:a16="http://schemas.microsoft.com/office/drawing/2014/main" id="{1E47E218-3DBB-48D7-8B6A-47982906F25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76256" y="3060551"/>
            <a:ext cx="1767993" cy="640135"/>
          </a:xfrm>
          <a:prstGeom prst="rect">
            <a:avLst/>
          </a:prstGeom>
        </p:spPr>
      </p:pic>
      <p:pic>
        <p:nvPicPr>
          <p:cNvPr id="12" name="Picture 11">
            <a:extLst>
              <a:ext uri="{FF2B5EF4-FFF2-40B4-BE49-F238E27FC236}">
                <a16:creationId xmlns:a16="http://schemas.microsoft.com/office/drawing/2014/main" id="{D4009221-912E-449A-A707-F8397BE2597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76256" y="3436696"/>
            <a:ext cx="1999661" cy="640135"/>
          </a:xfrm>
          <a:prstGeom prst="rect">
            <a:avLst/>
          </a:prstGeom>
        </p:spPr>
      </p:pic>
      <p:pic>
        <p:nvPicPr>
          <p:cNvPr id="14" name="Picture 13">
            <a:extLst>
              <a:ext uri="{FF2B5EF4-FFF2-40B4-BE49-F238E27FC236}">
                <a16:creationId xmlns:a16="http://schemas.microsoft.com/office/drawing/2014/main" id="{D37A82B2-A57F-4671-9335-EC528C5F6C3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76256" y="3812841"/>
            <a:ext cx="1615580" cy="640135"/>
          </a:xfrm>
          <a:prstGeom prst="rect">
            <a:avLst/>
          </a:prstGeom>
        </p:spPr>
      </p:pic>
      <p:pic>
        <p:nvPicPr>
          <p:cNvPr id="16" name="Picture 15">
            <a:extLst>
              <a:ext uri="{FF2B5EF4-FFF2-40B4-BE49-F238E27FC236}">
                <a16:creationId xmlns:a16="http://schemas.microsoft.com/office/drawing/2014/main" id="{692206CA-6F11-4D14-AEF4-CF0D7F8BACC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76256" y="4188986"/>
            <a:ext cx="1615580" cy="640135"/>
          </a:xfrm>
          <a:prstGeom prst="rect">
            <a:avLst/>
          </a:prstGeom>
        </p:spPr>
      </p:pic>
      <p:pic>
        <p:nvPicPr>
          <p:cNvPr id="18" name="Picture 17">
            <a:extLst>
              <a:ext uri="{FF2B5EF4-FFF2-40B4-BE49-F238E27FC236}">
                <a16:creationId xmlns:a16="http://schemas.microsoft.com/office/drawing/2014/main" id="{2756F872-8887-4A1E-9F49-1F72380D0F2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76256" y="4565131"/>
            <a:ext cx="1999661" cy="640135"/>
          </a:xfrm>
          <a:prstGeom prst="rect">
            <a:avLst/>
          </a:prstGeom>
        </p:spPr>
      </p:pic>
      <p:pic>
        <p:nvPicPr>
          <p:cNvPr id="20" name="Picture 19">
            <a:extLst>
              <a:ext uri="{FF2B5EF4-FFF2-40B4-BE49-F238E27FC236}">
                <a16:creationId xmlns:a16="http://schemas.microsoft.com/office/drawing/2014/main" id="{49B658AD-3DB1-440A-9865-820A41326D3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876256" y="4941276"/>
            <a:ext cx="1999661" cy="640135"/>
          </a:xfrm>
          <a:prstGeom prst="rect">
            <a:avLst/>
          </a:prstGeom>
        </p:spPr>
      </p:pic>
      <p:pic>
        <p:nvPicPr>
          <p:cNvPr id="22" name="Picture 21">
            <a:extLst>
              <a:ext uri="{FF2B5EF4-FFF2-40B4-BE49-F238E27FC236}">
                <a16:creationId xmlns:a16="http://schemas.microsoft.com/office/drawing/2014/main" id="{446FAC21-2B03-479B-A600-C0B6FBAF16C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876256" y="5317421"/>
            <a:ext cx="1999661" cy="640135"/>
          </a:xfrm>
          <a:prstGeom prst="rect">
            <a:avLst/>
          </a:prstGeom>
        </p:spPr>
      </p:pic>
      <p:pic>
        <p:nvPicPr>
          <p:cNvPr id="24" name="Picture 23">
            <a:extLst>
              <a:ext uri="{FF2B5EF4-FFF2-40B4-BE49-F238E27FC236}">
                <a16:creationId xmlns:a16="http://schemas.microsoft.com/office/drawing/2014/main" id="{92500967-A0F9-4344-AD56-0738A2558D9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876256" y="5693568"/>
            <a:ext cx="1774090" cy="640135"/>
          </a:xfrm>
          <a:prstGeom prst="rect">
            <a:avLst/>
          </a:prstGeom>
        </p:spPr>
      </p:pic>
      <p:sp>
        <p:nvSpPr>
          <p:cNvPr id="26" name="Rectangle 25">
            <a:extLst>
              <a:ext uri="{FF2B5EF4-FFF2-40B4-BE49-F238E27FC236}">
                <a16:creationId xmlns:a16="http://schemas.microsoft.com/office/drawing/2014/main" id="{2EF027A0-B7CA-407A-9012-94C3795016CC}"/>
              </a:ext>
            </a:extLst>
          </p:cNvPr>
          <p:cNvSpPr/>
          <p:nvPr/>
        </p:nvSpPr>
        <p:spPr>
          <a:xfrm>
            <a:off x="2211807" y="3116585"/>
            <a:ext cx="341760" cy="461665"/>
          </a:xfrm>
          <a:prstGeom prst="rect">
            <a:avLst/>
          </a:prstGeom>
        </p:spPr>
        <p:txBody>
          <a:bodyPr wrap="none">
            <a:spAutoFit/>
          </a:bodyPr>
          <a:lstStyle/>
          <a:p>
            <a:pPr algn="ctr">
              <a:buNone/>
            </a:pPr>
            <a:r>
              <a:rPr lang="en-US" sz="2400" dirty="0">
                <a:latin typeface="Myriad Pro" panose="020B0503030403020204" pitchFamily="34" charset="0"/>
              </a:rPr>
              <a:t>3</a:t>
            </a:r>
            <a:endParaRPr lang="en-GB" sz="2400" dirty="0">
              <a:latin typeface="Myriad Pro" panose="020B0503030403020204" pitchFamily="34" charset="0"/>
            </a:endParaRPr>
          </a:p>
        </p:txBody>
      </p:sp>
      <p:sp>
        <p:nvSpPr>
          <p:cNvPr id="27" name="Rectangle 26">
            <a:extLst>
              <a:ext uri="{FF2B5EF4-FFF2-40B4-BE49-F238E27FC236}">
                <a16:creationId xmlns:a16="http://schemas.microsoft.com/office/drawing/2014/main" id="{DE67D6CE-F2F3-4392-95B7-50F5ADA60F59}"/>
              </a:ext>
            </a:extLst>
          </p:cNvPr>
          <p:cNvSpPr/>
          <p:nvPr/>
        </p:nvSpPr>
        <p:spPr>
          <a:xfrm>
            <a:off x="2211807" y="3484952"/>
            <a:ext cx="341760" cy="461665"/>
          </a:xfrm>
          <a:prstGeom prst="rect">
            <a:avLst/>
          </a:prstGeom>
        </p:spPr>
        <p:txBody>
          <a:bodyPr wrap="none">
            <a:spAutoFit/>
          </a:bodyPr>
          <a:lstStyle/>
          <a:p>
            <a:pPr algn="ctr">
              <a:buNone/>
            </a:pPr>
            <a:r>
              <a:rPr lang="en-US" sz="2400" dirty="0">
                <a:latin typeface="Myriad Pro" panose="020B0503030403020204" pitchFamily="34" charset="0"/>
              </a:rPr>
              <a:t>4</a:t>
            </a:r>
            <a:endParaRPr lang="en-GB" sz="2400" dirty="0">
              <a:latin typeface="Myriad Pro" panose="020B0503030403020204" pitchFamily="34" charset="0"/>
            </a:endParaRPr>
          </a:p>
        </p:txBody>
      </p:sp>
      <p:sp>
        <p:nvSpPr>
          <p:cNvPr id="28" name="Rectangle 27">
            <a:extLst>
              <a:ext uri="{FF2B5EF4-FFF2-40B4-BE49-F238E27FC236}">
                <a16:creationId xmlns:a16="http://schemas.microsoft.com/office/drawing/2014/main" id="{0A1A95CC-0CB6-4882-BA74-2BA0E266ABF8}"/>
              </a:ext>
            </a:extLst>
          </p:cNvPr>
          <p:cNvSpPr/>
          <p:nvPr/>
        </p:nvSpPr>
        <p:spPr>
          <a:xfrm>
            <a:off x="2211807" y="3862844"/>
            <a:ext cx="341760" cy="461665"/>
          </a:xfrm>
          <a:prstGeom prst="rect">
            <a:avLst/>
          </a:prstGeom>
        </p:spPr>
        <p:txBody>
          <a:bodyPr wrap="none">
            <a:spAutoFit/>
          </a:bodyPr>
          <a:lstStyle/>
          <a:p>
            <a:pPr algn="ctr">
              <a:buNone/>
            </a:pPr>
            <a:r>
              <a:rPr lang="en-US" sz="2400" dirty="0">
                <a:latin typeface="Myriad Pro" panose="020B0503030403020204" pitchFamily="34" charset="0"/>
              </a:rPr>
              <a:t>5</a:t>
            </a:r>
            <a:endParaRPr lang="en-GB" sz="2400" dirty="0">
              <a:latin typeface="Myriad Pro" panose="020B0503030403020204" pitchFamily="34" charset="0"/>
            </a:endParaRPr>
          </a:p>
        </p:txBody>
      </p:sp>
      <p:sp>
        <p:nvSpPr>
          <p:cNvPr id="29" name="Rectangle 28">
            <a:extLst>
              <a:ext uri="{FF2B5EF4-FFF2-40B4-BE49-F238E27FC236}">
                <a16:creationId xmlns:a16="http://schemas.microsoft.com/office/drawing/2014/main" id="{B36A72AA-DCE9-4501-8695-0D5C06267B4E}"/>
              </a:ext>
            </a:extLst>
          </p:cNvPr>
          <p:cNvSpPr/>
          <p:nvPr/>
        </p:nvSpPr>
        <p:spPr>
          <a:xfrm>
            <a:off x="2211807" y="4240736"/>
            <a:ext cx="341760" cy="461665"/>
          </a:xfrm>
          <a:prstGeom prst="rect">
            <a:avLst/>
          </a:prstGeom>
        </p:spPr>
        <p:txBody>
          <a:bodyPr wrap="none">
            <a:spAutoFit/>
          </a:bodyPr>
          <a:lstStyle/>
          <a:p>
            <a:pPr algn="ctr">
              <a:buNone/>
            </a:pPr>
            <a:r>
              <a:rPr lang="en-US" sz="2400" dirty="0">
                <a:latin typeface="Myriad Pro" panose="020B0503030403020204" pitchFamily="34" charset="0"/>
              </a:rPr>
              <a:t>6</a:t>
            </a:r>
            <a:endParaRPr lang="en-GB" sz="2400" dirty="0">
              <a:latin typeface="Myriad Pro" panose="020B0503030403020204" pitchFamily="34" charset="0"/>
            </a:endParaRPr>
          </a:p>
        </p:txBody>
      </p:sp>
      <p:sp>
        <p:nvSpPr>
          <p:cNvPr id="30" name="Rectangle 29">
            <a:extLst>
              <a:ext uri="{FF2B5EF4-FFF2-40B4-BE49-F238E27FC236}">
                <a16:creationId xmlns:a16="http://schemas.microsoft.com/office/drawing/2014/main" id="{30A33A8A-B3C2-46FB-B20D-DCD8DD4ADB4A}"/>
              </a:ext>
            </a:extLst>
          </p:cNvPr>
          <p:cNvSpPr/>
          <p:nvPr/>
        </p:nvSpPr>
        <p:spPr>
          <a:xfrm>
            <a:off x="2211807" y="4618628"/>
            <a:ext cx="341760" cy="461665"/>
          </a:xfrm>
          <a:prstGeom prst="rect">
            <a:avLst/>
          </a:prstGeom>
        </p:spPr>
        <p:txBody>
          <a:bodyPr wrap="none">
            <a:spAutoFit/>
          </a:bodyPr>
          <a:lstStyle/>
          <a:p>
            <a:pPr algn="ctr">
              <a:buNone/>
            </a:pPr>
            <a:r>
              <a:rPr lang="en-US" sz="2400" dirty="0">
                <a:latin typeface="Myriad Pro" panose="020B0503030403020204" pitchFamily="34" charset="0"/>
              </a:rPr>
              <a:t>7</a:t>
            </a:r>
            <a:endParaRPr lang="en-GB" sz="2400" dirty="0">
              <a:latin typeface="Myriad Pro" panose="020B0503030403020204" pitchFamily="34" charset="0"/>
            </a:endParaRPr>
          </a:p>
        </p:txBody>
      </p:sp>
      <p:sp>
        <p:nvSpPr>
          <p:cNvPr id="31" name="Rectangle 30">
            <a:extLst>
              <a:ext uri="{FF2B5EF4-FFF2-40B4-BE49-F238E27FC236}">
                <a16:creationId xmlns:a16="http://schemas.microsoft.com/office/drawing/2014/main" id="{2B3FED9E-4BC1-4EBA-AF91-93F47367365A}"/>
              </a:ext>
            </a:extLst>
          </p:cNvPr>
          <p:cNvSpPr/>
          <p:nvPr/>
        </p:nvSpPr>
        <p:spPr>
          <a:xfrm>
            <a:off x="2211807" y="4986995"/>
            <a:ext cx="341760" cy="461665"/>
          </a:xfrm>
          <a:prstGeom prst="rect">
            <a:avLst/>
          </a:prstGeom>
        </p:spPr>
        <p:txBody>
          <a:bodyPr wrap="none">
            <a:spAutoFit/>
          </a:bodyPr>
          <a:lstStyle/>
          <a:p>
            <a:pPr algn="ctr">
              <a:buNone/>
            </a:pPr>
            <a:r>
              <a:rPr lang="en-US" sz="2400" dirty="0">
                <a:latin typeface="Myriad Pro" panose="020B0503030403020204" pitchFamily="34" charset="0"/>
              </a:rPr>
              <a:t>8</a:t>
            </a:r>
            <a:endParaRPr lang="en-GB" sz="2400" dirty="0">
              <a:latin typeface="Myriad Pro" panose="020B0503030403020204" pitchFamily="34" charset="0"/>
            </a:endParaRPr>
          </a:p>
        </p:txBody>
      </p:sp>
      <p:sp>
        <p:nvSpPr>
          <p:cNvPr id="32" name="Rectangle 31">
            <a:extLst>
              <a:ext uri="{FF2B5EF4-FFF2-40B4-BE49-F238E27FC236}">
                <a16:creationId xmlns:a16="http://schemas.microsoft.com/office/drawing/2014/main" id="{741BC898-8C98-4663-B9A3-292AB5250DA1}"/>
              </a:ext>
            </a:extLst>
          </p:cNvPr>
          <p:cNvSpPr/>
          <p:nvPr/>
        </p:nvSpPr>
        <p:spPr>
          <a:xfrm>
            <a:off x="2211807" y="5355362"/>
            <a:ext cx="341760" cy="461665"/>
          </a:xfrm>
          <a:prstGeom prst="rect">
            <a:avLst/>
          </a:prstGeom>
        </p:spPr>
        <p:txBody>
          <a:bodyPr wrap="none">
            <a:spAutoFit/>
          </a:bodyPr>
          <a:lstStyle/>
          <a:p>
            <a:pPr algn="ctr">
              <a:buNone/>
            </a:pPr>
            <a:r>
              <a:rPr lang="en-US" sz="2400" dirty="0">
                <a:latin typeface="Myriad Pro" panose="020B0503030403020204" pitchFamily="34" charset="0"/>
              </a:rPr>
              <a:t>9</a:t>
            </a:r>
            <a:endParaRPr lang="en-GB" sz="2400" dirty="0">
              <a:latin typeface="Myriad Pro" panose="020B0503030403020204" pitchFamily="34" charset="0"/>
            </a:endParaRPr>
          </a:p>
        </p:txBody>
      </p:sp>
      <p:sp>
        <p:nvSpPr>
          <p:cNvPr id="33" name="Rectangle 32">
            <a:extLst>
              <a:ext uri="{FF2B5EF4-FFF2-40B4-BE49-F238E27FC236}">
                <a16:creationId xmlns:a16="http://schemas.microsoft.com/office/drawing/2014/main" id="{A528D737-16B3-4032-88F9-F592EB6DA5E4}"/>
              </a:ext>
            </a:extLst>
          </p:cNvPr>
          <p:cNvSpPr/>
          <p:nvPr/>
        </p:nvSpPr>
        <p:spPr>
          <a:xfrm>
            <a:off x="2056921" y="5733256"/>
            <a:ext cx="498855" cy="461665"/>
          </a:xfrm>
          <a:prstGeom prst="rect">
            <a:avLst/>
          </a:prstGeom>
        </p:spPr>
        <p:txBody>
          <a:bodyPr wrap="none">
            <a:spAutoFit/>
          </a:bodyPr>
          <a:lstStyle/>
          <a:p>
            <a:pPr algn="ctr">
              <a:buNone/>
            </a:pPr>
            <a:r>
              <a:rPr lang="en-US" sz="2400" dirty="0">
                <a:latin typeface="Myriad Pro" panose="020B0503030403020204" pitchFamily="34" charset="0"/>
              </a:rPr>
              <a:t>10</a:t>
            </a:r>
            <a:endParaRPr lang="en-GB" sz="2400" dirty="0">
              <a:latin typeface="Myriad Pro" panose="020B0503030403020204" pitchFamily="34" charset="0"/>
            </a:endParaRPr>
          </a:p>
        </p:txBody>
      </p:sp>
      <p:sp>
        <p:nvSpPr>
          <p:cNvPr id="34" name="Rectangle 33">
            <a:extLst>
              <a:ext uri="{FF2B5EF4-FFF2-40B4-BE49-F238E27FC236}">
                <a16:creationId xmlns:a16="http://schemas.microsoft.com/office/drawing/2014/main" id="{B24486D5-62CC-44A4-B452-DBF8BAF5C194}"/>
              </a:ext>
            </a:extLst>
          </p:cNvPr>
          <p:cNvSpPr/>
          <p:nvPr/>
        </p:nvSpPr>
        <p:spPr>
          <a:xfrm>
            <a:off x="5726476" y="3107060"/>
            <a:ext cx="543740" cy="461665"/>
          </a:xfrm>
          <a:prstGeom prst="rect">
            <a:avLst/>
          </a:prstGeom>
        </p:spPr>
        <p:txBody>
          <a:bodyPr wrap="none">
            <a:spAutoFit/>
          </a:bodyPr>
          <a:lstStyle/>
          <a:p>
            <a:pPr algn="ctr">
              <a:buNone/>
            </a:pPr>
            <a:r>
              <a:rPr lang="en-US" sz="2400" dirty="0">
                <a:latin typeface="Myriad Pro" panose="020B0503030403020204" pitchFamily="34" charset="0"/>
              </a:rPr>
              <a:t>no</a:t>
            </a:r>
            <a:endParaRPr lang="en-GB" sz="2400" dirty="0">
              <a:latin typeface="Myriad Pro" panose="020B0503030403020204" pitchFamily="34" charset="0"/>
            </a:endParaRPr>
          </a:p>
        </p:txBody>
      </p:sp>
      <p:sp>
        <p:nvSpPr>
          <p:cNvPr id="35" name="Rectangle 34">
            <a:extLst>
              <a:ext uri="{FF2B5EF4-FFF2-40B4-BE49-F238E27FC236}">
                <a16:creationId xmlns:a16="http://schemas.microsoft.com/office/drawing/2014/main" id="{52707D7A-D0B0-4E2D-8C92-76FA01273654}"/>
              </a:ext>
            </a:extLst>
          </p:cNvPr>
          <p:cNvSpPr/>
          <p:nvPr/>
        </p:nvSpPr>
        <p:spPr>
          <a:xfrm>
            <a:off x="5726476" y="3857402"/>
            <a:ext cx="543740" cy="461665"/>
          </a:xfrm>
          <a:prstGeom prst="rect">
            <a:avLst/>
          </a:prstGeom>
        </p:spPr>
        <p:txBody>
          <a:bodyPr wrap="none">
            <a:spAutoFit/>
          </a:bodyPr>
          <a:lstStyle/>
          <a:p>
            <a:pPr algn="ctr">
              <a:buNone/>
            </a:pPr>
            <a:r>
              <a:rPr lang="en-US" sz="2400" dirty="0">
                <a:latin typeface="Myriad Pro" panose="020B0503030403020204" pitchFamily="34" charset="0"/>
              </a:rPr>
              <a:t>no</a:t>
            </a:r>
            <a:endParaRPr lang="en-GB" sz="2400" dirty="0">
              <a:latin typeface="Myriad Pro" panose="020B0503030403020204" pitchFamily="34" charset="0"/>
            </a:endParaRPr>
          </a:p>
        </p:txBody>
      </p:sp>
      <p:sp>
        <p:nvSpPr>
          <p:cNvPr id="36" name="Rectangle 35">
            <a:extLst>
              <a:ext uri="{FF2B5EF4-FFF2-40B4-BE49-F238E27FC236}">
                <a16:creationId xmlns:a16="http://schemas.microsoft.com/office/drawing/2014/main" id="{D1AAF0D5-9F21-414E-BCC9-9A1C2AE2A030}"/>
              </a:ext>
            </a:extLst>
          </p:cNvPr>
          <p:cNvSpPr/>
          <p:nvPr/>
        </p:nvSpPr>
        <p:spPr>
          <a:xfrm>
            <a:off x="5726476" y="4232573"/>
            <a:ext cx="543740" cy="461665"/>
          </a:xfrm>
          <a:prstGeom prst="rect">
            <a:avLst/>
          </a:prstGeom>
        </p:spPr>
        <p:txBody>
          <a:bodyPr wrap="none">
            <a:spAutoFit/>
          </a:bodyPr>
          <a:lstStyle/>
          <a:p>
            <a:pPr algn="ctr">
              <a:buNone/>
            </a:pPr>
            <a:r>
              <a:rPr lang="en-US" sz="2400" dirty="0">
                <a:latin typeface="Myriad Pro" panose="020B0503030403020204" pitchFamily="34" charset="0"/>
              </a:rPr>
              <a:t>no</a:t>
            </a:r>
            <a:endParaRPr lang="en-GB" sz="2400" dirty="0">
              <a:latin typeface="Myriad Pro" panose="020B0503030403020204" pitchFamily="34" charset="0"/>
            </a:endParaRPr>
          </a:p>
        </p:txBody>
      </p:sp>
      <p:sp>
        <p:nvSpPr>
          <p:cNvPr id="37" name="Rectangle 36">
            <a:extLst>
              <a:ext uri="{FF2B5EF4-FFF2-40B4-BE49-F238E27FC236}">
                <a16:creationId xmlns:a16="http://schemas.microsoft.com/office/drawing/2014/main" id="{A2032153-3CA7-4B12-806F-6F93293E4900}"/>
              </a:ext>
            </a:extLst>
          </p:cNvPr>
          <p:cNvSpPr/>
          <p:nvPr/>
        </p:nvSpPr>
        <p:spPr>
          <a:xfrm>
            <a:off x="5726476" y="5733256"/>
            <a:ext cx="543740" cy="461665"/>
          </a:xfrm>
          <a:prstGeom prst="rect">
            <a:avLst/>
          </a:prstGeom>
        </p:spPr>
        <p:txBody>
          <a:bodyPr wrap="none">
            <a:spAutoFit/>
          </a:bodyPr>
          <a:lstStyle/>
          <a:p>
            <a:pPr algn="ctr">
              <a:buNone/>
            </a:pPr>
            <a:r>
              <a:rPr lang="en-US" sz="2400" dirty="0">
                <a:latin typeface="Myriad Pro" panose="020B0503030403020204" pitchFamily="34" charset="0"/>
              </a:rPr>
              <a:t>no</a:t>
            </a:r>
            <a:endParaRPr lang="en-GB" sz="2400" dirty="0">
              <a:latin typeface="Myriad Pro" panose="020B0503030403020204" pitchFamily="34" charset="0"/>
            </a:endParaRPr>
          </a:p>
        </p:txBody>
      </p:sp>
      <p:sp>
        <p:nvSpPr>
          <p:cNvPr id="38" name="Rectangle 37">
            <a:extLst>
              <a:ext uri="{FF2B5EF4-FFF2-40B4-BE49-F238E27FC236}">
                <a16:creationId xmlns:a16="http://schemas.microsoft.com/office/drawing/2014/main" id="{D84A6727-3E5F-45A7-9120-66673CAB5963}"/>
              </a:ext>
            </a:extLst>
          </p:cNvPr>
          <p:cNvSpPr/>
          <p:nvPr/>
        </p:nvSpPr>
        <p:spPr>
          <a:xfrm>
            <a:off x="5680695" y="4607744"/>
            <a:ext cx="635303" cy="461665"/>
          </a:xfrm>
          <a:prstGeom prst="rect">
            <a:avLst/>
          </a:prstGeom>
        </p:spPr>
        <p:txBody>
          <a:bodyPr wrap="none">
            <a:spAutoFit/>
          </a:bodyPr>
          <a:lstStyle/>
          <a:p>
            <a:pPr algn="ctr">
              <a:buNone/>
            </a:pPr>
            <a:r>
              <a:rPr lang="en-US" sz="2400" dirty="0">
                <a:latin typeface="Myriad Pro" panose="020B0503030403020204" pitchFamily="34" charset="0"/>
              </a:rPr>
              <a:t>yes</a:t>
            </a:r>
            <a:endParaRPr lang="en-GB" sz="2400" dirty="0">
              <a:latin typeface="Myriad Pro" panose="020B0503030403020204" pitchFamily="34" charset="0"/>
            </a:endParaRPr>
          </a:p>
        </p:txBody>
      </p:sp>
      <p:sp>
        <p:nvSpPr>
          <p:cNvPr id="39" name="Rectangle 38">
            <a:extLst>
              <a:ext uri="{FF2B5EF4-FFF2-40B4-BE49-F238E27FC236}">
                <a16:creationId xmlns:a16="http://schemas.microsoft.com/office/drawing/2014/main" id="{9E460EE1-53B1-4C95-B21D-8CC27C2C824A}"/>
              </a:ext>
            </a:extLst>
          </p:cNvPr>
          <p:cNvSpPr/>
          <p:nvPr/>
        </p:nvSpPr>
        <p:spPr>
          <a:xfrm>
            <a:off x="5680695" y="5358086"/>
            <a:ext cx="635303" cy="461665"/>
          </a:xfrm>
          <a:prstGeom prst="rect">
            <a:avLst/>
          </a:prstGeom>
        </p:spPr>
        <p:txBody>
          <a:bodyPr wrap="none">
            <a:spAutoFit/>
          </a:bodyPr>
          <a:lstStyle/>
          <a:p>
            <a:pPr algn="ctr">
              <a:buNone/>
            </a:pPr>
            <a:r>
              <a:rPr lang="en-US" sz="2400" dirty="0">
                <a:latin typeface="Myriad Pro" panose="020B0503030403020204" pitchFamily="34" charset="0"/>
              </a:rPr>
              <a:t>yes</a:t>
            </a:r>
            <a:endParaRPr lang="en-GB" sz="2400" dirty="0">
              <a:latin typeface="Myriad Pro" panose="020B0503030403020204" pitchFamily="34" charset="0"/>
            </a:endParaRPr>
          </a:p>
        </p:txBody>
      </p:sp>
      <p:sp>
        <p:nvSpPr>
          <p:cNvPr id="40" name="Rectangle 39">
            <a:extLst>
              <a:ext uri="{FF2B5EF4-FFF2-40B4-BE49-F238E27FC236}">
                <a16:creationId xmlns:a16="http://schemas.microsoft.com/office/drawing/2014/main" id="{39166868-6D5C-4BB6-BFCE-02156E53C625}"/>
              </a:ext>
            </a:extLst>
          </p:cNvPr>
          <p:cNvSpPr/>
          <p:nvPr/>
        </p:nvSpPr>
        <p:spPr>
          <a:xfrm>
            <a:off x="5680695" y="4982915"/>
            <a:ext cx="635303" cy="461665"/>
          </a:xfrm>
          <a:prstGeom prst="rect">
            <a:avLst/>
          </a:prstGeom>
        </p:spPr>
        <p:txBody>
          <a:bodyPr wrap="none">
            <a:spAutoFit/>
          </a:bodyPr>
          <a:lstStyle/>
          <a:p>
            <a:pPr algn="ctr">
              <a:buNone/>
            </a:pPr>
            <a:r>
              <a:rPr lang="en-US" sz="2400" dirty="0">
                <a:latin typeface="Myriad Pro" panose="020B0503030403020204" pitchFamily="34" charset="0"/>
              </a:rPr>
              <a:t>yes</a:t>
            </a:r>
            <a:endParaRPr lang="en-GB" sz="2400" dirty="0">
              <a:latin typeface="Myriad Pro" panose="020B0503030403020204" pitchFamily="34" charset="0"/>
            </a:endParaRPr>
          </a:p>
        </p:txBody>
      </p:sp>
      <p:sp>
        <p:nvSpPr>
          <p:cNvPr id="41" name="Rectangle 40">
            <a:extLst>
              <a:ext uri="{FF2B5EF4-FFF2-40B4-BE49-F238E27FC236}">
                <a16:creationId xmlns:a16="http://schemas.microsoft.com/office/drawing/2014/main" id="{CDD4525A-D850-4F20-8C26-0A525DFB2954}"/>
              </a:ext>
            </a:extLst>
          </p:cNvPr>
          <p:cNvSpPr/>
          <p:nvPr/>
        </p:nvSpPr>
        <p:spPr>
          <a:xfrm>
            <a:off x="5680695" y="3482231"/>
            <a:ext cx="635303" cy="461665"/>
          </a:xfrm>
          <a:prstGeom prst="rect">
            <a:avLst/>
          </a:prstGeom>
        </p:spPr>
        <p:txBody>
          <a:bodyPr wrap="none">
            <a:spAutoFit/>
          </a:bodyPr>
          <a:lstStyle/>
          <a:p>
            <a:pPr algn="ctr">
              <a:buNone/>
            </a:pPr>
            <a:r>
              <a:rPr lang="en-US" sz="2400" dirty="0">
                <a:latin typeface="Myriad Pro" panose="020B0503030403020204" pitchFamily="34" charset="0"/>
              </a:rPr>
              <a:t>yes</a:t>
            </a:r>
            <a:endParaRPr lang="en-GB" sz="2400" dirty="0">
              <a:latin typeface="Myriad Pro" panose="020B0503030403020204" pitchFamily="34" charset="0"/>
            </a:endParaRPr>
          </a:p>
        </p:txBody>
      </p:sp>
      <p:sp>
        <p:nvSpPr>
          <p:cNvPr id="47" name="Rectangle 46">
            <a:extLst>
              <a:ext uri="{FF2B5EF4-FFF2-40B4-BE49-F238E27FC236}">
                <a16:creationId xmlns:a16="http://schemas.microsoft.com/office/drawing/2014/main" id="{E42234E2-B703-4E5B-A206-04499A125F78}"/>
              </a:ext>
            </a:extLst>
          </p:cNvPr>
          <p:cNvSpPr/>
          <p:nvPr/>
        </p:nvSpPr>
        <p:spPr>
          <a:xfrm>
            <a:off x="3887789" y="3107060"/>
            <a:ext cx="498855" cy="461665"/>
          </a:xfrm>
          <a:prstGeom prst="rect">
            <a:avLst/>
          </a:prstGeom>
        </p:spPr>
        <p:txBody>
          <a:bodyPr wrap="none">
            <a:spAutoFit/>
          </a:bodyPr>
          <a:lstStyle/>
          <a:p>
            <a:pPr algn="ctr">
              <a:buNone/>
            </a:pPr>
            <a:r>
              <a:rPr lang="en-US" sz="2400" dirty="0">
                <a:latin typeface="Myriad Pro" panose="020B0503030403020204" pitchFamily="34" charset="0"/>
              </a:rPr>
              <a:t>10</a:t>
            </a:r>
            <a:endParaRPr lang="en-GB" sz="2400" dirty="0">
              <a:latin typeface="Myriad Pro" panose="020B0503030403020204" pitchFamily="34" charset="0"/>
            </a:endParaRPr>
          </a:p>
        </p:txBody>
      </p:sp>
      <p:sp>
        <p:nvSpPr>
          <p:cNvPr id="48" name="Rectangle 47">
            <a:extLst>
              <a:ext uri="{FF2B5EF4-FFF2-40B4-BE49-F238E27FC236}">
                <a16:creationId xmlns:a16="http://schemas.microsoft.com/office/drawing/2014/main" id="{8305326F-D3FE-4CEB-9FDE-2358EB6AB74B}"/>
              </a:ext>
            </a:extLst>
          </p:cNvPr>
          <p:cNvSpPr/>
          <p:nvPr/>
        </p:nvSpPr>
        <p:spPr>
          <a:xfrm>
            <a:off x="677013" y="3120871"/>
            <a:ext cx="498855" cy="461665"/>
          </a:xfrm>
          <a:prstGeom prst="rect">
            <a:avLst/>
          </a:prstGeom>
        </p:spPr>
        <p:txBody>
          <a:bodyPr wrap="none">
            <a:spAutoFit/>
          </a:bodyPr>
          <a:lstStyle/>
          <a:p>
            <a:pPr algn="ctr">
              <a:buNone/>
            </a:pPr>
            <a:r>
              <a:rPr lang="en-US" sz="2400" dirty="0">
                <a:latin typeface="Myriad Pro" panose="020B0503030403020204" pitchFamily="34" charset="0"/>
              </a:rPr>
              <a:t>30</a:t>
            </a:r>
            <a:endParaRPr lang="en-GB" sz="2400" dirty="0">
              <a:latin typeface="Myriad Pro" panose="020B0503030403020204" pitchFamily="34" charset="0"/>
            </a:endParaRPr>
          </a:p>
        </p:txBody>
      </p:sp>
      <p:sp>
        <p:nvSpPr>
          <p:cNvPr id="49" name="Rectangle 48">
            <a:extLst>
              <a:ext uri="{FF2B5EF4-FFF2-40B4-BE49-F238E27FC236}">
                <a16:creationId xmlns:a16="http://schemas.microsoft.com/office/drawing/2014/main" id="{57547B34-C994-466D-9381-51090BE08935}"/>
              </a:ext>
            </a:extLst>
          </p:cNvPr>
          <p:cNvSpPr/>
          <p:nvPr/>
        </p:nvSpPr>
        <p:spPr>
          <a:xfrm>
            <a:off x="677013" y="3495235"/>
            <a:ext cx="498855" cy="461665"/>
          </a:xfrm>
          <a:prstGeom prst="rect">
            <a:avLst/>
          </a:prstGeom>
        </p:spPr>
        <p:txBody>
          <a:bodyPr wrap="none">
            <a:spAutoFit/>
          </a:bodyPr>
          <a:lstStyle/>
          <a:p>
            <a:pPr algn="ctr">
              <a:buNone/>
            </a:pPr>
            <a:r>
              <a:rPr lang="en-US" sz="2400" dirty="0">
                <a:latin typeface="Myriad Pro" panose="020B0503030403020204" pitchFamily="34" charset="0"/>
              </a:rPr>
              <a:t>30</a:t>
            </a:r>
            <a:endParaRPr lang="en-GB" sz="2400" dirty="0">
              <a:latin typeface="Myriad Pro" panose="020B0503030403020204" pitchFamily="34" charset="0"/>
            </a:endParaRPr>
          </a:p>
        </p:txBody>
      </p:sp>
      <p:sp>
        <p:nvSpPr>
          <p:cNvPr id="50" name="Rectangle 49">
            <a:extLst>
              <a:ext uri="{FF2B5EF4-FFF2-40B4-BE49-F238E27FC236}">
                <a16:creationId xmlns:a16="http://schemas.microsoft.com/office/drawing/2014/main" id="{55B8E557-2A83-4054-B329-1CD9D6DC7ACE}"/>
              </a:ext>
            </a:extLst>
          </p:cNvPr>
          <p:cNvSpPr/>
          <p:nvPr/>
        </p:nvSpPr>
        <p:spPr>
          <a:xfrm>
            <a:off x="677013" y="3869599"/>
            <a:ext cx="498855" cy="461665"/>
          </a:xfrm>
          <a:prstGeom prst="rect">
            <a:avLst/>
          </a:prstGeom>
        </p:spPr>
        <p:txBody>
          <a:bodyPr wrap="none">
            <a:spAutoFit/>
          </a:bodyPr>
          <a:lstStyle/>
          <a:p>
            <a:pPr algn="ctr">
              <a:buNone/>
            </a:pPr>
            <a:r>
              <a:rPr lang="en-US" sz="2400" dirty="0">
                <a:latin typeface="Myriad Pro" panose="020B0503030403020204" pitchFamily="34" charset="0"/>
              </a:rPr>
              <a:t>30</a:t>
            </a:r>
            <a:endParaRPr lang="en-GB" sz="2400" dirty="0">
              <a:latin typeface="Myriad Pro" panose="020B0503030403020204" pitchFamily="34" charset="0"/>
            </a:endParaRPr>
          </a:p>
        </p:txBody>
      </p:sp>
      <p:sp>
        <p:nvSpPr>
          <p:cNvPr id="51" name="Rectangle 50">
            <a:extLst>
              <a:ext uri="{FF2B5EF4-FFF2-40B4-BE49-F238E27FC236}">
                <a16:creationId xmlns:a16="http://schemas.microsoft.com/office/drawing/2014/main" id="{D5D9292F-729D-4EC3-8A54-5F0B71D8599A}"/>
              </a:ext>
            </a:extLst>
          </p:cNvPr>
          <p:cNvSpPr/>
          <p:nvPr/>
        </p:nvSpPr>
        <p:spPr>
          <a:xfrm>
            <a:off x="677013" y="4243963"/>
            <a:ext cx="498855" cy="461665"/>
          </a:xfrm>
          <a:prstGeom prst="rect">
            <a:avLst/>
          </a:prstGeom>
        </p:spPr>
        <p:txBody>
          <a:bodyPr wrap="none">
            <a:spAutoFit/>
          </a:bodyPr>
          <a:lstStyle/>
          <a:p>
            <a:pPr algn="ctr">
              <a:buNone/>
            </a:pPr>
            <a:r>
              <a:rPr lang="en-US" sz="2400" dirty="0">
                <a:latin typeface="Myriad Pro" panose="020B0503030403020204" pitchFamily="34" charset="0"/>
              </a:rPr>
              <a:t>30</a:t>
            </a:r>
            <a:endParaRPr lang="en-GB" sz="2400" dirty="0">
              <a:latin typeface="Myriad Pro" panose="020B0503030403020204" pitchFamily="34" charset="0"/>
            </a:endParaRPr>
          </a:p>
        </p:txBody>
      </p:sp>
      <p:sp>
        <p:nvSpPr>
          <p:cNvPr id="52" name="Rectangle 51">
            <a:extLst>
              <a:ext uri="{FF2B5EF4-FFF2-40B4-BE49-F238E27FC236}">
                <a16:creationId xmlns:a16="http://schemas.microsoft.com/office/drawing/2014/main" id="{EC672189-F291-4CE8-BC4D-555BCE209546}"/>
              </a:ext>
            </a:extLst>
          </p:cNvPr>
          <p:cNvSpPr/>
          <p:nvPr/>
        </p:nvSpPr>
        <p:spPr>
          <a:xfrm>
            <a:off x="677013" y="4618327"/>
            <a:ext cx="498855" cy="461665"/>
          </a:xfrm>
          <a:prstGeom prst="rect">
            <a:avLst/>
          </a:prstGeom>
        </p:spPr>
        <p:txBody>
          <a:bodyPr wrap="none">
            <a:spAutoFit/>
          </a:bodyPr>
          <a:lstStyle/>
          <a:p>
            <a:pPr algn="ctr">
              <a:buNone/>
            </a:pPr>
            <a:r>
              <a:rPr lang="en-US" sz="2400" dirty="0">
                <a:latin typeface="Myriad Pro" panose="020B0503030403020204" pitchFamily="34" charset="0"/>
              </a:rPr>
              <a:t>30</a:t>
            </a:r>
            <a:endParaRPr lang="en-GB" sz="2400" dirty="0">
              <a:latin typeface="Myriad Pro" panose="020B0503030403020204" pitchFamily="34" charset="0"/>
            </a:endParaRPr>
          </a:p>
        </p:txBody>
      </p:sp>
      <p:sp>
        <p:nvSpPr>
          <p:cNvPr id="53" name="Rectangle 52">
            <a:extLst>
              <a:ext uri="{FF2B5EF4-FFF2-40B4-BE49-F238E27FC236}">
                <a16:creationId xmlns:a16="http://schemas.microsoft.com/office/drawing/2014/main" id="{34CE5373-A5A6-46EC-B2B3-E07CA1F928A8}"/>
              </a:ext>
            </a:extLst>
          </p:cNvPr>
          <p:cNvSpPr/>
          <p:nvPr/>
        </p:nvSpPr>
        <p:spPr>
          <a:xfrm>
            <a:off x="677013" y="4992691"/>
            <a:ext cx="498855" cy="461665"/>
          </a:xfrm>
          <a:prstGeom prst="rect">
            <a:avLst/>
          </a:prstGeom>
        </p:spPr>
        <p:txBody>
          <a:bodyPr wrap="none">
            <a:spAutoFit/>
          </a:bodyPr>
          <a:lstStyle/>
          <a:p>
            <a:pPr algn="ctr">
              <a:buNone/>
            </a:pPr>
            <a:r>
              <a:rPr lang="en-US" sz="2400" dirty="0">
                <a:latin typeface="Myriad Pro" panose="020B0503030403020204" pitchFamily="34" charset="0"/>
              </a:rPr>
              <a:t>30</a:t>
            </a:r>
            <a:endParaRPr lang="en-GB" sz="2400" dirty="0">
              <a:latin typeface="Myriad Pro" panose="020B0503030403020204" pitchFamily="34" charset="0"/>
            </a:endParaRPr>
          </a:p>
        </p:txBody>
      </p:sp>
      <p:sp>
        <p:nvSpPr>
          <p:cNvPr id="54" name="Rectangle 53">
            <a:extLst>
              <a:ext uri="{FF2B5EF4-FFF2-40B4-BE49-F238E27FC236}">
                <a16:creationId xmlns:a16="http://schemas.microsoft.com/office/drawing/2014/main" id="{F19D7628-2433-450E-9AFB-14FCB16A21E0}"/>
              </a:ext>
            </a:extLst>
          </p:cNvPr>
          <p:cNvSpPr/>
          <p:nvPr/>
        </p:nvSpPr>
        <p:spPr>
          <a:xfrm>
            <a:off x="677013" y="5367055"/>
            <a:ext cx="498855" cy="461665"/>
          </a:xfrm>
          <a:prstGeom prst="rect">
            <a:avLst/>
          </a:prstGeom>
        </p:spPr>
        <p:txBody>
          <a:bodyPr wrap="none">
            <a:spAutoFit/>
          </a:bodyPr>
          <a:lstStyle/>
          <a:p>
            <a:pPr algn="ctr">
              <a:buNone/>
            </a:pPr>
            <a:r>
              <a:rPr lang="en-US" sz="2400" dirty="0">
                <a:latin typeface="Myriad Pro" panose="020B0503030403020204" pitchFamily="34" charset="0"/>
              </a:rPr>
              <a:t>30</a:t>
            </a:r>
            <a:endParaRPr lang="en-GB" sz="2400" dirty="0">
              <a:latin typeface="Myriad Pro" panose="020B0503030403020204" pitchFamily="34" charset="0"/>
            </a:endParaRPr>
          </a:p>
        </p:txBody>
      </p:sp>
      <p:sp>
        <p:nvSpPr>
          <p:cNvPr id="55" name="Rectangle 54">
            <a:extLst>
              <a:ext uri="{FF2B5EF4-FFF2-40B4-BE49-F238E27FC236}">
                <a16:creationId xmlns:a16="http://schemas.microsoft.com/office/drawing/2014/main" id="{31F5258E-0263-4F2A-9E0D-483AF2025B30}"/>
              </a:ext>
            </a:extLst>
          </p:cNvPr>
          <p:cNvSpPr/>
          <p:nvPr/>
        </p:nvSpPr>
        <p:spPr>
          <a:xfrm>
            <a:off x="677013" y="5741418"/>
            <a:ext cx="498855" cy="461665"/>
          </a:xfrm>
          <a:prstGeom prst="rect">
            <a:avLst/>
          </a:prstGeom>
        </p:spPr>
        <p:txBody>
          <a:bodyPr wrap="none">
            <a:spAutoFit/>
          </a:bodyPr>
          <a:lstStyle/>
          <a:p>
            <a:pPr algn="ctr">
              <a:buNone/>
            </a:pPr>
            <a:r>
              <a:rPr lang="en-US" sz="2400" dirty="0">
                <a:latin typeface="Myriad Pro" panose="020B0503030403020204" pitchFamily="34" charset="0"/>
              </a:rPr>
              <a:t>30</a:t>
            </a:r>
            <a:endParaRPr lang="en-GB" sz="2400" dirty="0">
              <a:latin typeface="Myriad Pro" panose="020B0503030403020204" pitchFamily="34" charset="0"/>
            </a:endParaRPr>
          </a:p>
        </p:txBody>
      </p:sp>
      <p:sp>
        <p:nvSpPr>
          <p:cNvPr id="56" name="Rectangle 55">
            <a:extLst>
              <a:ext uri="{FF2B5EF4-FFF2-40B4-BE49-F238E27FC236}">
                <a16:creationId xmlns:a16="http://schemas.microsoft.com/office/drawing/2014/main" id="{209B226E-BD05-4CF5-A19F-FFE17DB2927F}"/>
              </a:ext>
            </a:extLst>
          </p:cNvPr>
          <p:cNvSpPr/>
          <p:nvPr/>
        </p:nvSpPr>
        <p:spPr>
          <a:xfrm>
            <a:off x="4033524" y="3495234"/>
            <a:ext cx="341760" cy="461665"/>
          </a:xfrm>
          <a:prstGeom prst="rect">
            <a:avLst/>
          </a:prstGeom>
        </p:spPr>
        <p:txBody>
          <a:bodyPr wrap="none">
            <a:spAutoFit/>
          </a:bodyPr>
          <a:lstStyle/>
          <a:p>
            <a:pPr algn="ctr">
              <a:buNone/>
            </a:pPr>
            <a:r>
              <a:rPr lang="en-US" sz="2400" dirty="0">
                <a:latin typeface="Myriad Pro" panose="020B0503030403020204" pitchFamily="34" charset="0"/>
              </a:rPr>
              <a:t>7</a:t>
            </a:r>
            <a:endParaRPr lang="en-GB" sz="2400" dirty="0">
              <a:latin typeface="Myriad Pro" panose="020B0503030403020204" pitchFamily="34" charset="0"/>
            </a:endParaRPr>
          </a:p>
        </p:txBody>
      </p:sp>
      <p:sp>
        <p:nvSpPr>
          <p:cNvPr id="57" name="Rectangle 56">
            <a:extLst>
              <a:ext uri="{FF2B5EF4-FFF2-40B4-BE49-F238E27FC236}">
                <a16:creationId xmlns:a16="http://schemas.microsoft.com/office/drawing/2014/main" id="{98B0FE23-2672-49F1-8E70-0D1A2B35F140}"/>
              </a:ext>
            </a:extLst>
          </p:cNvPr>
          <p:cNvSpPr/>
          <p:nvPr/>
        </p:nvSpPr>
        <p:spPr>
          <a:xfrm>
            <a:off x="4033524" y="3883408"/>
            <a:ext cx="341760" cy="461665"/>
          </a:xfrm>
          <a:prstGeom prst="rect">
            <a:avLst/>
          </a:prstGeom>
        </p:spPr>
        <p:txBody>
          <a:bodyPr wrap="none">
            <a:spAutoFit/>
          </a:bodyPr>
          <a:lstStyle/>
          <a:p>
            <a:pPr algn="ctr">
              <a:buNone/>
            </a:pPr>
            <a:r>
              <a:rPr lang="en-US" sz="2400" dirty="0">
                <a:latin typeface="Myriad Pro" panose="020B0503030403020204" pitchFamily="34" charset="0"/>
              </a:rPr>
              <a:t>6</a:t>
            </a:r>
            <a:endParaRPr lang="en-GB" sz="2400" dirty="0">
              <a:latin typeface="Myriad Pro" panose="020B0503030403020204" pitchFamily="34" charset="0"/>
            </a:endParaRPr>
          </a:p>
        </p:txBody>
      </p:sp>
      <p:sp>
        <p:nvSpPr>
          <p:cNvPr id="58" name="Rectangle 57">
            <a:extLst>
              <a:ext uri="{FF2B5EF4-FFF2-40B4-BE49-F238E27FC236}">
                <a16:creationId xmlns:a16="http://schemas.microsoft.com/office/drawing/2014/main" id="{E72BC266-8C81-44F8-A280-83DE5C09212B}"/>
              </a:ext>
            </a:extLst>
          </p:cNvPr>
          <p:cNvSpPr/>
          <p:nvPr/>
        </p:nvSpPr>
        <p:spPr>
          <a:xfrm>
            <a:off x="4033524" y="4247974"/>
            <a:ext cx="341760" cy="461665"/>
          </a:xfrm>
          <a:prstGeom prst="rect">
            <a:avLst/>
          </a:prstGeom>
        </p:spPr>
        <p:txBody>
          <a:bodyPr wrap="none">
            <a:spAutoFit/>
          </a:bodyPr>
          <a:lstStyle/>
          <a:p>
            <a:pPr algn="ctr">
              <a:buNone/>
            </a:pPr>
            <a:r>
              <a:rPr lang="en-US" sz="2400" dirty="0">
                <a:latin typeface="Myriad Pro" panose="020B0503030403020204" pitchFamily="34" charset="0"/>
              </a:rPr>
              <a:t>5</a:t>
            </a:r>
            <a:endParaRPr lang="en-GB" sz="2400" dirty="0">
              <a:latin typeface="Myriad Pro" panose="020B0503030403020204" pitchFamily="34" charset="0"/>
            </a:endParaRPr>
          </a:p>
        </p:txBody>
      </p:sp>
      <p:sp>
        <p:nvSpPr>
          <p:cNvPr id="59" name="Rectangle 58">
            <a:extLst>
              <a:ext uri="{FF2B5EF4-FFF2-40B4-BE49-F238E27FC236}">
                <a16:creationId xmlns:a16="http://schemas.microsoft.com/office/drawing/2014/main" id="{2EF6068A-342D-4B70-8BB5-888172E3A82D}"/>
              </a:ext>
            </a:extLst>
          </p:cNvPr>
          <p:cNvSpPr/>
          <p:nvPr/>
        </p:nvSpPr>
        <p:spPr>
          <a:xfrm>
            <a:off x="4033524" y="4618326"/>
            <a:ext cx="341760" cy="461665"/>
          </a:xfrm>
          <a:prstGeom prst="rect">
            <a:avLst/>
          </a:prstGeom>
        </p:spPr>
        <p:txBody>
          <a:bodyPr wrap="none">
            <a:spAutoFit/>
          </a:bodyPr>
          <a:lstStyle/>
          <a:p>
            <a:pPr algn="ctr">
              <a:buNone/>
            </a:pPr>
            <a:r>
              <a:rPr lang="en-US" sz="2400" dirty="0">
                <a:latin typeface="Myriad Pro" panose="020B0503030403020204" pitchFamily="34" charset="0"/>
              </a:rPr>
              <a:t>4</a:t>
            </a:r>
            <a:endParaRPr lang="en-GB" sz="2400" dirty="0">
              <a:latin typeface="Myriad Pro" panose="020B0503030403020204" pitchFamily="34" charset="0"/>
            </a:endParaRPr>
          </a:p>
        </p:txBody>
      </p:sp>
      <p:sp>
        <p:nvSpPr>
          <p:cNvPr id="60" name="Rectangle 59">
            <a:extLst>
              <a:ext uri="{FF2B5EF4-FFF2-40B4-BE49-F238E27FC236}">
                <a16:creationId xmlns:a16="http://schemas.microsoft.com/office/drawing/2014/main" id="{ABAA7A72-2AE3-499A-A138-C67789B0FDF9}"/>
              </a:ext>
            </a:extLst>
          </p:cNvPr>
          <p:cNvSpPr/>
          <p:nvPr/>
        </p:nvSpPr>
        <p:spPr>
          <a:xfrm>
            <a:off x="4033524" y="5743009"/>
            <a:ext cx="341760" cy="461665"/>
          </a:xfrm>
          <a:prstGeom prst="rect">
            <a:avLst/>
          </a:prstGeom>
        </p:spPr>
        <p:txBody>
          <a:bodyPr wrap="none">
            <a:spAutoFit/>
          </a:bodyPr>
          <a:lstStyle/>
          <a:p>
            <a:pPr algn="ctr">
              <a:buNone/>
            </a:pPr>
            <a:r>
              <a:rPr lang="en-US" sz="2400" dirty="0">
                <a:latin typeface="Myriad Pro" panose="020B0503030403020204" pitchFamily="34" charset="0"/>
              </a:rPr>
              <a:t>3</a:t>
            </a:r>
            <a:endParaRPr lang="en-GB" sz="2400" dirty="0">
              <a:latin typeface="Myriad Pro" panose="020B0503030403020204" pitchFamily="34" charset="0"/>
            </a:endParaRPr>
          </a:p>
        </p:txBody>
      </p:sp>
      <p:sp>
        <p:nvSpPr>
          <p:cNvPr id="61" name="Rectangle 60">
            <a:extLst>
              <a:ext uri="{FF2B5EF4-FFF2-40B4-BE49-F238E27FC236}">
                <a16:creationId xmlns:a16="http://schemas.microsoft.com/office/drawing/2014/main" id="{E5B1379A-CEB2-490A-9BCC-AFB8258404F2}"/>
              </a:ext>
            </a:extLst>
          </p:cNvPr>
          <p:cNvSpPr/>
          <p:nvPr/>
        </p:nvSpPr>
        <p:spPr>
          <a:xfrm>
            <a:off x="4033524" y="5353244"/>
            <a:ext cx="341760" cy="461665"/>
          </a:xfrm>
          <a:prstGeom prst="rect">
            <a:avLst/>
          </a:prstGeom>
        </p:spPr>
        <p:txBody>
          <a:bodyPr wrap="none">
            <a:spAutoFit/>
          </a:bodyPr>
          <a:lstStyle/>
          <a:p>
            <a:pPr algn="ctr">
              <a:buNone/>
            </a:pPr>
            <a:r>
              <a:rPr lang="en-GB" sz="2400" dirty="0">
                <a:latin typeface="Myriad Pro" panose="020B0503030403020204" pitchFamily="34" charset="0"/>
              </a:rPr>
              <a:t>3</a:t>
            </a:r>
          </a:p>
        </p:txBody>
      </p:sp>
      <p:sp>
        <p:nvSpPr>
          <p:cNvPr id="62" name="Rectangle 61">
            <a:extLst>
              <a:ext uri="{FF2B5EF4-FFF2-40B4-BE49-F238E27FC236}">
                <a16:creationId xmlns:a16="http://schemas.microsoft.com/office/drawing/2014/main" id="{0C6BABD7-1A5E-490D-B8B3-E8FA861DE951}"/>
              </a:ext>
            </a:extLst>
          </p:cNvPr>
          <p:cNvSpPr/>
          <p:nvPr/>
        </p:nvSpPr>
        <p:spPr>
          <a:xfrm>
            <a:off x="4033524" y="4973258"/>
            <a:ext cx="341760" cy="461665"/>
          </a:xfrm>
          <a:prstGeom prst="rect">
            <a:avLst/>
          </a:prstGeom>
        </p:spPr>
        <p:txBody>
          <a:bodyPr wrap="none">
            <a:spAutoFit/>
          </a:bodyPr>
          <a:lstStyle/>
          <a:p>
            <a:pPr algn="ctr">
              <a:buNone/>
            </a:pPr>
            <a:r>
              <a:rPr lang="en-US" sz="2400" dirty="0">
                <a:latin typeface="Myriad Pro" panose="020B0503030403020204" pitchFamily="34" charset="0"/>
              </a:rPr>
              <a:t>3</a:t>
            </a:r>
            <a:endParaRPr lang="en-GB" sz="2400" dirty="0">
              <a:latin typeface="Myriad Pro" panose="020B0503030403020204" pitchFamily="34" charset="0"/>
            </a:endParaRPr>
          </a:p>
        </p:txBody>
      </p:sp>
    </p:spTree>
    <p:extLst>
      <p:ext uri="{BB962C8B-B14F-4D97-AF65-F5344CB8AC3E}">
        <p14:creationId xmlns:p14="http://schemas.microsoft.com/office/powerpoint/2010/main" val="2838576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500"/>
                                        <p:tgtEl>
                                          <p:spTgt spid="5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fade">
                                      <p:cBhvr>
                                        <p:cTn id="37" dur="500"/>
                                        <p:tgtEl>
                                          <p:spTgt spid="5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500"/>
                                        <p:tgtEl>
                                          <p:spTgt spid="3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fade">
                                      <p:cBhvr>
                                        <p:cTn id="52" dur="500"/>
                                        <p:tgtEl>
                                          <p:spTgt spid="5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fade">
                                      <p:cBhvr>
                                        <p:cTn id="57" dur="500"/>
                                        <p:tgtEl>
                                          <p:spTgt spid="3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500"/>
                                        <p:tgtEl>
                                          <p:spTgt spid="59"/>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500"/>
                                        <p:tgtEl>
                                          <p:spTgt spid="38"/>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fade">
                                      <p:cBhvr>
                                        <p:cTn id="77" dur="500"/>
                                        <p:tgtEl>
                                          <p:spTgt spid="18"/>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500"/>
                                        <p:tgtEl>
                                          <p:spTgt spid="62"/>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500"/>
                                        <p:tgtEl>
                                          <p:spTgt spid="40"/>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fade">
                                      <p:cBhvr>
                                        <p:cTn id="92" dur="500"/>
                                        <p:tgtEl>
                                          <p:spTgt spid="20"/>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fade">
                                      <p:cBhvr>
                                        <p:cTn id="97" dur="500"/>
                                        <p:tgtEl>
                                          <p:spTgt spid="61"/>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39"/>
                                        </p:tgtEl>
                                        <p:attrNameLst>
                                          <p:attrName>style.visibility</p:attrName>
                                        </p:attrNameLst>
                                      </p:cBhvr>
                                      <p:to>
                                        <p:strVal val="visible"/>
                                      </p:to>
                                    </p:set>
                                    <p:animEffect transition="in" filter="fade">
                                      <p:cBhvr>
                                        <p:cTn id="102" dur="500"/>
                                        <p:tgtEl>
                                          <p:spTgt spid="39"/>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22"/>
                                        </p:tgtEl>
                                        <p:attrNameLst>
                                          <p:attrName>style.visibility</p:attrName>
                                        </p:attrNameLst>
                                      </p:cBhvr>
                                      <p:to>
                                        <p:strVal val="visible"/>
                                      </p:to>
                                    </p:set>
                                    <p:animEffect transition="in" filter="fade">
                                      <p:cBhvr>
                                        <p:cTn id="107" dur="500"/>
                                        <p:tgtEl>
                                          <p:spTgt spid="22"/>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60"/>
                                        </p:tgtEl>
                                        <p:attrNameLst>
                                          <p:attrName>style.visibility</p:attrName>
                                        </p:attrNameLst>
                                      </p:cBhvr>
                                      <p:to>
                                        <p:strVal val="visible"/>
                                      </p:to>
                                    </p:set>
                                    <p:animEffect transition="in" filter="fade">
                                      <p:cBhvr>
                                        <p:cTn id="112" dur="500"/>
                                        <p:tgtEl>
                                          <p:spTgt spid="60"/>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500"/>
                                        <p:tgtEl>
                                          <p:spTgt spid="37"/>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nodeType="clickEffect">
                                  <p:stCondLst>
                                    <p:cond delay="0"/>
                                  </p:stCondLst>
                                  <p:childTnLst>
                                    <p:set>
                                      <p:cBhvr>
                                        <p:cTn id="121" dur="1" fill="hold">
                                          <p:stCondLst>
                                            <p:cond delay="0"/>
                                          </p:stCondLst>
                                        </p:cTn>
                                        <p:tgtEl>
                                          <p:spTgt spid="24"/>
                                        </p:tgtEl>
                                        <p:attrNameLst>
                                          <p:attrName>style.visibility</p:attrName>
                                        </p:attrNameLst>
                                      </p:cBhvr>
                                      <p:to>
                                        <p:strVal val="visible"/>
                                      </p:to>
                                    </p:set>
                                    <p:animEffect transition="in" filter="fade">
                                      <p:cBhvr>
                                        <p:cTn id="1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p:bldP spid="38" grpId="0"/>
      <p:bldP spid="39" grpId="0"/>
      <p:bldP spid="40" grpId="0"/>
      <p:bldP spid="41" grpId="0"/>
      <p:bldP spid="47" grpId="0"/>
      <p:bldP spid="56" grpId="0"/>
      <p:bldP spid="57" grpId="0"/>
      <p:bldP spid="58" grpId="0"/>
      <p:bldP spid="59" grpId="0"/>
      <p:bldP spid="60" grpId="0"/>
      <p:bldP spid="61"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BAC877FD-53A6-4E09-8C09-D3CA39BAA3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760" y="1563462"/>
            <a:ext cx="8114479" cy="3731075"/>
          </a:xfrm>
          <a:prstGeom prst="rect">
            <a:avLst/>
          </a:prstGeom>
        </p:spPr>
      </p:pic>
      <p:sp>
        <p:nvSpPr>
          <p:cNvPr id="2" name="Text Placeholder 1">
            <a:extLst>
              <a:ext uri="{FF2B5EF4-FFF2-40B4-BE49-F238E27FC236}">
                <a16:creationId xmlns:a16="http://schemas.microsoft.com/office/drawing/2014/main" id="{4BB64D8A-9240-45BE-BE53-DCB7B18FA7DF}"/>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2.12 </a:t>
            </a:r>
            <a:r>
              <a:rPr lang="en-GB" dirty="0"/>
              <a:t>Division with remainders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2:5</a:t>
            </a:r>
          </a:p>
        </p:txBody>
      </p:sp>
      <p:sp>
        <p:nvSpPr>
          <p:cNvPr id="3" name="Rectangle 2">
            <a:extLst>
              <a:ext uri="{FF2B5EF4-FFF2-40B4-BE49-F238E27FC236}">
                <a16:creationId xmlns:a16="http://schemas.microsoft.com/office/drawing/2014/main" id="{EF468E8F-FAF6-4F3B-BA44-ED9CEA653B64}"/>
              </a:ext>
            </a:extLst>
          </p:cNvPr>
          <p:cNvSpPr/>
          <p:nvPr/>
        </p:nvSpPr>
        <p:spPr>
          <a:xfrm>
            <a:off x="622846" y="783913"/>
            <a:ext cx="7898316" cy="461665"/>
          </a:xfrm>
          <a:prstGeom prst="rect">
            <a:avLst/>
          </a:prstGeom>
        </p:spPr>
        <p:txBody>
          <a:bodyPr wrap="none">
            <a:spAutoFit/>
          </a:bodyPr>
          <a:lstStyle/>
          <a:p>
            <a:pPr algn="ctr">
              <a:buNone/>
            </a:pPr>
            <a:r>
              <a:rPr lang="en-US" sz="2400" dirty="0">
                <a:latin typeface="Myriad Pro" panose="020B0503030403020204" pitchFamily="34" charset="0"/>
              </a:rPr>
              <a:t>Carrots are shared equally between 6 horses. Fill in the table.</a:t>
            </a:r>
            <a:endParaRPr lang="en-GB" sz="2400" dirty="0">
              <a:latin typeface="Myriad Pro" panose="020B0503030403020204" pitchFamily="34" charset="0"/>
            </a:endParaRPr>
          </a:p>
        </p:txBody>
      </p:sp>
      <p:sp>
        <p:nvSpPr>
          <p:cNvPr id="5" name="Rectangle 4">
            <a:extLst>
              <a:ext uri="{FF2B5EF4-FFF2-40B4-BE49-F238E27FC236}">
                <a16:creationId xmlns:a16="http://schemas.microsoft.com/office/drawing/2014/main" id="{9F0C45A0-89A9-4736-B23B-50A1C08E48FB}"/>
              </a:ext>
            </a:extLst>
          </p:cNvPr>
          <p:cNvSpPr/>
          <p:nvPr/>
        </p:nvSpPr>
        <p:spPr>
          <a:xfrm>
            <a:off x="5220072" y="2348880"/>
            <a:ext cx="466794" cy="523220"/>
          </a:xfrm>
          <a:prstGeom prst="rect">
            <a:avLst/>
          </a:prstGeom>
        </p:spPr>
        <p:txBody>
          <a:bodyPr wrap="none">
            <a:spAutoFit/>
          </a:bodyPr>
          <a:lstStyle/>
          <a:p>
            <a:pPr>
              <a:buNone/>
            </a:pPr>
            <a:r>
              <a:rPr lang="en-US" dirty="0">
                <a:solidFill>
                  <a:srgbClr val="008000"/>
                </a:solidFill>
                <a:latin typeface="Myriad Pro" panose="020B0503030403020204" pitchFamily="34" charset="0"/>
                <a:sym typeface="Wingdings" panose="05000000000000000000" pitchFamily="2" charset="2"/>
              </a:rPr>
              <a:t></a:t>
            </a:r>
            <a:endParaRPr lang="en-GB" dirty="0"/>
          </a:p>
        </p:txBody>
      </p:sp>
      <p:sp>
        <p:nvSpPr>
          <p:cNvPr id="6" name="Rectangle 5">
            <a:extLst>
              <a:ext uri="{FF2B5EF4-FFF2-40B4-BE49-F238E27FC236}">
                <a16:creationId xmlns:a16="http://schemas.microsoft.com/office/drawing/2014/main" id="{6D091B77-D0AB-422D-8009-CFB214854FCF}"/>
              </a:ext>
            </a:extLst>
          </p:cNvPr>
          <p:cNvSpPr/>
          <p:nvPr/>
        </p:nvSpPr>
        <p:spPr>
          <a:xfrm>
            <a:off x="7452320" y="2310780"/>
            <a:ext cx="412292" cy="523220"/>
          </a:xfrm>
          <a:prstGeom prst="rect">
            <a:avLst/>
          </a:prstGeom>
        </p:spPr>
        <p:txBody>
          <a:bodyPr wrap="none">
            <a:spAutoFit/>
          </a:bodyPr>
          <a:lstStyle/>
          <a:p>
            <a:pPr>
              <a:buNone/>
            </a:pPr>
            <a:r>
              <a:rPr lang="en-GB" b="1" dirty="0">
                <a:solidFill>
                  <a:srgbClr val="FF0000"/>
                </a:solidFill>
                <a:latin typeface="Myriad Pro" panose="020B0503030403020204" pitchFamily="34" charset="0"/>
                <a:sym typeface="Wingdings" panose="05000000000000000000" pitchFamily="2" charset="2"/>
              </a:rPr>
              <a:t></a:t>
            </a:r>
            <a:endParaRPr lang="en-GB" dirty="0"/>
          </a:p>
        </p:txBody>
      </p:sp>
      <p:sp>
        <p:nvSpPr>
          <p:cNvPr id="7" name="Rectangle 6">
            <a:extLst>
              <a:ext uri="{FF2B5EF4-FFF2-40B4-BE49-F238E27FC236}">
                <a16:creationId xmlns:a16="http://schemas.microsoft.com/office/drawing/2014/main" id="{1B2644CA-0958-4F46-97A4-54617F1FC045}"/>
              </a:ext>
            </a:extLst>
          </p:cNvPr>
          <p:cNvSpPr/>
          <p:nvPr/>
        </p:nvSpPr>
        <p:spPr>
          <a:xfrm>
            <a:off x="5220072" y="3141169"/>
            <a:ext cx="466794" cy="523220"/>
          </a:xfrm>
          <a:prstGeom prst="rect">
            <a:avLst/>
          </a:prstGeom>
        </p:spPr>
        <p:txBody>
          <a:bodyPr wrap="none">
            <a:spAutoFit/>
          </a:bodyPr>
          <a:lstStyle/>
          <a:p>
            <a:pPr>
              <a:buNone/>
            </a:pPr>
            <a:r>
              <a:rPr lang="en-US" dirty="0">
                <a:solidFill>
                  <a:srgbClr val="008000"/>
                </a:solidFill>
                <a:latin typeface="Myriad Pro" panose="020B0503030403020204" pitchFamily="34" charset="0"/>
                <a:sym typeface="Wingdings" panose="05000000000000000000" pitchFamily="2" charset="2"/>
              </a:rPr>
              <a:t></a:t>
            </a:r>
            <a:endParaRPr lang="en-GB" dirty="0"/>
          </a:p>
        </p:txBody>
      </p:sp>
      <p:sp>
        <p:nvSpPr>
          <p:cNvPr id="8" name="Rectangle 7">
            <a:extLst>
              <a:ext uri="{FF2B5EF4-FFF2-40B4-BE49-F238E27FC236}">
                <a16:creationId xmlns:a16="http://schemas.microsoft.com/office/drawing/2014/main" id="{E27F7238-C94D-4F80-A6C6-736143B75FF7}"/>
              </a:ext>
            </a:extLst>
          </p:cNvPr>
          <p:cNvSpPr/>
          <p:nvPr/>
        </p:nvSpPr>
        <p:spPr>
          <a:xfrm>
            <a:off x="7452320" y="3103069"/>
            <a:ext cx="412292" cy="523220"/>
          </a:xfrm>
          <a:prstGeom prst="rect">
            <a:avLst/>
          </a:prstGeom>
        </p:spPr>
        <p:txBody>
          <a:bodyPr wrap="none">
            <a:spAutoFit/>
          </a:bodyPr>
          <a:lstStyle/>
          <a:p>
            <a:pPr>
              <a:buNone/>
            </a:pPr>
            <a:r>
              <a:rPr lang="en-GB" b="1" dirty="0">
                <a:solidFill>
                  <a:srgbClr val="FF0000"/>
                </a:solidFill>
                <a:latin typeface="Myriad Pro" panose="020B0503030403020204" pitchFamily="34" charset="0"/>
                <a:sym typeface="Wingdings" panose="05000000000000000000" pitchFamily="2" charset="2"/>
              </a:rPr>
              <a:t></a:t>
            </a:r>
            <a:endParaRPr lang="en-GB" dirty="0"/>
          </a:p>
        </p:txBody>
      </p:sp>
      <p:sp>
        <p:nvSpPr>
          <p:cNvPr id="9" name="Rectangle 8">
            <a:extLst>
              <a:ext uri="{FF2B5EF4-FFF2-40B4-BE49-F238E27FC236}">
                <a16:creationId xmlns:a16="http://schemas.microsoft.com/office/drawing/2014/main" id="{DABD3E53-092F-4455-91C4-D979E1893A15}"/>
              </a:ext>
            </a:extLst>
          </p:cNvPr>
          <p:cNvSpPr/>
          <p:nvPr/>
        </p:nvSpPr>
        <p:spPr>
          <a:xfrm>
            <a:off x="5220072" y="4695117"/>
            <a:ext cx="466794" cy="523220"/>
          </a:xfrm>
          <a:prstGeom prst="rect">
            <a:avLst/>
          </a:prstGeom>
        </p:spPr>
        <p:txBody>
          <a:bodyPr wrap="none">
            <a:spAutoFit/>
          </a:bodyPr>
          <a:lstStyle/>
          <a:p>
            <a:pPr>
              <a:buNone/>
            </a:pPr>
            <a:r>
              <a:rPr lang="en-US" dirty="0">
                <a:solidFill>
                  <a:srgbClr val="008000"/>
                </a:solidFill>
                <a:latin typeface="Myriad Pro" panose="020B0503030403020204" pitchFamily="34" charset="0"/>
                <a:sym typeface="Wingdings" panose="05000000000000000000" pitchFamily="2" charset="2"/>
              </a:rPr>
              <a:t></a:t>
            </a:r>
            <a:endParaRPr lang="en-GB" dirty="0"/>
          </a:p>
        </p:txBody>
      </p:sp>
      <p:sp>
        <p:nvSpPr>
          <p:cNvPr id="10" name="Rectangle 9">
            <a:extLst>
              <a:ext uri="{FF2B5EF4-FFF2-40B4-BE49-F238E27FC236}">
                <a16:creationId xmlns:a16="http://schemas.microsoft.com/office/drawing/2014/main" id="{82507E0F-DBAB-43ED-918D-B9C735F64B46}"/>
              </a:ext>
            </a:extLst>
          </p:cNvPr>
          <p:cNvSpPr/>
          <p:nvPr/>
        </p:nvSpPr>
        <p:spPr>
          <a:xfrm>
            <a:off x="7452320" y="4657017"/>
            <a:ext cx="412292" cy="523220"/>
          </a:xfrm>
          <a:prstGeom prst="rect">
            <a:avLst/>
          </a:prstGeom>
        </p:spPr>
        <p:txBody>
          <a:bodyPr wrap="none">
            <a:spAutoFit/>
          </a:bodyPr>
          <a:lstStyle/>
          <a:p>
            <a:pPr>
              <a:buNone/>
            </a:pPr>
            <a:r>
              <a:rPr lang="en-GB" b="1" dirty="0">
                <a:solidFill>
                  <a:srgbClr val="FF0000"/>
                </a:solidFill>
                <a:latin typeface="Myriad Pro" panose="020B0503030403020204" pitchFamily="34" charset="0"/>
                <a:sym typeface="Wingdings" panose="05000000000000000000" pitchFamily="2" charset="2"/>
              </a:rPr>
              <a:t></a:t>
            </a:r>
            <a:endParaRPr lang="en-GB" dirty="0"/>
          </a:p>
        </p:txBody>
      </p:sp>
      <p:sp>
        <p:nvSpPr>
          <p:cNvPr id="11" name="Rectangle 10">
            <a:extLst>
              <a:ext uri="{FF2B5EF4-FFF2-40B4-BE49-F238E27FC236}">
                <a16:creationId xmlns:a16="http://schemas.microsoft.com/office/drawing/2014/main" id="{15F0EC50-ECCD-4E73-9BFA-D583BEB3ADCA}"/>
              </a:ext>
            </a:extLst>
          </p:cNvPr>
          <p:cNvSpPr/>
          <p:nvPr/>
        </p:nvSpPr>
        <p:spPr>
          <a:xfrm>
            <a:off x="5220072" y="4300157"/>
            <a:ext cx="466794" cy="523220"/>
          </a:xfrm>
          <a:prstGeom prst="rect">
            <a:avLst/>
          </a:prstGeom>
        </p:spPr>
        <p:txBody>
          <a:bodyPr wrap="none">
            <a:spAutoFit/>
          </a:bodyPr>
          <a:lstStyle/>
          <a:p>
            <a:pPr>
              <a:buNone/>
            </a:pPr>
            <a:r>
              <a:rPr lang="en-US" dirty="0">
                <a:solidFill>
                  <a:srgbClr val="008000"/>
                </a:solidFill>
                <a:latin typeface="Myriad Pro" panose="020B0503030403020204" pitchFamily="34" charset="0"/>
                <a:sym typeface="Wingdings" panose="05000000000000000000" pitchFamily="2" charset="2"/>
              </a:rPr>
              <a:t></a:t>
            </a:r>
            <a:endParaRPr lang="en-GB" dirty="0"/>
          </a:p>
        </p:txBody>
      </p:sp>
      <p:sp>
        <p:nvSpPr>
          <p:cNvPr id="12" name="Rectangle 11">
            <a:extLst>
              <a:ext uri="{FF2B5EF4-FFF2-40B4-BE49-F238E27FC236}">
                <a16:creationId xmlns:a16="http://schemas.microsoft.com/office/drawing/2014/main" id="{9D2CD830-642F-4F72-BE93-7A0820F2EADF}"/>
              </a:ext>
            </a:extLst>
          </p:cNvPr>
          <p:cNvSpPr/>
          <p:nvPr/>
        </p:nvSpPr>
        <p:spPr>
          <a:xfrm>
            <a:off x="7452320" y="4262057"/>
            <a:ext cx="412292" cy="523220"/>
          </a:xfrm>
          <a:prstGeom prst="rect">
            <a:avLst/>
          </a:prstGeom>
        </p:spPr>
        <p:txBody>
          <a:bodyPr wrap="none">
            <a:spAutoFit/>
          </a:bodyPr>
          <a:lstStyle/>
          <a:p>
            <a:pPr>
              <a:buNone/>
            </a:pPr>
            <a:r>
              <a:rPr lang="en-GB" b="1" dirty="0">
                <a:solidFill>
                  <a:srgbClr val="FF0000"/>
                </a:solidFill>
                <a:latin typeface="Myriad Pro" panose="020B0503030403020204" pitchFamily="34" charset="0"/>
                <a:sym typeface="Wingdings" panose="05000000000000000000" pitchFamily="2" charset="2"/>
              </a:rPr>
              <a:t></a:t>
            </a:r>
            <a:endParaRPr lang="en-GB" dirty="0"/>
          </a:p>
        </p:txBody>
      </p:sp>
      <p:sp>
        <p:nvSpPr>
          <p:cNvPr id="13" name="Rectangle 12">
            <a:extLst>
              <a:ext uri="{FF2B5EF4-FFF2-40B4-BE49-F238E27FC236}">
                <a16:creationId xmlns:a16="http://schemas.microsoft.com/office/drawing/2014/main" id="{B46AFB13-BB27-4AC1-9BCA-8B6464AE9418}"/>
              </a:ext>
            </a:extLst>
          </p:cNvPr>
          <p:cNvSpPr/>
          <p:nvPr/>
        </p:nvSpPr>
        <p:spPr>
          <a:xfrm>
            <a:off x="7425069" y="3928676"/>
            <a:ext cx="466794" cy="523220"/>
          </a:xfrm>
          <a:prstGeom prst="rect">
            <a:avLst/>
          </a:prstGeom>
        </p:spPr>
        <p:txBody>
          <a:bodyPr wrap="none">
            <a:spAutoFit/>
          </a:bodyPr>
          <a:lstStyle/>
          <a:p>
            <a:pPr>
              <a:buNone/>
            </a:pPr>
            <a:r>
              <a:rPr lang="en-US" dirty="0">
                <a:solidFill>
                  <a:srgbClr val="008000"/>
                </a:solidFill>
                <a:latin typeface="Myriad Pro" panose="020B0503030403020204" pitchFamily="34" charset="0"/>
                <a:sym typeface="Wingdings" panose="05000000000000000000" pitchFamily="2" charset="2"/>
              </a:rPr>
              <a:t></a:t>
            </a:r>
            <a:endParaRPr lang="en-GB" dirty="0"/>
          </a:p>
        </p:txBody>
      </p:sp>
      <p:sp>
        <p:nvSpPr>
          <p:cNvPr id="14" name="Rectangle 13">
            <a:extLst>
              <a:ext uri="{FF2B5EF4-FFF2-40B4-BE49-F238E27FC236}">
                <a16:creationId xmlns:a16="http://schemas.microsoft.com/office/drawing/2014/main" id="{641FC4ED-A23D-4CE8-B2E6-F6CE46DEB509}"/>
              </a:ext>
            </a:extLst>
          </p:cNvPr>
          <p:cNvSpPr/>
          <p:nvPr/>
        </p:nvSpPr>
        <p:spPr>
          <a:xfrm>
            <a:off x="5247323" y="3882588"/>
            <a:ext cx="412292" cy="523220"/>
          </a:xfrm>
          <a:prstGeom prst="rect">
            <a:avLst/>
          </a:prstGeom>
        </p:spPr>
        <p:txBody>
          <a:bodyPr wrap="none">
            <a:spAutoFit/>
          </a:bodyPr>
          <a:lstStyle/>
          <a:p>
            <a:pPr>
              <a:buNone/>
            </a:pPr>
            <a:r>
              <a:rPr lang="en-GB" b="1" dirty="0">
                <a:solidFill>
                  <a:srgbClr val="FF0000"/>
                </a:solidFill>
                <a:latin typeface="Myriad Pro" panose="020B0503030403020204" pitchFamily="34" charset="0"/>
                <a:sym typeface="Wingdings" panose="05000000000000000000" pitchFamily="2" charset="2"/>
              </a:rPr>
              <a:t></a:t>
            </a:r>
            <a:endParaRPr lang="en-GB" dirty="0"/>
          </a:p>
        </p:txBody>
      </p:sp>
      <p:sp>
        <p:nvSpPr>
          <p:cNvPr id="15" name="Rectangle 14">
            <a:extLst>
              <a:ext uri="{FF2B5EF4-FFF2-40B4-BE49-F238E27FC236}">
                <a16:creationId xmlns:a16="http://schemas.microsoft.com/office/drawing/2014/main" id="{28EBF003-9D38-4131-BD79-031359CDCB9F}"/>
              </a:ext>
            </a:extLst>
          </p:cNvPr>
          <p:cNvSpPr/>
          <p:nvPr/>
        </p:nvSpPr>
        <p:spPr>
          <a:xfrm>
            <a:off x="7425069" y="3536443"/>
            <a:ext cx="466794" cy="523220"/>
          </a:xfrm>
          <a:prstGeom prst="rect">
            <a:avLst/>
          </a:prstGeom>
        </p:spPr>
        <p:txBody>
          <a:bodyPr wrap="none">
            <a:spAutoFit/>
          </a:bodyPr>
          <a:lstStyle/>
          <a:p>
            <a:pPr>
              <a:buNone/>
            </a:pPr>
            <a:r>
              <a:rPr lang="en-US" dirty="0">
                <a:solidFill>
                  <a:srgbClr val="008000"/>
                </a:solidFill>
                <a:latin typeface="Myriad Pro" panose="020B0503030403020204" pitchFamily="34" charset="0"/>
                <a:sym typeface="Wingdings" panose="05000000000000000000" pitchFamily="2" charset="2"/>
              </a:rPr>
              <a:t></a:t>
            </a:r>
            <a:endParaRPr lang="en-GB" dirty="0"/>
          </a:p>
        </p:txBody>
      </p:sp>
      <p:sp>
        <p:nvSpPr>
          <p:cNvPr id="16" name="Rectangle 15">
            <a:extLst>
              <a:ext uri="{FF2B5EF4-FFF2-40B4-BE49-F238E27FC236}">
                <a16:creationId xmlns:a16="http://schemas.microsoft.com/office/drawing/2014/main" id="{CE22D6EA-B8BF-4BD5-BB44-9F61400CC6CA}"/>
              </a:ext>
            </a:extLst>
          </p:cNvPr>
          <p:cNvSpPr/>
          <p:nvPr/>
        </p:nvSpPr>
        <p:spPr>
          <a:xfrm>
            <a:off x="5247323" y="3490355"/>
            <a:ext cx="412292" cy="523220"/>
          </a:xfrm>
          <a:prstGeom prst="rect">
            <a:avLst/>
          </a:prstGeom>
        </p:spPr>
        <p:txBody>
          <a:bodyPr wrap="none">
            <a:spAutoFit/>
          </a:bodyPr>
          <a:lstStyle/>
          <a:p>
            <a:pPr>
              <a:buNone/>
            </a:pPr>
            <a:r>
              <a:rPr lang="en-GB" b="1" dirty="0">
                <a:solidFill>
                  <a:srgbClr val="FF0000"/>
                </a:solidFill>
                <a:latin typeface="Myriad Pro" panose="020B0503030403020204" pitchFamily="34" charset="0"/>
                <a:sym typeface="Wingdings" panose="05000000000000000000" pitchFamily="2" charset="2"/>
              </a:rPr>
              <a:t></a:t>
            </a:r>
            <a:endParaRPr lang="en-GB" dirty="0"/>
          </a:p>
        </p:txBody>
      </p:sp>
      <p:sp>
        <p:nvSpPr>
          <p:cNvPr id="17" name="Rectangle 16">
            <a:extLst>
              <a:ext uri="{FF2B5EF4-FFF2-40B4-BE49-F238E27FC236}">
                <a16:creationId xmlns:a16="http://schemas.microsoft.com/office/drawing/2014/main" id="{C2D5415C-14AC-4C81-9639-5857DE8590BC}"/>
              </a:ext>
            </a:extLst>
          </p:cNvPr>
          <p:cNvSpPr/>
          <p:nvPr/>
        </p:nvSpPr>
        <p:spPr>
          <a:xfrm>
            <a:off x="7425510" y="2739494"/>
            <a:ext cx="466794" cy="523220"/>
          </a:xfrm>
          <a:prstGeom prst="rect">
            <a:avLst/>
          </a:prstGeom>
        </p:spPr>
        <p:txBody>
          <a:bodyPr wrap="none">
            <a:spAutoFit/>
          </a:bodyPr>
          <a:lstStyle/>
          <a:p>
            <a:pPr>
              <a:buNone/>
            </a:pPr>
            <a:r>
              <a:rPr lang="en-US" dirty="0">
                <a:solidFill>
                  <a:srgbClr val="008000"/>
                </a:solidFill>
                <a:latin typeface="Myriad Pro" panose="020B0503030403020204" pitchFamily="34" charset="0"/>
                <a:sym typeface="Wingdings" panose="05000000000000000000" pitchFamily="2" charset="2"/>
              </a:rPr>
              <a:t></a:t>
            </a:r>
            <a:endParaRPr lang="en-GB" dirty="0"/>
          </a:p>
        </p:txBody>
      </p:sp>
      <p:sp>
        <p:nvSpPr>
          <p:cNvPr id="18" name="Rectangle 17">
            <a:extLst>
              <a:ext uri="{FF2B5EF4-FFF2-40B4-BE49-F238E27FC236}">
                <a16:creationId xmlns:a16="http://schemas.microsoft.com/office/drawing/2014/main" id="{912AC185-3816-49BE-906F-8646D25947EB}"/>
              </a:ext>
            </a:extLst>
          </p:cNvPr>
          <p:cNvSpPr/>
          <p:nvPr/>
        </p:nvSpPr>
        <p:spPr>
          <a:xfrm>
            <a:off x="5247764" y="2693406"/>
            <a:ext cx="412292" cy="523220"/>
          </a:xfrm>
          <a:prstGeom prst="rect">
            <a:avLst/>
          </a:prstGeom>
        </p:spPr>
        <p:txBody>
          <a:bodyPr wrap="none">
            <a:spAutoFit/>
          </a:bodyPr>
          <a:lstStyle/>
          <a:p>
            <a:pPr>
              <a:buNone/>
            </a:pPr>
            <a:r>
              <a:rPr lang="en-GB" b="1" dirty="0">
                <a:solidFill>
                  <a:srgbClr val="FF0000"/>
                </a:solidFill>
                <a:latin typeface="Myriad Pro" panose="020B0503030403020204" pitchFamily="34" charset="0"/>
                <a:sym typeface="Wingdings" panose="05000000000000000000" pitchFamily="2" charset="2"/>
              </a:rPr>
              <a:t></a:t>
            </a:r>
            <a:endParaRPr lang="en-GB" dirty="0"/>
          </a:p>
        </p:txBody>
      </p:sp>
    </p:spTree>
    <p:extLst>
      <p:ext uri="{BB962C8B-B14F-4D97-AF65-F5344CB8AC3E}">
        <p14:creationId xmlns:p14="http://schemas.microsoft.com/office/powerpoint/2010/main" val="2335106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500"/>
                                        <p:tgtEl>
                                          <p:spTgt spid="1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fade">
                                      <p:cBhvr>
                                        <p:cTn id="62" dur="500"/>
                                        <p:tgtEl>
                                          <p:spTgt spid="12"/>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fade">
                                      <p:cBhvr>
                                        <p:cTn id="67" dur="500"/>
                                        <p:tgtEl>
                                          <p:spTgt spid="9"/>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7EC462-BFE2-471D-AF24-554BE7975984}"/>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2.12 </a:t>
            </a:r>
            <a:r>
              <a:rPr lang="en-GB" dirty="0"/>
              <a:t>Division with remainders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2:5</a:t>
            </a:r>
          </a:p>
        </p:txBody>
      </p:sp>
      <p:pic>
        <p:nvPicPr>
          <p:cNvPr id="4" name="Picture 3">
            <a:extLst>
              <a:ext uri="{FF2B5EF4-FFF2-40B4-BE49-F238E27FC236}">
                <a16:creationId xmlns:a16="http://schemas.microsoft.com/office/drawing/2014/main" id="{97350B51-EDB2-4F8C-9E5F-5FEA53B921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832" y="5589240"/>
            <a:ext cx="8532336" cy="445982"/>
          </a:xfrm>
          <a:prstGeom prst="rect">
            <a:avLst/>
          </a:prstGeom>
        </p:spPr>
      </p:pic>
      <p:pic>
        <p:nvPicPr>
          <p:cNvPr id="10" name="Picture 9">
            <a:extLst>
              <a:ext uri="{FF2B5EF4-FFF2-40B4-BE49-F238E27FC236}">
                <a16:creationId xmlns:a16="http://schemas.microsoft.com/office/drawing/2014/main" id="{7428A1DE-5CB4-4166-B647-AC996FED49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6996" y="1590896"/>
            <a:ext cx="8590008" cy="3676207"/>
          </a:xfrm>
          <a:prstGeom prst="rect">
            <a:avLst/>
          </a:prstGeom>
        </p:spPr>
      </p:pic>
    </p:spTree>
    <p:extLst>
      <p:ext uri="{BB962C8B-B14F-4D97-AF65-F5344CB8AC3E}">
        <p14:creationId xmlns:p14="http://schemas.microsoft.com/office/powerpoint/2010/main" val="4079324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9EC78111-5B22-495F-A6CE-C5F1314A555C}"/>
              </a:ext>
            </a:extLst>
          </p:cNvPr>
          <p:cNvSpPr/>
          <p:nvPr/>
        </p:nvSpPr>
        <p:spPr bwMode="auto">
          <a:xfrm>
            <a:off x="5816456" y="2762053"/>
            <a:ext cx="1316712" cy="1325561"/>
          </a:xfrm>
          <a:prstGeom prst="rect">
            <a:avLst/>
          </a:prstGeom>
          <a:solidFill>
            <a:srgbClr val="DBEDF8"/>
          </a:solidFill>
          <a:ln>
            <a:solidFill>
              <a:srgbClr val="222321"/>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4" name="Rectangle 43">
            <a:extLst>
              <a:ext uri="{FF2B5EF4-FFF2-40B4-BE49-F238E27FC236}">
                <a16:creationId xmlns:a16="http://schemas.microsoft.com/office/drawing/2014/main" id="{A478C338-F731-415E-B3E9-24A6829B9A16}"/>
              </a:ext>
            </a:extLst>
          </p:cNvPr>
          <p:cNvSpPr/>
          <p:nvPr/>
        </p:nvSpPr>
        <p:spPr bwMode="auto">
          <a:xfrm>
            <a:off x="3931117" y="2773065"/>
            <a:ext cx="1316712" cy="1325561"/>
          </a:xfrm>
          <a:prstGeom prst="rect">
            <a:avLst/>
          </a:prstGeom>
          <a:solidFill>
            <a:srgbClr val="DBEDF8"/>
          </a:solidFill>
          <a:ln>
            <a:solidFill>
              <a:srgbClr val="222321"/>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 name="Rectangle 2">
            <a:extLst>
              <a:ext uri="{FF2B5EF4-FFF2-40B4-BE49-F238E27FC236}">
                <a16:creationId xmlns:a16="http://schemas.microsoft.com/office/drawing/2014/main" id="{03B1A3DA-7956-41B3-9E07-062CFD4BC214}"/>
              </a:ext>
            </a:extLst>
          </p:cNvPr>
          <p:cNvSpPr/>
          <p:nvPr/>
        </p:nvSpPr>
        <p:spPr bwMode="auto">
          <a:xfrm>
            <a:off x="2073106" y="2755309"/>
            <a:ext cx="1316712" cy="1325561"/>
          </a:xfrm>
          <a:prstGeom prst="rect">
            <a:avLst/>
          </a:prstGeom>
          <a:solidFill>
            <a:srgbClr val="DBEDF8"/>
          </a:solidFill>
          <a:ln>
            <a:solidFill>
              <a:srgbClr val="222321"/>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4" name="Picture 3">
            <a:extLst>
              <a:ext uri="{FF2B5EF4-FFF2-40B4-BE49-F238E27FC236}">
                <a16:creationId xmlns:a16="http://schemas.microsoft.com/office/drawing/2014/main" id="{49B29569-4AB4-430C-9F02-7A9C94FBD39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267744" y="2314408"/>
            <a:ext cx="972110" cy="898568"/>
          </a:xfrm>
          <a:prstGeom prst="rect">
            <a:avLst/>
          </a:prstGeom>
        </p:spPr>
      </p:pic>
      <p:sp>
        <p:nvSpPr>
          <p:cNvPr id="2" name="Text Placeholder 1">
            <a:extLst>
              <a:ext uri="{FF2B5EF4-FFF2-40B4-BE49-F238E27FC236}">
                <a16:creationId xmlns:a16="http://schemas.microsoft.com/office/drawing/2014/main" id="{E11D03D7-F857-468D-9027-83B4EE998690}"/>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2.12 </a:t>
            </a:r>
            <a:r>
              <a:rPr lang="en-GB" dirty="0"/>
              <a:t>Division with remainders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1:2</a:t>
            </a:r>
          </a:p>
        </p:txBody>
      </p:sp>
      <p:sp>
        <p:nvSpPr>
          <p:cNvPr id="5" name="Rectangle 4">
            <a:extLst>
              <a:ext uri="{FF2B5EF4-FFF2-40B4-BE49-F238E27FC236}">
                <a16:creationId xmlns:a16="http://schemas.microsoft.com/office/drawing/2014/main" id="{B7A13A50-BCB6-45B2-903A-01C89B38ECD4}"/>
              </a:ext>
            </a:extLst>
          </p:cNvPr>
          <p:cNvSpPr/>
          <p:nvPr/>
        </p:nvSpPr>
        <p:spPr>
          <a:xfrm>
            <a:off x="973194" y="807021"/>
            <a:ext cx="7197611" cy="461665"/>
          </a:xfrm>
          <a:prstGeom prst="rect">
            <a:avLst/>
          </a:prstGeom>
        </p:spPr>
        <p:txBody>
          <a:bodyPr wrap="none">
            <a:spAutoFit/>
          </a:bodyPr>
          <a:lstStyle/>
          <a:p>
            <a:pPr algn="ct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12 cakes, in boxes of 4. How can the cakes be boxed? </a:t>
            </a:r>
            <a:endParaRPr lang="en-GB" sz="2400" dirty="0">
              <a:latin typeface="Myriad Pro" panose="020B0503030403020204" pitchFamily="34" charset="0"/>
            </a:endParaRPr>
          </a:p>
        </p:txBody>
      </p:sp>
      <p:pic>
        <p:nvPicPr>
          <p:cNvPr id="7" name="Picture 6">
            <a:extLst>
              <a:ext uri="{FF2B5EF4-FFF2-40B4-BE49-F238E27FC236}">
                <a16:creationId xmlns:a16="http://schemas.microsoft.com/office/drawing/2014/main" id="{71126591-0936-4F08-9647-4F9946A15FB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260025" y="5600386"/>
            <a:ext cx="6424796" cy="566096"/>
          </a:xfrm>
          <a:prstGeom prst="rect">
            <a:avLst/>
          </a:prstGeom>
        </p:spPr>
      </p:pic>
      <p:sp>
        <p:nvSpPr>
          <p:cNvPr id="8" name="Rectangle 7">
            <a:extLst>
              <a:ext uri="{FF2B5EF4-FFF2-40B4-BE49-F238E27FC236}">
                <a16:creationId xmlns:a16="http://schemas.microsoft.com/office/drawing/2014/main" id="{DC94D7FE-EE27-41E9-9D44-8DA75A5433AA}"/>
              </a:ext>
            </a:extLst>
          </p:cNvPr>
          <p:cNvSpPr/>
          <p:nvPr/>
        </p:nvSpPr>
        <p:spPr>
          <a:xfrm>
            <a:off x="1545033" y="1548382"/>
            <a:ext cx="1935145" cy="461665"/>
          </a:xfrm>
          <a:prstGeom prst="rect">
            <a:avLst/>
          </a:prstGeom>
        </p:spPr>
        <p:txBody>
          <a:bodyPr wrap="none">
            <a:spAutoFit/>
          </a:bodyPr>
          <a:lstStyle/>
          <a:p>
            <a:pP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12 = 	      </a:t>
            </a:r>
            <a:r>
              <a:rPr lang="en-GB" sz="2400" dirty="0">
                <a:latin typeface="Myriad Pro" panose="020B0503030403020204" pitchFamily="34" charset="0"/>
                <a:ea typeface="Myriad Pro Semibold" charset="0"/>
                <a:cs typeface="Myriad Pro Semibold" charset="0"/>
              </a:rPr>
              <a:t>×</a:t>
            </a:r>
            <a:r>
              <a:rPr lang="en-GB" sz="2400" dirty="0">
                <a:latin typeface="Myriad Pro" panose="020B0503030403020204" pitchFamily="34" charset="0"/>
                <a:ea typeface="Times New Roman" panose="02020603050405020304" pitchFamily="18" charset="0"/>
                <a:cs typeface="Times New Roman" panose="02020603050405020304" pitchFamily="18" charset="0"/>
              </a:rPr>
              <a:t> 4</a:t>
            </a:r>
            <a:endParaRPr lang="en-GB" sz="2400" dirty="0">
              <a:latin typeface="Myriad Pro" panose="020B0503030403020204" pitchFamily="34" charset="0"/>
            </a:endParaRPr>
          </a:p>
        </p:txBody>
      </p:sp>
      <p:sp>
        <p:nvSpPr>
          <p:cNvPr id="9" name="Rectangle 8">
            <a:extLst>
              <a:ext uri="{FF2B5EF4-FFF2-40B4-BE49-F238E27FC236}">
                <a16:creationId xmlns:a16="http://schemas.microsoft.com/office/drawing/2014/main" id="{B325C128-B9AA-4572-AFA2-207E13DB8C33}"/>
              </a:ext>
            </a:extLst>
          </p:cNvPr>
          <p:cNvSpPr/>
          <p:nvPr/>
        </p:nvSpPr>
        <p:spPr bwMode="auto">
          <a:xfrm>
            <a:off x="2332610" y="1548383"/>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0" name="TextBox 9">
            <a:extLst>
              <a:ext uri="{FF2B5EF4-FFF2-40B4-BE49-F238E27FC236}">
                <a16:creationId xmlns:a16="http://schemas.microsoft.com/office/drawing/2014/main" id="{7BDF88D4-DADB-446C-972E-72A788FB1620}"/>
              </a:ext>
            </a:extLst>
          </p:cNvPr>
          <p:cNvSpPr txBox="1"/>
          <p:nvPr/>
        </p:nvSpPr>
        <p:spPr bwMode="auto">
          <a:xfrm>
            <a:off x="2392563" y="1548382"/>
            <a:ext cx="341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a:t>
            </a:r>
          </a:p>
        </p:txBody>
      </p:sp>
      <p:sp>
        <p:nvSpPr>
          <p:cNvPr id="11" name="Rectangle 10">
            <a:extLst>
              <a:ext uri="{FF2B5EF4-FFF2-40B4-BE49-F238E27FC236}">
                <a16:creationId xmlns:a16="http://schemas.microsoft.com/office/drawing/2014/main" id="{49ACBC46-0A3D-47FA-ABCE-6FD536294C3E}"/>
              </a:ext>
            </a:extLst>
          </p:cNvPr>
          <p:cNvSpPr/>
          <p:nvPr/>
        </p:nvSpPr>
        <p:spPr>
          <a:xfrm>
            <a:off x="3906854" y="1571541"/>
            <a:ext cx="1377300" cy="461665"/>
          </a:xfrm>
          <a:prstGeom prst="rect">
            <a:avLst/>
          </a:prstGeom>
        </p:spPr>
        <p:txBody>
          <a:bodyPr wrap="none">
            <a:spAutoFit/>
          </a:bodyPr>
          <a:lstStyle/>
          <a:p>
            <a:pP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12 = 4 </a:t>
            </a:r>
            <a:r>
              <a:rPr lang="en-GB" sz="2400" dirty="0">
                <a:latin typeface="Myriad Pro" panose="020B0503030403020204" pitchFamily="34" charset="0"/>
                <a:ea typeface="Myriad Pro Semibold" charset="0"/>
                <a:cs typeface="Myriad Pro Semibold" charset="0"/>
              </a:rPr>
              <a:t>× </a:t>
            </a:r>
            <a:r>
              <a:rPr lang="en-GB" sz="2400" dirty="0">
                <a:latin typeface="Myriad Pro" panose="020B0503030403020204" pitchFamily="34" charset="0"/>
                <a:ea typeface="Times New Roman" panose="02020603050405020304" pitchFamily="18" charset="0"/>
                <a:cs typeface="Times New Roman" panose="02020603050405020304" pitchFamily="18" charset="0"/>
              </a:rPr>
              <a:t> </a:t>
            </a:r>
            <a:endParaRPr lang="en-GB" sz="2400" dirty="0">
              <a:latin typeface="Myriad Pro" panose="020B0503030403020204" pitchFamily="34" charset="0"/>
            </a:endParaRPr>
          </a:p>
        </p:txBody>
      </p:sp>
      <p:sp>
        <p:nvSpPr>
          <p:cNvPr id="12" name="Rectangle 11">
            <a:extLst>
              <a:ext uri="{FF2B5EF4-FFF2-40B4-BE49-F238E27FC236}">
                <a16:creationId xmlns:a16="http://schemas.microsoft.com/office/drawing/2014/main" id="{CF159218-FC27-488E-B4D7-65D3B1727049}"/>
              </a:ext>
            </a:extLst>
          </p:cNvPr>
          <p:cNvSpPr/>
          <p:nvPr/>
        </p:nvSpPr>
        <p:spPr bwMode="auto">
          <a:xfrm>
            <a:off x="5183313" y="1599183"/>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3" name="TextBox 12">
            <a:extLst>
              <a:ext uri="{FF2B5EF4-FFF2-40B4-BE49-F238E27FC236}">
                <a16:creationId xmlns:a16="http://schemas.microsoft.com/office/drawing/2014/main" id="{77C3D39B-DAA9-4C6A-A8A6-301ACA547E01}"/>
              </a:ext>
            </a:extLst>
          </p:cNvPr>
          <p:cNvSpPr txBox="1"/>
          <p:nvPr/>
        </p:nvSpPr>
        <p:spPr bwMode="auto">
          <a:xfrm>
            <a:off x="5243266" y="1599182"/>
            <a:ext cx="341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a:t>
            </a:r>
          </a:p>
        </p:txBody>
      </p:sp>
      <p:sp>
        <p:nvSpPr>
          <p:cNvPr id="14" name="Rectangle 13">
            <a:extLst>
              <a:ext uri="{FF2B5EF4-FFF2-40B4-BE49-F238E27FC236}">
                <a16:creationId xmlns:a16="http://schemas.microsoft.com/office/drawing/2014/main" id="{EE172FD3-738A-415F-9FB1-EDF23B32A1C2}"/>
              </a:ext>
            </a:extLst>
          </p:cNvPr>
          <p:cNvSpPr/>
          <p:nvPr/>
        </p:nvSpPr>
        <p:spPr>
          <a:xfrm>
            <a:off x="5995086" y="1561082"/>
            <a:ext cx="1335622" cy="461665"/>
          </a:xfrm>
          <a:prstGeom prst="rect">
            <a:avLst/>
          </a:prstGeom>
        </p:spPr>
        <p:txBody>
          <a:bodyPr wrap="none">
            <a:spAutoFit/>
          </a:bodyPr>
          <a:lstStyle/>
          <a:p>
            <a:pP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12 ÷ 4 =</a:t>
            </a:r>
            <a:r>
              <a:rPr lang="en-GB" sz="2400" dirty="0">
                <a:latin typeface="Myriad Pro" panose="020B0503030403020204" pitchFamily="34" charset="0"/>
                <a:ea typeface="Myriad Pro Semibold" charset="0"/>
                <a:cs typeface="Myriad Pro Semibold" charset="0"/>
              </a:rPr>
              <a:t> </a:t>
            </a:r>
            <a:r>
              <a:rPr lang="en-GB" sz="2400" dirty="0">
                <a:latin typeface="Myriad Pro" panose="020B0503030403020204" pitchFamily="34" charset="0"/>
                <a:ea typeface="Times New Roman" panose="02020603050405020304" pitchFamily="18" charset="0"/>
                <a:cs typeface="Times New Roman" panose="02020603050405020304" pitchFamily="18" charset="0"/>
              </a:rPr>
              <a:t> </a:t>
            </a:r>
            <a:endParaRPr lang="en-GB" sz="2400" dirty="0">
              <a:latin typeface="Myriad Pro" panose="020B0503030403020204" pitchFamily="34" charset="0"/>
            </a:endParaRPr>
          </a:p>
        </p:txBody>
      </p:sp>
      <p:sp>
        <p:nvSpPr>
          <p:cNvPr id="15" name="Rectangle 14">
            <a:extLst>
              <a:ext uri="{FF2B5EF4-FFF2-40B4-BE49-F238E27FC236}">
                <a16:creationId xmlns:a16="http://schemas.microsoft.com/office/drawing/2014/main" id="{BB60E99F-AF8F-4FEE-945E-C31C171E8475}"/>
              </a:ext>
            </a:extLst>
          </p:cNvPr>
          <p:cNvSpPr/>
          <p:nvPr/>
        </p:nvSpPr>
        <p:spPr bwMode="auto">
          <a:xfrm>
            <a:off x="7271545" y="1588724"/>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6" name="TextBox 15">
            <a:extLst>
              <a:ext uri="{FF2B5EF4-FFF2-40B4-BE49-F238E27FC236}">
                <a16:creationId xmlns:a16="http://schemas.microsoft.com/office/drawing/2014/main" id="{C60739F5-F798-4082-8963-BBE194AF54B3}"/>
              </a:ext>
            </a:extLst>
          </p:cNvPr>
          <p:cNvSpPr txBox="1"/>
          <p:nvPr/>
        </p:nvSpPr>
        <p:spPr bwMode="auto">
          <a:xfrm>
            <a:off x="7331498" y="1588723"/>
            <a:ext cx="341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a:t>
            </a:r>
          </a:p>
        </p:txBody>
      </p:sp>
      <p:pic>
        <p:nvPicPr>
          <p:cNvPr id="27" name="Picture 26">
            <a:extLst>
              <a:ext uri="{FF2B5EF4-FFF2-40B4-BE49-F238E27FC236}">
                <a16:creationId xmlns:a16="http://schemas.microsoft.com/office/drawing/2014/main" id="{3C71C270-D978-4642-9E43-97BA8C0C8C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51677" y="4293096"/>
            <a:ext cx="565292" cy="565292"/>
          </a:xfrm>
          <a:prstGeom prst="rect">
            <a:avLst/>
          </a:prstGeom>
        </p:spPr>
      </p:pic>
      <p:pic>
        <p:nvPicPr>
          <p:cNvPr id="28" name="Picture 27">
            <a:extLst>
              <a:ext uri="{FF2B5EF4-FFF2-40B4-BE49-F238E27FC236}">
                <a16:creationId xmlns:a16="http://schemas.microsoft.com/office/drawing/2014/main" id="{D71604B6-E8A0-4A35-8093-F32AA0C263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15881" y="4293096"/>
            <a:ext cx="565292" cy="565292"/>
          </a:xfrm>
          <a:prstGeom prst="rect">
            <a:avLst/>
          </a:prstGeom>
        </p:spPr>
      </p:pic>
      <p:pic>
        <p:nvPicPr>
          <p:cNvPr id="29" name="Picture 28">
            <a:extLst>
              <a:ext uri="{FF2B5EF4-FFF2-40B4-BE49-F238E27FC236}">
                <a16:creationId xmlns:a16="http://schemas.microsoft.com/office/drawing/2014/main" id="{6494F0CE-DDA5-4E80-805D-870FA6BC08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92166" y="4293594"/>
            <a:ext cx="565292" cy="565292"/>
          </a:xfrm>
          <a:prstGeom prst="rect">
            <a:avLst/>
          </a:prstGeom>
        </p:spPr>
      </p:pic>
      <p:pic>
        <p:nvPicPr>
          <p:cNvPr id="31" name="Picture 30">
            <a:extLst>
              <a:ext uri="{FF2B5EF4-FFF2-40B4-BE49-F238E27FC236}">
                <a16:creationId xmlns:a16="http://schemas.microsoft.com/office/drawing/2014/main" id="{D1ADB299-5347-4CE0-9B69-DAAC1D656F6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90783" y="5077280"/>
            <a:ext cx="1887080" cy="498788"/>
          </a:xfrm>
          <a:prstGeom prst="rect">
            <a:avLst/>
          </a:prstGeom>
        </p:spPr>
      </p:pic>
      <p:pic>
        <p:nvPicPr>
          <p:cNvPr id="32" name="Picture 31">
            <a:extLst>
              <a:ext uri="{FF2B5EF4-FFF2-40B4-BE49-F238E27FC236}">
                <a16:creationId xmlns:a16="http://schemas.microsoft.com/office/drawing/2014/main" id="{E179D255-DA2B-49E4-8ED1-6A508663101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09117" y="5077280"/>
            <a:ext cx="1887080" cy="498788"/>
          </a:xfrm>
          <a:prstGeom prst="rect">
            <a:avLst/>
          </a:prstGeom>
        </p:spPr>
      </p:pic>
      <p:pic>
        <p:nvPicPr>
          <p:cNvPr id="33" name="Picture 32">
            <a:extLst>
              <a:ext uri="{FF2B5EF4-FFF2-40B4-BE49-F238E27FC236}">
                <a16:creationId xmlns:a16="http://schemas.microsoft.com/office/drawing/2014/main" id="{AA109781-BA73-43D7-A09C-8561958F521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96197" y="5077280"/>
            <a:ext cx="1887080" cy="498788"/>
          </a:xfrm>
          <a:prstGeom prst="rect">
            <a:avLst/>
          </a:prstGeom>
        </p:spPr>
      </p:pic>
      <p:pic>
        <p:nvPicPr>
          <p:cNvPr id="30" name="Picture 29">
            <a:extLst>
              <a:ext uri="{FF2B5EF4-FFF2-40B4-BE49-F238E27FC236}">
                <a16:creationId xmlns:a16="http://schemas.microsoft.com/office/drawing/2014/main" id="{A66D8872-D6F3-4198-A891-6EC1B5356A3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2231739" y="3237294"/>
            <a:ext cx="785230" cy="836910"/>
          </a:xfrm>
          <a:prstGeom prst="rect">
            <a:avLst/>
          </a:prstGeom>
        </p:spPr>
      </p:pic>
      <p:pic>
        <p:nvPicPr>
          <p:cNvPr id="34" name="Picture 33">
            <a:extLst>
              <a:ext uri="{FF2B5EF4-FFF2-40B4-BE49-F238E27FC236}">
                <a16:creationId xmlns:a16="http://schemas.microsoft.com/office/drawing/2014/main" id="{57D007F0-C04D-4546-9292-AD694617CB7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3220923" y="3132990"/>
            <a:ext cx="703005" cy="741361"/>
          </a:xfrm>
          <a:prstGeom prst="rect">
            <a:avLst/>
          </a:prstGeom>
        </p:spPr>
      </p:pic>
      <p:pic>
        <p:nvPicPr>
          <p:cNvPr id="35" name="Picture 34">
            <a:extLst>
              <a:ext uri="{FF2B5EF4-FFF2-40B4-BE49-F238E27FC236}">
                <a16:creationId xmlns:a16="http://schemas.microsoft.com/office/drawing/2014/main" id="{AA7DECC9-328F-4939-95FE-5E418006EB8B}"/>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b="-22367"/>
          <a:stretch/>
        </p:blipFill>
        <p:spPr>
          <a:xfrm>
            <a:off x="2915816" y="3951572"/>
            <a:ext cx="785230" cy="741361"/>
          </a:xfrm>
          <a:prstGeom prst="rect">
            <a:avLst/>
          </a:prstGeom>
        </p:spPr>
      </p:pic>
      <p:pic>
        <p:nvPicPr>
          <p:cNvPr id="36" name="Picture 35">
            <a:extLst>
              <a:ext uri="{FF2B5EF4-FFF2-40B4-BE49-F238E27FC236}">
                <a16:creationId xmlns:a16="http://schemas.microsoft.com/office/drawing/2014/main" id="{8304338F-188A-4781-9C0A-82B05DD2F2F6}"/>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3888000" y="3744000"/>
            <a:ext cx="665146" cy="615527"/>
          </a:xfrm>
          <a:prstGeom prst="rect">
            <a:avLst/>
          </a:prstGeom>
        </p:spPr>
      </p:pic>
      <p:pic>
        <p:nvPicPr>
          <p:cNvPr id="37" name="Picture 36">
            <a:extLst>
              <a:ext uri="{FF2B5EF4-FFF2-40B4-BE49-F238E27FC236}">
                <a16:creationId xmlns:a16="http://schemas.microsoft.com/office/drawing/2014/main" id="{980DA251-9E49-47FE-A810-DA617CE53177}"/>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4626000" y="3132991"/>
            <a:ext cx="600612" cy="615527"/>
          </a:xfrm>
          <a:prstGeom prst="rect">
            <a:avLst/>
          </a:prstGeom>
        </p:spPr>
      </p:pic>
      <p:pic>
        <p:nvPicPr>
          <p:cNvPr id="38" name="Picture 37">
            <a:extLst>
              <a:ext uri="{FF2B5EF4-FFF2-40B4-BE49-F238E27FC236}">
                <a16:creationId xmlns:a16="http://schemas.microsoft.com/office/drawing/2014/main" id="{A3718B85-2BF9-4C12-8BAD-959FFA675B0F}"/>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3635896" y="2336062"/>
            <a:ext cx="703005" cy="796928"/>
          </a:xfrm>
          <a:prstGeom prst="rect">
            <a:avLst/>
          </a:prstGeom>
        </p:spPr>
      </p:pic>
      <p:pic>
        <p:nvPicPr>
          <p:cNvPr id="39" name="Picture 38">
            <a:extLst>
              <a:ext uri="{FF2B5EF4-FFF2-40B4-BE49-F238E27FC236}">
                <a16:creationId xmlns:a16="http://schemas.microsoft.com/office/drawing/2014/main" id="{31551C36-2E6A-43CF-8F9D-70DF3C5DA139}"/>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t="-27957"/>
          <a:stretch/>
        </p:blipFill>
        <p:spPr>
          <a:xfrm>
            <a:off x="4788024" y="2176139"/>
            <a:ext cx="672962" cy="756574"/>
          </a:xfrm>
          <a:prstGeom prst="rect">
            <a:avLst/>
          </a:prstGeom>
        </p:spPr>
      </p:pic>
      <p:pic>
        <p:nvPicPr>
          <p:cNvPr id="40" name="Picture 39">
            <a:extLst>
              <a:ext uri="{FF2B5EF4-FFF2-40B4-BE49-F238E27FC236}">
                <a16:creationId xmlns:a16="http://schemas.microsoft.com/office/drawing/2014/main" id="{EADB2E07-0217-4E67-8D58-CD83D30CD9FA}"/>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5400000" y="2905070"/>
            <a:ext cx="609939" cy="741361"/>
          </a:xfrm>
          <a:prstGeom prst="rect">
            <a:avLst/>
          </a:prstGeom>
        </p:spPr>
      </p:pic>
      <p:pic>
        <p:nvPicPr>
          <p:cNvPr id="41" name="Picture 40">
            <a:extLst>
              <a:ext uri="{FF2B5EF4-FFF2-40B4-BE49-F238E27FC236}">
                <a16:creationId xmlns:a16="http://schemas.microsoft.com/office/drawing/2014/main" id="{DB5F158B-31A7-498F-9391-89ED8D368DB5}"/>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r="-4277"/>
          <a:stretch/>
        </p:blipFill>
        <p:spPr>
          <a:xfrm>
            <a:off x="6300000" y="2930200"/>
            <a:ext cx="738290" cy="608835"/>
          </a:xfrm>
          <a:prstGeom prst="rect">
            <a:avLst/>
          </a:prstGeom>
        </p:spPr>
      </p:pic>
      <p:pic>
        <p:nvPicPr>
          <p:cNvPr id="42" name="Picture 41">
            <a:extLst>
              <a:ext uri="{FF2B5EF4-FFF2-40B4-BE49-F238E27FC236}">
                <a16:creationId xmlns:a16="http://schemas.microsoft.com/office/drawing/2014/main" id="{3518A1BF-D6E0-4501-B0CF-9A7C4F52C96A}"/>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a:stretch/>
        </p:blipFill>
        <p:spPr>
          <a:xfrm>
            <a:off x="6068819" y="3700800"/>
            <a:ext cx="703006" cy="638686"/>
          </a:xfrm>
          <a:prstGeom prst="rect">
            <a:avLst/>
          </a:prstGeom>
        </p:spPr>
      </p:pic>
      <p:pic>
        <p:nvPicPr>
          <p:cNvPr id="43" name="Picture 42">
            <a:extLst>
              <a:ext uri="{FF2B5EF4-FFF2-40B4-BE49-F238E27FC236}">
                <a16:creationId xmlns:a16="http://schemas.microsoft.com/office/drawing/2014/main" id="{9044A2C6-106F-49B7-85CE-D8E10E72A53F}"/>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b="-17418"/>
          <a:stretch/>
        </p:blipFill>
        <p:spPr>
          <a:xfrm>
            <a:off x="5209200" y="4050000"/>
            <a:ext cx="665146" cy="662155"/>
          </a:xfrm>
          <a:prstGeom prst="rect">
            <a:avLst/>
          </a:prstGeom>
        </p:spPr>
      </p:pic>
    </p:spTree>
    <p:extLst>
      <p:ext uri="{BB962C8B-B14F-4D97-AF65-F5344CB8AC3E}">
        <p14:creationId xmlns:p14="http://schemas.microsoft.com/office/powerpoint/2010/main" val="226525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64" presetClass="path" presetSubtype="0" accel="50000" decel="50000" fill="hold" nodeType="clickEffect">
                                  <p:stCondLst>
                                    <p:cond delay="0"/>
                                  </p:stCondLst>
                                  <p:childTnLst>
                                    <p:animMotion origin="layout" path="M 0.00035 -3.7037E-7 L -0.01892 0.01366 " pathEditMode="relative" rAng="0" ptsTypes="AA">
                                      <p:cBhvr>
                                        <p:cTn id="31" dur="2000" fill="hold"/>
                                        <p:tgtEl>
                                          <p:spTgt spid="30"/>
                                        </p:tgtEl>
                                        <p:attrNameLst>
                                          <p:attrName>ppt_x</p:attrName>
                                          <p:attrName>ppt_y</p:attrName>
                                        </p:attrNameLst>
                                      </p:cBhvr>
                                      <p:rCtr x="-972" y="671"/>
                                    </p:animMotion>
                                  </p:childTnLst>
                                </p:cTn>
                              </p:par>
                              <p:par>
                                <p:cTn id="32" presetID="64" presetClass="path" presetSubtype="0" accel="50000" decel="50000" fill="hold" nodeType="withEffect">
                                  <p:stCondLst>
                                    <p:cond delay="0"/>
                                  </p:stCondLst>
                                  <p:childTnLst>
                                    <p:animMotion origin="layout" path="M 4.44444E-6 -2.59259E-6 L -0.02136 -0.07801 " pathEditMode="relative" rAng="0" ptsTypes="AA">
                                      <p:cBhvr>
                                        <p:cTn id="33" dur="2000" fill="hold"/>
                                        <p:tgtEl>
                                          <p:spTgt spid="35"/>
                                        </p:tgtEl>
                                        <p:attrNameLst>
                                          <p:attrName>ppt_x</p:attrName>
                                          <p:attrName>ppt_y</p:attrName>
                                        </p:attrNameLst>
                                      </p:cBhvr>
                                      <p:rCtr x="-1076" y="-3912"/>
                                    </p:animMotion>
                                  </p:childTnLst>
                                </p:cTn>
                              </p:par>
                              <p:par>
                                <p:cTn id="34" presetID="64" presetClass="path" presetSubtype="0" accel="50000" decel="50000" fill="hold" nodeType="withEffect">
                                  <p:stCondLst>
                                    <p:cond delay="0"/>
                                  </p:stCondLst>
                                  <p:childTnLst>
                                    <p:animMotion origin="layout" path="M 4.16667E-6 -2.96296E-6 L -0.0467 -0.05278 " pathEditMode="relative" rAng="0" ptsTypes="AA">
                                      <p:cBhvr>
                                        <p:cTn id="35" dur="2000" fill="hold"/>
                                        <p:tgtEl>
                                          <p:spTgt spid="34"/>
                                        </p:tgtEl>
                                        <p:attrNameLst>
                                          <p:attrName>ppt_x</p:attrName>
                                          <p:attrName>ppt_y</p:attrName>
                                        </p:attrNameLst>
                                      </p:cBhvr>
                                      <p:rCtr x="-2361" y="-2755"/>
                                    </p:animMotion>
                                  </p:childTnLst>
                                </p:cTn>
                              </p:par>
                              <p:par>
                                <p:cTn id="36" presetID="64" presetClass="path" presetSubtype="0" accel="50000" decel="50000" fill="hold" nodeType="withEffect">
                                  <p:stCondLst>
                                    <p:cond delay="0"/>
                                  </p:stCondLst>
                                  <p:childTnLst>
                                    <p:animMotion origin="layout" path="M 4.72222E-6 7.40741E-7 L -0.04914 0.03356 " pathEditMode="relative" rAng="0" ptsTypes="AA">
                                      <p:cBhvr>
                                        <p:cTn id="37" dur="2000" fill="hold"/>
                                        <p:tgtEl>
                                          <p:spTgt spid="4"/>
                                        </p:tgtEl>
                                        <p:attrNameLst>
                                          <p:attrName>ppt_x</p:attrName>
                                          <p:attrName>ppt_y</p:attrName>
                                        </p:attrNameLst>
                                      </p:cBhvr>
                                      <p:rCtr x="-2465" y="1667"/>
                                    </p:animMotion>
                                  </p:childTnLst>
                                </p:cTn>
                              </p:par>
                            </p:childTnLst>
                          </p:cTn>
                        </p:par>
                        <p:par>
                          <p:cTn id="38" fill="hold">
                            <p:stCondLst>
                              <p:cond delay="2000"/>
                            </p:stCondLst>
                            <p:childTnLst>
                              <p:par>
                                <p:cTn id="39" presetID="10" presetClass="entr" presetSubtype="0" fill="hold" grpId="0"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500"/>
                                        <p:tgtEl>
                                          <p:spTgt spid="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500"/>
                                        <p:tgtEl>
                                          <p:spTgt spid="2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500"/>
                                        <p:tgtEl>
                                          <p:spTgt spid="31"/>
                                        </p:tgtEl>
                                      </p:cBhvr>
                                    </p:animEffect>
                                  </p:childTnLst>
                                </p:cTn>
                              </p:par>
                            </p:childTnLst>
                          </p:cTn>
                        </p:par>
                      </p:childTnLst>
                    </p:cTn>
                  </p:par>
                  <p:par>
                    <p:cTn id="52" fill="hold">
                      <p:stCondLst>
                        <p:cond delay="indefinite"/>
                      </p:stCondLst>
                      <p:childTnLst>
                        <p:par>
                          <p:cTn id="53" fill="hold">
                            <p:stCondLst>
                              <p:cond delay="0"/>
                            </p:stCondLst>
                            <p:childTnLst>
                              <p:par>
                                <p:cTn id="54" presetID="64" presetClass="path" presetSubtype="0" accel="50000" decel="50000" fill="hold" nodeType="clickEffect">
                                  <p:stCondLst>
                                    <p:cond delay="0"/>
                                  </p:stCondLst>
                                  <p:childTnLst>
                                    <p:animMotion origin="layout" path="M 0.00035 -7.40741E-7 L 0.00746 -0.04676 " pathEditMode="relative" rAng="0" ptsTypes="AA">
                                      <p:cBhvr>
                                        <p:cTn id="55" dur="2000" fill="hold"/>
                                        <p:tgtEl>
                                          <p:spTgt spid="36"/>
                                        </p:tgtEl>
                                        <p:attrNameLst>
                                          <p:attrName>ppt_x</p:attrName>
                                          <p:attrName>ppt_y</p:attrName>
                                        </p:attrNameLst>
                                      </p:cBhvr>
                                      <p:rCtr x="347" y="-2338"/>
                                    </p:animMotion>
                                  </p:childTnLst>
                                </p:cTn>
                              </p:par>
                              <p:par>
                                <p:cTn id="56" presetID="64" presetClass="path" presetSubtype="0" accel="50000" decel="50000" fill="hold" nodeType="withEffect">
                                  <p:stCondLst>
                                    <p:cond delay="0"/>
                                  </p:stCondLst>
                                  <p:childTnLst>
                                    <p:animMotion origin="layout" path="M 0.00034 -3.7037E-7 L 0.00572 0.0375 " pathEditMode="relative" rAng="0" ptsTypes="AA">
                                      <p:cBhvr>
                                        <p:cTn id="57" dur="2000" fill="hold"/>
                                        <p:tgtEl>
                                          <p:spTgt spid="37"/>
                                        </p:tgtEl>
                                        <p:attrNameLst>
                                          <p:attrName>ppt_x</p:attrName>
                                          <p:attrName>ppt_y</p:attrName>
                                        </p:attrNameLst>
                                      </p:cBhvr>
                                      <p:rCtr x="260" y="1875"/>
                                    </p:animMotion>
                                  </p:childTnLst>
                                </p:cTn>
                              </p:par>
                              <p:par>
                                <p:cTn id="58" presetID="64" presetClass="path" presetSubtype="0" accel="50000" decel="50000" fill="hold" nodeType="withEffect">
                                  <p:stCondLst>
                                    <p:cond delay="0"/>
                                  </p:stCondLst>
                                  <p:childTnLst>
                                    <p:animMotion origin="layout" path="M 0.00034 -2.59259E-6 L 0.03732 0.04861 " pathEditMode="relative" rAng="0" ptsTypes="AA">
                                      <p:cBhvr>
                                        <p:cTn id="59" dur="2000" fill="hold"/>
                                        <p:tgtEl>
                                          <p:spTgt spid="38"/>
                                        </p:tgtEl>
                                        <p:attrNameLst>
                                          <p:attrName>ppt_x</p:attrName>
                                          <p:attrName>ppt_y</p:attrName>
                                        </p:attrNameLst>
                                      </p:cBhvr>
                                      <p:rCtr x="1840" y="2431"/>
                                    </p:animMotion>
                                  </p:childTnLst>
                                </p:cTn>
                              </p:par>
                              <p:par>
                                <p:cTn id="60" presetID="64" presetClass="path" presetSubtype="0" accel="50000" decel="50000" fill="hold" nodeType="withEffect">
                                  <p:stCondLst>
                                    <p:cond delay="0"/>
                                  </p:stCondLst>
                                  <p:childTnLst>
                                    <p:animMotion origin="layout" path="M 0.00034 -3.7037E-6 L -0.01789 0.075 " pathEditMode="relative" rAng="0" ptsTypes="AA">
                                      <p:cBhvr>
                                        <p:cTn id="61" dur="2000" fill="hold"/>
                                        <p:tgtEl>
                                          <p:spTgt spid="39"/>
                                        </p:tgtEl>
                                        <p:attrNameLst>
                                          <p:attrName>ppt_x</p:attrName>
                                          <p:attrName>ppt_y</p:attrName>
                                        </p:attrNameLst>
                                      </p:cBhvr>
                                      <p:rCtr x="-920" y="3750"/>
                                    </p:animMotion>
                                  </p:childTnLst>
                                </p:cTn>
                              </p:par>
                            </p:childTnLst>
                          </p:cTn>
                        </p:par>
                        <p:par>
                          <p:cTn id="62" fill="hold">
                            <p:stCondLst>
                              <p:cond delay="2000"/>
                            </p:stCondLst>
                            <p:childTnLst>
                              <p:par>
                                <p:cTn id="63" presetID="10" presetClass="entr" presetSubtype="0" fill="hold" grpId="0" nodeType="afterEffect">
                                  <p:stCondLst>
                                    <p:cond delay="0"/>
                                  </p:stCondLst>
                                  <p:childTnLst>
                                    <p:set>
                                      <p:cBhvr>
                                        <p:cTn id="64" dur="1" fill="hold">
                                          <p:stCondLst>
                                            <p:cond delay="0"/>
                                          </p:stCondLst>
                                        </p:cTn>
                                        <p:tgtEl>
                                          <p:spTgt spid="44"/>
                                        </p:tgtEl>
                                        <p:attrNameLst>
                                          <p:attrName>style.visibility</p:attrName>
                                        </p:attrNameLst>
                                      </p:cBhvr>
                                      <p:to>
                                        <p:strVal val="visible"/>
                                      </p:to>
                                    </p:set>
                                    <p:animEffect transition="in" filter="fade">
                                      <p:cBhvr>
                                        <p:cTn id="65" dur="500"/>
                                        <p:tgtEl>
                                          <p:spTgt spid="44"/>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500"/>
                                        <p:tgtEl>
                                          <p:spTgt spid="32"/>
                                        </p:tgtEl>
                                      </p:cBhvr>
                                    </p:animEffect>
                                  </p:childTnLst>
                                </p:cTn>
                              </p:par>
                            </p:childTnLst>
                          </p:cTn>
                        </p:par>
                      </p:childTnLst>
                    </p:cTn>
                  </p:par>
                  <p:par>
                    <p:cTn id="76" fill="hold">
                      <p:stCondLst>
                        <p:cond delay="indefinite"/>
                      </p:stCondLst>
                      <p:childTnLst>
                        <p:par>
                          <p:cTn id="77" fill="hold">
                            <p:stCondLst>
                              <p:cond delay="0"/>
                            </p:stCondLst>
                            <p:childTnLst>
                              <p:par>
                                <p:cTn id="78" presetID="64" presetClass="path" presetSubtype="0" accel="50000" decel="50000" fill="hold" nodeType="clickEffect">
                                  <p:stCondLst>
                                    <p:cond delay="0"/>
                                  </p:stCondLst>
                                  <p:childTnLst>
                                    <p:animMotion origin="layout" path="M 0.00035 2.59259E-6 L 0.07153 -0.08982 " pathEditMode="relative" rAng="0" ptsTypes="AA">
                                      <p:cBhvr>
                                        <p:cTn id="79" dur="2000" fill="hold"/>
                                        <p:tgtEl>
                                          <p:spTgt spid="43"/>
                                        </p:tgtEl>
                                        <p:attrNameLst>
                                          <p:attrName>ppt_x</p:attrName>
                                          <p:attrName>ppt_y</p:attrName>
                                        </p:attrNameLst>
                                      </p:cBhvr>
                                      <p:rCtr x="3559" y="-4491"/>
                                    </p:animMotion>
                                  </p:childTnLst>
                                </p:cTn>
                              </p:par>
                              <p:par>
                                <p:cTn id="80" presetID="64" presetClass="path" presetSubtype="0" accel="50000" decel="50000" fill="hold" nodeType="withEffect">
                                  <p:stCondLst>
                                    <p:cond delay="0"/>
                                  </p:stCondLst>
                                  <p:childTnLst>
                                    <p:animMotion origin="layout" path="M 0.00035 -1.11111E-6 L 0.0441 -0.04467 " pathEditMode="relative" rAng="0" ptsTypes="AA">
                                      <p:cBhvr>
                                        <p:cTn id="81" dur="2000" fill="hold"/>
                                        <p:tgtEl>
                                          <p:spTgt spid="42"/>
                                        </p:tgtEl>
                                        <p:attrNameLst>
                                          <p:attrName>ppt_x</p:attrName>
                                          <p:attrName>ppt_y</p:attrName>
                                        </p:attrNameLst>
                                      </p:cBhvr>
                                      <p:rCtr x="2187" y="-2245"/>
                                    </p:animMotion>
                                  </p:childTnLst>
                                </p:cTn>
                              </p:par>
                              <p:par>
                                <p:cTn id="82" presetID="64" presetClass="path" presetSubtype="0" accel="50000" decel="50000" fill="hold" nodeType="withEffect">
                                  <p:stCondLst>
                                    <p:cond delay="0"/>
                                  </p:stCondLst>
                                  <p:childTnLst>
                                    <p:animMotion origin="layout" path="M 0.00035 3.7037E-6 L 0.05104 -0.01829 " pathEditMode="relative" rAng="0" ptsTypes="AA">
                                      <p:cBhvr>
                                        <p:cTn id="83" dur="2000" fill="hold"/>
                                        <p:tgtEl>
                                          <p:spTgt spid="40"/>
                                        </p:tgtEl>
                                        <p:attrNameLst>
                                          <p:attrName>ppt_x</p:attrName>
                                          <p:attrName>ppt_y</p:attrName>
                                        </p:attrNameLst>
                                      </p:cBhvr>
                                      <p:rCtr x="2535" y="-926"/>
                                    </p:animMotion>
                                  </p:childTnLst>
                                </p:cTn>
                              </p:par>
                              <p:par>
                                <p:cTn id="84" presetID="64" presetClass="path" presetSubtype="0" accel="50000" decel="50000" fill="hold" nodeType="withEffect">
                                  <p:stCondLst>
                                    <p:cond delay="0"/>
                                  </p:stCondLst>
                                  <p:childTnLst>
                                    <p:animMotion origin="layout" path="M 0.00035 2.22222E-6 L 0.01597 -0.02408 " pathEditMode="relative" rAng="0" ptsTypes="AA">
                                      <p:cBhvr>
                                        <p:cTn id="85" dur="2000" fill="hold"/>
                                        <p:tgtEl>
                                          <p:spTgt spid="41"/>
                                        </p:tgtEl>
                                        <p:attrNameLst>
                                          <p:attrName>ppt_x</p:attrName>
                                          <p:attrName>ppt_y</p:attrName>
                                        </p:attrNameLst>
                                      </p:cBhvr>
                                      <p:rCtr x="781" y="-1204"/>
                                    </p:animMotion>
                                  </p:childTnLst>
                                </p:cTn>
                              </p:par>
                            </p:childTnLst>
                          </p:cTn>
                        </p:par>
                        <p:par>
                          <p:cTn id="86" fill="hold">
                            <p:stCondLst>
                              <p:cond delay="2000"/>
                            </p:stCondLst>
                            <p:childTnLst>
                              <p:par>
                                <p:cTn id="87" presetID="10"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500"/>
                                        <p:tgtEl>
                                          <p:spTgt spid="45"/>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29"/>
                                        </p:tgtEl>
                                        <p:attrNameLst>
                                          <p:attrName>style.visibility</p:attrName>
                                        </p:attrNameLst>
                                      </p:cBhvr>
                                      <p:to>
                                        <p:strVal val="visible"/>
                                      </p:to>
                                    </p:set>
                                    <p:animEffect transition="in" filter="fade">
                                      <p:cBhvr>
                                        <p:cTn id="94" dur="500"/>
                                        <p:tgtEl>
                                          <p:spTgt spid="29"/>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nodeType="clickEffect">
                                  <p:stCondLst>
                                    <p:cond delay="0"/>
                                  </p:stCondLst>
                                  <p:childTnLst>
                                    <p:set>
                                      <p:cBhvr>
                                        <p:cTn id="98" dur="1" fill="hold">
                                          <p:stCondLst>
                                            <p:cond delay="0"/>
                                          </p:stCondLst>
                                        </p:cTn>
                                        <p:tgtEl>
                                          <p:spTgt spid="33"/>
                                        </p:tgtEl>
                                        <p:attrNameLst>
                                          <p:attrName>style.visibility</p:attrName>
                                        </p:attrNameLst>
                                      </p:cBhvr>
                                      <p:to>
                                        <p:strVal val="visible"/>
                                      </p:to>
                                    </p:set>
                                    <p:animEffect transition="in" filter="fade">
                                      <p:cBhvr>
                                        <p:cTn id="99" dur="500"/>
                                        <p:tgtEl>
                                          <p:spTgt spid="33"/>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10"/>
                                        </p:tgtEl>
                                        <p:attrNameLst>
                                          <p:attrName>style.visibility</p:attrName>
                                        </p:attrNameLst>
                                      </p:cBhvr>
                                      <p:to>
                                        <p:strVal val="visible"/>
                                      </p:to>
                                    </p:set>
                                    <p:animEffect transition="in" filter="fade">
                                      <p:cBhvr>
                                        <p:cTn id="104" dur="500"/>
                                        <p:tgtEl>
                                          <p:spTgt spid="10"/>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13"/>
                                        </p:tgtEl>
                                        <p:attrNameLst>
                                          <p:attrName>style.visibility</p:attrName>
                                        </p:attrNameLst>
                                      </p:cBhvr>
                                      <p:to>
                                        <p:strVal val="visible"/>
                                      </p:to>
                                    </p:set>
                                    <p:animEffect transition="in" filter="fade">
                                      <p:cBhvr>
                                        <p:cTn id="107" dur="500"/>
                                        <p:tgtEl>
                                          <p:spTgt spid="13"/>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16"/>
                                        </p:tgtEl>
                                        <p:attrNameLst>
                                          <p:attrName>style.visibility</p:attrName>
                                        </p:attrNameLst>
                                      </p:cBhvr>
                                      <p:to>
                                        <p:strVal val="visible"/>
                                      </p:to>
                                    </p:set>
                                    <p:animEffect transition="in" filter="fade">
                                      <p:cBhvr>
                                        <p:cTn id="1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4" grpId="0" animBg="1"/>
      <p:bldP spid="3" grpId="0" animBg="1"/>
      <p:bldP spid="8" grpId="0"/>
      <p:bldP spid="9" grpId="0" animBg="1"/>
      <p:bldP spid="10" grpId="0"/>
      <p:bldP spid="11" grpId="0"/>
      <p:bldP spid="12" grpId="0" animBg="1"/>
      <p:bldP spid="13" grpId="0"/>
      <p:bldP spid="14" grpId="0"/>
      <p:bldP spid="15" grpId="0" animBg="1"/>
      <p:bldP spid="1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84EED52-8EF9-44A8-A27A-43EA834DD9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4752" y="1774972"/>
            <a:ext cx="3694496" cy="3566469"/>
          </a:xfrm>
          <a:prstGeom prst="rect">
            <a:avLst/>
          </a:prstGeom>
        </p:spPr>
      </p:pic>
      <p:sp>
        <p:nvSpPr>
          <p:cNvPr id="2" name="Text Placeholder 1">
            <a:extLst>
              <a:ext uri="{FF2B5EF4-FFF2-40B4-BE49-F238E27FC236}">
                <a16:creationId xmlns:a16="http://schemas.microsoft.com/office/drawing/2014/main" id="{12B94060-58DE-41E2-ABE8-01EE8FA51305}"/>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2.12 </a:t>
            </a:r>
            <a:r>
              <a:rPr lang="en-GB" dirty="0"/>
              <a:t>Division with remainders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2:5</a:t>
            </a:r>
          </a:p>
        </p:txBody>
      </p:sp>
      <p:sp>
        <p:nvSpPr>
          <p:cNvPr id="5" name="Rectangle 4">
            <a:extLst>
              <a:ext uri="{FF2B5EF4-FFF2-40B4-BE49-F238E27FC236}">
                <a16:creationId xmlns:a16="http://schemas.microsoft.com/office/drawing/2014/main" id="{B630D9FA-D25E-45B1-96B6-C47D42B95CF7}"/>
              </a:ext>
            </a:extLst>
          </p:cNvPr>
          <p:cNvSpPr/>
          <p:nvPr/>
        </p:nvSpPr>
        <p:spPr>
          <a:xfrm>
            <a:off x="4932040" y="2610687"/>
            <a:ext cx="466794" cy="523220"/>
          </a:xfrm>
          <a:prstGeom prst="rect">
            <a:avLst/>
          </a:prstGeom>
        </p:spPr>
        <p:txBody>
          <a:bodyPr wrap="none">
            <a:spAutoFit/>
          </a:bodyPr>
          <a:lstStyle/>
          <a:p>
            <a:pPr>
              <a:buNone/>
            </a:pPr>
            <a:r>
              <a:rPr lang="en-US" dirty="0">
                <a:solidFill>
                  <a:srgbClr val="008000"/>
                </a:solidFill>
                <a:latin typeface="Myriad Pro" panose="020B0503030403020204" pitchFamily="34" charset="0"/>
                <a:sym typeface="Wingdings" panose="05000000000000000000" pitchFamily="2" charset="2"/>
              </a:rPr>
              <a:t></a:t>
            </a:r>
            <a:endParaRPr lang="en-GB" dirty="0"/>
          </a:p>
        </p:txBody>
      </p:sp>
      <p:sp>
        <p:nvSpPr>
          <p:cNvPr id="6" name="Rectangle 5">
            <a:extLst>
              <a:ext uri="{FF2B5EF4-FFF2-40B4-BE49-F238E27FC236}">
                <a16:creationId xmlns:a16="http://schemas.microsoft.com/office/drawing/2014/main" id="{DD70EF3A-273A-4C34-8FA0-9D415B053EC0}"/>
              </a:ext>
            </a:extLst>
          </p:cNvPr>
          <p:cNvSpPr/>
          <p:nvPr/>
        </p:nvSpPr>
        <p:spPr>
          <a:xfrm>
            <a:off x="4932040" y="3480317"/>
            <a:ext cx="466794" cy="523220"/>
          </a:xfrm>
          <a:prstGeom prst="rect">
            <a:avLst/>
          </a:prstGeom>
        </p:spPr>
        <p:txBody>
          <a:bodyPr wrap="none">
            <a:spAutoFit/>
          </a:bodyPr>
          <a:lstStyle/>
          <a:p>
            <a:pPr>
              <a:buNone/>
            </a:pPr>
            <a:r>
              <a:rPr lang="en-US" dirty="0">
                <a:solidFill>
                  <a:srgbClr val="008000"/>
                </a:solidFill>
                <a:latin typeface="Myriad Pro" panose="020B0503030403020204" pitchFamily="34" charset="0"/>
                <a:sym typeface="Wingdings" panose="05000000000000000000" pitchFamily="2" charset="2"/>
              </a:rPr>
              <a:t></a:t>
            </a:r>
            <a:endParaRPr lang="en-GB" dirty="0"/>
          </a:p>
        </p:txBody>
      </p:sp>
      <p:sp>
        <p:nvSpPr>
          <p:cNvPr id="7" name="Rectangle 6">
            <a:extLst>
              <a:ext uri="{FF2B5EF4-FFF2-40B4-BE49-F238E27FC236}">
                <a16:creationId xmlns:a16="http://schemas.microsoft.com/office/drawing/2014/main" id="{21DBC21A-6E9C-4E40-AE44-2DB5B4D28405}"/>
              </a:ext>
            </a:extLst>
          </p:cNvPr>
          <p:cNvSpPr/>
          <p:nvPr/>
        </p:nvSpPr>
        <p:spPr>
          <a:xfrm>
            <a:off x="4932040" y="4739888"/>
            <a:ext cx="466794" cy="523220"/>
          </a:xfrm>
          <a:prstGeom prst="rect">
            <a:avLst/>
          </a:prstGeom>
        </p:spPr>
        <p:txBody>
          <a:bodyPr wrap="none">
            <a:spAutoFit/>
          </a:bodyPr>
          <a:lstStyle/>
          <a:p>
            <a:pPr>
              <a:buNone/>
            </a:pPr>
            <a:r>
              <a:rPr lang="en-US" dirty="0">
                <a:solidFill>
                  <a:srgbClr val="008000"/>
                </a:solidFill>
                <a:latin typeface="Myriad Pro" panose="020B0503030403020204" pitchFamily="34" charset="0"/>
                <a:sym typeface="Wingdings" panose="05000000000000000000" pitchFamily="2" charset="2"/>
              </a:rPr>
              <a:t></a:t>
            </a:r>
            <a:endParaRPr lang="en-GB" dirty="0"/>
          </a:p>
        </p:txBody>
      </p:sp>
      <p:sp>
        <p:nvSpPr>
          <p:cNvPr id="8" name="Rectangle 7">
            <a:extLst>
              <a:ext uri="{FF2B5EF4-FFF2-40B4-BE49-F238E27FC236}">
                <a16:creationId xmlns:a16="http://schemas.microsoft.com/office/drawing/2014/main" id="{BFD276AC-B322-438B-8AE5-9A53270BDF40}"/>
              </a:ext>
            </a:extLst>
          </p:cNvPr>
          <p:cNvSpPr/>
          <p:nvPr/>
        </p:nvSpPr>
        <p:spPr>
          <a:xfrm>
            <a:off x="4959291" y="4288411"/>
            <a:ext cx="412292" cy="523220"/>
          </a:xfrm>
          <a:prstGeom prst="rect">
            <a:avLst/>
          </a:prstGeom>
        </p:spPr>
        <p:txBody>
          <a:bodyPr wrap="none">
            <a:spAutoFit/>
          </a:bodyPr>
          <a:lstStyle/>
          <a:p>
            <a:pPr>
              <a:buNone/>
            </a:pPr>
            <a:r>
              <a:rPr lang="en-GB" b="1" dirty="0">
                <a:solidFill>
                  <a:srgbClr val="FF0000"/>
                </a:solidFill>
                <a:latin typeface="Myriad Pro" panose="020B0503030403020204" pitchFamily="34" charset="0"/>
                <a:sym typeface="Wingdings" panose="05000000000000000000" pitchFamily="2" charset="2"/>
              </a:rPr>
              <a:t></a:t>
            </a:r>
            <a:endParaRPr lang="en-GB" dirty="0"/>
          </a:p>
        </p:txBody>
      </p:sp>
      <p:sp>
        <p:nvSpPr>
          <p:cNvPr id="9" name="Rectangle 8">
            <a:extLst>
              <a:ext uri="{FF2B5EF4-FFF2-40B4-BE49-F238E27FC236}">
                <a16:creationId xmlns:a16="http://schemas.microsoft.com/office/drawing/2014/main" id="{664192FE-C962-4716-A228-ABB1977DABD4}"/>
              </a:ext>
            </a:extLst>
          </p:cNvPr>
          <p:cNvSpPr/>
          <p:nvPr/>
        </p:nvSpPr>
        <p:spPr>
          <a:xfrm>
            <a:off x="4959291" y="3858078"/>
            <a:ext cx="412292" cy="523220"/>
          </a:xfrm>
          <a:prstGeom prst="rect">
            <a:avLst/>
          </a:prstGeom>
        </p:spPr>
        <p:txBody>
          <a:bodyPr wrap="none">
            <a:spAutoFit/>
          </a:bodyPr>
          <a:lstStyle/>
          <a:p>
            <a:pPr>
              <a:buNone/>
            </a:pPr>
            <a:r>
              <a:rPr lang="en-GB" b="1" dirty="0">
                <a:solidFill>
                  <a:srgbClr val="FF0000"/>
                </a:solidFill>
                <a:latin typeface="Myriad Pro" panose="020B0503030403020204" pitchFamily="34" charset="0"/>
                <a:sym typeface="Wingdings" panose="05000000000000000000" pitchFamily="2" charset="2"/>
              </a:rPr>
              <a:t></a:t>
            </a:r>
            <a:endParaRPr lang="en-GB" dirty="0"/>
          </a:p>
        </p:txBody>
      </p:sp>
      <p:sp>
        <p:nvSpPr>
          <p:cNvPr id="10" name="Rectangle 9">
            <a:extLst>
              <a:ext uri="{FF2B5EF4-FFF2-40B4-BE49-F238E27FC236}">
                <a16:creationId xmlns:a16="http://schemas.microsoft.com/office/drawing/2014/main" id="{EE989EBA-802C-43E0-A810-724B2BD00299}"/>
              </a:ext>
            </a:extLst>
          </p:cNvPr>
          <p:cNvSpPr/>
          <p:nvPr/>
        </p:nvSpPr>
        <p:spPr>
          <a:xfrm>
            <a:off x="4959732" y="3032554"/>
            <a:ext cx="412292" cy="523220"/>
          </a:xfrm>
          <a:prstGeom prst="rect">
            <a:avLst/>
          </a:prstGeom>
        </p:spPr>
        <p:txBody>
          <a:bodyPr wrap="none">
            <a:spAutoFit/>
          </a:bodyPr>
          <a:lstStyle/>
          <a:p>
            <a:pPr>
              <a:buNone/>
            </a:pPr>
            <a:r>
              <a:rPr lang="en-GB" b="1" dirty="0">
                <a:solidFill>
                  <a:srgbClr val="FF0000"/>
                </a:solidFill>
                <a:latin typeface="Myriad Pro" panose="020B0503030403020204" pitchFamily="34" charset="0"/>
                <a:sym typeface="Wingdings" panose="05000000000000000000" pitchFamily="2" charset="2"/>
              </a:rPr>
              <a:t></a:t>
            </a:r>
            <a:endParaRPr lang="en-GB" dirty="0"/>
          </a:p>
        </p:txBody>
      </p:sp>
    </p:spTree>
    <p:extLst>
      <p:ext uri="{BB962C8B-B14F-4D97-AF65-F5344CB8AC3E}">
        <p14:creationId xmlns:p14="http://schemas.microsoft.com/office/powerpoint/2010/main" val="931933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8B076CB-5BF4-4C17-A2D4-05C322E0349B}"/>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2.12 </a:t>
            </a:r>
            <a:r>
              <a:rPr lang="en-GB" dirty="0"/>
              <a:t>Division with remainders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2:6</a:t>
            </a:r>
          </a:p>
        </p:txBody>
      </p:sp>
      <p:pic>
        <p:nvPicPr>
          <p:cNvPr id="4" name="Picture 3">
            <a:extLst>
              <a:ext uri="{FF2B5EF4-FFF2-40B4-BE49-F238E27FC236}">
                <a16:creationId xmlns:a16="http://schemas.microsoft.com/office/drawing/2014/main" id="{F53799EB-1DB2-4537-BD3B-0F01C41621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488" y="4315911"/>
            <a:ext cx="3878381" cy="1641218"/>
          </a:xfrm>
          <a:prstGeom prst="rect">
            <a:avLst/>
          </a:prstGeom>
        </p:spPr>
      </p:pic>
      <p:pic>
        <p:nvPicPr>
          <p:cNvPr id="6" name="Picture 5">
            <a:extLst>
              <a:ext uri="{FF2B5EF4-FFF2-40B4-BE49-F238E27FC236}">
                <a16:creationId xmlns:a16="http://schemas.microsoft.com/office/drawing/2014/main" id="{CB4CA439-15E3-46D9-A373-95D4B9B431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4053" y="4051391"/>
            <a:ext cx="3878380" cy="2189866"/>
          </a:xfrm>
          <a:prstGeom prst="rect">
            <a:avLst/>
          </a:prstGeom>
        </p:spPr>
      </p:pic>
      <p:sp>
        <p:nvSpPr>
          <p:cNvPr id="7" name="Rectangle 6">
            <a:extLst>
              <a:ext uri="{FF2B5EF4-FFF2-40B4-BE49-F238E27FC236}">
                <a16:creationId xmlns:a16="http://schemas.microsoft.com/office/drawing/2014/main" id="{0D82EB29-248A-46E3-AAB8-3C9D955662E7}"/>
              </a:ext>
            </a:extLst>
          </p:cNvPr>
          <p:cNvSpPr/>
          <p:nvPr/>
        </p:nvSpPr>
        <p:spPr>
          <a:xfrm>
            <a:off x="1053188" y="783913"/>
            <a:ext cx="7037632" cy="904863"/>
          </a:xfrm>
          <a:prstGeom prst="rect">
            <a:avLst/>
          </a:prstGeom>
        </p:spPr>
        <p:txBody>
          <a:bodyPr wrap="none">
            <a:spAutoFit/>
          </a:bodyPr>
          <a:lstStyle/>
          <a:p>
            <a:pPr algn="ctr">
              <a:buNone/>
            </a:pPr>
            <a:r>
              <a:rPr lang="en-US" sz="2400" dirty="0">
                <a:latin typeface="Myriad Pro" panose="020B0503030403020204" pitchFamily="34" charset="0"/>
              </a:rPr>
              <a:t>Children on the boats swap with children on the ride. </a:t>
            </a:r>
          </a:p>
          <a:p>
            <a:pPr algn="ctr">
              <a:buNone/>
            </a:pPr>
            <a:r>
              <a:rPr lang="en-US" sz="2400" dirty="0">
                <a:latin typeface="Myriad Pro" panose="020B0503030403020204" pitchFamily="34" charset="0"/>
              </a:rPr>
              <a:t>What pair of expressions describe the new situation?</a:t>
            </a:r>
            <a:endParaRPr lang="en-GB" sz="2400" dirty="0">
              <a:latin typeface="Myriad Pro" panose="020B0503030403020204" pitchFamily="34" charset="0"/>
            </a:endParaRPr>
          </a:p>
        </p:txBody>
      </p:sp>
      <p:sp>
        <p:nvSpPr>
          <p:cNvPr id="8" name="Rectangle 7">
            <a:extLst>
              <a:ext uri="{FF2B5EF4-FFF2-40B4-BE49-F238E27FC236}">
                <a16:creationId xmlns:a16="http://schemas.microsoft.com/office/drawing/2014/main" id="{04DA7319-A579-4E74-A851-6BF1B376789F}"/>
              </a:ext>
            </a:extLst>
          </p:cNvPr>
          <p:cNvSpPr/>
          <p:nvPr/>
        </p:nvSpPr>
        <p:spPr>
          <a:xfrm>
            <a:off x="2627784" y="1926507"/>
            <a:ext cx="4572000" cy="1872692"/>
          </a:xfrm>
          <a:prstGeom prst="rect">
            <a:avLst/>
          </a:prstGeom>
        </p:spPr>
        <p:txBody>
          <a:bodyPr>
            <a:spAutoFit/>
          </a:bodyPr>
          <a:lstStyle/>
          <a:p>
            <a:pPr marL="742950" lvl="1" indent="-285750">
              <a:lnSpc>
                <a:spcPct val="107000"/>
              </a:lnSpc>
              <a:spcAft>
                <a:spcPts val="0"/>
              </a:spcAft>
              <a:buClrTx/>
              <a:buFont typeface="+mj-lt"/>
              <a:buAutoNum type="alphaLcPeriod"/>
            </a:pPr>
            <a:r>
              <a:rPr lang="en-GB" sz="2400" dirty="0">
                <a:latin typeface="Myriad Pro" panose="020B0503030403020204" pitchFamily="34" charset="0"/>
                <a:ea typeface="Calibri" panose="020F0502020204030204" pitchFamily="34" charset="0"/>
                <a:cs typeface="Times New Roman" panose="02020603050405020304" pitchFamily="18" charset="0"/>
              </a:rPr>
              <a:t>5 </a:t>
            </a:r>
            <a:r>
              <a:rPr lang="en-GB" sz="2400" dirty="0">
                <a:latin typeface="Myriad Pro" panose="020B0503030403020204" pitchFamily="34" charset="0"/>
              </a:rPr>
              <a:t>×</a:t>
            </a:r>
            <a:r>
              <a:rPr lang="en-GB" sz="2400" dirty="0">
                <a:latin typeface="Myriad Pro" panose="020B0503030403020204" pitchFamily="34" charset="0"/>
                <a:ea typeface="Calibri" panose="020F0502020204030204" pitchFamily="34" charset="0"/>
                <a:cs typeface="Times New Roman" panose="02020603050405020304" pitchFamily="18" charset="0"/>
              </a:rPr>
              <a:t> 3 + 5 and 5 </a:t>
            </a:r>
            <a:r>
              <a:rPr lang="en-GB" sz="2400" dirty="0">
                <a:latin typeface="Myriad Pro" panose="020B0503030403020204" pitchFamily="34" charset="0"/>
              </a:rPr>
              <a:t>×</a:t>
            </a:r>
            <a:r>
              <a:rPr lang="en-GB" sz="2400" dirty="0">
                <a:latin typeface="Myriad Pro" panose="020B0503030403020204" pitchFamily="34" charset="0"/>
                <a:ea typeface="Calibri" panose="020F0502020204030204" pitchFamily="34" charset="0"/>
                <a:cs typeface="Times New Roman" panose="02020603050405020304" pitchFamily="18" charset="0"/>
              </a:rPr>
              <a:t> 3 + 3</a:t>
            </a:r>
          </a:p>
          <a:p>
            <a:pPr marL="742950" lvl="1" indent="-285750">
              <a:lnSpc>
                <a:spcPct val="107000"/>
              </a:lnSpc>
              <a:spcAft>
                <a:spcPts val="0"/>
              </a:spcAft>
              <a:buClrTx/>
              <a:buFont typeface="+mj-lt"/>
              <a:buAutoNum type="alphaLcPeriod"/>
            </a:pPr>
            <a:r>
              <a:rPr lang="en-GB" sz="2400" dirty="0">
                <a:latin typeface="Myriad Pro" panose="020B0503030403020204" pitchFamily="34" charset="0"/>
                <a:ea typeface="Calibri" panose="020F0502020204030204" pitchFamily="34" charset="0"/>
                <a:cs typeface="Times New Roman" panose="02020603050405020304" pitchFamily="18" charset="0"/>
              </a:rPr>
              <a:t>5 </a:t>
            </a:r>
            <a:r>
              <a:rPr lang="en-GB" sz="2400" dirty="0">
                <a:latin typeface="Myriad Pro" panose="020B0503030403020204" pitchFamily="34" charset="0"/>
              </a:rPr>
              <a:t>×</a:t>
            </a:r>
            <a:r>
              <a:rPr lang="en-GB" sz="2400" dirty="0">
                <a:latin typeface="Myriad Pro" panose="020B0503030403020204" pitchFamily="34" charset="0"/>
                <a:ea typeface="Calibri" panose="020F0502020204030204" pitchFamily="34" charset="0"/>
                <a:cs typeface="Times New Roman" panose="02020603050405020304" pitchFamily="18" charset="0"/>
              </a:rPr>
              <a:t> 3 + 3 and 3 </a:t>
            </a:r>
            <a:r>
              <a:rPr lang="en-GB" sz="2400" dirty="0">
                <a:latin typeface="Myriad Pro" panose="020B0503030403020204" pitchFamily="34" charset="0"/>
              </a:rPr>
              <a:t>×</a:t>
            </a:r>
            <a:r>
              <a:rPr lang="en-GB" sz="2400" dirty="0">
                <a:latin typeface="Myriad Pro" panose="020B0503030403020204" pitchFamily="34" charset="0"/>
                <a:ea typeface="Calibri" panose="020F0502020204030204" pitchFamily="34" charset="0"/>
                <a:cs typeface="Times New Roman" panose="02020603050405020304" pitchFamily="18" charset="0"/>
              </a:rPr>
              <a:t> 6 + 2</a:t>
            </a:r>
          </a:p>
          <a:p>
            <a:pPr marL="742950" lvl="1" indent="-285750">
              <a:lnSpc>
                <a:spcPct val="107000"/>
              </a:lnSpc>
              <a:spcAft>
                <a:spcPts val="0"/>
              </a:spcAft>
              <a:buClrTx/>
              <a:buFont typeface="+mj-lt"/>
              <a:buAutoNum type="alphaLcPeriod"/>
            </a:pPr>
            <a:r>
              <a:rPr lang="en-GB" sz="2400" dirty="0">
                <a:latin typeface="Myriad Pro" panose="020B0503030403020204" pitchFamily="34" charset="0"/>
                <a:ea typeface="Calibri" panose="020F0502020204030204" pitchFamily="34" charset="0"/>
                <a:cs typeface="Times New Roman" panose="02020603050405020304" pitchFamily="18" charset="0"/>
              </a:rPr>
              <a:t>6 </a:t>
            </a:r>
            <a:r>
              <a:rPr lang="en-GB" sz="2400" dirty="0">
                <a:latin typeface="Myriad Pro" panose="020B0503030403020204" pitchFamily="34" charset="0"/>
              </a:rPr>
              <a:t>×</a:t>
            </a:r>
            <a:r>
              <a:rPr lang="en-GB" sz="2400" dirty="0">
                <a:latin typeface="Myriad Pro" panose="020B0503030403020204" pitchFamily="34" charset="0"/>
                <a:ea typeface="Calibri" panose="020F0502020204030204" pitchFamily="34" charset="0"/>
                <a:cs typeface="Times New Roman" panose="02020603050405020304" pitchFamily="18" charset="0"/>
              </a:rPr>
              <a:t> 3 + 2 and 4 </a:t>
            </a:r>
            <a:r>
              <a:rPr lang="en-GB" sz="2400" dirty="0">
                <a:latin typeface="Myriad Pro" panose="020B0503030403020204" pitchFamily="34" charset="0"/>
              </a:rPr>
              <a:t>×</a:t>
            </a:r>
            <a:r>
              <a:rPr lang="en-GB" sz="2400" dirty="0">
                <a:latin typeface="Myriad Pro" panose="020B0503030403020204" pitchFamily="34" charset="0"/>
                <a:ea typeface="Calibri" panose="020F0502020204030204" pitchFamily="34" charset="0"/>
                <a:cs typeface="Times New Roman" panose="02020603050405020304" pitchFamily="18" charset="0"/>
              </a:rPr>
              <a:t> 4 + 2</a:t>
            </a:r>
          </a:p>
          <a:p>
            <a:pPr marL="742950" lvl="1" indent="-285750">
              <a:lnSpc>
                <a:spcPct val="107000"/>
              </a:lnSpc>
              <a:spcAft>
                <a:spcPts val="800"/>
              </a:spcAft>
              <a:buClrTx/>
              <a:buFont typeface="+mj-lt"/>
              <a:buAutoNum type="alphaLcPeriod"/>
            </a:pPr>
            <a:r>
              <a:rPr lang="en-GB" sz="2400" dirty="0">
                <a:latin typeface="Myriad Pro" panose="020B0503030403020204" pitchFamily="34" charset="0"/>
                <a:ea typeface="Calibri" panose="020F0502020204030204" pitchFamily="34" charset="0"/>
                <a:cs typeface="Times New Roman" panose="02020603050405020304" pitchFamily="18" charset="0"/>
              </a:rPr>
              <a:t>None of these.</a:t>
            </a:r>
            <a:endParaRPr lang="en-GB" sz="2400" dirty="0">
              <a:effectLst/>
              <a:latin typeface="Myriad Pro" panose="020B050303040302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254767A-221C-44B4-BF51-C791EAAC7288}"/>
              </a:ext>
            </a:extLst>
          </p:cNvPr>
          <p:cNvSpPr/>
          <p:nvPr/>
        </p:nvSpPr>
        <p:spPr>
          <a:xfrm>
            <a:off x="6367874" y="2852936"/>
            <a:ext cx="466794" cy="523220"/>
          </a:xfrm>
          <a:prstGeom prst="rect">
            <a:avLst/>
          </a:prstGeom>
        </p:spPr>
        <p:txBody>
          <a:bodyPr wrap="none">
            <a:spAutoFit/>
          </a:bodyPr>
          <a:lstStyle/>
          <a:p>
            <a:pPr>
              <a:buNone/>
            </a:pPr>
            <a:r>
              <a:rPr lang="en-US" dirty="0">
                <a:solidFill>
                  <a:srgbClr val="008000"/>
                </a:solidFill>
                <a:latin typeface="Myriad Pro" panose="020B0503030403020204" pitchFamily="34" charset="0"/>
                <a:sym typeface="Wingdings" panose="05000000000000000000" pitchFamily="2" charset="2"/>
              </a:rPr>
              <a:t></a:t>
            </a:r>
            <a:endParaRPr lang="en-GB" dirty="0"/>
          </a:p>
        </p:txBody>
      </p:sp>
    </p:spTree>
    <p:extLst>
      <p:ext uri="{BB962C8B-B14F-4D97-AF65-F5344CB8AC3E}">
        <p14:creationId xmlns:p14="http://schemas.microsoft.com/office/powerpoint/2010/main" val="3203394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88FDB73A-A42B-4831-8615-F11D7E45B43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06821" y="2211920"/>
            <a:ext cx="1271493" cy="1341697"/>
          </a:xfrm>
          <a:prstGeom prst="rect">
            <a:avLst/>
          </a:prstGeom>
        </p:spPr>
      </p:pic>
      <p:sp>
        <p:nvSpPr>
          <p:cNvPr id="2" name="Text Placeholder 1">
            <a:extLst>
              <a:ext uri="{FF2B5EF4-FFF2-40B4-BE49-F238E27FC236}">
                <a16:creationId xmlns:a16="http://schemas.microsoft.com/office/drawing/2014/main" id="{CDC0001B-F708-4038-833B-6167B7F076AF}"/>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2.12 </a:t>
            </a:r>
            <a:r>
              <a:rPr lang="en-GB" dirty="0"/>
              <a:t>Division with remainders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3:1</a:t>
            </a:r>
          </a:p>
        </p:txBody>
      </p:sp>
      <p:sp>
        <p:nvSpPr>
          <p:cNvPr id="5" name="Rectangle 4">
            <a:extLst>
              <a:ext uri="{FF2B5EF4-FFF2-40B4-BE49-F238E27FC236}">
                <a16:creationId xmlns:a16="http://schemas.microsoft.com/office/drawing/2014/main" id="{CCF207B7-32A7-4F11-9CE7-B1FB06CC5BB0}"/>
              </a:ext>
            </a:extLst>
          </p:cNvPr>
          <p:cNvSpPr/>
          <p:nvPr/>
        </p:nvSpPr>
        <p:spPr>
          <a:xfrm>
            <a:off x="1591443" y="783913"/>
            <a:ext cx="5961119" cy="904863"/>
          </a:xfrm>
          <a:prstGeom prst="rect">
            <a:avLst/>
          </a:prstGeom>
        </p:spPr>
        <p:txBody>
          <a:bodyPr wrap="none">
            <a:spAutoFit/>
          </a:bodyPr>
          <a:lstStyle/>
          <a:p>
            <a:pPr algn="ctr">
              <a:buNone/>
            </a:pPr>
            <a:r>
              <a:rPr lang="en-US" sz="2400" dirty="0">
                <a:latin typeface="Myriad Pro" panose="020B0503030403020204" pitchFamily="34" charset="0"/>
              </a:rPr>
              <a:t>23 apples, in trays of 4.</a:t>
            </a:r>
          </a:p>
          <a:p>
            <a:pPr algn="ctr">
              <a:buNone/>
            </a:pPr>
            <a:r>
              <a:rPr lang="en-US" sz="2400" dirty="0">
                <a:latin typeface="Myriad Pro" panose="020B0503030403020204" pitchFamily="34" charset="0"/>
              </a:rPr>
              <a:t>How many trays? How many apples left over?</a:t>
            </a:r>
            <a:endParaRPr lang="en-GB" sz="2400" dirty="0">
              <a:latin typeface="Myriad Pro" panose="020B0503030403020204" pitchFamily="34" charset="0"/>
            </a:endParaRPr>
          </a:p>
        </p:txBody>
      </p:sp>
      <p:pic>
        <p:nvPicPr>
          <p:cNvPr id="7" name="Picture 6">
            <a:extLst>
              <a:ext uri="{FF2B5EF4-FFF2-40B4-BE49-F238E27FC236}">
                <a16:creationId xmlns:a16="http://schemas.microsoft.com/office/drawing/2014/main" id="{6E129A1F-3957-46DB-9386-61CBE3A431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6031" y="2063402"/>
            <a:ext cx="506685" cy="535366"/>
          </a:xfrm>
          <a:prstGeom prst="rect">
            <a:avLst/>
          </a:prstGeom>
        </p:spPr>
      </p:pic>
      <p:pic>
        <p:nvPicPr>
          <p:cNvPr id="8" name="Picture 7">
            <a:extLst>
              <a:ext uri="{FF2B5EF4-FFF2-40B4-BE49-F238E27FC236}">
                <a16:creationId xmlns:a16="http://schemas.microsoft.com/office/drawing/2014/main" id="{AE17C2FC-5E7E-4601-90EB-663D26D6D8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4796" y="3171884"/>
            <a:ext cx="506685" cy="535366"/>
          </a:xfrm>
          <a:prstGeom prst="rect">
            <a:avLst/>
          </a:prstGeom>
        </p:spPr>
      </p:pic>
      <p:pic>
        <p:nvPicPr>
          <p:cNvPr id="9" name="Picture 8">
            <a:extLst>
              <a:ext uri="{FF2B5EF4-FFF2-40B4-BE49-F238E27FC236}">
                <a16:creationId xmlns:a16="http://schemas.microsoft.com/office/drawing/2014/main" id="{A4D19461-1CCB-4E44-9EAB-80A424A4E6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3113" y="3397907"/>
            <a:ext cx="506685" cy="535366"/>
          </a:xfrm>
          <a:prstGeom prst="rect">
            <a:avLst/>
          </a:prstGeom>
        </p:spPr>
      </p:pic>
      <p:pic>
        <p:nvPicPr>
          <p:cNvPr id="10" name="Picture 9">
            <a:extLst>
              <a:ext uri="{FF2B5EF4-FFF2-40B4-BE49-F238E27FC236}">
                <a16:creationId xmlns:a16="http://schemas.microsoft.com/office/drawing/2014/main" id="{8EC20D08-B797-47B2-B291-5A183C63D2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2066" y="2358597"/>
            <a:ext cx="506685" cy="535366"/>
          </a:xfrm>
          <a:prstGeom prst="rect">
            <a:avLst/>
          </a:prstGeom>
        </p:spPr>
      </p:pic>
      <p:pic>
        <p:nvPicPr>
          <p:cNvPr id="11" name="Picture 10">
            <a:extLst>
              <a:ext uri="{FF2B5EF4-FFF2-40B4-BE49-F238E27FC236}">
                <a16:creationId xmlns:a16="http://schemas.microsoft.com/office/drawing/2014/main" id="{2D4CCBDD-F089-4D91-B6AA-0C81FFA021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5643" y="2103216"/>
            <a:ext cx="506685" cy="535366"/>
          </a:xfrm>
          <a:prstGeom prst="rect">
            <a:avLst/>
          </a:prstGeom>
        </p:spPr>
      </p:pic>
      <p:pic>
        <p:nvPicPr>
          <p:cNvPr id="12" name="Picture 11">
            <a:extLst>
              <a:ext uri="{FF2B5EF4-FFF2-40B4-BE49-F238E27FC236}">
                <a16:creationId xmlns:a16="http://schemas.microsoft.com/office/drawing/2014/main" id="{46A487E1-6553-4B89-8199-14CBE79F08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4538" y="3018251"/>
            <a:ext cx="506685" cy="535366"/>
          </a:xfrm>
          <a:prstGeom prst="rect">
            <a:avLst/>
          </a:prstGeom>
        </p:spPr>
      </p:pic>
      <p:pic>
        <p:nvPicPr>
          <p:cNvPr id="13" name="Picture 12">
            <a:extLst>
              <a:ext uri="{FF2B5EF4-FFF2-40B4-BE49-F238E27FC236}">
                <a16:creationId xmlns:a16="http://schemas.microsoft.com/office/drawing/2014/main" id="{B4FE2200-15FA-49E4-B9DA-DE40FCE2DC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32516" y="3230523"/>
            <a:ext cx="506685" cy="535366"/>
          </a:xfrm>
          <a:prstGeom prst="rect">
            <a:avLst/>
          </a:prstGeom>
        </p:spPr>
      </p:pic>
      <p:pic>
        <p:nvPicPr>
          <p:cNvPr id="14" name="Picture 13">
            <a:extLst>
              <a:ext uri="{FF2B5EF4-FFF2-40B4-BE49-F238E27FC236}">
                <a16:creationId xmlns:a16="http://schemas.microsoft.com/office/drawing/2014/main" id="{ECA868E6-E3DF-4D98-AECB-6766F83E2E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0486" y="3300443"/>
            <a:ext cx="506685" cy="535366"/>
          </a:xfrm>
          <a:prstGeom prst="rect">
            <a:avLst/>
          </a:prstGeom>
        </p:spPr>
      </p:pic>
      <p:pic>
        <p:nvPicPr>
          <p:cNvPr id="15" name="Picture 14">
            <a:extLst>
              <a:ext uri="{FF2B5EF4-FFF2-40B4-BE49-F238E27FC236}">
                <a16:creationId xmlns:a16="http://schemas.microsoft.com/office/drawing/2014/main" id="{E81465F6-066E-4EE3-BBE2-91C6BBE089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40805" y="2774419"/>
            <a:ext cx="506685" cy="535366"/>
          </a:xfrm>
          <a:prstGeom prst="rect">
            <a:avLst/>
          </a:prstGeom>
        </p:spPr>
      </p:pic>
      <p:pic>
        <p:nvPicPr>
          <p:cNvPr id="16" name="Picture 15">
            <a:extLst>
              <a:ext uri="{FF2B5EF4-FFF2-40B4-BE49-F238E27FC236}">
                <a16:creationId xmlns:a16="http://schemas.microsoft.com/office/drawing/2014/main" id="{5F83EB7B-4EBF-4657-902B-777F8049C6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48328" y="2090914"/>
            <a:ext cx="506685" cy="535366"/>
          </a:xfrm>
          <a:prstGeom prst="rect">
            <a:avLst/>
          </a:prstGeom>
        </p:spPr>
      </p:pic>
      <p:pic>
        <p:nvPicPr>
          <p:cNvPr id="17" name="Picture 16">
            <a:extLst>
              <a:ext uri="{FF2B5EF4-FFF2-40B4-BE49-F238E27FC236}">
                <a16:creationId xmlns:a16="http://schemas.microsoft.com/office/drawing/2014/main" id="{E9CF5691-30F4-489D-B5C3-757C14EFAE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801" y="2120731"/>
            <a:ext cx="506685" cy="535366"/>
          </a:xfrm>
          <a:prstGeom prst="rect">
            <a:avLst/>
          </a:prstGeom>
        </p:spPr>
      </p:pic>
      <p:pic>
        <p:nvPicPr>
          <p:cNvPr id="18" name="Picture 17">
            <a:extLst>
              <a:ext uri="{FF2B5EF4-FFF2-40B4-BE49-F238E27FC236}">
                <a16:creationId xmlns:a16="http://schemas.microsoft.com/office/drawing/2014/main" id="{4FD9B057-3A4B-403E-BEFB-3078F26E8C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3055612"/>
            <a:ext cx="506685" cy="535366"/>
          </a:xfrm>
          <a:prstGeom prst="rect">
            <a:avLst/>
          </a:prstGeom>
        </p:spPr>
      </p:pic>
      <p:pic>
        <p:nvPicPr>
          <p:cNvPr id="19" name="Picture 18">
            <a:extLst>
              <a:ext uri="{FF2B5EF4-FFF2-40B4-BE49-F238E27FC236}">
                <a16:creationId xmlns:a16="http://schemas.microsoft.com/office/drawing/2014/main" id="{34A61196-98C1-4960-B18F-46FBC1093C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4632" y="2788957"/>
            <a:ext cx="506685" cy="535366"/>
          </a:xfrm>
          <a:prstGeom prst="rect">
            <a:avLst/>
          </a:prstGeom>
        </p:spPr>
      </p:pic>
      <p:pic>
        <p:nvPicPr>
          <p:cNvPr id="20" name="Picture 19">
            <a:extLst>
              <a:ext uri="{FF2B5EF4-FFF2-40B4-BE49-F238E27FC236}">
                <a16:creationId xmlns:a16="http://schemas.microsoft.com/office/drawing/2014/main" id="{CB8C761A-296F-40DD-8636-B89F9689A6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2730" y="2862541"/>
            <a:ext cx="506685" cy="535366"/>
          </a:xfrm>
          <a:prstGeom prst="rect">
            <a:avLst/>
          </a:prstGeom>
        </p:spPr>
      </p:pic>
      <p:pic>
        <p:nvPicPr>
          <p:cNvPr id="21" name="Picture 20">
            <a:extLst>
              <a:ext uri="{FF2B5EF4-FFF2-40B4-BE49-F238E27FC236}">
                <a16:creationId xmlns:a16="http://schemas.microsoft.com/office/drawing/2014/main" id="{7E3D8EAE-C796-42F7-BA14-81B922282C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28398" y="3314157"/>
            <a:ext cx="506685" cy="535366"/>
          </a:xfrm>
          <a:prstGeom prst="rect">
            <a:avLst/>
          </a:prstGeom>
        </p:spPr>
      </p:pic>
      <p:pic>
        <p:nvPicPr>
          <p:cNvPr id="22" name="Picture 21">
            <a:extLst>
              <a:ext uri="{FF2B5EF4-FFF2-40B4-BE49-F238E27FC236}">
                <a16:creationId xmlns:a16="http://schemas.microsoft.com/office/drawing/2014/main" id="{92182819-7819-4C01-ABCC-51374B601D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5576" y="2249797"/>
            <a:ext cx="506685" cy="535366"/>
          </a:xfrm>
          <a:prstGeom prst="rect">
            <a:avLst/>
          </a:prstGeom>
        </p:spPr>
      </p:pic>
      <p:pic>
        <p:nvPicPr>
          <p:cNvPr id="23" name="Picture 22">
            <a:extLst>
              <a:ext uri="{FF2B5EF4-FFF2-40B4-BE49-F238E27FC236}">
                <a16:creationId xmlns:a16="http://schemas.microsoft.com/office/drawing/2014/main" id="{B9F8F769-4158-4503-B563-A3457C464D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25122" y="3096396"/>
            <a:ext cx="506685" cy="535366"/>
          </a:xfrm>
          <a:prstGeom prst="rect">
            <a:avLst/>
          </a:prstGeom>
        </p:spPr>
      </p:pic>
      <p:pic>
        <p:nvPicPr>
          <p:cNvPr id="24" name="Picture 23">
            <a:extLst>
              <a:ext uri="{FF2B5EF4-FFF2-40B4-BE49-F238E27FC236}">
                <a16:creationId xmlns:a16="http://schemas.microsoft.com/office/drawing/2014/main" id="{65813694-8CA9-4102-93D4-0058D4B7B4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6290" y="2158103"/>
            <a:ext cx="506685" cy="535366"/>
          </a:xfrm>
          <a:prstGeom prst="rect">
            <a:avLst/>
          </a:prstGeom>
        </p:spPr>
      </p:pic>
      <p:pic>
        <p:nvPicPr>
          <p:cNvPr id="25" name="Picture 24">
            <a:extLst>
              <a:ext uri="{FF2B5EF4-FFF2-40B4-BE49-F238E27FC236}">
                <a16:creationId xmlns:a16="http://schemas.microsoft.com/office/drawing/2014/main" id="{3B472D24-F2AA-40D3-8472-CA1C1FA07A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9992" y="2408514"/>
            <a:ext cx="506685" cy="535366"/>
          </a:xfrm>
          <a:prstGeom prst="rect">
            <a:avLst/>
          </a:prstGeom>
        </p:spPr>
      </p:pic>
      <p:pic>
        <p:nvPicPr>
          <p:cNvPr id="26" name="Picture 25">
            <a:extLst>
              <a:ext uri="{FF2B5EF4-FFF2-40B4-BE49-F238E27FC236}">
                <a16:creationId xmlns:a16="http://schemas.microsoft.com/office/drawing/2014/main" id="{ABBBFA76-D629-4DA4-8E17-472E1995D1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9491" y="2850575"/>
            <a:ext cx="506685" cy="535366"/>
          </a:xfrm>
          <a:prstGeom prst="rect">
            <a:avLst/>
          </a:prstGeom>
        </p:spPr>
      </p:pic>
      <p:pic>
        <p:nvPicPr>
          <p:cNvPr id="27" name="Picture 26">
            <a:extLst>
              <a:ext uri="{FF2B5EF4-FFF2-40B4-BE49-F238E27FC236}">
                <a16:creationId xmlns:a16="http://schemas.microsoft.com/office/drawing/2014/main" id="{3D4F3ADE-D5DB-43F2-AB5B-C8E508E40D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8698" y="2715333"/>
            <a:ext cx="506685" cy="535366"/>
          </a:xfrm>
          <a:prstGeom prst="rect">
            <a:avLst/>
          </a:prstGeom>
        </p:spPr>
      </p:pic>
      <p:pic>
        <p:nvPicPr>
          <p:cNvPr id="28" name="Picture 27">
            <a:extLst>
              <a:ext uri="{FF2B5EF4-FFF2-40B4-BE49-F238E27FC236}">
                <a16:creationId xmlns:a16="http://schemas.microsoft.com/office/drawing/2014/main" id="{DF44D1AD-8C63-4FBD-A5E3-4C6E4B5A85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8851" y="2138365"/>
            <a:ext cx="506685" cy="535366"/>
          </a:xfrm>
          <a:prstGeom prst="rect">
            <a:avLst/>
          </a:prstGeom>
        </p:spPr>
      </p:pic>
      <p:pic>
        <p:nvPicPr>
          <p:cNvPr id="29" name="Picture 28">
            <a:extLst>
              <a:ext uri="{FF2B5EF4-FFF2-40B4-BE49-F238E27FC236}">
                <a16:creationId xmlns:a16="http://schemas.microsoft.com/office/drawing/2014/main" id="{8579E372-6868-4089-AFEF-C22C01210F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7800" y="2165369"/>
            <a:ext cx="506685" cy="535366"/>
          </a:xfrm>
          <a:prstGeom prst="rect">
            <a:avLst/>
          </a:prstGeom>
        </p:spPr>
      </p:pic>
      <p:sp>
        <p:nvSpPr>
          <p:cNvPr id="36" name="Rectangle 35">
            <a:extLst>
              <a:ext uri="{FF2B5EF4-FFF2-40B4-BE49-F238E27FC236}">
                <a16:creationId xmlns:a16="http://schemas.microsoft.com/office/drawing/2014/main" id="{ACA10B2A-9598-4616-A10A-E2EE310951D5}"/>
              </a:ext>
            </a:extLst>
          </p:cNvPr>
          <p:cNvSpPr/>
          <p:nvPr/>
        </p:nvSpPr>
        <p:spPr>
          <a:xfrm>
            <a:off x="3663738" y="4797982"/>
            <a:ext cx="1816523" cy="461665"/>
          </a:xfrm>
          <a:prstGeom prst="rect">
            <a:avLst/>
          </a:prstGeom>
        </p:spPr>
        <p:txBody>
          <a:bodyPr wrap="none">
            <a:spAutoFit/>
          </a:bodyPr>
          <a:lstStyle/>
          <a:p>
            <a:pPr algn="ct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23 ÷ 4 =</a:t>
            </a:r>
            <a:r>
              <a:rPr lang="en-GB" sz="2400" dirty="0">
                <a:latin typeface="Myriad Pro" panose="020B0503030403020204" pitchFamily="34" charset="0"/>
                <a:ea typeface="Myriad Pro Semibold" charset="0"/>
                <a:cs typeface="Myriad Pro Semibold" charset="0"/>
              </a:rPr>
              <a:t> 5 r 3</a:t>
            </a:r>
            <a:endParaRPr lang="en-GB" sz="2400" dirty="0">
              <a:latin typeface="Myriad Pro" panose="020B0503030403020204" pitchFamily="34" charset="0"/>
            </a:endParaRPr>
          </a:p>
        </p:txBody>
      </p:sp>
      <p:sp>
        <p:nvSpPr>
          <p:cNvPr id="37" name="Rectangle 36">
            <a:extLst>
              <a:ext uri="{FF2B5EF4-FFF2-40B4-BE49-F238E27FC236}">
                <a16:creationId xmlns:a16="http://schemas.microsoft.com/office/drawing/2014/main" id="{32489387-0F87-4E1D-AB4F-D2FCB1E0FA42}"/>
              </a:ext>
            </a:extLst>
          </p:cNvPr>
          <p:cNvSpPr/>
          <p:nvPr/>
        </p:nvSpPr>
        <p:spPr>
          <a:xfrm>
            <a:off x="2742274" y="5259647"/>
            <a:ext cx="3659463" cy="461665"/>
          </a:xfrm>
          <a:prstGeom prst="rect">
            <a:avLst/>
          </a:prstGeom>
        </p:spPr>
        <p:txBody>
          <a:bodyPr wrap="none">
            <a:spAutoFit/>
          </a:bodyPr>
          <a:lstStyle/>
          <a:p>
            <a:pPr algn="ct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5 trays; 3 apples left over.</a:t>
            </a:r>
            <a:endParaRPr lang="en-GB" sz="2400" dirty="0">
              <a:latin typeface="Myriad Pro" panose="020B0503030403020204" pitchFamily="34" charset="0"/>
            </a:endParaRPr>
          </a:p>
        </p:txBody>
      </p:sp>
      <p:pic>
        <p:nvPicPr>
          <p:cNvPr id="39" name="Picture 38">
            <a:extLst>
              <a:ext uri="{FF2B5EF4-FFF2-40B4-BE49-F238E27FC236}">
                <a16:creationId xmlns:a16="http://schemas.microsoft.com/office/drawing/2014/main" id="{633C896D-F63D-4F5F-A6A8-D76199CB908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87858" y="3632730"/>
            <a:ext cx="1271493" cy="831674"/>
          </a:xfrm>
          <a:prstGeom prst="rect">
            <a:avLst/>
          </a:prstGeom>
        </p:spPr>
      </p:pic>
      <p:pic>
        <p:nvPicPr>
          <p:cNvPr id="40" name="Picture 39">
            <a:extLst>
              <a:ext uri="{FF2B5EF4-FFF2-40B4-BE49-F238E27FC236}">
                <a16:creationId xmlns:a16="http://schemas.microsoft.com/office/drawing/2014/main" id="{DFCA5021-45C7-42A3-A1BB-A15D0F8AEF9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148379" y="3632730"/>
            <a:ext cx="1271493" cy="831674"/>
          </a:xfrm>
          <a:prstGeom prst="rect">
            <a:avLst/>
          </a:prstGeom>
        </p:spPr>
      </p:pic>
      <p:pic>
        <p:nvPicPr>
          <p:cNvPr id="41" name="Picture 40">
            <a:extLst>
              <a:ext uri="{FF2B5EF4-FFF2-40B4-BE49-F238E27FC236}">
                <a16:creationId xmlns:a16="http://schemas.microsoft.com/office/drawing/2014/main" id="{994F2555-2CFE-4196-97B5-7E70DE19E44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596098" y="3632730"/>
            <a:ext cx="1271493" cy="831674"/>
          </a:xfrm>
          <a:prstGeom prst="rect">
            <a:avLst/>
          </a:prstGeom>
        </p:spPr>
      </p:pic>
      <p:pic>
        <p:nvPicPr>
          <p:cNvPr id="42" name="Picture 41">
            <a:extLst>
              <a:ext uri="{FF2B5EF4-FFF2-40B4-BE49-F238E27FC236}">
                <a16:creationId xmlns:a16="http://schemas.microsoft.com/office/drawing/2014/main" id="{4001C6DB-C21D-46CF-916D-E7C4652F585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094566" y="3632730"/>
            <a:ext cx="1271493" cy="831674"/>
          </a:xfrm>
          <a:prstGeom prst="rect">
            <a:avLst/>
          </a:prstGeom>
        </p:spPr>
      </p:pic>
      <p:pic>
        <p:nvPicPr>
          <p:cNvPr id="43" name="Picture 42">
            <a:extLst>
              <a:ext uri="{FF2B5EF4-FFF2-40B4-BE49-F238E27FC236}">
                <a16:creationId xmlns:a16="http://schemas.microsoft.com/office/drawing/2014/main" id="{B97EFDA9-8B9B-4E73-90DC-C1C05AB2A29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572038" y="3632730"/>
            <a:ext cx="1271493" cy="831674"/>
          </a:xfrm>
          <a:prstGeom prst="rect">
            <a:avLst/>
          </a:prstGeom>
        </p:spPr>
      </p:pic>
      <p:pic>
        <p:nvPicPr>
          <p:cNvPr id="35" name="Picture 34">
            <a:extLst>
              <a:ext uri="{FF2B5EF4-FFF2-40B4-BE49-F238E27FC236}">
                <a16:creationId xmlns:a16="http://schemas.microsoft.com/office/drawing/2014/main" id="{3A7D3B7F-8B33-4C14-B816-9A555ADD54C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538381" y="2213013"/>
            <a:ext cx="1271493" cy="1320665"/>
          </a:xfrm>
          <a:prstGeom prst="rect">
            <a:avLst/>
          </a:prstGeom>
        </p:spPr>
      </p:pic>
      <p:pic>
        <p:nvPicPr>
          <p:cNvPr id="34" name="Picture 33">
            <a:extLst>
              <a:ext uri="{FF2B5EF4-FFF2-40B4-BE49-F238E27FC236}">
                <a16:creationId xmlns:a16="http://schemas.microsoft.com/office/drawing/2014/main" id="{F0B27819-E89A-42BB-A592-BF299A6D12C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053290" y="2210646"/>
            <a:ext cx="1271493" cy="1342971"/>
          </a:xfrm>
          <a:prstGeom prst="rect">
            <a:avLst/>
          </a:prstGeom>
        </p:spPr>
      </p:pic>
      <p:pic>
        <p:nvPicPr>
          <p:cNvPr id="33" name="Picture 32">
            <a:extLst>
              <a:ext uri="{FF2B5EF4-FFF2-40B4-BE49-F238E27FC236}">
                <a16:creationId xmlns:a16="http://schemas.microsoft.com/office/drawing/2014/main" id="{B9838F4E-42C1-47CD-96DB-A547098934C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3568199" y="2228730"/>
            <a:ext cx="1271493" cy="1304948"/>
          </a:xfrm>
          <a:prstGeom prst="rect">
            <a:avLst/>
          </a:prstGeom>
        </p:spPr>
      </p:pic>
      <p:pic>
        <p:nvPicPr>
          <p:cNvPr id="32" name="Picture 31">
            <a:extLst>
              <a:ext uri="{FF2B5EF4-FFF2-40B4-BE49-F238E27FC236}">
                <a16:creationId xmlns:a16="http://schemas.microsoft.com/office/drawing/2014/main" id="{F087C325-3E2C-465A-AA12-19D8C2D5E10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2090907" y="2222411"/>
            <a:ext cx="1271493" cy="1331206"/>
          </a:xfrm>
          <a:prstGeom prst="rect">
            <a:avLst/>
          </a:prstGeom>
        </p:spPr>
      </p:pic>
    </p:spTree>
    <p:extLst>
      <p:ext uri="{BB962C8B-B14F-4D97-AF65-F5344CB8AC3E}">
        <p14:creationId xmlns:p14="http://schemas.microsoft.com/office/powerpoint/2010/main" val="68560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5.55556E-7 2.59259E-6 L 0.01528 0.01412 " pathEditMode="relative" rAng="0" ptsTypes="AA">
                                      <p:cBhvr>
                                        <p:cTn id="6" dur="2000" fill="hold"/>
                                        <p:tgtEl>
                                          <p:spTgt spid="17"/>
                                        </p:tgtEl>
                                        <p:attrNameLst>
                                          <p:attrName>ppt_x</p:attrName>
                                          <p:attrName>ppt_y</p:attrName>
                                        </p:attrNameLst>
                                      </p:cBhvr>
                                      <p:rCtr x="625" y="556"/>
                                    </p:animMotion>
                                  </p:childTnLst>
                                </p:cTn>
                              </p:par>
                              <p:par>
                                <p:cTn id="7" presetID="42" presetClass="path" presetSubtype="0" accel="50000" decel="50000" fill="hold" nodeType="withEffect">
                                  <p:stCondLst>
                                    <p:cond delay="0"/>
                                  </p:stCondLst>
                                  <p:childTnLst>
                                    <p:animMotion origin="layout" path="M 2.77778E-6 -4.81481E-6 L -0.04618 0.03403 " pathEditMode="relative" rAng="0" ptsTypes="AA">
                                      <p:cBhvr>
                                        <p:cTn id="8" dur="2000" fill="hold"/>
                                        <p:tgtEl>
                                          <p:spTgt spid="7"/>
                                        </p:tgtEl>
                                        <p:attrNameLst>
                                          <p:attrName>ppt_x</p:attrName>
                                          <p:attrName>ppt_y</p:attrName>
                                        </p:attrNameLst>
                                      </p:cBhvr>
                                      <p:rCtr x="-2309" y="1690"/>
                                    </p:animMotion>
                                  </p:childTnLst>
                                </p:cTn>
                              </p:par>
                              <p:par>
                                <p:cTn id="9" presetID="42" presetClass="path" presetSubtype="0" accel="50000" decel="50000" fill="hold" nodeType="withEffect">
                                  <p:stCondLst>
                                    <p:cond delay="0"/>
                                  </p:stCondLst>
                                  <p:childTnLst>
                                    <p:animMotion origin="layout" path="M -5.55556E-7 1.11111E-6 L 0.0007 -0.05093 " pathEditMode="relative" rAng="0" ptsTypes="AA">
                                      <p:cBhvr>
                                        <p:cTn id="10" dur="2000" fill="hold"/>
                                        <p:tgtEl>
                                          <p:spTgt spid="8"/>
                                        </p:tgtEl>
                                        <p:attrNameLst>
                                          <p:attrName>ppt_x</p:attrName>
                                          <p:attrName>ppt_y</p:attrName>
                                        </p:attrNameLst>
                                      </p:cBhvr>
                                      <p:rCtr x="35" y="-2546"/>
                                    </p:animMotion>
                                  </p:childTnLst>
                                </p:cTn>
                              </p:par>
                              <p:par>
                                <p:cTn id="11" presetID="42" presetClass="path" presetSubtype="0" accel="50000" decel="50000" fill="hold" nodeType="withEffect">
                                  <p:stCondLst>
                                    <p:cond delay="0"/>
                                  </p:stCondLst>
                                  <p:childTnLst>
                                    <p:animMotion origin="layout" path="M 5.55556E-7 -7.40741E-7 L 0.02778 -0.03935 " pathEditMode="relative" rAng="0" ptsTypes="AA">
                                      <p:cBhvr>
                                        <p:cTn id="12" dur="2000" fill="hold"/>
                                        <p:tgtEl>
                                          <p:spTgt spid="18"/>
                                        </p:tgtEl>
                                        <p:attrNameLst>
                                          <p:attrName>ppt_x</p:attrName>
                                          <p:attrName>ppt_y</p:attrName>
                                        </p:attrNameLst>
                                      </p:cBhvr>
                                      <p:rCtr x="1389" y="-1968"/>
                                    </p:animMotion>
                                  </p:childTnLst>
                                </p:cTn>
                              </p:par>
                            </p:childTnLst>
                          </p:cTn>
                        </p:par>
                        <p:par>
                          <p:cTn id="13" fill="hold">
                            <p:stCondLst>
                              <p:cond delay="2000"/>
                            </p:stCondLst>
                            <p:childTnLst>
                              <p:par>
                                <p:cTn id="14" presetID="10" presetClass="entr" presetSubtype="0" fill="hold" nodeType="afterEffect">
                                  <p:stCondLst>
                                    <p:cond delay="20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par>
                                <p:cTn id="17" presetID="10" presetClass="exit" presetSubtype="0" fill="hold" nodeType="withEffect">
                                  <p:stCondLst>
                                    <p:cond delay="200"/>
                                  </p:stCondLst>
                                  <p:childTnLst>
                                    <p:animEffect transition="out" filter="fade">
                                      <p:cBhvr>
                                        <p:cTn id="18" dur="500"/>
                                        <p:tgtEl>
                                          <p:spTgt spid="17"/>
                                        </p:tgtEl>
                                      </p:cBhvr>
                                    </p:animEffect>
                                    <p:set>
                                      <p:cBhvr>
                                        <p:cTn id="19" dur="1" fill="hold">
                                          <p:stCondLst>
                                            <p:cond delay="499"/>
                                          </p:stCondLst>
                                        </p:cTn>
                                        <p:tgtEl>
                                          <p:spTgt spid="17"/>
                                        </p:tgtEl>
                                        <p:attrNameLst>
                                          <p:attrName>style.visibility</p:attrName>
                                        </p:attrNameLst>
                                      </p:cBhvr>
                                      <p:to>
                                        <p:strVal val="hidden"/>
                                      </p:to>
                                    </p:set>
                                  </p:childTnLst>
                                </p:cTn>
                              </p:par>
                              <p:par>
                                <p:cTn id="20" presetID="10" presetClass="exit" presetSubtype="0" fill="hold" nodeType="withEffect">
                                  <p:stCondLst>
                                    <p:cond delay="20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par>
                                <p:cTn id="23" presetID="10" presetClass="exit" presetSubtype="0" fill="hold" nodeType="withEffect">
                                  <p:stCondLst>
                                    <p:cond delay="200"/>
                                  </p:stCondLst>
                                  <p:childTnLst>
                                    <p:animEffect transition="out" filter="fade">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par>
                                <p:cTn id="26" presetID="10" presetClass="exit" presetSubtype="0" fill="hold" nodeType="withEffect">
                                  <p:stCondLst>
                                    <p:cond delay="200"/>
                                  </p:stCondLst>
                                  <p:childTnLst>
                                    <p:animEffect transition="out" filter="fade">
                                      <p:cBhvr>
                                        <p:cTn id="27" dur="500"/>
                                        <p:tgtEl>
                                          <p:spTgt spid="18"/>
                                        </p:tgtEl>
                                      </p:cBhvr>
                                    </p:animEffect>
                                    <p:set>
                                      <p:cBhvr>
                                        <p:cTn id="28" dur="1" fill="hold">
                                          <p:stCondLst>
                                            <p:cond delay="499"/>
                                          </p:stCondLst>
                                        </p:cTn>
                                        <p:tgtEl>
                                          <p:spTgt spid="18"/>
                                        </p:tgtEl>
                                        <p:attrNameLst>
                                          <p:attrName>style.visibility</p:attrName>
                                        </p:attrNameLst>
                                      </p:cBhvr>
                                      <p:to>
                                        <p:strVal val="hidden"/>
                                      </p:to>
                                    </p:set>
                                  </p:childTnLst>
                                </p:cTn>
                              </p:par>
                            </p:childTnLst>
                          </p:cTn>
                        </p:par>
                        <p:par>
                          <p:cTn id="29" fill="hold">
                            <p:stCondLst>
                              <p:cond delay="2700"/>
                            </p:stCondLst>
                            <p:childTnLst>
                              <p:par>
                                <p:cTn id="30" presetID="10" presetClass="entr" presetSubtype="0" fill="hold" nodeType="afterEffect">
                                  <p:stCondLst>
                                    <p:cond delay="20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500"/>
                                        <p:tgtEl>
                                          <p:spTgt spid="39"/>
                                        </p:tgtEl>
                                      </p:cBhvr>
                                    </p:animEffect>
                                  </p:childTnLst>
                                </p:cTn>
                              </p:par>
                            </p:childTnLst>
                          </p:cTn>
                        </p:par>
                        <p:par>
                          <p:cTn id="33" fill="hold">
                            <p:stCondLst>
                              <p:cond delay="3400"/>
                            </p:stCondLst>
                            <p:childTnLst>
                              <p:par>
                                <p:cTn id="34" presetID="42" presetClass="path" presetSubtype="0" accel="50000" decel="50000" fill="hold" nodeType="afterEffect">
                                  <p:stCondLst>
                                    <p:cond delay="200"/>
                                  </p:stCondLst>
                                  <p:childTnLst>
                                    <p:animMotion origin="layout" path="M 1.11111E-6 -3.7037E-7 L -0.02101 -0.025 " pathEditMode="relative" rAng="0" ptsTypes="AA">
                                      <p:cBhvr>
                                        <p:cTn id="35" dur="2000" fill="hold"/>
                                        <p:tgtEl>
                                          <p:spTgt spid="10"/>
                                        </p:tgtEl>
                                        <p:attrNameLst>
                                          <p:attrName>ppt_x</p:attrName>
                                          <p:attrName>ppt_y</p:attrName>
                                        </p:attrNameLst>
                                      </p:cBhvr>
                                      <p:rCtr x="-1059" y="-1250"/>
                                    </p:animMotion>
                                  </p:childTnLst>
                                </p:cTn>
                              </p:par>
                              <p:par>
                                <p:cTn id="36" presetID="42" presetClass="path" presetSubtype="0" accel="50000" decel="50000" fill="hold" nodeType="withEffect">
                                  <p:stCondLst>
                                    <p:cond delay="200"/>
                                  </p:stCondLst>
                                  <p:childTnLst>
                                    <p:animMotion origin="layout" path="M 0 1.85185E-6 L -0.03212 0.00717 " pathEditMode="relative" rAng="0" ptsTypes="AA">
                                      <p:cBhvr>
                                        <p:cTn id="37" dur="2000" fill="hold"/>
                                        <p:tgtEl>
                                          <p:spTgt spid="22"/>
                                        </p:tgtEl>
                                        <p:attrNameLst>
                                          <p:attrName>ppt_x</p:attrName>
                                          <p:attrName>ppt_y</p:attrName>
                                        </p:attrNameLst>
                                      </p:cBhvr>
                                      <p:rCtr x="-1615" y="347"/>
                                    </p:animMotion>
                                  </p:childTnLst>
                                </p:cTn>
                              </p:par>
                              <p:par>
                                <p:cTn id="38" presetID="42" presetClass="path" presetSubtype="0" accel="50000" decel="50000" fill="hold" nodeType="withEffect">
                                  <p:stCondLst>
                                    <p:cond delay="200"/>
                                  </p:stCondLst>
                                  <p:childTnLst>
                                    <p:animMotion origin="layout" path="M 1.11111E-6 -3.7037E-6 L -0.00139 -0.06458 " pathEditMode="relative" rAng="0" ptsTypes="AA">
                                      <p:cBhvr>
                                        <p:cTn id="39" dur="2000" fill="hold"/>
                                        <p:tgtEl>
                                          <p:spTgt spid="13"/>
                                        </p:tgtEl>
                                        <p:attrNameLst>
                                          <p:attrName>ppt_x</p:attrName>
                                          <p:attrName>ppt_y</p:attrName>
                                        </p:attrNameLst>
                                      </p:cBhvr>
                                      <p:rCtr x="-69" y="-3241"/>
                                    </p:animMotion>
                                  </p:childTnLst>
                                </p:cTn>
                              </p:par>
                              <p:par>
                                <p:cTn id="40" presetID="42" presetClass="path" presetSubtype="0" accel="50000" decel="50000" fill="hold" nodeType="withEffect">
                                  <p:stCondLst>
                                    <p:cond delay="200"/>
                                  </p:stCondLst>
                                  <p:childTnLst>
                                    <p:animMotion origin="layout" path="M -4.72222E-6 4.81481E-6 L 0.02414 -0.0338 " pathEditMode="relative" rAng="0" ptsTypes="AA">
                                      <p:cBhvr>
                                        <p:cTn id="41" dur="2000" fill="hold"/>
                                        <p:tgtEl>
                                          <p:spTgt spid="12"/>
                                        </p:tgtEl>
                                        <p:attrNameLst>
                                          <p:attrName>ppt_x</p:attrName>
                                          <p:attrName>ppt_y</p:attrName>
                                        </p:attrNameLst>
                                      </p:cBhvr>
                                      <p:rCtr x="1198" y="-1690"/>
                                    </p:animMotion>
                                  </p:childTnLst>
                                </p:cTn>
                              </p:par>
                            </p:childTnLst>
                          </p:cTn>
                        </p:par>
                        <p:par>
                          <p:cTn id="42" fill="hold">
                            <p:stCondLst>
                              <p:cond delay="5600"/>
                            </p:stCondLst>
                            <p:childTnLst>
                              <p:par>
                                <p:cTn id="43" presetID="10" presetClass="entr" presetSubtype="0" fill="hold" nodeType="afterEffect">
                                  <p:stCondLst>
                                    <p:cond delay="200"/>
                                  </p:stCondLst>
                                  <p:childTnLst>
                                    <p:set>
                                      <p:cBhvr>
                                        <p:cTn id="44" dur="1" fill="hold">
                                          <p:stCondLst>
                                            <p:cond delay="0"/>
                                          </p:stCondLst>
                                        </p:cTn>
                                        <p:tgtEl>
                                          <p:spTgt spid="32"/>
                                        </p:tgtEl>
                                        <p:attrNameLst>
                                          <p:attrName>style.visibility</p:attrName>
                                        </p:attrNameLst>
                                      </p:cBhvr>
                                      <p:to>
                                        <p:strVal val="visible"/>
                                      </p:to>
                                    </p:set>
                                    <p:animEffect transition="in" filter="fade">
                                      <p:cBhvr>
                                        <p:cTn id="45" dur="500"/>
                                        <p:tgtEl>
                                          <p:spTgt spid="32"/>
                                        </p:tgtEl>
                                      </p:cBhvr>
                                    </p:animEffect>
                                  </p:childTnLst>
                                </p:cTn>
                              </p:par>
                              <p:par>
                                <p:cTn id="46" presetID="10" presetClass="exit" presetSubtype="0" fill="hold" nodeType="withEffect">
                                  <p:stCondLst>
                                    <p:cond delay="200"/>
                                  </p:stCondLst>
                                  <p:childTnLst>
                                    <p:animEffect transition="out" filter="fade">
                                      <p:cBhvr>
                                        <p:cTn id="47" dur="500"/>
                                        <p:tgtEl>
                                          <p:spTgt spid="10"/>
                                        </p:tgtEl>
                                      </p:cBhvr>
                                    </p:animEffect>
                                    <p:set>
                                      <p:cBhvr>
                                        <p:cTn id="48" dur="1" fill="hold">
                                          <p:stCondLst>
                                            <p:cond delay="499"/>
                                          </p:stCondLst>
                                        </p:cTn>
                                        <p:tgtEl>
                                          <p:spTgt spid="10"/>
                                        </p:tgtEl>
                                        <p:attrNameLst>
                                          <p:attrName>style.visibility</p:attrName>
                                        </p:attrNameLst>
                                      </p:cBhvr>
                                      <p:to>
                                        <p:strVal val="hidden"/>
                                      </p:to>
                                    </p:set>
                                  </p:childTnLst>
                                </p:cTn>
                              </p:par>
                              <p:par>
                                <p:cTn id="49" presetID="10" presetClass="exit" presetSubtype="0" fill="hold" nodeType="withEffect">
                                  <p:stCondLst>
                                    <p:cond delay="200"/>
                                  </p:stCondLst>
                                  <p:childTnLst>
                                    <p:animEffect transition="out" filter="fade">
                                      <p:cBhvr>
                                        <p:cTn id="50" dur="500"/>
                                        <p:tgtEl>
                                          <p:spTgt spid="22"/>
                                        </p:tgtEl>
                                      </p:cBhvr>
                                    </p:animEffect>
                                    <p:set>
                                      <p:cBhvr>
                                        <p:cTn id="51" dur="1" fill="hold">
                                          <p:stCondLst>
                                            <p:cond delay="499"/>
                                          </p:stCondLst>
                                        </p:cTn>
                                        <p:tgtEl>
                                          <p:spTgt spid="22"/>
                                        </p:tgtEl>
                                        <p:attrNameLst>
                                          <p:attrName>style.visibility</p:attrName>
                                        </p:attrNameLst>
                                      </p:cBhvr>
                                      <p:to>
                                        <p:strVal val="hidden"/>
                                      </p:to>
                                    </p:set>
                                  </p:childTnLst>
                                </p:cTn>
                              </p:par>
                              <p:par>
                                <p:cTn id="52" presetID="10" presetClass="exit" presetSubtype="0" fill="hold" nodeType="withEffect">
                                  <p:stCondLst>
                                    <p:cond delay="200"/>
                                  </p:stCondLst>
                                  <p:childTnLst>
                                    <p:animEffect transition="out" filter="fade">
                                      <p:cBhvr>
                                        <p:cTn id="53" dur="500"/>
                                        <p:tgtEl>
                                          <p:spTgt spid="13"/>
                                        </p:tgtEl>
                                      </p:cBhvr>
                                    </p:animEffect>
                                    <p:set>
                                      <p:cBhvr>
                                        <p:cTn id="54" dur="1" fill="hold">
                                          <p:stCondLst>
                                            <p:cond delay="499"/>
                                          </p:stCondLst>
                                        </p:cTn>
                                        <p:tgtEl>
                                          <p:spTgt spid="13"/>
                                        </p:tgtEl>
                                        <p:attrNameLst>
                                          <p:attrName>style.visibility</p:attrName>
                                        </p:attrNameLst>
                                      </p:cBhvr>
                                      <p:to>
                                        <p:strVal val="hidden"/>
                                      </p:to>
                                    </p:set>
                                  </p:childTnLst>
                                </p:cTn>
                              </p:par>
                              <p:par>
                                <p:cTn id="55" presetID="10" presetClass="exit" presetSubtype="0" fill="hold" nodeType="withEffect">
                                  <p:stCondLst>
                                    <p:cond delay="200"/>
                                  </p:stCondLst>
                                  <p:childTnLst>
                                    <p:animEffect transition="out" filter="fade">
                                      <p:cBhvr>
                                        <p:cTn id="56" dur="500"/>
                                        <p:tgtEl>
                                          <p:spTgt spid="12"/>
                                        </p:tgtEl>
                                      </p:cBhvr>
                                    </p:animEffect>
                                    <p:set>
                                      <p:cBhvr>
                                        <p:cTn id="57" dur="1" fill="hold">
                                          <p:stCondLst>
                                            <p:cond delay="499"/>
                                          </p:stCondLst>
                                        </p:cTn>
                                        <p:tgtEl>
                                          <p:spTgt spid="12"/>
                                        </p:tgtEl>
                                        <p:attrNameLst>
                                          <p:attrName>style.visibility</p:attrName>
                                        </p:attrNameLst>
                                      </p:cBhvr>
                                      <p:to>
                                        <p:strVal val="hidden"/>
                                      </p:to>
                                    </p:set>
                                  </p:childTnLst>
                                </p:cTn>
                              </p:par>
                            </p:childTnLst>
                          </p:cTn>
                        </p:par>
                        <p:par>
                          <p:cTn id="58" fill="hold">
                            <p:stCondLst>
                              <p:cond delay="6300"/>
                            </p:stCondLst>
                            <p:childTnLst>
                              <p:par>
                                <p:cTn id="59" presetID="10" presetClass="entr" presetSubtype="0" fill="hold" nodeType="afterEffect">
                                  <p:stCondLst>
                                    <p:cond delay="200"/>
                                  </p:stCondLst>
                                  <p:childTnLst>
                                    <p:set>
                                      <p:cBhvr>
                                        <p:cTn id="60" dur="1" fill="hold">
                                          <p:stCondLst>
                                            <p:cond delay="0"/>
                                          </p:stCondLst>
                                        </p:cTn>
                                        <p:tgtEl>
                                          <p:spTgt spid="40"/>
                                        </p:tgtEl>
                                        <p:attrNameLst>
                                          <p:attrName>style.visibility</p:attrName>
                                        </p:attrNameLst>
                                      </p:cBhvr>
                                      <p:to>
                                        <p:strVal val="visible"/>
                                      </p:to>
                                    </p:set>
                                    <p:animEffect transition="in" filter="fade">
                                      <p:cBhvr>
                                        <p:cTn id="61" dur="500"/>
                                        <p:tgtEl>
                                          <p:spTgt spid="40"/>
                                        </p:tgtEl>
                                      </p:cBhvr>
                                    </p:animEffect>
                                  </p:childTnLst>
                                </p:cTn>
                              </p:par>
                            </p:childTnLst>
                          </p:cTn>
                        </p:par>
                        <p:par>
                          <p:cTn id="62" fill="hold">
                            <p:stCondLst>
                              <p:cond delay="7000"/>
                            </p:stCondLst>
                            <p:childTnLst>
                              <p:par>
                                <p:cTn id="63" presetID="42" presetClass="path" presetSubtype="0" accel="50000" decel="50000" fill="hold" nodeType="afterEffect">
                                  <p:stCondLst>
                                    <p:cond delay="200"/>
                                  </p:stCondLst>
                                  <p:childTnLst>
                                    <p:animMotion origin="layout" path="M 3.05556E-6 7.40741E-7 L 3.05556E-6 -0.04491 " pathEditMode="relative" rAng="0" ptsTypes="AA">
                                      <p:cBhvr>
                                        <p:cTn id="64" dur="2000" fill="hold"/>
                                        <p:tgtEl>
                                          <p:spTgt spid="23"/>
                                        </p:tgtEl>
                                        <p:attrNameLst>
                                          <p:attrName>ppt_x</p:attrName>
                                          <p:attrName>ppt_y</p:attrName>
                                        </p:attrNameLst>
                                      </p:cBhvr>
                                      <p:rCtr x="0" y="-2245"/>
                                    </p:animMotion>
                                  </p:childTnLst>
                                </p:cTn>
                              </p:par>
                              <p:par>
                                <p:cTn id="65" presetID="42" presetClass="path" presetSubtype="0" accel="50000" decel="50000" fill="hold" nodeType="withEffect">
                                  <p:stCondLst>
                                    <p:cond delay="200"/>
                                  </p:stCondLst>
                                  <p:childTnLst>
                                    <p:animMotion origin="layout" path="M 4.16667E-6 -1.85185E-6 L 0.01788 0.00579 " pathEditMode="relative" rAng="0" ptsTypes="AA">
                                      <p:cBhvr>
                                        <p:cTn id="66" dur="2000" fill="hold"/>
                                        <p:tgtEl>
                                          <p:spTgt spid="19"/>
                                        </p:tgtEl>
                                        <p:attrNameLst>
                                          <p:attrName>ppt_x</p:attrName>
                                          <p:attrName>ppt_y</p:attrName>
                                        </p:attrNameLst>
                                      </p:cBhvr>
                                      <p:rCtr x="885" y="278"/>
                                    </p:animMotion>
                                  </p:childTnLst>
                                </p:cTn>
                              </p:par>
                              <p:par>
                                <p:cTn id="67" presetID="42" presetClass="path" presetSubtype="0" accel="50000" decel="50000" fill="hold" nodeType="withEffect">
                                  <p:stCondLst>
                                    <p:cond delay="200"/>
                                  </p:stCondLst>
                                  <p:childTnLst>
                                    <p:animMotion origin="layout" path="M 0 -3.7037E-6 L -0.03698 0.01019 " pathEditMode="relative" rAng="0" ptsTypes="AA">
                                      <p:cBhvr>
                                        <p:cTn id="68" dur="2000" fill="hold"/>
                                        <p:tgtEl>
                                          <p:spTgt spid="24"/>
                                        </p:tgtEl>
                                        <p:attrNameLst>
                                          <p:attrName>ppt_x</p:attrName>
                                          <p:attrName>ppt_y</p:attrName>
                                        </p:attrNameLst>
                                      </p:cBhvr>
                                      <p:rCtr x="-1858" y="509"/>
                                    </p:animMotion>
                                  </p:childTnLst>
                                </p:cTn>
                              </p:par>
                              <p:par>
                                <p:cTn id="69" presetID="42" presetClass="path" presetSubtype="0" accel="50000" decel="50000" fill="hold" nodeType="withEffect">
                                  <p:stCondLst>
                                    <p:cond delay="200"/>
                                  </p:stCondLst>
                                  <p:childTnLst>
                                    <p:animMotion origin="layout" path="M -1.66667E-6 3.7037E-6 L -0.03559 -0.02385 " pathEditMode="relative" rAng="0" ptsTypes="AA">
                                      <p:cBhvr>
                                        <p:cTn id="70" dur="2000" fill="hold"/>
                                        <p:tgtEl>
                                          <p:spTgt spid="25"/>
                                        </p:tgtEl>
                                        <p:attrNameLst>
                                          <p:attrName>ppt_x</p:attrName>
                                          <p:attrName>ppt_y</p:attrName>
                                        </p:attrNameLst>
                                      </p:cBhvr>
                                      <p:rCtr x="-1788" y="-1204"/>
                                    </p:animMotion>
                                  </p:childTnLst>
                                </p:cTn>
                              </p:par>
                            </p:childTnLst>
                          </p:cTn>
                        </p:par>
                        <p:par>
                          <p:cTn id="71" fill="hold">
                            <p:stCondLst>
                              <p:cond delay="9200"/>
                            </p:stCondLst>
                            <p:childTnLst>
                              <p:par>
                                <p:cTn id="72" presetID="10" presetClass="entr" presetSubtype="0" fill="hold" nodeType="afterEffect">
                                  <p:stCondLst>
                                    <p:cond delay="200"/>
                                  </p:stCondLst>
                                  <p:childTnLst>
                                    <p:set>
                                      <p:cBhvr>
                                        <p:cTn id="73" dur="1" fill="hold">
                                          <p:stCondLst>
                                            <p:cond delay="0"/>
                                          </p:stCondLst>
                                        </p:cTn>
                                        <p:tgtEl>
                                          <p:spTgt spid="33"/>
                                        </p:tgtEl>
                                        <p:attrNameLst>
                                          <p:attrName>style.visibility</p:attrName>
                                        </p:attrNameLst>
                                      </p:cBhvr>
                                      <p:to>
                                        <p:strVal val="visible"/>
                                      </p:to>
                                    </p:set>
                                    <p:animEffect transition="in" filter="fade">
                                      <p:cBhvr>
                                        <p:cTn id="74" dur="500"/>
                                        <p:tgtEl>
                                          <p:spTgt spid="33"/>
                                        </p:tgtEl>
                                      </p:cBhvr>
                                    </p:animEffect>
                                  </p:childTnLst>
                                </p:cTn>
                              </p:par>
                              <p:par>
                                <p:cTn id="75" presetID="10" presetClass="exit" presetSubtype="0" fill="hold" nodeType="withEffect">
                                  <p:stCondLst>
                                    <p:cond delay="200"/>
                                  </p:stCondLst>
                                  <p:childTnLst>
                                    <p:animEffect transition="out" filter="fade">
                                      <p:cBhvr>
                                        <p:cTn id="76" dur="500"/>
                                        <p:tgtEl>
                                          <p:spTgt spid="23"/>
                                        </p:tgtEl>
                                      </p:cBhvr>
                                    </p:animEffect>
                                    <p:set>
                                      <p:cBhvr>
                                        <p:cTn id="77" dur="1" fill="hold">
                                          <p:stCondLst>
                                            <p:cond delay="499"/>
                                          </p:stCondLst>
                                        </p:cTn>
                                        <p:tgtEl>
                                          <p:spTgt spid="23"/>
                                        </p:tgtEl>
                                        <p:attrNameLst>
                                          <p:attrName>style.visibility</p:attrName>
                                        </p:attrNameLst>
                                      </p:cBhvr>
                                      <p:to>
                                        <p:strVal val="hidden"/>
                                      </p:to>
                                    </p:set>
                                  </p:childTnLst>
                                </p:cTn>
                              </p:par>
                              <p:par>
                                <p:cTn id="78" presetID="10" presetClass="exit" presetSubtype="0" fill="hold" nodeType="withEffect">
                                  <p:stCondLst>
                                    <p:cond delay="200"/>
                                  </p:stCondLst>
                                  <p:childTnLst>
                                    <p:animEffect transition="out" filter="fade">
                                      <p:cBhvr>
                                        <p:cTn id="79" dur="500"/>
                                        <p:tgtEl>
                                          <p:spTgt spid="19"/>
                                        </p:tgtEl>
                                      </p:cBhvr>
                                    </p:animEffect>
                                    <p:set>
                                      <p:cBhvr>
                                        <p:cTn id="80" dur="1" fill="hold">
                                          <p:stCondLst>
                                            <p:cond delay="499"/>
                                          </p:stCondLst>
                                        </p:cTn>
                                        <p:tgtEl>
                                          <p:spTgt spid="19"/>
                                        </p:tgtEl>
                                        <p:attrNameLst>
                                          <p:attrName>style.visibility</p:attrName>
                                        </p:attrNameLst>
                                      </p:cBhvr>
                                      <p:to>
                                        <p:strVal val="hidden"/>
                                      </p:to>
                                    </p:set>
                                  </p:childTnLst>
                                </p:cTn>
                              </p:par>
                              <p:par>
                                <p:cTn id="81" presetID="10" presetClass="exit" presetSubtype="0" fill="hold" nodeType="withEffect">
                                  <p:stCondLst>
                                    <p:cond delay="200"/>
                                  </p:stCondLst>
                                  <p:childTnLst>
                                    <p:animEffect transition="out" filter="fade">
                                      <p:cBhvr>
                                        <p:cTn id="82" dur="500"/>
                                        <p:tgtEl>
                                          <p:spTgt spid="24"/>
                                        </p:tgtEl>
                                      </p:cBhvr>
                                    </p:animEffect>
                                    <p:set>
                                      <p:cBhvr>
                                        <p:cTn id="83" dur="1" fill="hold">
                                          <p:stCondLst>
                                            <p:cond delay="499"/>
                                          </p:stCondLst>
                                        </p:cTn>
                                        <p:tgtEl>
                                          <p:spTgt spid="24"/>
                                        </p:tgtEl>
                                        <p:attrNameLst>
                                          <p:attrName>style.visibility</p:attrName>
                                        </p:attrNameLst>
                                      </p:cBhvr>
                                      <p:to>
                                        <p:strVal val="hidden"/>
                                      </p:to>
                                    </p:set>
                                  </p:childTnLst>
                                </p:cTn>
                              </p:par>
                              <p:par>
                                <p:cTn id="84" presetID="10" presetClass="exit" presetSubtype="0" fill="hold" nodeType="withEffect">
                                  <p:stCondLst>
                                    <p:cond delay="200"/>
                                  </p:stCondLst>
                                  <p:childTnLst>
                                    <p:animEffect transition="out" filter="fade">
                                      <p:cBhvr>
                                        <p:cTn id="85" dur="500"/>
                                        <p:tgtEl>
                                          <p:spTgt spid="25"/>
                                        </p:tgtEl>
                                      </p:cBhvr>
                                    </p:animEffect>
                                    <p:set>
                                      <p:cBhvr>
                                        <p:cTn id="86" dur="1" fill="hold">
                                          <p:stCondLst>
                                            <p:cond delay="499"/>
                                          </p:stCondLst>
                                        </p:cTn>
                                        <p:tgtEl>
                                          <p:spTgt spid="25"/>
                                        </p:tgtEl>
                                        <p:attrNameLst>
                                          <p:attrName>style.visibility</p:attrName>
                                        </p:attrNameLst>
                                      </p:cBhvr>
                                      <p:to>
                                        <p:strVal val="hidden"/>
                                      </p:to>
                                    </p:set>
                                  </p:childTnLst>
                                </p:cTn>
                              </p:par>
                            </p:childTnLst>
                          </p:cTn>
                        </p:par>
                        <p:par>
                          <p:cTn id="87" fill="hold">
                            <p:stCondLst>
                              <p:cond delay="9900"/>
                            </p:stCondLst>
                            <p:childTnLst>
                              <p:par>
                                <p:cTn id="88" presetID="10" presetClass="entr" presetSubtype="0" fill="hold" nodeType="afterEffect">
                                  <p:stCondLst>
                                    <p:cond delay="200"/>
                                  </p:stCondLst>
                                  <p:childTnLst>
                                    <p:set>
                                      <p:cBhvr>
                                        <p:cTn id="89" dur="1" fill="hold">
                                          <p:stCondLst>
                                            <p:cond delay="0"/>
                                          </p:stCondLst>
                                        </p:cTn>
                                        <p:tgtEl>
                                          <p:spTgt spid="41"/>
                                        </p:tgtEl>
                                        <p:attrNameLst>
                                          <p:attrName>style.visibility</p:attrName>
                                        </p:attrNameLst>
                                      </p:cBhvr>
                                      <p:to>
                                        <p:strVal val="visible"/>
                                      </p:to>
                                    </p:set>
                                    <p:animEffect transition="in" filter="fade">
                                      <p:cBhvr>
                                        <p:cTn id="90" dur="500"/>
                                        <p:tgtEl>
                                          <p:spTgt spid="41"/>
                                        </p:tgtEl>
                                      </p:cBhvr>
                                    </p:animEffect>
                                  </p:childTnLst>
                                </p:cTn>
                              </p:par>
                            </p:childTnLst>
                          </p:cTn>
                        </p:par>
                        <p:par>
                          <p:cTn id="91" fill="hold">
                            <p:stCondLst>
                              <p:cond delay="10600"/>
                            </p:stCondLst>
                            <p:childTnLst>
                              <p:par>
                                <p:cTn id="92" presetID="42" presetClass="path" presetSubtype="0" accel="50000" decel="50000" fill="hold" nodeType="afterEffect">
                                  <p:stCondLst>
                                    <p:cond delay="200"/>
                                  </p:stCondLst>
                                  <p:childTnLst>
                                    <p:animMotion origin="layout" path="M 3.61111E-6 1.11111E-6 L 0.00833 -0.07477 " pathEditMode="relative" rAng="0" ptsTypes="AA">
                                      <p:cBhvr>
                                        <p:cTn id="93" dur="2000" fill="hold"/>
                                        <p:tgtEl>
                                          <p:spTgt spid="14"/>
                                        </p:tgtEl>
                                        <p:attrNameLst>
                                          <p:attrName>ppt_x</p:attrName>
                                          <p:attrName>ppt_y</p:attrName>
                                        </p:attrNameLst>
                                      </p:cBhvr>
                                      <p:rCtr x="417" y="-3750"/>
                                    </p:animMotion>
                                  </p:childTnLst>
                                </p:cTn>
                              </p:par>
                              <p:par>
                                <p:cTn id="94" presetID="42" presetClass="path" presetSubtype="0" accel="50000" decel="50000" fill="hold" nodeType="withEffect">
                                  <p:stCondLst>
                                    <p:cond delay="200"/>
                                  </p:stCondLst>
                                  <p:childTnLst>
                                    <p:animMotion origin="layout" path="M -3.33333E-6 -3.7037E-6 L 0.01789 0.00533 " pathEditMode="relative" rAng="0" ptsTypes="AA">
                                      <p:cBhvr>
                                        <p:cTn id="95" dur="2000" fill="hold"/>
                                        <p:tgtEl>
                                          <p:spTgt spid="27"/>
                                        </p:tgtEl>
                                        <p:attrNameLst>
                                          <p:attrName>ppt_x</p:attrName>
                                          <p:attrName>ppt_y</p:attrName>
                                        </p:attrNameLst>
                                      </p:cBhvr>
                                      <p:rCtr x="885" y="255"/>
                                    </p:animMotion>
                                  </p:childTnLst>
                                </p:cTn>
                              </p:par>
                              <p:par>
                                <p:cTn id="96" presetID="42" presetClass="path" presetSubtype="0" accel="50000" decel="50000" fill="hold" nodeType="withEffect">
                                  <p:stCondLst>
                                    <p:cond delay="200"/>
                                  </p:stCondLst>
                                  <p:childTnLst>
                                    <p:animMotion origin="layout" path="M -2.5E-6 3.7037E-7 L -0.04462 0.01296 " pathEditMode="relative" rAng="0" ptsTypes="AA">
                                      <p:cBhvr>
                                        <p:cTn id="97" dur="2000" fill="hold"/>
                                        <p:tgtEl>
                                          <p:spTgt spid="29"/>
                                        </p:tgtEl>
                                        <p:attrNameLst>
                                          <p:attrName>ppt_x</p:attrName>
                                          <p:attrName>ppt_y</p:attrName>
                                        </p:attrNameLst>
                                      </p:cBhvr>
                                      <p:rCtr x="-2240" y="648"/>
                                    </p:animMotion>
                                  </p:childTnLst>
                                </p:cTn>
                              </p:par>
                              <p:par>
                                <p:cTn id="98" presetID="42" presetClass="path" presetSubtype="0" accel="50000" decel="50000" fill="hold" nodeType="withEffect">
                                  <p:stCondLst>
                                    <p:cond delay="200"/>
                                  </p:stCondLst>
                                  <p:childTnLst>
                                    <p:animMotion origin="layout" path="M 0 -4.44444E-6 L 0.00347 0.02269 " pathEditMode="relative" rAng="0" ptsTypes="AA">
                                      <p:cBhvr>
                                        <p:cTn id="99" dur="2000" fill="hold"/>
                                        <p:tgtEl>
                                          <p:spTgt spid="28"/>
                                        </p:tgtEl>
                                        <p:attrNameLst>
                                          <p:attrName>ppt_x</p:attrName>
                                          <p:attrName>ppt_y</p:attrName>
                                        </p:attrNameLst>
                                      </p:cBhvr>
                                      <p:rCtr x="174" y="1134"/>
                                    </p:animMotion>
                                  </p:childTnLst>
                                </p:cTn>
                              </p:par>
                            </p:childTnLst>
                          </p:cTn>
                        </p:par>
                        <p:par>
                          <p:cTn id="100" fill="hold">
                            <p:stCondLst>
                              <p:cond delay="12800"/>
                            </p:stCondLst>
                            <p:childTnLst>
                              <p:par>
                                <p:cTn id="101" presetID="10" presetClass="entr" presetSubtype="0"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fade">
                                      <p:cBhvr>
                                        <p:cTn id="103" dur="500"/>
                                        <p:tgtEl>
                                          <p:spTgt spid="34"/>
                                        </p:tgtEl>
                                      </p:cBhvr>
                                    </p:animEffect>
                                  </p:childTnLst>
                                </p:cTn>
                              </p:par>
                              <p:par>
                                <p:cTn id="104" presetID="10" presetClass="exit" presetSubtype="0" fill="hold" nodeType="withEffect">
                                  <p:stCondLst>
                                    <p:cond delay="0"/>
                                  </p:stCondLst>
                                  <p:childTnLst>
                                    <p:animEffect transition="out" filter="fade">
                                      <p:cBhvr>
                                        <p:cTn id="105" dur="500"/>
                                        <p:tgtEl>
                                          <p:spTgt spid="14"/>
                                        </p:tgtEl>
                                      </p:cBhvr>
                                    </p:animEffect>
                                    <p:set>
                                      <p:cBhvr>
                                        <p:cTn id="106" dur="1" fill="hold">
                                          <p:stCondLst>
                                            <p:cond delay="499"/>
                                          </p:stCondLst>
                                        </p:cTn>
                                        <p:tgtEl>
                                          <p:spTgt spid="14"/>
                                        </p:tgtEl>
                                        <p:attrNameLst>
                                          <p:attrName>style.visibility</p:attrName>
                                        </p:attrNameLst>
                                      </p:cBhvr>
                                      <p:to>
                                        <p:strVal val="hidden"/>
                                      </p:to>
                                    </p:set>
                                  </p:childTnLst>
                                </p:cTn>
                              </p:par>
                              <p:par>
                                <p:cTn id="107" presetID="10" presetClass="exit" presetSubtype="0" fill="hold" nodeType="withEffect">
                                  <p:stCondLst>
                                    <p:cond delay="0"/>
                                  </p:stCondLst>
                                  <p:childTnLst>
                                    <p:animEffect transition="out" filter="fade">
                                      <p:cBhvr>
                                        <p:cTn id="108" dur="500"/>
                                        <p:tgtEl>
                                          <p:spTgt spid="27"/>
                                        </p:tgtEl>
                                      </p:cBhvr>
                                    </p:animEffect>
                                    <p:set>
                                      <p:cBhvr>
                                        <p:cTn id="109" dur="1" fill="hold">
                                          <p:stCondLst>
                                            <p:cond delay="499"/>
                                          </p:stCondLst>
                                        </p:cTn>
                                        <p:tgtEl>
                                          <p:spTgt spid="27"/>
                                        </p:tgtEl>
                                        <p:attrNameLst>
                                          <p:attrName>style.visibility</p:attrName>
                                        </p:attrNameLst>
                                      </p:cBhvr>
                                      <p:to>
                                        <p:strVal val="hidden"/>
                                      </p:to>
                                    </p:set>
                                  </p:childTnLst>
                                </p:cTn>
                              </p:par>
                              <p:par>
                                <p:cTn id="110" presetID="10" presetClass="exit" presetSubtype="0" fill="hold" nodeType="withEffect">
                                  <p:stCondLst>
                                    <p:cond delay="0"/>
                                  </p:stCondLst>
                                  <p:childTnLst>
                                    <p:animEffect transition="out" filter="fade">
                                      <p:cBhvr>
                                        <p:cTn id="111" dur="500"/>
                                        <p:tgtEl>
                                          <p:spTgt spid="29"/>
                                        </p:tgtEl>
                                      </p:cBhvr>
                                    </p:animEffect>
                                    <p:set>
                                      <p:cBhvr>
                                        <p:cTn id="112" dur="1" fill="hold">
                                          <p:stCondLst>
                                            <p:cond delay="499"/>
                                          </p:stCondLst>
                                        </p:cTn>
                                        <p:tgtEl>
                                          <p:spTgt spid="29"/>
                                        </p:tgtEl>
                                        <p:attrNameLst>
                                          <p:attrName>style.visibility</p:attrName>
                                        </p:attrNameLst>
                                      </p:cBhvr>
                                      <p:to>
                                        <p:strVal val="hidden"/>
                                      </p:to>
                                    </p:set>
                                  </p:childTnLst>
                                </p:cTn>
                              </p:par>
                              <p:par>
                                <p:cTn id="113" presetID="10" presetClass="exit" presetSubtype="0" fill="hold" nodeType="withEffect">
                                  <p:stCondLst>
                                    <p:cond delay="0"/>
                                  </p:stCondLst>
                                  <p:childTnLst>
                                    <p:animEffect transition="out" filter="fade">
                                      <p:cBhvr>
                                        <p:cTn id="114" dur="500"/>
                                        <p:tgtEl>
                                          <p:spTgt spid="28"/>
                                        </p:tgtEl>
                                      </p:cBhvr>
                                    </p:animEffect>
                                    <p:set>
                                      <p:cBhvr>
                                        <p:cTn id="115" dur="1" fill="hold">
                                          <p:stCondLst>
                                            <p:cond delay="499"/>
                                          </p:stCondLst>
                                        </p:cTn>
                                        <p:tgtEl>
                                          <p:spTgt spid="28"/>
                                        </p:tgtEl>
                                        <p:attrNameLst>
                                          <p:attrName>style.visibility</p:attrName>
                                        </p:attrNameLst>
                                      </p:cBhvr>
                                      <p:to>
                                        <p:strVal val="hidden"/>
                                      </p:to>
                                    </p:set>
                                  </p:childTnLst>
                                </p:cTn>
                              </p:par>
                            </p:childTnLst>
                          </p:cTn>
                        </p:par>
                        <p:par>
                          <p:cTn id="116" fill="hold">
                            <p:stCondLst>
                              <p:cond delay="13300"/>
                            </p:stCondLst>
                            <p:childTnLst>
                              <p:par>
                                <p:cTn id="117" presetID="10" presetClass="entr" presetSubtype="0" fill="hold" nodeType="afterEffect">
                                  <p:stCondLst>
                                    <p:cond delay="0"/>
                                  </p:stCondLst>
                                  <p:childTnLst>
                                    <p:set>
                                      <p:cBhvr>
                                        <p:cTn id="118" dur="1" fill="hold">
                                          <p:stCondLst>
                                            <p:cond delay="0"/>
                                          </p:stCondLst>
                                        </p:cTn>
                                        <p:tgtEl>
                                          <p:spTgt spid="42"/>
                                        </p:tgtEl>
                                        <p:attrNameLst>
                                          <p:attrName>style.visibility</p:attrName>
                                        </p:attrNameLst>
                                      </p:cBhvr>
                                      <p:to>
                                        <p:strVal val="visible"/>
                                      </p:to>
                                    </p:set>
                                    <p:animEffect transition="in" filter="fade">
                                      <p:cBhvr>
                                        <p:cTn id="119" dur="500"/>
                                        <p:tgtEl>
                                          <p:spTgt spid="42"/>
                                        </p:tgtEl>
                                      </p:cBhvr>
                                    </p:animEffect>
                                  </p:childTnLst>
                                </p:cTn>
                              </p:par>
                            </p:childTnLst>
                          </p:cTn>
                        </p:par>
                        <p:par>
                          <p:cTn id="120" fill="hold">
                            <p:stCondLst>
                              <p:cond delay="13800"/>
                            </p:stCondLst>
                            <p:childTnLst>
                              <p:par>
                                <p:cTn id="121" presetID="42" presetClass="path" presetSubtype="0" accel="50000" decel="50000" fill="hold" nodeType="afterEffect">
                                  <p:stCondLst>
                                    <p:cond delay="200"/>
                                  </p:stCondLst>
                                  <p:childTnLst>
                                    <p:animMotion origin="layout" path="M 4.72222E-6 -5.55112E-17 L -0.01546 -0.08866 " pathEditMode="relative" rAng="0" ptsTypes="AA">
                                      <p:cBhvr>
                                        <p:cTn id="122" dur="2000" fill="hold"/>
                                        <p:tgtEl>
                                          <p:spTgt spid="20"/>
                                        </p:tgtEl>
                                        <p:attrNameLst>
                                          <p:attrName>ppt_x</p:attrName>
                                          <p:attrName>ppt_y</p:attrName>
                                        </p:attrNameLst>
                                      </p:cBhvr>
                                      <p:rCtr x="-781" y="-4444"/>
                                    </p:animMotion>
                                  </p:childTnLst>
                                </p:cTn>
                              </p:par>
                              <p:par>
                                <p:cTn id="123" presetID="42" presetClass="path" presetSubtype="0" accel="50000" decel="50000" fill="hold" nodeType="withEffect">
                                  <p:stCondLst>
                                    <p:cond delay="200"/>
                                  </p:stCondLst>
                                  <p:childTnLst>
                                    <p:animMotion origin="layout" path="M -3.61111E-6 -1.85185E-6 L -0.02864 0.02384 " pathEditMode="relative" rAng="0" ptsTypes="AA">
                                      <p:cBhvr>
                                        <p:cTn id="124" dur="2000" fill="hold"/>
                                        <p:tgtEl>
                                          <p:spTgt spid="11"/>
                                        </p:tgtEl>
                                        <p:attrNameLst>
                                          <p:attrName>ppt_x</p:attrName>
                                          <p:attrName>ppt_y</p:attrName>
                                        </p:attrNameLst>
                                      </p:cBhvr>
                                      <p:rCtr x="-1441" y="1181"/>
                                    </p:animMotion>
                                  </p:childTnLst>
                                </p:cTn>
                              </p:par>
                              <p:par>
                                <p:cTn id="125" presetID="42" presetClass="path" presetSubtype="0" accel="50000" decel="50000" fill="hold" nodeType="withEffect">
                                  <p:stCondLst>
                                    <p:cond delay="200"/>
                                  </p:stCondLst>
                                  <p:childTnLst>
                                    <p:animMotion origin="layout" path="M 1.11111E-6 3.7037E-7 L 0.02778 -0.01435 " pathEditMode="relative" rAng="0" ptsTypes="AA">
                                      <p:cBhvr>
                                        <p:cTn id="126" dur="2000" fill="hold"/>
                                        <p:tgtEl>
                                          <p:spTgt spid="26"/>
                                        </p:tgtEl>
                                        <p:attrNameLst>
                                          <p:attrName>ppt_x</p:attrName>
                                          <p:attrName>ppt_y</p:attrName>
                                        </p:attrNameLst>
                                      </p:cBhvr>
                                      <p:rCtr x="1389" y="-718"/>
                                    </p:animMotion>
                                  </p:childTnLst>
                                </p:cTn>
                              </p:par>
                              <p:par>
                                <p:cTn id="127" presetID="42" presetClass="path" presetSubtype="0" accel="50000" decel="50000" fill="hold" nodeType="withEffect">
                                  <p:stCondLst>
                                    <p:cond delay="200"/>
                                  </p:stCondLst>
                                  <p:childTnLst>
                                    <p:animMotion origin="layout" path="M -1.66667E-6 -2.22222E-6 L 0.04323 -0.0794 " pathEditMode="relative" rAng="0" ptsTypes="AA">
                                      <p:cBhvr>
                                        <p:cTn id="128" dur="2000" fill="hold"/>
                                        <p:tgtEl>
                                          <p:spTgt spid="21"/>
                                        </p:tgtEl>
                                        <p:attrNameLst>
                                          <p:attrName>ppt_x</p:attrName>
                                          <p:attrName>ppt_y</p:attrName>
                                        </p:attrNameLst>
                                      </p:cBhvr>
                                      <p:rCtr x="2153" y="-3981"/>
                                    </p:animMotion>
                                  </p:childTnLst>
                                </p:cTn>
                              </p:par>
                            </p:childTnLst>
                          </p:cTn>
                        </p:par>
                        <p:par>
                          <p:cTn id="129" fill="hold">
                            <p:stCondLst>
                              <p:cond delay="16000"/>
                            </p:stCondLst>
                            <p:childTnLst>
                              <p:par>
                                <p:cTn id="130" presetID="10" presetClass="entr" presetSubtype="0" fill="hold" nodeType="afterEffect">
                                  <p:stCondLst>
                                    <p:cond delay="0"/>
                                  </p:stCondLst>
                                  <p:childTnLst>
                                    <p:set>
                                      <p:cBhvr>
                                        <p:cTn id="131" dur="1" fill="hold">
                                          <p:stCondLst>
                                            <p:cond delay="0"/>
                                          </p:stCondLst>
                                        </p:cTn>
                                        <p:tgtEl>
                                          <p:spTgt spid="35"/>
                                        </p:tgtEl>
                                        <p:attrNameLst>
                                          <p:attrName>style.visibility</p:attrName>
                                        </p:attrNameLst>
                                      </p:cBhvr>
                                      <p:to>
                                        <p:strVal val="visible"/>
                                      </p:to>
                                    </p:set>
                                    <p:animEffect transition="in" filter="fade">
                                      <p:cBhvr>
                                        <p:cTn id="132" dur="500"/>
                                        <p:tgtEl>
                                          <p:spTgt spid="35"/>
                                        </p:tgtEl>
                                      </p:cBhvr>
                                    </p:animEffect>
                                  </p:childTnLst>
                                </p:cTn>
                              </p:par>
                              <p:par>
                                <p:cTn id="133" presetID="10" presetClass="exit" presetSubtype="0" fill="hold" nodeType="withEffect">
                                  <p:stCondLst>
                                    <p:cond delay="0"/>
                                  </p:stCondLst>
                                  <p:childTnLst>
                                    <p:animEffect transition="out" filter="fade">
                                      <p:cBhvr>
                                        <p:cTn id="134" dur="500"/>
                                        <p:tgtEl>
                                          <p:spTgt spid="20"/>
                                        </p:tgtEl>
                                      </p:cBhvr>
                                    </p:animEffect>
                                    <p:set>
                                      <p:cBhvr>
                                        <p:cTn id="135" dur="1" fill="hold">
                                          <p:stCondLst>
                                            <p:cond delay="499"/>
                                          </p:stCondLst>
                                        </p:cTn>
                                        <p:tgtEl>
                                          <p:spTgt spid="20"/>
                                        </p:tgtEl>
                                        <p:attrNameLst>
                                          <p:attrName>style.visibility</p:attrName>
                                        </p:attrNameLst>
                                      </p:cBhvr>
                                      <p:to>
                                        <p:strVal val="hidden"/>
                                      </p:to>
                                    </p:set>
                                  </p:childTnLst>
                                </p:cTn>
                              </p:par>
                              <p:par>
                                <p:cTn id="136" presetID="10" presetClass="exit" presetSubtype="0" fill="hold" nodeType="withEffect">
                                  <p:stCondLst>
                                    <p:cond delay="0"/>
                                  </p:stCondLst>
                                  <p:childTnLst>
                                    <p:animEffect transition="out" filter="fade">
                                      <p:cBhvr>
                                        <p:cTn id="137" dur="500"/>
                                        <p:tgtEl>
                                          <p:spTgt spid="11"/>
                                        </p:tgtEl>
                                      </p:cBhvr>
                                    </p:animEffect>
                                    <p:set>
                                      <p:cBhvr>
                                        <p:cTn id="138" dur="1" fill="hold">
                                          <p:stCondLst>
                                            <p:cond delay="499"/>
                                          </p:stCondLst>
                                        </p:cTn>
                                        <p:tgtEl>
                                          <p:spTgt spid="11"/>
                                        </p:tgtEl>
                                        <p:attrNameLst>
                                          <p:attrName>style.visibility</p:attrName>
                                        </p:attrNameLst>
                                      </p:cBhvr>
                                      <p:to>
                                        <p:strVal val="hidden"/>
                                      </p:to>
                                    </p:set>
                                  </p:childTnLst>
                                </p:cTn>
                              </p:par>
                              <p:par>
                                <p:cTn id="139" presetID="10" presetClass="exit" presetSubtype="0" fill="hold" nodeType="withEffect">
                                  <p:stCondLst>
                                    <p:cond delay="0"/>
                                  </p:stCondLst>
                                  <p:childTnLst>
                                    <p:animEffect transition="out" filter="fade">
                                      <p:cBhvr>
                                        <p:cTn id="140" dur="500"/>
                                        <p:tgtEl>
                                          <p:spTgt spid="26"/>
                                        </p:tgtEl>
                                      </p:cBhvr>
                                    </p:animEffect>
                                    <p:set>
                                      <p:cBhvr>
                                        <p:cTn id="141" dur="1" fill="hold">
                                          <p:stCondLst>
                                            <p:cond delay="499"/>
                                          </p:stCondLst>
                                        </p:cTn>
                                        <p:tgtEl>
                                          <p:spTgt spid="26"/>
                                        </p:tgtEl>
                                        <p:attrNameLst>
                                          <p:attrName>style.visibility</p:attrName>
                                        </p:attrNameLst>
                                      </p:cBhvr>
                                      <p:to>
                                        <p:strVal val="hidden"/>
                                      </p:to>
                                    </p:set>
                                  </p:childTnLst>
                                </p:cTn>
                              </p:par>
                              <p:par>
                                <p:cTn id="142" presetID="10" presetClass="exit" presetSubtype="0" fill="hold" nodeType="withEffect">
                                  <p:stCondLst>
                                    <p:cond delay="0"/>
                                  </p:stCondLst>
                                  <p:childTnLst>
                                    <p:animEffect transition="out" filter="fade">
                                      <p:cBhvr>
                                        <p:cTn id="143" dur="500"/>
                                        <p:tgtEl>
                                          <p:spTgt spid="21"/>
                                        </p:tgtEl>
                                      </p:cBhvr>
                                    </p:animEffect>
                                    <p:set>
                                      <p:cBhvr>
                                        <p:cTn id="144" dur="1" fill="hold">
                                          <p:stCondLst>
                                            <p:cond delay="499"/>
                                          </p:stCondLst>
                                        </p:cTn>
                                        <p:tgtEl>
                                          <p:spTgt spid="21"/>
                                        </p:tgtEl>
                                        <p:attrNameLst>
                                          <p:attrName>style.visibility</p:attrName>
                                        </p:attrNameLst>
                                      </p:cBhvr>
                                      <p:to>
                                        <p:strVal val="hidden"/>
                                      </p:to>
                                    </p:set>
                                  </p:childTnLst>
                                </p:cTn>
                              </p:par>
                            </p:childTnLst>
                          </p:cTn>
                        </p:par>
                        <p:par>
                          <p:cTn id="145" fill="hold">
                            <p:stCondLst>
                              <p:cond delay="16500"/>
                            </p:stCondLst>
                            <p:childTnLst>
                              <p:par>
                                <p:cTn id="146" presetID="10" presetClass="entr" presetSubtype="0" fill="hold" nodeType="after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child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grpId="0" nodeType="clickEffect">
                                  <p:stCondLst>
                                    <p:cond delay="0"/>
                                  </p:stCondLst>
                                  <p:childTnLst>
                                    <p:set>
                                      <p:cBhvr>
                                        <p:cTn id="152" dur="1" fill="hold">
                                          <p:stCondLst>
                                            <p:cond delay="0"/>
                                          </p:stCondLst>
                                        </p:cTn>
                                        <p:tgtEl>
                                          <p:spTgt spid="36"/>
                                        </p:tgtEl>
                                        <p:attrNameLst>
                                          <p:attrName>style.visibility</p:attrName>
                                        </p:attrNameLst>
                                      </p:cBhvr>
                                      <p:to>
                                        <p:strVal val="visible"/>
                                      </p:to>
                                    </p:set>
                                    <p:animEffect transition="in" filter="fade">
                                      <p:cBhvr>
                                        <p:cTn id="153" dur="500"/>
                                        <p:tgtEl>
                                          <p:spTgt spid="36"/>
                                        </p:tgtEl>
                                      </p:cBhvr>
                                    </p:animEffect>
                                  </p:childTnLst>
                                </p:cTn>
                              </p:par>
                            </p:childTnLst>
                          </p:cTn>
                        </p:par>
                      </p:childTnLst>
                    </p:cTn>
                  </p:par>
                  <p:par>
                    <p:cTn id="154" fill="hold">
                      <p:stCondLst>
                        <p:cond delay="indefinite"/>
                      </p:stCondLst>
                      <p:childTnLst>
                        <p:par>
                          <p:cTn id="155" fill="hold">
                            <p:stCondLst>
                              <p:cond delay="0"/>
                            </p:stCondLst>
                            <p:childTnLst>
                              <p:par>
                                <p:cTn id="156" presetID="10" presetClass="entr" presetSubtype="0" fill="hold" grpId="0" nodeType="clickEffect">
                                  <p:stCondLst>
                                    <p:cond delay="0"/>
                                  </p:stCondLst>
                                  <p:childTnLst>
                                    <p:set>
                                      <p:cBhvr>
                                        <p:cTn id="157" dur="1" fill="hold">
                                          <p:stCondLst>
                                            <p:cond delay="0"/>
                                          </p:stCondLst>
                                        </p:cTn>
                                        <p:tgtEl>
                                          <p:spTgt spid="37"/>
                                        </p:tgtEl>
                                        <p:attrNameLst>
                                          <p:attrName>style.visibility</p:attrName>
                                        </p:attrNameLst>
                                      </p:cBhvr>
                                      <p:to>
                                        <p:strVal val="visible"/>
                                      </p:to>
                                    </p:set>
                                    <p:animEffect transition="in" filter="fade">
                                      <p:cBhvr>
                                        <p:cTn id="15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CD77370C-9E76-49EC-9DAB-964FC647560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67544" y="620688"/>
            <a:ext cx="872875" cy="5286734"/>
          </a:xfrm>
          <a:prstGeom prst="rect">
            <a:avLst/>
          </a:prstGeom>
        </p:spPr>
      </p:pic>
      <p:sp>
        <p:nvSpPr>
          <p:cNvPr id="2" name="Text Placeholder 1">
            <a:extLst>
              <a:ext uri="{FF2B5EF4-FFF2-40B4-BE49-F238E27FC236}">
                <a16:creationId xmlns:a16="http://schemas.microsoft.com/office/drawing/2014/main" id="{57B668AE-2FD6-443D-B914-7EF055FC0387}"/>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2.12 </a:t>
            </a:r>
            <a:r>
              <a:rPr lang="en-GB" dirty="0"/>
              <a:t>Division with remainders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3:1</a:t>
            </a:r>
          </a:p>
        </p:txBody>
      </p:sp>
      <p:sp>
        <p:nvSpPr>
          <p:cNvPr id="3" name="Rectangle 2">
            <a:extLst>
              <a:ext uri="{FF2B5EF4-FFF2-40B4-BE49-F238E27FC236}">
                <a16:creationId xmlns:a16="http://schemas.microsoft.com/office/drawing/2014/main" id="{32D21EC7-80B2-4D12-A557-CE9466AA5D9A}"/>
              </a:ext>
            </a:extLst>
          </p:cNvPr>
          <p:cNvSpPr/>
          <p:nvPr/>
        </p:nvSpPr>
        <p:spPr>
          <a:xfrm>
            <a:off x="-32175" y="783913"/>
            <a:ext cx="9208355" cy="904863"/>
          </a:xfrm>
          <a:prstGeom prst="rect">
            <a:avLst/>
          </a:prstGeom>
        </p:spPr>
        <p:txBody>
          <a:bodyPr wrap="none">
            <a:spAutoFit/>
          </a:bodyPr>
          <a:lstStyle/>
          <a:p>
            <a:pPr algn="ctr">
              <a:buNone/>
            </a:pPr>
            <a:r>
              <a:rPr lang="en-US" sz="2400" dirty="0">
                <a:latin typeface="Myriad Pro" panose="020B0503030403020204" pitchFamily="34" charset="0"/>
              </a:rPr>
              <a:t>23 apples are shared equally between 4 children.</a:t>
            </a:r>
          </a:p>
          <a:p>
            <a:pPr algn="ctr">
              <a:buNone/>
            </a:pPr>
            <a:r>
              <a:rPr lang="en-US" sz="2400" dirty="0">
                <a:latin typeface="Myriad Pro" panose="020B0503030403020204" pitchFamily="34" charset="0"/>
              </a:rPr>
              <a:t>How many apples does each child get? How many apples are left over?</a:t>
            </a:r>
            <a:endParaRPr lang="en-GB" sz="2400" dirty="0">
              <a:latin typeface="Myriad Pro" panose="020B0503030403020204" pitchFamily="34" charset="0"/>
            </a:endParaRPr>
          </a:p>
        </p:txBody>
      </p:sp>
      <p:pic>
        <p:nvPicPr>
          <p:cNvPr id="5" name="Picture 4">
            <a:extLst>
              <a:ext uri="{FF2B5EF4-FFF2-40B4-BE49-F238E27FC236}">
                <a16:creationId xmlns:a16="http://schemas.microsoft.com/office/drawing/2014/main" id="{B44627BA-1516-405C-A533-81DD93CA67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2762" y="1628800"/>
            <a:ext cx="506685" cy="535366"/>
          </a:xfrm>
          <a:prstGeom prst="rect">
            <a:avLst/>
          </a:prstGeom>
        </p:spPr>
      </p:pic>
      <p:pic>
        <p:nvPicPr>
          <p:cNvPr id="6" name="Picture 5">
            <a:extLst>
              <a:ext uri="{FF2B5EF4-FFF2-40B4-BE49-F238E27FC236}">
                <a16:creationId xmlns:a16="http://schemas.microsoft.com/office/drawing/2014/main" id="{B15A9B8D-A612-49AA-975D-40DDA76A9F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7043" y="2708920"/>
            <a:ext cx="506685" cy="535366"/>
          </a:xfrm>
          <a:prstGeom prst="rect">
            <a:avLst/>
          </a:prstGeom>
        </p:spPr>
      </p:pic>
      <p:pic>
        <p:nvPicPr>
          <p:cNvPr id="7" name="Picture 6">
            <a:extLst>
              <a:ext uri="{FF2B5EF4-FFF2-40B4-BE49-F238E27FC236}">
                <a16:creationId xmlns:a16="http://schemas.microsoft.com/office/drawing/2014/main" id="{8E1F7EB5-6B26-43CB-972D-4504B4FE06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1748" y="3039614"/>
            <a:ext cx="506685" cy="535366"/>
          </a:xfrm>
          <a:prstGeom prst="rect">
            <a:avLst/>
          </a:prstGeom>
        </p:spPr>
      </p:pic>
      <p:pic>
        <p:nvPicPr>
          <p:cNvPr id="8" name="Picture 7">
            <a:extLst>
              <a:ext uri="{FF2B5EF4-FFF2-40B4-BE49-F238E27FC236}">
                <a16:creationId xmlns:a16="http://schemas.microsoft.com/office/drawing/2014/main" id="{2A3EB7A3-C9C9-4B40-B886-12087C48C9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2066" y="1990890"/>
            <a:ext cx="506685" cy="535366"/>
          </a:xfrm>
          <a:prstGeom prst="rect">
            <a:avLst/>
          </a:prstGeom>
        </p:spPr>
      </p:pic>
      <p:pic>
        <p:nvPicPr>
          <p:cNvPr id="9" name="Picture 8">
            <a:extLst>
              <a:ext uri="{FF2B5EF4-FFF2-40B4-BE49-F238E27FC236}">
                <a16:creationId xmlns:a16="http://schemas.microsoft.com/office/drawing/2014/main" id="{1EF3573B-E9C7-4AC0-A4B6-11E448084B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5643" y="1655997"/>
            <a:ext cx="506685" cy="535366"/>
          </a:xfrm>
          <a:prstGeom prst="rect">
            <a:avLst/>
          </a:prstGeom>
        </p:spPr>
      </p:pic>
      <p:pic>
        <p:nvPicPr>
          <p:cNvPr id="10" name="Picture 9">
            <a:extLst>
              <a:ext uri="{FF2B5EF4-FFF2-40B4-BE49-F238E27FC236}">
                <a16:creationId xmlns:a16="http://schemas.microsoft.com/office/drawing/2014/main" id="{2FAC7F71-C72E-430B-8515-808CADD9F1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7411" y="2872800"/>
            <a:ext cx="506685" cy="535366"/>
          </a:xfrm>
          <a:prstGeom prst="rect">
            <a:avLst/>
          </a:prstGeom>
        </p:spPr>
      </p:pic>
      <p:pic>
        <p:nvPicPr>
          <p:cNvPr id="11" name="Picture 10">
            <a:extLst>
              <a:ext uri="{FF2B5EF4-FFF2-40B4-BE49-F238E27FC236}">
                <a16:creationId xmlns:a16="http://schemas.microsoft.com/office/drawing/2014/main" id="{B50C232B-706C-4BD3-A079-F8F0B97057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3187" y="2780928"/>
            <a:ext cx="506685" cy="535366"/>
          </a:xfrm>
          <a:prstGeom prst="rect">
            <a:avLst/>
          </a:prstGeom>
        </p:spPr>
      </p:pic>
      <p:pic>
        <p:nvPicPr>
          <p:cNvPr id="12" name="Picture 11">
            <a:extLst>
              <a:ext uri="{FF2B5EF4-FFF2-40B4-BE49-F238E27FC236}">
                <a16:creationId xmlns:a16="http://schemas.microsoft.com/office/drawing/2014/main" id="{8BCE7DF9-07D2-417A-9452-7FA5815EAB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0486" y="2932736"/>
            <a:ext cx="506685" cy="535366"/>
          </a:xfrm>
          <a:prstGeom prst="rect">
            <a:avLst/>
          </a:prstGeom>
        </p:spPr>
      </p:pic>
      <p:pic>
        <p:nvPicPr>
          <p:cNvPr id="13" name="Picture 12">
            <a:extLst>
              <a:ext uri="{FF2B5EF4-FFF2-40B4-BE49-F238E27FC236}">
                <a16:creationId xmlns:a16="http://schemas.microsoft.com/office/drawing/2014/main" id="{425B82E5-FE3C-4558-854D-F9F68CAE8C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9099" y="2467177"/>
            <a:ext cx="506685" cy="535366"/>
          </a:xfrm>
          <a:prstGeom prst="rect">
            <a:avLst/>
          </a:prstGeom>
        </p:spPr>
      </p:pic>
      <p:pic>
        <p:nvPicPr>
          <p:cNvPr id="14" name="Picture 13">
            <a:extLst>
              <a:ext uri="{FF2B5EF4-FFF2-40B4-BE49-F238E27FC236}">
                <a16:creationId xmlns:a16="http://schemas.microsoft.com/office/drawing/2014/main" id="{3368988C-3705-43F1-8CFF-BE06F597E1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5548" y="1913272"/>
            <a:ext cx="506685" cy="535366"/>
          </a:xfrm>
          <a:prstGeom prst="rect">
            <a:avLst/>
          </a:prstGeom>
        </p:spPr>
      </p:pic>
      <p:pic>
        <p:nvPicPr>
          <p:cNvPr id="15" name="Picture 14">
            <a:extLst>
              <a:ext uri="{FF2B5EF4-FFF2-40B4-BE49-F238E27FC236}">
                <a16:creationId xmlns:a16="http://schemas.microsoft.com/office/drawing/2014/main" id="{03E35AED-C0D0-42C9-A4A1-21B2EF1A39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9632" y="1916832"/>
            <a:ext cx="506685" cy="535366"/>
          </a:xfrm>
          <a:prstGeom prst="rect">
            <a:avLst/>
          </a:prstGeom>
        </p:spPr>
      </p:pic>
      <p:pic>
        <p:nvPicPr>
          <p:cNvPr id="16" name="Picture 15">
            <a:extLst>
              <a:ext uri="{FF2B5EF4-FFF2-40B4-BE49-F238E27FC236}">
                <a16:creationId xmlns:a16="http://schemas.microsoft.com/office/drawing/2014/main" id="{80B8DB73-0DCA-4D80-824B-93D414BEBE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7593" y="3373630"/>
            <a:ext cx="506685" cy="535366"/>
          </a:xfrm>
          <a:prstGeom prst="rect">
            <a:avLst/>
          </a:prstGeom>
        </p:spPr>
      </p:pic>
      <p:pic>
        <p:nvPicPr>
          <p:cNvPr id="17" name="Picture 16">
            <a:extLst>
              <a:ext uri="{FF2B5EF4-FFF2-40B4-BE49-F238E27FC236}">
                <a16:creationId xmlns:a16="http://schemas.microsoft.com/office/drawing/2014/main" id="{8A2D6179-D12E-40B8-A29B-C462889564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4632" y="2504248"/>
            <a:ext cx="506685" cy="535366"/>
          </a:xfrm>
          <a:prstGeom prst="rect">
            <a:avLst/>
          </a:prstGeom>
        </p:spPr>
      </p:pic>
      <p:pic>
        <p:nvPicPr>
          <p:cNvPr id="18" name="Picture 17">
            <a:extLst>
              <a:ext uri="{FF2B5EF4-FFF2-40B4-BE49-F238E27FC236}">
                <a16:creationId xmlns:a16="http://schemas.microsoft.com/office/drawing/2014/main" id="{4BC98D38-D2DE-4359-8C71-50DF6A2B98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8863" y="2448638"/>
            <a:ext cx="506685" cy="535366"/>
          </a:xfrm>
          <a:prstGeom prst="rect">
            <a:avLst/>
          </a:prstGeom>
        </p:spPr>
      </p:pic>
      <p:pic>
        <p:nvPicPr>
          <p:cNvPr id="19" name="Picture 18">
            <a:extLst>
              <a:ext uri="{FF2B5EF4-FFF2-40B4-BE49-F238E27FC236}">
                <a16:creationId xmlns:a16="http://schemas.microsoft.com/office/drawing/2014/main" id="{DBD0B59B-3EA3-4904-AE5D-FF7B979373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19226" y="3208500"/>
            <a:ext cx="506685" cy="535366"/>
          </a:xfrm>
          <a:prstGeom prst="rect">
            <a:avLst/>
          </a:prstGeom>
        </p:spPr>
      </p:pic>
      <p:pic>
        <p:nvPicPr>
          <p:cNvPr id="20" name="Picture 19">
            <a:extLst>
              <a:ext uri="{FF2B5EF4-FFF2-40B4-BE49-F238E27FC236}">
                <a16:creationId xmlns:a16="http://schemas.microsoft.com/office/drawing/2014/main" id="{71B7F3BF-2531-40BA-BD8F-D022607A14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5576" y="1882090"/>
            <a:ext cx="506685" cy="535366"/>
          </a:xfrm>
          <a:prstGeom prst="rect">
            <a:avLst/>
          </a:prstGeom>
        </p:spPr>
      </p:pic>
      <p:pic>
        <p:nvPicPr>
          <p:cNvPr id="21" name="Picture 20">
            <a:extLst>
              <a:ext uri="{FF2B5EF4-FFF2-40B4-BE49-F238E27FC236}">
                <a16:creationId xmlns:a16="http://schemas.microsoft.com/office/drawing/2014/main" id="{DD12EAF7-C4C8-4878-AD96-43813783E8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5000" y="2821626"/>
            <a:ext cx="506685" cy="535366"/>
          </a:xfrm>
          <a:prstGeom prst="rect">
            <a:avLst/>
          </a:prstGeom>
        </p:spPr>
      </p:pic>
      <p:pic>
        <p:nvPicPr>
          <p:cNvPr id="22" name="Picture 21">
            <a:extLst>
              <a:ext uri="{FF2B5EF4-FFF2-40B4-BE49-F238E27FC236}">
                <a16:creationId xmlns:a16="http://schemas.microsoft.com/office/drawing/2014/main" id="{345C63EF-B4DF-47B7-9778-895FFC0A6D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6290" y="1873394"/>
            <a:ext cx="506685" cy="535366"/>
          </a:xfrm>
          <a:prstGeom prst="rect">
            <a:avLst/>
          </a:prstGeom>
        </p:spPr>
      </p:pic>
      <p:pic>
        <p:nvPicPr>
          <p:cNvPr id="23" name="Picture 22">
            <a:extLst>
              <a:ext uri="{FF2B5EF4-FFF2-40B4-BE49-F238E27FC236}">
                <a16:creationId xmlns:a16="http://schemas.microsoft.com/office/drawing/2014/main" id="{2D478351-B863-4E89-99A2-D0BA7DB754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9992" y="2064171"/>
            <a:ext cx="506685" cy="535366"/>
          </a:xfrm>
          <a:prstGeom prst="rect">
            <a:avLst/>
          </a:prstGeom>
        </p:spPr>
      </p:pic>
      <p:pic>
        <p:nvPicPr>
          <p:cNvPr id="24" name="Picture 23">
            <a:extLst>
              <a:ext uri="{FF2B5EF4-FFF2-40B4-BE49-F238E27FC236}">
                <a16:creationId xmlns:a16="http://schemas.microsoft.com/office/drawing/2014/main" id="{D38CF540-D462-4282-B277-9B52672A41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9552" y="2492807"/>
            <a:ext cx="506685" cy="535366"/>
          </a:xfrm>
          <a:prstGeom prst="rect">
            <a:avLst/>
          </a:prstGeom>
        </p:spPr>
      </p:pic>
      <p:pic>
        <p:nvPicPr>
          <p:cNvPr id="25" name="Picture 24">
            <a:extLst>
              <a:ext uri="{FF2B5EF4-FFF2-40B4-BE49-F238E27FC236}">
                <a16:creationId xmlns:a16="http://schemas.microsoft.com/office/drawing/2014/main" id="{7E6E18C9-ABAC-4EC5-946E-76A31A4A63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8698" y="2347626"/>
            <a:ext cx="506685" cy="535366"/>
          </a:xfrm>
          <a:prstGeom prst="rect">
            <a:avLst/>
          </a:prstGeom>
        </p:spPr>
      </p:pic>
      <p:pic>
        <p:nvPicPr>
          <p:cNvPr id="26" name="Picture 25">
            <a:extLst>
              <a:ext uri="{FF2B5EF4-FFF2-40B4-BE49-F238E27FC236}">
                <a16:creationId xmlns:a16="http://schemas.microsoft.com/office/drawing/2014/main" id="{F2319FB2-B91B-40DC-8C3B-331B67FCC1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8851" y="1770658"/>
            <a:ext cx="506685" cy="535366"/>
          </a:xfrm>
          <a:prstGeom prst="rect">
            <a:avLst/>
          </a:prstGeom>
        </p:spPr>
      </p:pic>
      <p:pic>
        <p:nvPicPr>
          <p:cNvPr id="27" name="Picture 26">
            <a:extLst>
              <a:ext uri="{FF2B5EF4-FFF2-40B4-BE49-F238E27FC236}">
                <a16:creationId xmlns:a16="http://schemas.microsoft.com/office/drawing/2014/main" id="{5B5F6C08-3CFD-44DF-80C4-281627B32A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7800" y="1797662"/>
            <a:ext cx="506685" cy="535366"/>
          </a:xfrm>
          <a:prstGeom prst="rect">
            <a:avLst/>
          </a:prstGeom>
        </p:spPr>
      </p:pic>
      <p:sp>
        <p:nvSpPr>
          <p:cNvPr id="44" name="Rectangle 43">
            <a:extLst>
              <a:ext uri="{FF2B5EF4-FFF2-40B4-BE49-F238E27FC236}">
                <a16:creationId xmlns:a16="http://schemas.microsoft.com/office/drawing/2014/main" id="{92600A78-A28B-4DC6-A7DC-0EDF4F8317A1}"/>
              </a:ext>
            </a:extLst>
          </p:cNvPr>
          <p:cNvSpPr/>
          <p:nvPr/>
        </p:nvSpPr>
        <p:spPr>
          <a:xfrm>
            <a:off x="3684593" y="5748687"/>
            <a:ext cx="1816523" cy="461665"/>
          </a:xfrm>
          <a:prstGeom prst="rect">
            <a:avLst/>
          </a:prstGeom>
        </p:spPr>
        <p:txBody>
          <a:bodyPr wrap="none">
            <a:spAutoFit/>
          </a:bodyPr>
          <a:lstStyle/>
          <a:p>
            <a:pPr algn="ct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23 ÷ 4 =</a:t>
            </a:r>
            <a:r>
              <a:rPr lang="en-GB" sz="2400" dirty="0">
                <a:latin typeface="Myriad Pro" panose="020B0503030403020204" pitchFamily="34" charset="0"/>
                <a:ea typeface="Myriad Pro Semibold" charset="0"/>
                <a:cs typeface="Myriad Pro Semibold" charset="0"/>
              </a:rPr>
              <a:t> 5 r 3</a:t>
            </a:r>
            <a:endParaRPr lang="en-GB" sz="2400" dirty="0">
              <a:latin typeface="Myriad Pro" panose="020B0503030403020204" pitchFamily="34" charset="0"/>
            </a:endParaRPr>
          </a:p>
        </p:txBody>
      </p:sp>
      <p:sp>
        <p:nvSpPr>
          <p:cNvPr id="45" name="Rectangle 44">
            <a:extLst>
              <a:ext uri="{FF2B5EF4-FFF2-40B4-BE49-F238E27FC236}">
                <a16:creationId xmlns:a16="http://schemas.microsoft.com/office/drawing/2014/main" id="{50F6C33C-9BC3-4FB2-9565-9AF520A8A98B}"/>
              </a:ext>
            </a:extLst>
          </p:cNvPr>
          <p:cNvSpPr/>
          <p:nvPr/>
        </p:nvSpPr>
        <p:spPr>
          <a:xfrm>
            <a:off x="2696182" y="6100448"/>
            <a:ext cx="3751636" cy="461665"/>
          </a:xfrm>
          <a:prstGeom prst="rect">
            <a:avLst/>
          </a:prstGeom>
        </p:spPr>
        <p:txBody>
          <a:bodyPr wrap="square">
            <a:spAutoFit/>
          </a:bodyPr>
          <a:lstStyle/>
          <a:p>
            <a:pPr algn="ct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5 apples each; 3 left over.</a:t>
            </a:r>
            <a:endParaRPr lang="en-GB" sz="2400" dirty="0">
              <a:latin typeface="Myriad Pro" panose="020B0503030403020204" pitchFamily="34" charset="0"/>
            </a:endParaRPr>
          </a:p>
        </p:txBody>
      </p:sp>
    </p:spTree>
    <p:extLst>
      <p:ext uri="{BB962C8B-B14F-4D97-AF65-F5344CB8AC3E}">
        <p14:creationId xmlns:p14="http://schemas.microsoft.com/office/powerpoint/2010/main" val="132894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38889E-6 1.48148E-6 L 0.07622 0.21227 " pathEditMode="relative" rAng="0" ptsTypes="AA">
                                      <p:cBhvr>
                                        <p:cTn id="6" dur="2000" fill="hold"/>
                                        <p:tgtEl>
                                          <p:spTgt spid="15"/>
                                        </p:tgtEl>
                                        <p:attrNameLst>
                                          <p:attrName>ppt_x</p:attrName>
                                          <p:attrName>ppt_y</p:attrName>
                                        </p:attrNameLst>
                                      </p:cBhvr>
                                      <p:rCtr x="3854" y="10648"/>
                                    </p:animMotion>
                                  </p:childTnLst>
                                </p:cTn>
                              </p:par>
                              <p:par>
                                <p:cTn id="7" presetID="42" presetClass="path" presetSubtype="0" accel="50000" decel="50000" fill="hold" nodeType="withEffect">
                                  <p:stCondLst>
                                    <p:cond delay="0"/>
                                  </p:stCondLst>
                                  <p:childTnLst>
                                    <p:animMotion origin="layout" path="M 3.05556E-6 1.11111E-6 L 0.01059 0.11574 " pathEditMode="relative" rAng="0" ptsTypes="AA">
                                      <p:cBhvr>
                                        <p:cTn id="8" dur="2000" fill="hold"/>
                                        <p:tgtEl>
                                          <p:spTgt spid="5"/>
                                        </p:tgtEl>
                                        <p:attrNameLst>
                                          <p:attrName>ppt_x</p:attrName>
                                          <p:attrName>ppt_y</p:attrName>
                                        </p:attrNameLst>
                                      </p:cBhvr>
                                      <p:rCtr x="521" y="5787"/>
                                    </p:animMotion>
                                  </p:childTnLst>
                                </p:cTn>
                              </p:par>
                              <p:par>
                                <p:cTn id="9" presetID="42" presetClass="path" presetSubtype="0" accel="50000" decel="50000" fill="hold" nodeType="withEffect">
                                  <p:stCondLst>
                                    <p:cond delay="0"/>
                                  </p:stCondLst>
                                  <p:childTnLst>
                                    <p:animMotion origin="layout" path="M 3.33333E-6 2.96296E-6 L 0.00139 0.27361 " pathEditMode="relative" rAng="0" ptsTypes="AA">
                                      <p:cBhvr>
                                        <p:cTn id="10" dur="2000" fill="hold"/>
                                        <p:tgtEl>
                                          <p:spTgt spid="16"/>
                                        </p:tgtEl>
                                        <p:attrNameLst>
                                          <p:attrName>ppt_x</p:attrName>
                                          <p:attrName>ppt_y</p:attrName>
                                        </p:attrNameLst>
                                      </p:cBhvr>
                                      <p:rCtr x="69" y="13681"/>
                                    </p:animMotion>
                                  </p:childTnLst>
                                </p:cTn>
                              </p:par>
                              <p:par>
                                <p:cTn id="11" presetID="42" presetClass="path" presetSubtype="0" accel="50000" decel="50000" fill="hold" nodeType="withEffect">
                                  <p:stCondLst>
                                    <p:cond delay="0"/>
                                  </p:stCondLst>
                                  <p:childTnLst>
                                    <p:animMotion origin="layout" path="M -3.88889E-6 2.22222E-6 L 0.03855 0.23403 " pathEditMode="relative" rAng="0" ptsTypes="AA">
                                      <p:cBhvr>
                                        <p:cTn id="12" dur="2000" fill="hold"/>
                                        <p:tgtEl>
                                          <p:spTgt spid="6"/>
                                        </p:tgtEl>
                                        <p:attrNameLst>
                                          <p:attrName>ppt_x</p:attrName>
                                          <p:attrName>ppt_y</p:attrName>
                                        </p:attrNameLst>
                                      </p:cBhvr>
                                      <p:rCtr x="1927" y="11690"/>
                                    </p:animMotion>
                                  </p:childTnLst>
                                </p:cTn>
                              </p:par>
                            </p:childTnLst>
                          </p:cTn>
                        </p:par>
                        <p:par>
                          <p:cTn id="13" fill="hold">
                            <p:stCondLst>
                              <p:cond delay="2000"/>
                            </p:stCondLst>
                            <p:childTnLst>
                              <p:par>
                                <p:cTn id="14" presetID="42" presetClass="path" presetSubtype="0" accel="50000" decel="50000" fill="hold" nodeType="afterEffect">
                                  <p:stCondLst>
                                    <p:cond delay="200"/>
                                  </p:stCondLst>
                                  <p:childTnLst>
                                    <p:animMotion origin="layout" path="M 1.11111E-6 3.33333E-6 L 0.07465 0.19652 " pathEditMode="relative" rAng="0" ptsTypes="AA">
                                      <p:cBhvr>
                                        <p:cTn id="15" dur="2000" fill="hold"/>
                                        <p:tgtEl>
                                          <p:spTgt spid="8"/>
                                        </p:tgtEl>
                                        <p:attrNameLst>
                                          <p:attrName>ppt_x</p:attrName>
                                          <p:attrName>ppt_y</p:attrName>
                                        </p:attrNameLst>
                                      </p:cBhvr>
                                      <p:rCtr x="3733" y="9815"/>
                                    </p:animMotion>
                                  </p:childTnLst>
                                </p:cTn>
                              </p:par>
                              <p:par>
                                <p:cTn id="16" presetID="42" presetClass="path" presetSubtype="0" accel="50000" decel="50000" fill="hold" nodeType="withEffect">
                                  <p:stCondLst>
                                    <p:cond delay="200"/>
                                  </p:stCondLst>
                                  <p:childTnLst>
                                    <p:animMotion origin="layout" path="M 0 4.07407E-6 L -0.00069 0.07801 " pathEditMode="relative" rAng="0" ptsTypes="AA">
                                      <p:cBhvr>
                                        <p:cTn id="17" dur="2000" fill="hold"/>
                                        <p:tgtEl>
                                          <p:spTgt spid="20"/>
                                        </p:tgtEl>
                                        <p:attrNameLst>
                                          <p:attrName>ppt_x</p:attrName>
                                          <p:attrName>ppt_y</p:attrName>
                                        </p:attrNameLst>
                                      </p:cBhvr>
                                      <p:rCtr x="-35" y="3889"/>
                                    </p:animMotion>
                                  </p:childTnLst>
                                </p:cTn>
                              </p:par>
                              <p:par>
                                <p:cTn id="18" presetID="42" presetClass="path" presetSubtype="0" accel="50000" decel="50000" fill="hold" nodeType="withEffect">
                                  <p:stCondLst>
                                    <p:cond delay="200"/>
                                  </p:stCondLst>
                                  <p:childTnLst>
                                    <p:animMotion origin="layout" path="M -5.55556E-7 -4.44444E-6 L 0.01302 0.22362 " pathEditMode="relative" rAng="0" ptsTypes="AA">
                                      <p:cBhvr>
                                        <p:cTn id="19" dur="2000" fill="hold"/>
                                        <p:tgtEl>
                                          <p:spTgt spid="11"/>
                                        </p:tgtEl>
                                        <p:attrNameLst>
                                          <p:attrName>ppt_x</p:attrName>
                                          <p:attrName>ppt_y</p:attrName>
                                        </p:attrNameLst>
                                      </p:cBhvr>
                                      <p:rCtr x="642" y="11181"/>
                                    </p:animMotion>
                                  </p:childTnLst>
                                </p:cTn>
                              </p:par>
                              <p:par>
                                <p:cTn id="20" presetID="42" presetClass="path" presetSubtype="0" accel="50000" decel="50000" fill="hold" nodeType="withEffect">
                                  <p:stCondLst>
                                    <p:cond delay="200"/>
                                  </p:stCondLst>
                                  <p:childTnLst>
                                    <p:animMotion origin="layout" path="M 1.66667E-6 -3.7037E-7 L 0.06701 0.34607 " pathEditMode="relative" rAng="0" ptsTypes="AA">
                                      <p:cBhvr>
                                        <p:cTn id="21" dur="2000" fill="hold"/>
                                        <p:tgtEl>
                                          <p:spTgt spid="10"/>
                                        </p:tgtEl>
                                        <p:attrNameLst>
                                          <p:attrName>ppt_x</p:attrName>
                                          <p:attrName>ppt_y</p:attrName>
                                        </p:attrNameLst>
                                      </p:cBhvr>
                                      <p:rCtr x="3351" y="17292"/>
                                    </p:animMotion>
                                  </p:childTnLst>
                                </p:cTn>
                              </p:par>
                            </p:childTnLst>
                          </p:cTn>
                        </p:par>
                        <p:par>
                          <p:cTn id="22" fill="hold">
                            <p:stCondLst>
                              <p:cond delay="4200"/>
                            </p:stCondLst>
                            <p:childTnLst>
                              <p:par>
                                <p:cTn id="23" presetID="42" presetClass="path" presetSubtype="0" accel="50000" decel="50000" fill="hold" nodeType="afterEffect">
                                  <p:stCondLst>
                                    <p:cond delay="200"/>
                                  </p:stCondLst>
                                  <p:childTnLst>
                                    <p:animMotion origin="layout" path="M -2.77778E-7 -2.96296E-6 L -0.02274 0.35602 " pathEditMode="relative" rAng="0" ptsTypes="AA">
                                      <p:cBhvr>
                                        <p:cTn id="24" dur="2000" fill="hold"/>
                                        <p:tgtEl>
                                          <p:spTgt spid="21"/>
                                        </p:tgtEl>
                                        <p:attrNameLst>
                                          <p:attrName>ppt_x</p:attrName>
                                          <p:attrName>ppt_y</p:attrName>
                                        </p:attrNameLst>
                                      </p:cBhvr>
                                      <p:rCtr x="-1146" y="17801"/>
                                    </p:animMotion>
                                  </p:childTnLst>
                                </p:cTn>
                              </p:par>
                              <p:par>
                                <p:cTn id="25" presetID="42" presetClass="path" presetSubtype="0" accel="50000" decel="50000" fill="hold" nodeType="withEffect">
                                  <p:stCondLst>
                                    <p:cond delay="200"/>
                                  </p:stCondLst>
                                  <p:childTnLst>
                                    <p:animMotion origin="layout" path="M 4.16667E-6 3.33333E-6 L 0.0585 0.26435 " pathEditMode="relative" rAng="0" ptsTypes="AA">
                                      <p:cBhvr>
                                        <p:cTn id="26" dur="2000" fill="hold"/>
                                        <p:tgtEl>
                                          <p:spTgt spid="17"/>
                                        </p:tgtEl>
                                        <p:attrNameLst>
                                          <p:attrName>ppt_x</p:attrName>
                                          <p:attrName>ppt_y</p:attrName>
                                        </p:attrNameLst>
                                      </p:cBhvr>
                                      <p:rCtr x="2917" y="13218"/>
                                    </p:animMotion>
                                  </p:childTnLst>
                                </p:cTn>
                              </p:par>
                              <p:par>
                                <p:cTn id="27" presetID="42" presetClass="path" presetSubtype="0" accel="50000" decel="50000" fill="hold" nodeType="withEffect">
                                  <p:stCondLst>
                                    <p:cond delay="200"/>
                                  </p:stCondLst>
                                  <p:childTnLst>
                                    <p:animMotion origin="layout" path="M 0 2.96296E-6 L 0.00764 0.07801 " pathEditMode="relative" rAng="0" ptsTypes="AA">
                                      <p:cBhvr>
                                        <p:cTn id="28" dur="2000" fill="hold"/>
                                        <p:tgtEl>
                                          <p:spTgt spid="22"/>
                                        </p:tgtEl>
                                        <p:attrNameLst>
                                          <p:attrName>ppt_x</p:attrName>
                                          <p:attrName>ppt_y</p:attrName>
                                        </p:attrNameLst>
                                      </p:cBhvr>
                                      <p:rCtr x="382" y="3889"/>
                                    </p:animMotion>
                                  </p:childTnLst>
                                </p:cTn>
                              </p:par>
                              <p:par>
                                <p:cTn id="29" presetID="42" presetClass="path" presetSubtype="0" accel="50000" decel="50000" fill="hold" nodeType="withEffect">
                                  <p:stCondLst>
                                    <p:cond delay="200"/>
                                  </p:stCondLst>
                                  <p:childTnLst>
                                    <p:animMotion origin="layout" path="M -1.66667E-6 3.7037E-6 L -0.05173 0.19213 " pathEditMode="relative" rAng="0" ptsTypes="AA">
                                      <p:cBhvr>
                                        <p:cTn id="30" dur="2000" fill="hold"/>
                                        <p:tgtEl>
                                          <p:spTgt spid="23"/>
                                        </p:tgtEl>
                                        <p:attrNameLst>
                                          <p:attrName>ppt_x</p:attrName>
                                          <p:attrName>ppt_y</p:attrName>
                                        </p:attrNameLst>
                                      </p:cBhvr>
                                      <p:rCtr x="-2587" y="9606"/>
                                    </p:animMotion>
                                  </p:childTnLst>
                                </p:cTn>
                              </p:par>
                            </p:childTnLst>
                          </p:cTn>
                        </p:par>
                        <p:par>
                          <p:cTn id="31" fill="hold">
                            <p:stCondLst>
                              <p:cond delay="6400"/>
                            </p:stCondLst>
                            <p:childTnLst>
                              <p:par>
                                <p:cTn id="32" presetID="42" presetClass="path" presetSubtype="0" accel="50000" decel="50000" fill="hold" nodeType="afterEffect">
                                  <p:stCondLst>
                                    <p:cond delay="200"/>
                                  </p:stCondLst>
                                  <p:childTnLst>
                                    <p:animMotion origin="layout" path="M 3.61111E-6 3.33333E-6 L 0.00173 0.3368 " pathEditMode="relative" rAng="0" ptsTypes="AA">
                                      <p:cBhvr>
                                        <p:cTn id="33" dur="2000" fill="hold"/>
                                        <p:tgtEl>
                                          <p:spTgt spid="12"/>
                                        </p:tgtEl>
                                        <p:attrNameLst>
                                          <p:attrName>ppt_x</p:attrName>
                                          <p:attrName>ppt_y</p:attrName>
                                        </p:attrNameLst>
                                      </p:cBhvr>
                                      <p:rCtr x="87" y="16829"/>
                                    </p:animMotion>
                                  </p:childTnLst>
                                </p:cTn>
                              </p:par>
                              <p:par>
                                <p:cTn id="34" presetID="42" presetClass="path" presetSubtype="0" accel="50000" decel="50000" fill="hold" nodeType="withEffect">
                                  <p:stCondLst>
                                    <p:cond delay="200"/>
                                  </p:stCondLst>
                                  <p:childTnLst>
                                    <p:animMotion origin="layout" path="M -3.33333E-6 0 L -0.05052 0.28565 " pathEditMode="relative" rAng="0" ptsTypes="AA">
                                      <p:cBhvr>
                                        <p:cTn id="35" dur="2000" fill="hold"/>
                                        <p:tgtEl>
                                          <p:spTgt spid="25"/>
                                        </p:tgtEl>
                                        <p:attrNameLst>
                                          <p:attrName>ppt_x</p:attrName>
                                          <p:attrName>ppt_y</p:attrName>
                                        </p:attrNameLst>
                                      </p:cBhvr>
                                      <p:rCtr x="-2535" y="14282"/>
                                    </p:animMotion>
                                  </p:childTnLst>
                                </p:cTn>
                              </p:par>
                              <p:par>
                                <p:cTn id="36" presetID="42" presetClass="path" presetSubtype="0" accel="50000" decel="50000" fill="hold" nodeType="withEffect">
                                  <p:stCondLst>
                                    <p:cond delay="200"/>
                                  </p:stCondLst>
                                  <p:childTnLst>
                                    <p:animMotion origin="layout" path="M -2.5E-6 2.59259E-6 L -0.10885 0.21898 " pathEditMode="relative" rAng="0" ptsTypes="AA">
                                      <p:cBhvr>
                                        <p:cTn id="37" dur="2000" fill="hold"/>
                                        <p:tgtEl>
                                          <p:spTgt spid="27"/>
                                        </p:tgtEl>
                                        <p:attrNameLst>
                                          <p:attrName>ppt_x</p:attrName>
                                          <p:attrName>ppt_y</p:attrName>
                                        </p:attrNameLst>
                                      </p:cBhvr>
                                      <p:rCtr x="-5451" y="10949"/>
                                    </p:animMotion>
                                  </p:childTnLst>
                                </p:cTn>
                              </p:par>
                              <p:par>
                                <p:cTn id="38" presetID="42" presetClass="path" presetSubtype="0" accel="50000" decel="50000" fill="hold" nodeType="withEffect">
                                  <p:stCondLst>
                                    <p:cond delay="200"/>
                                  </p:stCondLst>
                                  <p:childTnLst>
                                    <p:animMotion origin="layout" path="M 0 -2.22222E-6 L -0.00729 0.08935 " pathEditMode="relative" rAng="0" ptsTypes="AA">
                                      <p:cBhvr>
                                        <p:cTn id="39" dur="2000" fill="hold"/>
                                        <p:tgtEl>
                                          <p:spTgt spid="26"/>
                                        </p:tgtEl>
                                        <p:attrNameLst>
                                          <p:attrName>ppt_x</p:attrName>
                                          <p:attrName>ppt_y</p:attrName>
                                        </p:attrNameLst>
                                      </p:cBhvr>
                                      <p:rCtr x="-365" y="4468"/>
                                    </p:animMotion>
                                  </p:childTnLst>
                                </p:cTn>
                              </p:par>
                            </p:childTnLst>
                          </p:cTn>
                        </p:par>
                        <p:par>
                          <p:cTn id="40" fill="hold">
                            <p:stCondLst>
                              <p:cond delay="8600"/>
                            </p:stCondLst>
                            <p:childTnLst>
                              <p:par>
                                <p:cTn id="41" presetID="42" presetClass="path" presetSubtype="0" accel="50000" decel="50000" fill="hold" nodeType="afterEffect">
                                  <p:stCondLst>
                                    <p:cond delay="200"/>
                                  </p:stCondLst>
                                  <p:childTnLst>
                                    <p:animMotion origin="layout" path="M -4.72222E-6 -4.81481E-6 L -0.11961 0.27524 " pathEditMode="relative" rAng="0" ptsTypes="AA">
                                      <p:cBhvr>
                                        <p:cTn id="42" dur="2000" fill="hold"/>
                                        <p:tgtEl>
                                          <p:spTgt spid="18"/>
                                        </p:tgtEl>
                                        <p:attrNameLst>
                                          <p:attrName>ppt_x</p:attrName>
                                          <p:attrName>ppt_y</p:attrName>
                                        </p:attrNameLst>
                                      </p:cBhvr>
                                      <p:rCtr x="-5990" y="13750"/>
                                    </p:animMotion>
                                  </p:childTnLst>
                                </p:cTn>
                              </p:par>
                              <p:par>
                                <p:cTn id="43" presetID="42" presetClass="path" presetSubtype="0" accel="50000" decel="50000" fill="hold" nodeType="withEffect">
                                  <p:stCondLst>
                                    <p:cond delay="200"/>
                                  </p:stCondLst>
                                  <p:childTnLst>
                                    <p:animMotion origin="layout" path="M -3.61111E-6 -4.07407E-6 L -0.08871 0.10487 " pathEditMode="relative" rAng="0" ptsTypes="AA">
                                      <p:cBhvr>
                                        <p:cTn id="44" dur="2000" fill="hold"/>
                                        <p:tgtEl>
                                          <p:spTgt spid="9"/>
                                        </p:tgtEl>
                                        <p:attrNameLst>
                                          <p:attrName>ppt_x</p:attrName>
                                          <p:attrName>ppt_y</p:attrName>
                                        </p:attrNameLst>
                                      </p:cBhvr>
                                      <p:rCtr x="-4444" y="5231"/>
                                    </p:animMotion>
                                  </p:childTnLst>
                                </p:cTn>
                              </p:par>
                              <p:par>
                                <p:cTn id="45" presetID="42" presetClass="path" presetSubtype="0" accel="50000" decel="50000" fill="hold" nodeType="withEffect">
                                  <p:stCondLst>
                                    <p:cond delay="200"/>
                                  </p:stCondLst>
                                  <p:childTnLst>
                                    <p:animMotion origin="layout" path="M 2.77778E-6 3.7037E-6 L -0.03993 0.12314 " pathEditMode="relative" rAng="0" ptsTypes="AA">
                                      <p:cBhvr>
                                        <p:cTn id="46" dur="2000" fill="hold"/>
                                        <p:tgtEl>
                                          <p:spTgt spid="24"/>
                                        </p:tgtEl>
                                        <p:attrNameLst>
                                          <p:attrName>ppt_x</p:attrName>
                                          <p:attrName>ppt_y</p:attrName>
                                        </p:attrNameLst>
                                      </p:cBhvr>
                                      <p:rCtr x="-1997" y="6157"/>
                                    </p:animMotion>
                                  </p:childTnLst>
                                </p:cTn>
                              </p:par>
                              <p:par>
                                <p:cTn id="47" presetID="42" presetClass="path" presetSubtype="0" accel="50000" decel="50000" fill="hold" nodeType="withEffect">
                                  <p:stCondLst>
                                    <p:cond delay="200"/>
                                  </p:stCondLst>
                                  <p:childTnLst>
                                    <p:animMotion origin="layout" path="M 5E-6 -2.96296E-6 L -0.09531 0.30255 " pathEditMode="relative" rAng="0" ptsTypes="AA">
                                      <p:cBhvr>
                                        <p:cTn id="48" dur="2000" fill="hold"/>
                                        <p:tgtEl>
                                          <p:spTgt spid="19"/>
                                        </p:tgtEl>
                                        <p:attrNameLst>
                                          <p:attrName>ppt_x</p:attrName>
                                          <p:attrName>ppt_y</p:attrName>
                                        </p:attrNameLst>
                                      </p:cBhvr>
                                      <p:rCtr x="-4774" y="15116"/>
                                    </p:animMotion>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500"/>
                                        <p:tgtEl>
                                          <p:spTgt spid="44"/>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45"/>
                                        </p:tgtEl>
                                        <p:attrNameLst>
                                          <p:attrName>style.visibility</p:attrName>
                                        </p:attrNameLst>
                                      </p:cBhvr>
                                      <p:to>
                                        <p:strVal val="visible"/>
                                      </p:to>
                                    </p:set>
                                    <p:animEffect transition="in" filter="fade">
                                      <p:cBhvr>
                                        <p:cTn id="5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54">
            <a:extLst>
              <a:ext uri="{FF2B5EF4-FFF2-40B4-BE49-F238E27FC236}">
                <a16:creationId xmlns:a16="http://schemas.microsoft.com/office/drawing/2014/main" id="{71A32FE7-1149-4C85-868B-C4FB6B447E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0684" y="2501024"/>
            <a:ext cx="1079822" cy="644212"/>
          </a:xfrm>
          <a:prstGeom prst="rect">
            <a:avLst/>
          </a:prstGeom>
        </p:spPr>
      </p:pic>
      <p:pic>
        <p:nvPicPr>
          <p:cNvPr id="88" name="Picture 87">
            <a:extLst>
              <a:ext uri="{FF2B5EF4-FFF2-40B4-BE49-F238E27FC236}">
                <a16:creationId xmlns:a16="http://schemas.microsoft.com/office/drawing/2014/main" id="{61E1BDD6-168E-4B44-8475-2E04C4E7FB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2345" y="2505746"/>
            <a:ext cx="1079822" cy="644211"/>
          </a:xfrm>
          <a:prstGeom prst="rect">
            <a:avLst/>
          </a:prstGeom>
        </p:spPr>
      </p:pic>
      <p:pic>
        <p:nvPicPr>
          <p:cNvPr id="61" name="Picture 60">
            <a:extLst>
              <a:ext uri="{FF2B5EF4-FFF2-40B4-BE49-F238E27FC236}">
                <a16:creationId xmlns:a16="http://schemas.microsoft.com/office/drawing/2014/main" id="{49D8A17F-1382-4643-8CE7-6F610A4168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6100" y="2499341"/>
            <a:ext cx="1079822" cy="644212"/>
          </a:xfrm>
          <a:prstGeom prst="rect">
            <a:avLst/>
          </a:prstGeom>
        </p:spPr>
      </p:pic>
      <p:pic>
        <p:nvPicPr>
          <p:cNvPr id="49" name="Picture 48">
            <a:extLst>
              <a:ext uri="{FF2B5EF4-FFF2-40B4-BE49-F238E27FC236}">
                <a16:creationId xmlns:a16="http://schemas.microsoft.com/office/drawing/2014/main" id="{E8F39CD6-0144-4D4A-8D8D-34B0EDBD6A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5268" y="2496220"/>
            <a:ext cx="1079822" cy="644212"/>
          </a:xfrm>
          <a:prstGeom prst="rect">
            <a:avLst/>
          </a:prstGeom>
        </p:spPr>
      </p:pic>
      <p:sp>
        <p:nvSpPr>
          <p:cNvPr id="9" name="Rectangle 8">
            <a:extLst>
              <a:ext uri="{FF2B5EF4-FFF2-40B4-BE49-F238E27FC236}">
                <a16:creationId xmlns:a16="http://schemas.microsoft.com/office/drawing/2014/main" id="{9A09894D-E955-4A96-BE36-DC69266E96F4}"/>
              </a:ext>
            </a:extLst>
          </p:cNvPr>
          <p:cNvSpPr/>
          <p:nvPr/>
        </p:nvSpPr>
        <p:spPr>
          <a:xfrm>
            <a:off x="202088" y="783913"/>
            <a:ext cx="8739828" cy="461665"/>
          </a:xfrm>
          <a:prstGeom prst="rect">
            <a:avLst/>
          </a:prstGeom>
        </p:spPr>
        <p:txBody>
          <a:bodyPr wrap="none">
            <a:spAutoFit/>
          </a:bodyPr>
          <a:lstStyle/>
          <a:p>
            <a:pPr algn="ctr">
              <a:buNone/>
            </a:pPr>
            <a:r>
              <a:rPr lang="en-US" sz="2400" dirty="0">
                <a:latin typeface="Myriad Pro" panose="020B0503030403020204" pitchFamily="34" charset="0"/>
              </a:rPr>
              <a:t>4 scouts can fit in each tent. How many tents needed for 30 scouts?</a:t>
            </a:r>
            <a:endParaRPr lang="en-GB" sz="2400" dirty="0">
              <a:latin typeface="Myriad Pro" panose="020B0503030403020204" pitchFamily="34" charset="0"/>
            </a:endParaRPr>
          </a:p>
        </p:txBody>
      </p:sp>
      <p:sp>
        <p:nvSpPr>
          <p:cNvPr id="2" name="Text Placeholder 1">
            <a:extLst>
              <a:ext uri="{FF2B5EF4-FFF2-40B4-BE49-F238E27FC236}">
                <a16:creationId xmlns:a16="http://schemas.microsoft.com/office/drawing/2014/main" id="{CB04AD2D-44AF-43F0-991F-7608324A0AF4}"/>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2.12 </a:t>
            </a:r>
            <a:r>
              <a:rPr lang="en-GB" dirty="0"/>
              <a:t>Division with remainders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3:2</a:t>
            </a:r>
          </a:p>
        </p:txBody>
      </p:sp>
      <p:pic>
        <p:nvPicPr>
          <p:cNvPr id="7" name="Picture 6">
            <a:extLst>
              <a:ext uri="{FF2B5EF4-FFF2-40B4-BE49-F238E27FC236}">
                <a16:creationId xmlns:a16="http://schemas.microsoft.com/office/drawing/2014/main" id="{7DCA0B70-B003-478F-91A1-28EDDDB4A1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5160" y="3350421"/>
            <a:ext cx="565292" cy="565292"/>
          </a:xfrm>
          <a:prstGeom prst="rect">
            <a:avLst/>
          </a:prstGeom>
        </p:spPr>
      </p:pic>
      <p:pic>
        <p:nvPicPr>
          <p:cNvPr id="8" name="Picture 7">
            <a:extLst>
              <a:ext uri="{FF2B5EF4-FFF2-40B4-BE49-F238E27FC236}">
                <a16:creationId xmlns:a16="http://schemas.microsoft.com/office/drawing/2014/main" id="{8C7F1F78-7C60-41FC-908C-69AADB5A50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3083" y="3334769"/>
            <a:ext cx="565292" cy="565292"/>
          </a:xfrm>
          <a:prstGeom prst="rect">
            <a:avLst/>
          </a:prstGeom>
        </p:spPr>
      </p:pic>
      <p:pic>
        <p:nvPicPr>
          <p:cNvPr id="11" name="Picture 10">
            <a:extLst>
              <a:ext uri="{FF2B5EF4-FFF2-40B4-BE49-F238E27FC236}">
                <a16:creationId xmlns:a16="http://schemas.microsoft.com/office/drawing/2014/main" id="{A1FA8443-DE91-41C2-954E-5D4BA5F5A03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34605" y="2363925"/>
            <a:ext cx="103083" cy="251264"/>
          </a:xfrm>
          <a:prstGeom prst="rect">
            <a:avLst/>
          </a:prstGeom>
        </p:spPr>
      </p:pic>
      <p:pic>
        <p:nvPicPr>
          <p:cNvPr id="12" name="Picture 11">
            <a:extLst>
              <a:ext uri="{FF2B5EF4-FFF2-40B4-BE49-F238E27FC236}">
                <a16:creationId xmlns:a16="http://schemas.microsoft.com/office/drawing/2014/main" id="{FECD229D-BE72-42B9-A4DE-9BC8DA44F23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49162" y="2405471"/>
            <a:ext cx="103083" cy="251264"/>
          </a:xfrm>
          <a:prstGeom prst="rect">
            <a:avLst/>
          </a:prstGeom>
        </p:spPr>
      </p:pic>
      <p:pic>
        <p:nvPicPr>
          <p:cNvPr id="13" name="Picture 12">
            <a:extLst>
              <a:ext uri="{FF2B5EF4-FFF2-40B4-BE49-F238E27FC236}">
                <a16:creationId xmlns:a16="http://schemas.microsoft.com/office/drawing/2014/main" id="{C453BE33-1CE3-4B7A-86C7-7D7DEFA0EC9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84026" y="3525824"/>
            <a:ext cx="103083" cy="251264"/>
          </a:xfrm>
          <a:prstGeom prst="rect">
            <a:avLst/>
          </a:prstGeom>
        </p:spPr>
      </p:pic>
      <p:pic>
        <p:nvPicPr>
          <p:cNvPr id="14" name="Picture 13">
            <a:extLst>
              <a:ext uri="{FF2B5EF4-FFF2-40B4-BE49-F238E27FC236}">
                <a16:creationId xmlns:a16="http://schemas.microsoft.com/office/drawing/2014/main" id="{6DF45401-BBA8-4373-87B9-33C93A1C5B1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35374" y="2801043"/>
            <a:ext cx="103083" cy="251264"/>
          </a:xfrm>
          <a:prstGeom prst="rect">
            <a:avLst/>
          </a:prstGeom>
        </p:spPr>
      </p:pic>
      <p:pic>
        <p:nvPicPr>
          <p:cNvPr id="15" name="Picture 14">
            <a:extLst>
              <a:ext uri="{FF2B5EF4-FFF2-40B4-BE49-F238E27FC236}">
                <a16:creationId xmlns:a16="http://schemas.microsoft.com/office/drawing/2014/main" id="{3D3A6BD6-18BF-4F43-9DFB-CDB202A6820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95468" y="3582497"/>
            <a:ext cx="103083" cy="251264"/>
          </a:xfrm>
          <a:prstGeom prst="rect">
            <a:avLst/>
          </a:prstGeom>
        </p:spPr>
      </p:pic>
      <p:pic>
        <p:nvPicPr>
          <p:cNvPr id="16" name="Picture 15">
            <a:extLst>
              <a:ext uri="{FF2B5EF4-FFF2-40B4-BE49-F238E27FC236}">
                <a16:creationId xmlns:a16="http://schemas.microsoft.com/office/drawing/2014/main" id="{B9A386B9-D582-4865-AA7B-0C33BD12595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28611" y="2363925"/>
            <a:ext cx="103083" cy="251264"/>
          </a:xfrm>
          <a:prstGeom prst="rect">
            <a:avLst/>
          </a:prstGeom>
        </p:spPr>
      </p:pic>
      <p:pic>
        <p:nvPicPr>
          <p:cNvPr id="17" name="Picture 16">
            <a:extLst>
              <a:ext uri="{FF2B5EF4-FFF2-40B4-BE49-F238E27FC236}">
                <a16:creationId xmlns:a16="http://schemas.microsoft.com/office/drawing/2014/main" id="{0C9E203C-0FEE-451A-A5BE-4309352F1B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68446" y="3285082"/>
            <a:ext cx="103083" cy="251264"/>
          </a:xfrm>
          <a:prstGeom prst="rect">
            <a:avLst/>
          </a:prstGeom>
        </p:spPr>
      </p:pic>
      <p:pic>
        <p:nvPicPr>
          <p:cNvPr id="19" name="Picture 18">
            <a:extLst>
              <a:ext uri="{FF2B5EF4-FFF2-40B4-BE49-F238E27FC236}">
                <a16:creationId xmlns:a16="http://schemas.microsoft.com/office/drawing/2014/main" id="{D10DA5B1-5D94-4F29-8DB7-13AFB8434F0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50060" y="3866856"/>
            <a:ext cx="103083" cy="251264"/>
          </a:xfrm>
          <a:prstGeom prst="rect">
            <a:avLst/>
          </a:prstGeom>
        </p:spPr>
      </p:pic>
      <p:pic>
        <p:nvPicPr>
          <p:cNvPr id="20" name="Picture 19">
            <a:extLst>
              <a:ext uri="{FF2B5EF4-FFF2-40B4-BE49-F238E27FC236}">
                <a16:creationId xmlns:a16="http://schemas.microsoft.com/office/drawing/2014/main" id="{20B498E8-BA0D-4434-896A-682025ACCCE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2270" y="2410779"/>
            <a:ext cx="103083" cy="251264"/>
          </a:xfrm>
          <a:prstGeom prst="rect">
            <a:avLst/>
          </a:prstGeom>
        </p:spPr>
      </p:pic>
      <p:pic>
        <p:nvPicPr>
          <p:cNvPr id="21" name="Picture 20">
            <a:extLst>
              <a:ext uri="{FF2B5EF4-FFF2-40B4-BE49-F238E27FC236}">
                <a16:creationId xmlns:a16="http://schemas.microsoft.com/office/drawing/2014/main" id="{42AC6E80-2A6A-44AB-A3DE-0FF3EB1C212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47664" y="3969824"/>
            <a:ext cx="103083" cy="251264"/>
          </a:xfrm>
          <a:prstGeom prst="rect">
            <a:avLst/>
          </a:prstGeom>
        </p:spPr>
      </p:pic>
      <p:pic>
        <p:nvPicPr>
          <p:cNvPr id="22" name="Picture 21">
            <a:extLst>
              <a:ext uri="{FF2B5EF4-FFF2-40B4-BE49-F238E27FC236}">
                <a16:creationId xmlns:a16="http://schemas.microsoft.com/office/drawing/2014/main" id="{58BBB6EA-3D4E-4E1B-A2C1-3C5A1699BB9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68473" y="2424147"/>
            <a:ext cx="103083" cy="251264"/>
          </a:xfrm>
          <a:prstGeom prst="rect">
            <a:avLst/>
          </a:prstGeom>
        </p:spPr>
      </p:pic>
      <p:pic>
        <p:nvPicPr>
          <p:cNvPr id="23" name="Picture 22">
            <a:extLst>
              <a:ext uri="{FF2B5EF4-FFF2-40B4-BE49-F238E27FC236}">
                <a16:creationId xmlns:a16="http://schemas.microsoft.com/office/drawing/2014/main" id="{5B9F7E37-48A3-4E62-BA5B-E0CA6AEA110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6834" y="3679665"/>
            <a:ext cx="103083" cy="251264"/>
          </a:xfrm>
          <a:prstGeom prst="rect">
            <a:avLst/>
          </a:prstGeom>
        </p:spPr>
      </p:pic>
      <p:pic>
        <p:nvPicPr>
          <p:cNvPr id="24" name="Picture 23">
            <a:extLst>
              <a:ext uri="{FF2B5EF4-FFF2-40B4-BE49-F238E27FC236}">
                <a16:creationId xmlns:a16="http://schemas.microsoft.com/office/drawing/2014/main" id="{2AF31BD2-E9D4-49CF-8149-A81F67C21D0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63363" y="3636661"/>
            <a:ext cx="103083" cy="251264"/>
          </a:xfrm>
          <a:prstGeom prst="rect">
            <a:avLst/>
          </a:prstGeom>
        </p:spPr>
      </p:pic>
      <p:pic>
        <p:nvPicPr>
          <p:cNvPr id="25" name="Picture 24">
            <a:extLst>
              <a:ext uri="{FF2B5EF4-FFF2-40B4-BE49-F238E27FC236}">
                <a16:creationId xmlns:a16="http://schemas.microsoft.com/office/drawing/2014/main" id="{8484609E-4C43-4C3F-BAEB-E5C5F7B88BE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42107" y="3099157"/>
            <a:ext cx="103083" cy="251264"/>
          </a:xfrm>
          <a:prstGeom prst="rect">
            <a:avLst/>
          </a:prstGeom>
        </p:spPr>
      </p:pic>
      <p:pic>
        <p:nvPicPr>
          <p:cNvPr id="26" name="Picture 25">
            <a:extLst>
              <a:ext uri="{FF2B5EF4-FFF2-40B4-BE49-F238E27FC236}">
                <a16:creationId xmlns:a16="http://schemas.microsoft.com/office/drawing/2014/main" id="{6670F51D-57B7-43CC-A878-A48B2B4081A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1770" y="2323090"/>
            <a:ext cx="103083" cy="251264"/>
          </a:xfrm>
          <a:prstGeom prst="rect">
            <a:avLst/>
          </a:prstGeom>
        </p:spPr>
      </p:pic>
      <p:pic>
        <p:nvPicPr>
          <p:cNvPr id="27" name="Picture 26">
            <a:extLst>
              <a:ext uri="{FF2B5EF4-FFF2-40B4-BE49-F238E27FC236}">
                <a16:creationId xmlns:a16="http://schemas.microsoft.com/office/drawing/2014/main" id="{C2DE9324-C71A-4C1A-AA3D-87A68057D66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49418" y="3681989"/>
            <a:ext cx="103083" cy="251264"/>
          </a:xfrm>
          <a:prstGeom prst="rect">
            <a:avLst/>
          </a:prstGeom>
        </p:spPr>
      </p:pic>
      <p:pic>
        <p:nvPicPr>
          <p:cNvPr id="28" name="Picture 27">
            <a:extLst>
              <a:ext uri="{FF2B5EF4-FFF2-40B4-BE49-F238E27FC236}">
                <a16:creationId xmlns:a16="http://schemas.microsoft.com/office/drawing/2014/main" id="{78716EE2-2106-407C-A277-8FD18719E1C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44205" y="2262705"/>
            <a:ext cx="103083" cy="251264"/>
          </a:xfrm>
          <a:prstGeom prst="rect">
            <a:avLst/>
          </a:prstGeom>
        </p:spPr>
      </p:pic>
      <p:pic>
        <p:nvPicPr>
          <p:cNvPr id="29" name="Picture 28">
            <a:extLst>
              <a:ext uri="{FF2B5EF4-FFF2-40B4-BE49-F238E27FC236}">
                <a16:creationId xmlns:a16="http://schemas.microsoft.com/office/drawing/2014/main" id="{3A5A8E18-7115-4194-A907-782C6010DF1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75258" y="3887925"/>
            <a:ext cx="103083" cy="251264"/>
          </a:xfrm>
          <a:prstGeom prst="rect">
            <a:avLst/>
          </a:prstGeom>
        </p:spPr>
      </p:pic>
      <p:pic>
        <p:nvPicPr>
          <p:cNvPr id="30" name="Picture 29">
            <a:extLst>
              <a:ext uri="{FF2B5EF4-FFF2-40B4-BE49-F238E27FC236}">
                <a16:creationId xmlns:a16="http://schemas.microsoft.com/office/drawing/2014/main" id="{211B1D15-6ABD-442E-BD19-4FB64DE7F57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84850" y="2718148"/>
            <a:ext cx="103083" cy="251264"/>
          </a:xfrm>
          <a:prstGeom prst="rect">
            <a:avLst/>
          </a:prstGeom>
        </p:spPr>
      </p:pic>
      <p:pic>
        <p:nvPicPr>
          <p:cNvPr id="31" name="Picture 30">
            <a:extLst>
              <a:ext uri="{FF2B5EF4-FFF2-40B4-BE49-F238E27FC236}">
                <a16:creationId xmlns:a16="http://schemas.microsoft.com/office/drawing/2014/main" id="{421D8E10-4870-4298-8203-0274B0AF0E3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93579" y="3286771"/>
            <a:ext cx="103083" cy="251264"/>
          </a:xfrm>
          <a:prstGeom prst="rect">
            <a:avLst/>
          </a:prstGeom>
        </p:spPr>
      </p:pic>
      <p:pic>
        <p:nvPicPr>
          <p:cNvPr id="32" name="Picture 31">
            <a:extLst>
              <a:ext uri="{FF2B5EF4-FFF2-40B4-BE49-F238E27FC236}">
                <a16:creationId xmlns:a16="http://schemas.microsoft.com/office/drawing/2014/main" id="{A9B4BC9F-92BD-4DCA-9F95-79D3F103951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52916" y="3729165"/>
            <a:ext cx="103083" cy="251264"/>
          </a:xfrm>
          <a:prstGeom prst="rect">
            <a:avLst/>
          </a:prstGeom>
        </p:spPr>
      </p:pic>
      <p:pic>
        <p:nvPicPr>
          <p:cNvPr id="33" name="Picture 32">
            <a:extLst>
              <a:ext uri="{FF2B5EF4-FFF2-40B4-BE49-F238E27FC236}">
                <a16:creationId xmlns:a16="http://schemas.microsoft.com/office/drawing/2014/main" id="{E00B39F4-8E39-4F02-89F2-2FF30FDF2AD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16934" y="2253321"/>
            <a:ext cx="103083" cy="251264"/>
          </a:xfrm>
          <a:prstGeom prst="rect">
            <a:avLst/>
          </a:prstGeom>
        </p:spPr>
      </p:pic>
      <p:pic>
        <p:nvPicPr>
          <p:cNvPr id="34" name="Picture 33">
            <a:extLst>
              <a:ext uri="{FF2B5EF4-FFF2-40B4-BE49-F238E27FC236}">
                <a16:creationId xmlns:a16="http://schemas.microsoft.com/office/drawing/2014/main" id="{9A4ACCB6-33FA-4E20-BEAF-0F3C105053E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01447" y="2941895"/>
            <a:ext cx="103083" cy="251264"/>
          </a:xfrm>
          <a:prstGeom prst="rect">
            <a:avLst/>
          </a:prstGeom>
        </p:spPr>
      </p:pic>
      <p:pic>
        <p:nvPicPr>
          <p:cNvPr id="35" name="Picture 34">
            <a:extLst>
              <a:ext uri="{FF2B5EF4-FFF2-40B4-BE49-F238E27FC236}">
                <a16:creationId xmlns:a16="http://schemas.microsoft.com/office/drawing/2014/main" id="{38FE8A9A-3560-40DC-8758-990DFF9716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08433" y="3186147"/>
            <a:ext cx="103083" cy="251264"/>
          </a:xfrm>
          <a:prstGeom prst="rect">
            <a:avLst/>
          </a:prstGeom>
        </p:spPr>
      </p:pic>
      <p:pic>
        <p:nvPicPr>
          <p:cNvPr id="36" name="Picture 35">
            <a:extLst>
              <a:ext uri="{FF2B5EF4-FFF2-40B4-BE49-F238E27FC236}">
                <a16:creationId xmlns:a16="http://schemas.microsoft.com/office/drawing/2014/main" id="{F69834B0-811F-43DB-9A86-8671A12849E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64390" y="3529589"/>
            <a:ext cx="103083" cy="251264"/>
          </a:xfrm>
          <a:prstGeom prst="rect">
            <a:avLst/>
          </a:prstGeom>
        </p:spPr>
      </p:pic>
      <p:pic>
        <p:nvPicPr>
          <p:cNvPr id="37" name="Picture 36">
            <a:extLst>
              <a:ext uri="{FF2B5EF4-FFF2-40B4-BE49-F238E27FC236}">
                <a16:creationId xmlns:a16="http://schemas.microsoft.com/office/drawing/2014/main" id="{E186CFF8-F9B8-48DA-A6E0-1F2EB78B51A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99635" y="2120377"/>
            <a:ext cx="103083" cy="251264"/>
          </a:xfrm>
          <a:prstGeom prst="rect">
            <a:avLst/>
          </a:prstGeom>
        </p:spPr>
      </p:pic>
      <p:pic>
        <p:nvPicPr>
          <p:cNvPr id="38" name="Picture 37">
            <a:extLst>
              <a:ext uri="{FF2B5EF4-FFF2-40B4-BE49-F238E27FC236}">
                <a16:creationId xmlns:a16="http://schemas.microsoft.com/office/drawing/2014/main" id="{9EFBEAF6-E21A-47DE-ACEF-A4B487EE2A5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56972" y="3186147"/>
            <a:ext cx="103083" cy="251264"/>
          </a:xfrm>
          <a:prstGeom prst="rect">
            <a:avLst/>
          </a:prstGeom>
        </p:spPr>
      </p:pic>
      <p:pic>
        <p:nvPicPr>
          <p:cNvPr id="39" name="Picture 38">
            <a:extLst>
              <a:ext uri="{FF2B5EF4-FFF2-40B4-BE49-F238E27FC236}">
                <a16:creationId xmlns:a16="http://schemas.microsoft.com/office/drawing/2014/main" id="{4BE6178B-CAC2-40AE-80FF-E287032F987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25531" y="2758039"/>
            <a:ext cx="103083" cy="251264"/>
          </a:xfrm>
          <a:prstGeom prst="rect">
            <a:avLst/>
          </a:prstGeom>
        </p:spPr>
      </p:pic>
      <p:pic>
        <p:nvPicPr>
          <p:cNvPr id="40" name="Picture 39">
            <a:extLst>
              <a:ext uri="{FF2B5EF4-FFF2-40B4-BE49-F238E27FC236}">
                <a16:creationId xmlns:a16="http://schemas.microsoft.com/office/drawing/2014/main" id="{C00ED4F3-1352-4337-8666-D0593EB9656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70216" y="2356155"/>
            <a:ext cx="103083" cy="251264"/>
          </a:xfrm>
          <a:prstGeom prst="rect">
            <a:avLst/>
          </a:prstGeom>
        </p:spPr>
      </p:pic>
      <p:pic>
        <p:nvPicPr>
          <p:cNvPr id="42" name="Picture 41">
            <a:extLst>
              <a:ext uri="{FF2B5EF4-FFF2-40B4-BE49-F238E27FC236}">
                <a16:creationId xmlns:a16="http://schemas.microsoft.com/office/drawing/2014/main" id="{3737E0CF-B991-4D44-A02B-5B7E946C76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36" y="2492564"/>
            <a:ext cx="1079822" cy="644212"/>
          </a:xfrm>
          <a:prstGeom prst="rect">
            <a:avLst/>
          </a:prstGeom>
        </p:spPr>
      </p:pic>
      <p:pic>
        <p:nvPicPr>
          <p:cNvPr id="43" name="Picture 42">
            <a:extLst>
              <a:ext uri="{FF2B5EF4-FFF2-40B4-BE49-F238E27FC236}">
                <a16:creationId xmlns:a16="http://schemas.microsoft.com/office/drawing/2014/main" id="{9AC360AC-7F31-43A8-B77C-6F6EF5ACB8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9852" y="2492564"/>
            <a:ext cx="1079822" cy="644212"/>
          </a:xfrm>
          <a:prstGeom prst="rect">
            <a:avLst/>
          </a:prstGeom>
        </p:spPr>
      </p:pic>
      <p:pic>
        <p:nvPicPr>
          <p:cNvPr id="67" name="Picture 66">
            <a:extLst>
              <a:ext uri="{FF2B5EF4-FFF2-40B4-BE49-F238E27FC236}">
                <a16:creationId xmlns:a16="http://schemas.microsoft.com/office/drawing/2014/main" id="{9D7EB73D-1AD2-45F6-ACAF-FAB67CA985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1516" y="2505828"/>
            <a:ext cx="1079822" cy="644212"/>
          </a:xfrm>
          <a:prstGeom prst="rect">
            <a:avLst/>
          </a:prstGeom>
        </p:spPr>
      </p:pic>
      <p:pic>
        <p:nvPicPr>
          <p:cNvPr id="73" name="Picture 72">
            <a:extLst>
              <a:ext uri="{FF2B5EF4-FFF2-40B4-BE49-F238E27FC236}">
                <a16:creationId xmlns:a16="http://schemas.microsoft.com/office/drawing/2014/main" id="{B4B91507-A6DB-41EF-8C9D-2EAAF1A250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6932" y="2505746"/>
            <a:ext cx="1079822" cy="644212"/>
          </a:xfrm>
          <a:prstGeom prst="rect">
            <a:avLst/>
          </a:prstGeom>
        </p:spPr>
      </p:pic>
      <p:pic>
        <p:nvPicPr>
          <p:cNvPr id="79" name="Picture 78">
            <a:extLst>
              <a:ext uri="{FF2B5EF4-FFF2-40B4-BE49-F238E27FC236}">
                <a16:creationId xmlns:a16="http://schemas.microsoft.com/office/drawing/2014/main" id="{9F8563B6-1046-4DEB-B74C-6932FB79A2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11137" y="2592516"/>
            <a:ext cx="103083" cy="251264"/>
          </a:xfrm>
          <a:prstGeom prst="rect">
            <a:avLst/>
          </a:prstGeom>
        </p:spPr>
      </p:pic>
      <p:pic>
        <p:nvPicPr>
          <p:cNvPr id="80" name="Picture 79">
            <a:extLst>
              <a:ext uri="{FF2B5EF4-FFF2-40B4-BE49-F238E27FC236}">
                <a16:creationId xmlns:a16="http://schemas.microsoft.com/office/drawing/2014/main" id="{5AF959C7-0B61-46FD-9A16-0344BBCC77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64312" y="3356923"/>
            <a:ext cx="565292" cy="565292"/>
          </a:xfrm>
          <a:prstGeom prst="rect">
            <a:avLst/>
          </a:prstGeom>
        </p:spPr>
      </p:pic>
      <p:pic>
        <p:nvPicPr>
          <p:cNvPr id="81" name="Picture 80">
            <a:extLst>
              <a:ext uri="{FF2B5EF4-FFF2-40B4-BE49-F238E27FC236}">
                <a16:creationId xmlns:a16="http://schemas.microsoft.com/office/drawing/2014/main" id="{91D605F8-BD3C-4449-B6B3-EE8BAE4FB6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2960" y="3349985"/>
            <a:ext cx="565292" cy="565292"/>
          </a:xfrm>
          <a:prstGeom prst="rect">
            <a:avLst/>
          </a:prstGeom>
        </p:spPr>
      </p:pic>
      <p:pic>
        <p:nvPicPr>
          <p:cNvPr id="82" name="Picture 81">
            <a:extLst>
              <a:ext uri="{FF2B5EF4-FFF2-40B4-BE49-F238E27FC236}">
                <a16:creationId xmlns:a16="http://schemas.microsoft.com/office/drawing/2014/main" id="{E4BD9DEB-C79A-432B-838C-6C995B3A9F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9508" y="3382581"/>
            <a:ext cx="565292" cy="565292"/>
          </a:xfrm>
          <a:prstGeom prst="rect">
            <a:avLst/>
          </a:prstGeom>
        </p:spPr>
      </p:pic>
      <p:pic>
        <p:nvPicPr>
          <p:cNvPr id="83" name="Picture 82">
            <a:extLst>
              <a:ext uri="{FF2B5EF4-FFF2-40B4-BE49-F238E27FC236}">
                <a16:creationId xmlns:a16="http://schemas.microsoft.com/office/drawing/2014/main" id="{67858FB9-91D2-4A05-8D74-75358E5D6C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9693" y="3366929"/>
            <a:ext cx="565292" cy="565292"/>
          </a:xfrm>
          <a:prstGeom prst="rect">
            <a:avLst/>
          </a:prstGeom>
        </p:spPr>
      </p:pic>
      <p:pic>
        <p:nvPicPr>
          <p:cNvPr id="85" name="Picture 84">
            <a:extLst>
              <a:ext uri="{FF2B5EF4-FFF2-40B4-BE49-F238E27FC236}">
                <a16:creationId xmlns:a16="http://schemas.microsoft.com/office/drawing/2014/main" id="{80ABD627-A785-4F93-912D-FB4567D00F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64731" y="3382145"/>
            <a:ext cx="565292" cy="565292"/>
          </a:xfrm>
          <a:prstGeom prst="rect">
            <a:avLst/>
          </a:prstGeom>
        </p:spPr>
      </p:pic>
      <p:sp>
        <p:nvSpPr>
          <p:cNvPr id="87" name="Rectangle 86">
            <a:extLst>
              <a:ext uri="{FF2B5EF4-FFF2-40B4-BE49-F238E27FC236}">
                <a16:creationId xmlns:a16="http://schemas.microsoft.com/office/drawing/2014/main" id="{BCE6400C-3CD5-43E3-A221-417E7F32E96A}"/>
              </a:ext>
            </a:extLst>
          </p:cNvPr>
          <p:cNvSpPr/>
          <p:nvPr/>
        </p:nvSpPr>
        <p:spPr>
          <a:xfrm>
            <a:off x="3738856" y="4623519"/>
            <a:ext cx="1895071" cy="461665"/>
          </a:xfrm>
          <a:prstGeom prst="rect">
            <a:avLst/>
          </a:prstGeom>
        </p:spPr>
        <p:txBody>
          <a:bodyPr wrap="none">
            <a:spAutoFit/>
          </a:bodyPr>
          <a:lstStyle/>
          <a:p>
            <a:pPr algn="ctr">
              <a:buNone/>
            </a:pPr>
            <a:r>
              <a:rPr lang="pt-BR" sz="2400" dirty="0">
                <a:latin typeface="Myriad Pro" panose="020B0503030403020204" pitchFamily="34" charset="0"/>
              </a:rPr>
              <a:t>30 ÷ 4 = 7 r 2</a:t>
            </a:r>
            <a:endParaRPr lang="en-GB" sz="2400" dirty="0">
              <a:latin typeface="Myriad Pro" panose="020B0503030403020204" pitchFamily="34" charset="0"/>
            </a:endParaRPr>
          </a:p>
        </p:txBody>
      </p:sp>
      <p:sp>
        <p:nvSpPr>
          <p:cNvPr id="91" name="Rectangle 90">
            <a:extLst>
              <a:ext uri="{FF2B5EF4-FFF2-40B4-BE49-F238E27FC236}">
                <a16:creationId xmlns:a16="http://schemas.microsoft.com/office/drawing/2014/main" id="{ED347153-AF08-43C1-9A9D-96A76F9E3F69}"/>
              </a:ext>
            </a:extLst>
          </p:cNvPr>
          <p:cNvSpPr/>
          <p:nvPr/>
        </p:nvSpPr>
        <p:spPr>
          <a:xfrm>
            <a:off x="3589217" y="5199583"/>
            <a:ext cx="2163028" cy="461665"/>
          </a:xfrm>
          <a:prstGeom prst="rect">
            <a:avLst/>
          </a:prstGeom>
        </p:spPr>
        <p:txBody>
          <a:bodyPr wrap="none">
            <a:spAutoFit/>
          </a:bodyPr>
          <a:lstStyle/>
          <a:p>
            <a:pPr algn="ctr">
              <a:buNone/>
            </a:pPr>
            <a:r>
              <a:rPr lang="pt-BR" sz="2400" dirty="0">
                <a:latin typeface="Myriad Pro" panose="020B0503030403020204" pitchFamily="34" charset="0"/>
              </a:rPr>
              <a:t>8 tents needed.</a:t>
            </a:r>
            <a:endParaRPr lang="en-GB" sz="2400" dirty="0">
              <a:latin typeface="Myriad Pro" panose="020B0503030403020204" pitchFamily="34" charset="0"/>
            </a:endParaRPr>
          </a:p>
        </p:txBody>
      </p:sp>
    </p:spTree>
    <p:extLst>
      <p:ext uri="{BB962C8B-B14F-4D97-AF65-F5344CB8AC3E}">
        <p14:creationId xmlns:p14="http://schemas.microsoft.com/office/powerpoint/2010/main" val="1001112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5E-6 2.59259E-6 L -0.00556 0.0574 " pathEditMode="relative" rAng="0" ptsTypes="AA">
                                      <p:cBhvr>
                                        <p:cTn id="6" dur="2000" fill="hold"/>
                                        <p:tgtEl>
                                          <p:spTgt spid="20"/>
                                        </p:tgtEl>
                                        <p:attrNameLst>
                                          <p:attrName>ppt_x</p:attrName>
                                          <p:attrName>ppt_y</p:attrName>
                                        </p:attrNameLst>
                                      </p:cBhvr>
                                      <p:rCtr x="-278" y="2870"/>
                                    </p:animMotion>
                                  </p:childTnLst>
                                </p:cTn>
                              </p:par>
                              <p:par>
                                <p:cTn id="7" presetID="42" presetClass="path" presetSubtype="0" accel="50000" decel="50000" fill="hold" nodeType="withEffect">
                                  <p:stCondLst>
                                    <p:cond delay="0"/>
                                  </p:stCondLst>
                                  <p:childTnLst>
                                    <p:animMotion origin="layout" path="M 0 -4.44444E-6 L -0.0691 0.06412 " pathEditMode="relative" rAng="0" ptsTypes="AA">
                                      <p:cBhvr>
                                        <p:cTn id="8" dur="2000" fill="hold"/>
                                        <p:tgtEl>
                                          <p:spTgt spid="26"/>
                                        </p:tgtEl>
                                        <p:attrNameLst>
                                          <p:attrName>ppt_x</p:attrName>
                                          <p:attrName>ppt_y</p:attrName>
                                        </p:attrNameLst>
                                      </p:cBhvr>
                                      <p:rCtr x="-3455" y="3194"/>
                                    </p:animMotion>
                                  </p:childTnLst>
                                </p:cTn>
                              </p:par>
                              <p:par>
                                <p:cTn id="9" presetID="42" presetClass="path" presetSubtype="0" accel="50000" decel="50000" fill="hold" nodeType="withEffect">
                                  <p:stCondLst>
                                    <p:cond delay="0"/>
                                  </p:stCondLst>
                                  <p:childTnLst>
                                    <p:animMotion origin="layout" path="M -4.44444E-6 1.11111E-6 L -0.07482 -0.04583 " pathEditMode="relative" rAng="0" ptsTypes="AA">
                                      <p:cBhvr>
                                        <p:cTn id="10" dur="2000" fill="hold"/>
                                        <p:tgtEl>
                                          <p:spTgt spid="25"/>
                                        </p:tgtEl>
                                        <p:attrNameLst>
                                          <p:attrName>ppt_x</p:attrName>
                                          <p:attrName>ppt_y</p:attrName>
                                        </p:attrNameLst>
                                      </p:cBhvr>
                                      <p:rCtr x="-3750" y="-2292"/>
                                    </p:animMotion>
                                  </p:childTnLst>
                                </p:cTn>
                              </p:par>
                              <p:par>
                                <p:cTn id="11" presetID="42" presetClass="path" presetSubtype="0" accel="50000" decel="50000" fill="hold" nodeType="withEffect">
                                  <p:stCondLst>
                                    <p:cond delay="0"/>
                                  </p:stCondLst>
                                  <p:childTnLst>
                                    <p:animMotion origin="layout" path="M 1.66667E-6 -1.11111E-6 L -0.01615 -0.12778 " pathEditMode="relative" rAng="0" ptsTypes="AA">
                                      <p:cBhvr>
                                        <p:cTn id="12" dur="2000" fill="hold"/>
                                        <p:tgtEl>
                                          <p:spTgt spid="23"/>
                                        </p:tgtEl>
                                        <p:attrNameLst>
                                          <p:attrName>ppt_x</p:attrName>
                                          <p:attrName>ppt_y</p:attrName>
                                        </p:attrNameLst>
                                      </p:cBhvr>
                                      <p:rCtr x="-816" y="-6389"/>
                                    </p:animMotion>
                                  </p:childTnLst>
                                </p:cTn>
                              </p:par>
                            </p:childTnLst>
                          </p:cTn>
                        </p:par>
                        <p:par>
                          <p:cTn id="13" fill="hold">
                            <p:stCondLst>
                              <p:cond delay="2000"/>
                            </p:stCondLst>
                            <p:childTnLst>
                              <p:par>
                                <p:cTn id="14" presetID="10" presetClass="entr" presetSubtype="0" fill="hold" nodeType="afterEffect">
                                  <p:stCondLst>
                                    <p:cond delay="20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500"/>
                                        <p:tgtEl>
                                          <p:spTgt spid="42"/>
                                        </p:tgtEl>
                                      </p:cBhvr>
                                    </p:animEffect>
                                  </p:childTnLst>
                                </p:cTn>
                              </p:par>
                              <p:par>
                                <p:cTn id="17" presetID="10" presetClass="entr" presetSubtype="0" fill="hold" nodeType="withEffect">
                                  <p:stCondLst>
                                    <p:cond delay="2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xit" presetSubtype="0" fill="hold" nodeType="withEffect">
                                  <p:stCondLst>
                                    <p:cond delay="200"/>
                                  </p:stCondLst>
                                  <p:childTnLst>
                                    <p:animEffect transition="out" filter="fade">
                                      <p:cBhvr>
                                        <p:cTn id="21" dur="500"/>
                                        <p:tgtEl>
                                          <p:spTgt spid="20"/>
                                        </p:tgtEl>
                                      </p:cBhvr>
                                    </p:animEffect>
                                    <p:set>
                                      <p:cBhvr>
                                        <p:cTn id="22" dur="1" fill="hold">
                                          <p:stCondLst>
                                            <p:cond delay="499"/>
                                          </p:stCondLst>
                                        </p:cTn>
                                        <p:tgtEl>
                                          <p:spTgt spid="20"/>
                                        </p:tgtEl>
                                        <p:attrNameLst>
                                          <p:attrName>style.visibility</p:attrName>
                                        </p:attrNameLst>
                                      </p:cBhvr>
                                      <p:to>
                                        <p:strVal val="hidden"/>
                                      </p:to>
                                    </p:set>
                                  </p:childTnLst>
                                </p:cTn>
                              </p:par>
                              <p:par>
                                <p:cTn id="23" presetID="10" presetClass="exit" presetSubtype="0" fill="hold" nodeType="withEffect">
                                  <p:stCondLst>
                                    <p:cond delay="200"/>
                                  </p:stCondLst>
                                  <p:childTnLst>
                                    <p:animEffect transition="out" filter="fade">
                                      <p:cBhvr>
                                        <p:cTn id="24" dur="500"/>
                                        <p:tgtEl>
                                          <p:spTgt spid="26"/>
                                        </p:tgtEl>
                                      </p:cBhvr>
                                    </p:animEffect>
                                    <p:set>
                                      <p:cBhvr>
                                        <p:cTn id="25" dur="1" fill="hold">
                                          <p:stCondLst>
                                            <p:cond delay="499"/>
                                          </p:stCondLst>
                                        </p:cTn>
                                        <p:tgtEl>
                                          <p:spTgt spid="26"/>
                                        </p:tgtEl>
                                        <p:attrNameLst>
                                          <p:attrName>style.visibility</p:attrName>
                                        </p:attrNameLst>
                                      </p:cBhvr>
                                      <p:to>
                                        <p:strVal val="hidden"/>
                                      </p:to>
                                    </p:set>
                                  </p:childTnLst>
                                </p:cTn>
                              </p:par>
                              <p:par>
                                <p:cTn id="26" presetID="10" presetClass="exit" presetSubtype="0" fill="hold" nodeType="withEffect">
                                  <p:stCondLst>
                                    <p:cond delay="200"/>
                                  </p:stCondLst>
                                  <p:childTnLst>
                                    <p:animEffect transition="out" filter="fade">
                                      <p:cBhvr>
                                        <p:cTn id="27" dur="500"/>
                                        <p:tgtEl>
                                          <p:spTgt spid="25"/>
                                        </p:tgtEl>
                                      </p:cBhvr>
                                    </p:animEffect>
                                    <p:set>
                                      <p:cBhvr>
                                        <p:cTn id="28" dur="1" fill="hold">
                                          <p:stCondLst>
                                            <p:cond delay="499"/>
                                          </p:stCondLst>
                                        </p:cTn>
                                        <p:tgtEl>
                                          <p:spTgt spid="25"/>
                                        </p:tgtEl>
                                        <p:attrNameLst>
                                          <p:attrName>style.visibility</p:attrName>
                                        </p:attrNameLst>
                                      </p:cBhvr>
                                      <p:to>
                                        <p:strVal val="hidden"/>
                                      </p:to>
                                    </p:set>
                                  </p:childTnLst>
                                </p:cTn>
                              </p:par>
                              <p:par>
                                <p:cTn id="29" presetID="10" presetClass="exit" presetSubtype="0" fill="hold" nodeType="withEffect">
                                  <p:stCondLst>
                                    <p:cond delay="200"/>
                                  </p:stCondLst>
                                  <p:childTnLst>
                                    <p:animEffect transition="out" filter="fade">
                                      <p:cBhvr>
                                        <p:cTn id="30" dur="500"/>
                                        <p:tgtEl>
                                          <p:spTgt spid="23"/>
                                        </p:tgtEl>
                                      </p:cBhvr>
                                    </p:animEffect>
                                    <p:set>
                                      <p:cBhvr>
                                        <p:cTn id="31" dur="1" fill="hold">
                                          <p:stCondLst>
                                            <p:cond delay="499"/>
                                          </p:stCondLst>
                                        </p:cTn>
                                        <p:tgtEl>
                                          <p:spTgt spid="23"/>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42" presetClass="path" presetSubtype="0" accel="50000" decel="50000" fill="hold" nodeType="clickEffect">
                                  <p:stCondLst>
                                    <p:cond delay="0"/>
                                  </p:stCondLst>
                                  <p:childTnLst>
                                    <p:animMotion origin="layout" path="M 3.61111E-6 -2.22222E-6 L -0.01059 -0.16134 " pathEditMode="relative" rAng="0" ptsTypes="AA">
                                      <p:cBhvr>
                                        <p:cTn id="35" dur="2000" fill="hold"/>
                                        <p:tgtEl>
                                          <p:spTgt spid="21"/>
                                        </p:tgtEl>
                                        <p:attrNameLst>
                                          <p:attrName>ppt_x</p:attrName>
                                          <p:attrName>ppt_y</p:attrName>
                                        </p:attrNameLst>
                                      </p:cBhvr>
                                      <p:rCtr x="-538" y="-8079"/>
                                    </p:animMotion>
                                  </p:childTnLst>
                                </p:cTn>
                              </p:par>
                              <p:par>
                                <p:cTn id="36" presetID="42" presetClass="path" presetSubtype="0" accel="50000" decel="50000" fill="hold" nodeType="withEffect">
                                  <p:stCondLst>
                                    <p:cond delay="0"/>
                                  </p:stCondLst>
                                  <p:childTnLst>
                                    <p:animMotion origin="layout" path="M 0 -1.11111E-6 L -0.05573 -0.11296 " pathEditMode="relative" rAng="0" ptsTypes="AA">
                                      <p:cBhvr>
                                        <p:cTn id="37" dur="2000" fill="hold"/>
                                        <p:tgtEl>
                                          <p:spTgt spid="24"/>
                                        </p:tgtEl>
                                        <p:attrNameLst>
                                          <p:attrName>ppt_x</p:attrName>
                                          <p:attrName>ppt_y</p:attrName>
                                        </p:attrNameLst>
                                      </p:cBhvr>
                                      <p:rCtr x="-2795" y="-5648"/>
                                    </p:animMotion>
                                  </p:childTnLst>
                                </p:cTn>
                              </p:par>
                              <p:par>
                                <p:cTn id="38" presetID="42" presetClass="path" presetSubtype="0" accel="50000" decel="50000" fill="hold" nodeType="withEffect">
                                  <p:stCondLst>
                                    <p:cond delay="0"/>
                                  </p:stCondLst>
                                  <p:childTnLst>
                                    <p:animMotion origin="layout" path="M 0 -3.7037E-7 L -0.05017 0.01088 " pathEditMode="relative" rAng="0" ptsTypes="AA">
                                      <p:cBhvr>
                                        <p:cTn id="39" dur="2000" fill="hold"/>
                                        <p:tgtEl>
                                          <p:spTgt spid="14"/>
                                        </p:tgtEl>
                                        <p:attrNameLst>
                                          <p:attrName>ppt_x</p:attrName>
                                          <p:attrName>ppt_y</p:attrName>
                                        </p:attrNameLst>
                                      </p:cBhvr>
                                      <p:rCtr x="-2517" y="532"/>
                                    </p:animMotion>
                                  </p:childTnLst>
                                </p:cTn>
                              </p:par>
                              <p:par>
                                <p:cTn id="40" presetID="42" presetClass="path" presetSubtype="0" accel="50000" decel="50000" fill="hold" nodeType="withEffect">
                                  <p:stCondLst>
                                    <p:cond delay="0"/>
                                  </p:stCondLst>
                                  <p:childTnLst>
                                    <p:animMotion origin="layout" path="M 0.00139 -0.00162 L 0.004 0.07269 " pathEditMode="relative" rAng="0" ptsTypes="AA">
                                      <p:cBhvr>
                                        <p:cTn id="41" dur="2000" fill="hold"/>
                                        <p:tgtEl>
                                          <p:spTgt spid="11"/>
                                        </p:tgtEl>
                                        <p:attrNameLst>
                                          <p:attrName>ppt_x</p:attrName>
                                          <p:attrName>ppt_y</p:attrName>
                                        </p:attrNameLst>
                                      </p:cBhvr>
                                      <p:rCtr x="122" y="3704"/>
                                    </p:animMotion>
                                  </p:childTnLst>
                                </p:cTn>
                              </p:par>
                            </p:childTnLst>
                          </p:cTn>
                        </p:par>
                        <p:par>
                          <p:cTn id="42" fill="hold">
                            <p:stCondLst>
                              <p:cond delay="2000"/>
                            </p:stCondLst>
                            <p:childTnLst>
                              <p:par>
                                <p:cTn id="43" presetID="10" presetClass="entr" presetSubtype="0" fill="hold" nodeType="afterEffect">
                                  <p:stCondLst>
                                    <p:cond delay="200"/>
                                  </p:stCondLst>
                                  <p:childTnLst>
                                    <p:set>
                                      <p:cBhvr>
                                        <p:cTn id="44" dur="1" fill="hold">
                                          <p:stCondLst>
                                            <p:cond delay="0"/>
                                          </p:stCondLst>
                                        </p:cTn>
                                        <p:tgtEl>
                                          <p:spTgt spid="43"/>
                                        </p:tgtEl>
                                        <p:attrNameLst>
                                          <p:attrName>style.visibility</p:attrName>
                                        </p:attrNameLst>
                                      </p:cBhvr>
                                      <p:to>
                                        <p:strVal val="visible"/>
                                      </p:to>
                                    </p:set>
                                    <p:animEffect transition="in" filter="fade">
                                      <p:cBhvr>
                                        <p:cTn id="45" dur="500"/>
                                        <p:tgtEl>
                                          <p:spTgt spid="43"/>
                                        </p:tgtEl>
                                      </p:cBhvr>
                                    </p:animEffect>
                                  </p:childTnLst>
                                </p:cTn>
                              </p:par>
                              <p:par>
                                <p:cTn id="46" presetID="10" presetClass="entr" presetSubtype="0" fill="hold" nodeType="withEffect">
                                  <p:stCondLst>
                                    <p:cond delay="20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500"/>
                                        <p:tgtEl>
                                          <p:spTgt spid="7"/>
                                        </p:tgtEl>
                                      </p:cBhvr>
                                    </p:animEffect>
                                  </p:childTnLst>
                                </p:cTn>
                              </p:par>
                              <p:par>
                                <p:cTn id="49" presetID="10" presetClass="exit" presetSubtype="0" fill="hold" nodeType="withEffect">
                                  <p:stCondLst>
                                    <p:cond delay="200"/>
                                  </p:stCondLst>
                                  <p:childTnLst>
                                    <p:animEffect transition="out" filter="fade">
                                      <p:cBhvr>
                                        <p:cTn id="50" dur="500"/>
                                        <p:tgtEl>
                                          <p:spTgt spid="21"/>
                                        </p:tgtEl>
                                      </p:cBhvr>
                                    </p:animEffect>
                                    <p:set>
                                      <p:cBhvr>
                                        <p:cTn id="51" dur="1" fill="hold">
                                          <p:stCondLst>
                                            <p:cond delay="499"/>
                                          </p:stCondLst>
                                        </p:cTn>
                                        <p:tgtEl>
                                          <p:spTgt spid="21"/>
                                        </p:tgtEl>
                                        <p:attrNameLst>
                                          <p:attrName>style.visibility</p:attrName>
                                        </p:attrNameLst>
                                      </p:cBhvr>
                                      <p:to>
                                        <p:strVal val="hidden"/>
                                      </p:to>
                                    </p:set>
                                  </p:childTnLst>
                                </p:cTn>
                              </p:par>
                              <p:par>
                                <p:cTn id="52" presetID="10" presetClass="exit" presetSubtype="0" fill="hold" nodeType="withEffect">
                                  <p:stCondLst>
                                    <p:cond delay="200"/>
                                  </p:stCondLst>
                                  <p:childTnLst>
                                    <p:animEffect transition="out" filter="fade">
                                      <p:cBhvr>
                                        <p:cTn id="53" dur="500"/>
                                        <p:tgtEl>
                                          <p:spTgt spid="24"/>
                                        </p:tgtEl>
                                      </p:cBhvr>
                                    </p:animEffect>
                                    <p:set>
                                      <p:cBhvr>
                                        <p:cTn id="54" dur="1" fill="hold">
                                          <p:stCondLst>
                                            <p:cond delay="499"/>
                                          </p:stCondLst>
                                        </p:cTn>
                                        <p:tgtEl>
                                          <p:spTgt spid="24"/>
                                        </p:tgtEl>
                                        <p:attrNameLst>
                                          <p:attrName>style.visibility</p:attrName>
                                        </p:attrNameLst>
                                      </p:cBhvr>
                                      <p:to>
                                        <p:strVal val="hidden"/>
                                      </p:to>
                                    </p:set>
                                  </p:childTnLst>
                                </p:cTn>
                              </p:par>
                              <p:par>
                                <p:cTn id="55" presetID="10" presetClass="exit" presetSubtype="0" fill="hold" nodeType="withEffect">
                                  <p:stCondLst>
                                    <p:cond delay="200"/>
                                  </p:stCondLst>
                                  <p:childTnLst>
                                    <p:animEffect transition="out" filter="fade">
                                      <p:cBhvr>
                                        <p:cTn id="56" dur="500"/>
                                        <p:tgtEl>
                                          <p:spTgt spid="14"/>
                                        </p:tgtEl>
                                      </p:cBhvr>
                                    </p:animEffect>
                                    <p:set>
                                      <p:cBhvr>
                                        <p:cTn id="57" dur="1" fill="hold">
                                          <p:stCondLst>
                                            <p:cond delay="499"/>
                                          </p:stCondLst>
                                        </p:cTn>
                                        <p:tgtEl>
                                          <p:spTgt spid="14"/>
                                        </p:tgtEl>
                                        <p:attrNameLst>
                                          <p:attrName>style.visibility</p:attrName>
                                        </p:attrNameLst>
                                      </p:cBhvr>
                                      <p:to>
                                        <p:strVal val="hidden"/>
                                      </p:to>
                                    </p:set>
                                  </p:childTnLst>
                                </p:cTn>
                              </p:par>
                              <p:par>
                                <p:cTn id="58" presetID="10" presetClass="exit" presetSubtype="0" fill="hold" nodeType="withEffect">
                                  <p:stCondLst>
                                    <p:cond delay="200"/>
                                  </p:stCondLst>
                                  <p:childTnLst>
                                    <p:animEffect transition="out" filter="fade">
                                      <p:cBhvr>
                                        <p:cTn id="59" dur="500"/>
                                        <p:tgtEl>
                                          <p:spTgt spid="11"/>
                                        </p:tgtEl>
                                      </p:cBhvr>
                                    </p:animEffect>
                                    <p:set>
                                      <p:cBhvr>
                                        <p:cTn id="60" dur="1" fill="hold">
                                          <p:stCondLst>
                                            <p:cond delay="499"/>
                                          </p:stCondLst>
                                        </p:cTn>
                                        <p:tgtEl>
                                          <p:spTgt spid="11"/>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42" presetClass="path" presetSubtype="0" accel="50000" decel="50000" fill="hold" nodeType="clickEffect">
                                  <p:stCondLst>
                                    <p:cond delay="0"/>
                                  </p:stCondLst>
                                  <p:childTnLst>
                                    <p:animMotion origin="layout" path="M -1.66667E-6 1.85185E-6 L 0.04236 0.0875 " pathEditMode="relative" rAng="0" ptsTypes="AA">
                                      <p:cBhvr>
                                        <p:cTn id="64" dur="2000" fill="hold"/>
                                        <p:tgtEl>
                                          <p:spTgt spid="28"/>
                                        </p:tgtEl>
                                        <p:attrNameLst>
                                          <p:attrName>ppt_x</p:attrName>
                                          <p:attrName>ppt_y</p:attrName>
                                        </p:attrNameLst>
                                      </p:cBhvr>
                                      <p:rCtr x="2118" y="4375"/>
                                    </p:animMotion>
                                  </p:childTnLst>
                                </p:cTn>
                              </p:par>
                              <p:par>
                                <p:cTn id="65" presetID="42" presetClass="path" presetSubtype="0" accel="50000" decel="50000" fill="hold" nodeType="withEffect">
                                  <p:stCondLst>
                                    <p:cond delay="0"/>
                                  </p:stCondLst>
                                  <p:childTnLst>
                                    <p:animMotion origin="layout" path="M -4.44444E-6 -3.33333E-6 L -0.01597 0.02385 " pathEditMode="relative" rAng="0" ptsTypes="AA">
                                      <p:cBhvr>
                                        <p:cTn id="66" dur="2000" fill="hold"/>
                                        <p:tgtEl>
                                          <p:spTgt spid="30"/>
                                        </p:tgtEl>
                                        <p:attrNameLst>
                                          <p:attrName>ppt_x</p:attrName>
                                          <p:attrName>ppt_y</p:attrName>
                                        </p:attrNameLst>
                                      </p:cBhvr>
                                      <p:rCtr x="-799" y="1181"/>
                                    </p:animMotion>
                                  </p:childTnLst>
                                </p:cTn>
                              </p:par>
                              <p:par>
                                <p:cTn id="67" presetID="42" presetClass="path" presetSubtype="0" accel="50000" decel="50000" fill="hold" nodeType="withEffect">
                                  <p:stCondLst>
                                    <p:cond delay="0"/>
                                  </p:stCondLst>
                                  <p:childTnLst>
                                    <p:animMotion origin="layout" path="M 2.77778E-6 -7.40741E-7 L 0.00382 -0.10486 " pathEditMode="relative" rAng="0" ptsTypes="AA">
                                      <p:cBhvr>
                                        <p:cTn id="68" dur="2000" fill="hold"/>
                                        <p:tgtEl>
                                          <p:spTgt spid="15"/>
                                        </p:tgtEl>
                                        <p:attrNameLst>
                                          <p:attrName>ppt_x</p:attrName>
                                          <p:attrName>ppt_y</p:attrName>
                                        </p:attrNameLst>
                                      </p:cBhvr>
                                      <p:rCtr x="191" y="-5255"/>
                                    </p:animMotion>
                                  </p:childTnLst>
                                </p:cTn>
                              </p:par>
                              <p:par>
                                <p:cTn id="69" presetID="42" presetClass="path" presetSubtype="0" accel="50000" decel="50000" fill="hold" nodeType="withEffect">
                                  <p:stCondLst>
                                    <p:cond delay="0"/>
                                  </p:stCondLst>
                                  <p:childTnLst>
                                    <p:animMotion origin="layout" path="M 5E-6 4.07407E-6 L -0.04357 -0.14375 " pathEditMode="relative" rAng="0" ptsTypes="AA">
                                      <p:cBhvr>
                                        <p:cTn id="70" dur="2000" fill="hold"/>
                                        <p:tgtEl>
                                          <p:spTgt spid="19"/>
                                        </p:tgtEl>
                                        <p:attrNameLst>
                                          <p:attrName>ppt_x</p:attrName>
                                          <p:attrName>ppt_y</p:attrName>
                                        </p:attrNameLst>
                                      </p:cBhvr>
                                      <p:rCtr x="-2187" y="-7199"/>
                                    </p:animMotion>
                                  </p:childTnLst>
                                </p:cTn>
                              </p:par>
                            </p:childTnLst>
                          </p:cTn>
                        </p:par>
                        <p:par>
                          <p:cTn id="71" fill="hold">
                            <p:stCondLst>
                              <p:cond delay="2000"/>
                            </p:stCondLst>
                            <p:childTnLst>
                              <p:par>
                                <p:cTn id="72" presetID="10" presetClass="entr" presetSubtype="0" fill="hold" nodeType="afterEffect">
                                  <p:stCondLst>
                                    <p:cond delay="200"/>
                                  </p:stCondLst>
                                  <p:childTnLst>
                                    <p:set>
                                      <p:cBhvr>
                                        <p:cTn id="73" dur="1" fill="hold">
                                          <p:stCondLst>
                                            <p:cond delay="0"/>
                                          </p:stCondLst>
                                        </p:cTn>
                                        <p:tgtEl>
                                          <p:spTgt spid="49"/>
                                        </p:tgtEl>
                                        <p:attrNameLst>
                                          <p:attrName>style.visibility</p:attrName>
                                        </p:attrNameLst>
                                      </p:cBhvr>
                                      <p:to>
                                        <p:strVal val="visible"/>
                                      </p:to>
                                    </p:set>
                                    <p:animEffect transition="in" filter="fade">
                                      <p:cBhvr>
                                        <p:cTn id="74" dur="500"/>
                                        <p:tgtEl>
                                          <p:spTgt spid="49"/>
                                        </p:tgtEl>
                                      </p:cBhvr>
                                    </p:animEffect>
                                  </p:childTnLst>
                                </p:cTn>
                              </p:par>
                              <p:par>
                                <p:cTn id="75" presetID="10" presetClass="entr" presetSubtype="0" fill="hold" nodeType="withEffect">
                                  <p:stCondLst>
                                    <p:cond delay="200"/>
                                  </p:stCondLst>
                                  <p:childTnLst>
                                    <p:set>
                                      <p:cBhvr>
                                        <p:cTn id="76" dur="1" fill="hold">
                                          <p:stCondLst>
                                            <p:cond delay="0"/>
                                          </p:stCondLst>
                                        </p:cTn>
                                        <p:tgtEl>
                                          <p:spTgt spid="81"/>
                                        </p:tgtEl>
                                        <p:attrNameLst>
                                          <p:attrName>style.visibility</p:attrName>
                                        </p:attrNameLst>
                                      </p:cBhvr>
                                      <p:to>
                                        <p:strVal val="visible"/>
                                      </p:to>
                                    </p:set>
                                    <p:animEffect transition="in" filter="fade">
                                      <p:cBhvr>
                                        <p:cTn id="77" dur="500"/>
                                        <p:tgtEl>
                                          <p:spTgt spid="81"/>
                                        </p:tgtEl>
                                      </p:cBhvr>
                                    </p:animEffect>
                                  </p:childTnLst>
                                </p:cTn>
                              </p:par>
                              <p:par>
                                <p:cTn id="78" presetID="10" presetClass="exit" presetSubtype="0" fill="hold" nodeType="withEffect">
                                  <p:stCondLst>
                                    <p:cond delay="200"/>
                                  </p:stCondLst>
                                  <p:childTnLst>
                                    <p:animEffect transition="out" filter="fade">
                                      <p:cBhvr>
                                        <p:cTn id="79" dur="500"/>
                                        <p:tgtEl>
                                          <p:spTgt spid="28"/>
                                        </p:tgtEl>
                                      </p:cBhvr>
                                    </p:animEffect>
                                    <p:set>
                                      <p:cBhvr>
                                        <p:cTn id="80" dur="1" fill="hold">
                                          <p:stCondLst>
                                            <p:cond delay="499"/>
                                          </p:stCondLst>
                                        </p:cTn>
                                        <p:tgtEl>
                                          <p:spTgt spid="28"/>
                                        </p:tgtEl>
                                        <p:attrNameLst>
                                          <p:attrName>style.visibility</p:attrName>
                                        </p:attrNameLst>
                                      </p:cBhvr>
                                      <p:to>
                                        <p:strVal val="hidden"/>
                                      </p:to>
                                    </p:set>
                                  </p:childTnLst>
                                </p:cTn>
                              </p:par>
                              <p:par>
                                <p:cTn id="81" presetID="10" presetClass="exit" presetSubtype="0" fill="hold" nodeType="withEffect">
                                  <p:stCondLst>
                                    <p:cond delay="200"/>
                                  </p:stCondLst>
                                  <p:childTnLst>
                                    <p:animEffect transition="out" filter="fade">
                                      <p:cBhvr>
                                        <p:cTn id="82" dur="500"/>
                                        <p:tgtEl>
                                          <p:spTgt spid="30"/>
                                        </p:tgtEl>
                                      </p:cBhvr>
                                    </p:animEffect>
                                    <p:set>
                                      <p:cBhvr>
                                        <p:cTn id="83" dur="1" fill="hold">
                                          <p:stCondLst>
                                            <p:cond delay="499"/>
                                          </p:stCondLst>
                                        </p:cTn>
                                        <p:tgtEl>
                                          <p:spTgt spid="30"/>
                                        </p:tgtEl>
                                        <p:attrNameLst>
                                          <p:attrName>style.visibility</p:attrName>
                                        </p:attrNameLst>
                                      </p:cBhvr>
                                      <p:to>
                                        <p:strVal val="hidden"/>
                                      </p:to>
                                    </p:set>
                                  </p:childTnLst>
                                </p:cTn>
                              </p:par>
                              <p:par>
                                <p:cTn id="84" presetID="10" presetClass="exit" presetSubtype="0" fill="hold" nodeType="withEffect">
                                  <p:stCondLst>
                                    <p:cond delay="200"/>
                                  </p:stCondLst>
                                  <p:childTnLst>
                                    <p:animEffect transition="out" filter="fade">
                                      <p:cBhvr>
                                        <p:cTn id="85" dur="500"/>
                                        <p:tgtEl>
                                          <p:spTgt spid="15"/>
                                        </p:tgtEl>
                                      </p:cBhvr>
                                    </p:animEffect>
                                    <p:set>
                                      <p:cBhvr>
                                        <p:cTn id="86" dur="1" fill="hold">
                                          <p:stCondLst>
                                            <p:cond delay="499"/>
                                          </p:stCondLst>
                                        </p:cTn>
                                        <p:tgtEl>
                                          <p:spTgt spid="15"/>
                                        </p:tgtEl>
                                        <p:attrNameLst>
                                          <p:attrName>style.visibility</p:attrName>
                                        </p:attrNameLst>
                                      </p:cBhvr>
                                      <p:to>
                                        <p:strVal val="hidden"/>
                                      </p:to>
                                    </p:set>
                                  </p:childTnLst>
                                </p:cTn>
                              </p:par>
                              <p:par>
                                <p:cTn id="87" presetID="10" presetClass="exit" presetSubtype="0" fill="hold" nodeType="withEffect">
                                  <p:stCondLst>
                                    <p:cond delay="200"/>
                                  </p:stCondLst>
                                  <p:childTnLst>
                                    <p:animEffect transition="out" filter="fade">
                                      <p:cBhvr>
                                        <p:cTn id="88" dur="500"/>
                                        <p:tgtEl>
                                          <p:spTgt spid="19"/>
                                        </p:tgtEl>
                                      </p:cBhvr>
                                    </p:animEffect>
                                    <p:set>
                                      <p:cBhvr>
                                        <p:cTn id="89" dur="1" fill="hold">
                                          <p:stCondLst>
                                            <p:cond delay="499"/>
                                          </p:stCondLst>
                                        </p:cTn>
                                        <p:tgtEl>
                                          <p:spTgt spid="19"/>
                                        </p:tgtEl>
                                        <p:attrNameLst>
                                          <p:attrName>style.visibility</p:attrName>
                                        </p:attrNameLst>
                                      </p:cBhvr>
                                      <p:to>
                                        <p:strVal val="hidden"/>
                                      </p:to>
                                    </p:set>
                                  </p:childTnLst>
                                </p:cTn>
                              </p:par>
                            </p:childTnLst>
                          </p:cTn>
                        </p:par>
                      </p:childTnLst>
                    </p:cTn>
                  </p:par>
                  <p:par>
                    <p:cTn id="90" fill="hold">
                      <p:stCondLst>
                        <p:cond delay="indefinite"/>
                      </p:stCondLst>
                      <p:childTnLst>
                        <p:par>
                          <p:cTn id="91" fill="hold">
                            <p:stCondLst>
                              <p:cond delay="0"/>
                            </p:stCondLst>
                            <p:childTnLst>
                              <p:par>
                                <p:cTn id="92" presetID="42" presetClass="path" presetSubtype="0" accel="50000" decel="50000" fill="hold" nodeType="clickEffect">
                                  <p:stCondLst>
                                    <p:cond delay="0"/>
                                  </p:stCondLst>
                                  <p:childTnLst>
                                    <p:animMotion origin="layout" path="M 8.33333E-7 -2.22222E-6 L -0.0316 -0.01157 " pathEditMode="relative" rAng="0" ptsTypes="AA">
                                      <p:cBhvr>
                                        <p:cTn id="93" dur="2000" fill="hold"/>
                                        <p:tgtEl>
                                          <p:spTgt spid="34"/>
                                        </p:tgtEl>
                                        <p:attrNameLst>
                                          <p:attrName>ppt_x</p:attrName>
                                          <p:attrName>ppt_y</p:attrName>
                                        </p:attrNameLst>
                                      </p:cBhvr>
                                      <p:rCtr x="-1580" y="-579"/>
                                    </p:animMotion>
                                  </p:childTnLst>
                                </p:cTn>
                              </p:par>
                              <p:par>
                                <p:cTn id="94" presetID="42" presetClass="path" presetSubtype="0" accel="50000" decel="50000" fill="hold" nodeType="withEffect">
                                  <p:stCondLst>
                                    <p:cond delay="0"/>
                                  </p:stCondLst>
                                  <p:childTnLst>
                                    <p:animMotion origin="layout" path="M 8.33333E-7 7.40741E-7 L 0.01858 0.08889 " pathEditMode="relative" rAng="0" ptsTypes="AA">
                                      <p:cBhvr>
                                        <p:cTn id="95" dur="2000" fill="hold"/>
                                        <p:tgtEl>
                                          <p:spTgt spid="33"/>
                                        </p:tgtEl>
                                        <p:attrNameLst>
                                          <p:attrName>ppt_x</p:attrName>
                                          <p:attrName>ppt_y</p:attrName>
                                        </p:attrNameLst>
                                      </p:cBhvr>
                                      <p:rCtr x="920" y="4444"/>
                                    </p:animMotion>
                                  </p:childTnLst>
                                </p:cTn>
                              </p:par>
                              <p:par>
                                <p:cTn id="96" presetID="42" presetClass="path" presetSubtype="0" accel="50000" decel="50000" fill="hold" nodeType="withEffect">
                                  <p:stCondLst>
                                    <p:cond delay="0"/>
                                  </p:stCondLst>
                                  <p:childTnLst>
                                    <p:animMotion origin="layout" path="M -1.11111E-6 -3.7037E-6 L 0.02136 -0.0618 " pathEditMode="relative" rAng="0" ptsTypes="AA">
                                      <p:cBhvr>
                                        <p:cTn id="97" dur="2000" fill="hold"/>
                                        <p:tgtEl>
                                          <p:spTgt spid="31"/>
                                        </p:tgtEl>
                                        <p:attrNameLst>
                                          <p:attrName>ppt_x</p:attrName>
                                          <p:attrName>ppt_y</p:attrName>
                                        </p:attrNameLst>
                                      </p:cBhvr>
                                      <p:rCtr x="1059" y="-3102"/>
                                    </p:animMotion>
                                  </p:childTnLst>
                                </p:cTn>
                              </p:par>
                              <p:par>
                                <p:cTn id="98" presetID="42" presetClass="path" presetSubtype="0" accel="50000" decel="50000" fill="hold" nodeType="withEffect">
                                  <p:stCondLst>
                                    <p:cond delay="0"/>
                                  </p:stCondLst>
                                  <p:childTnLst>
                                    <p:animMotion origin="layout" path="M 5E-6 -2.59259E-6 L -0.01476 -0.11944 " pathEditMode="relative" rAng="0" ptsTypes="AA">
                                      <p:cBhvr>
                                        <p:cTn id="99" dur="2000" fill="hold"/>
                                        <p:tgtEl>
                                          <p:spTgt spid="27"/>
                                        </p:tgtEl>
                                        <p:attrNameLst>
                                          <p:attrName>ppt_x</p:attrName>
                                          <p:attrName>ppt_y</p:attrName>
                                        </p:attrNameLst>
                                      </p:cBhvr>
                                      <p:rCtr x="-747" y="-5972"/>
                                    </p:animMotion>
                                  </p:childTnLst>
                                </p:cTn>
                              </p:par>
                            </p:childTnLst>
                          </p:cTn>
                        </p:par>
                        <p:par>
                          <p:cTn id="100" fill="hold">
                            <p:stCondLst>
                              <p:cond delay="2000"/>
                            </p:stCondLst>
                            <p:childTnLst>
                              <p:par>
                                <p:cTn id="101" presetID="10" presetClass="entr" presetSubtype="0" fill="hold" nodeType="afterEffect">
                                  <p:stCondLst>
                                    <p:cond delay="200"/>
                                  </p:stCondLst>
                                  <p:childTnLst>
                                    <p:set>
                                      <p:cBhvr>
                                        <p:cTn id="102" dur="1" fill="hold">
                                          <p:stCondLst>
                                            <p:cond delay="0"/>
                                          </p:stCondLst>
                                        </p:cTn>
                                        <p:tgtEl>
                                          <p:spTgt spid="55"/>
                                        </p:tgtEl>
                                        <p:attrNameLst>
                                          <p:attrName>style.visibility</p:attrName>
                                        </p:attrNameLst>
                                      </p:cBhvr>
                                      <p:to>
                                        <p:strVal val="visible"/>
                                      </p:to>
                                    </p:set>
                                    <p:animEffect transition="in" filter="fade">
                                      <p:cBhvr>
                                        <p:cTn id="103" dur="500"/>
                                        <p:tgtEl>
                                          <p:spTgt spid="55"/>
                                        </p:tgtEl>
                                      </p:cBhvr>
                                    </p:animEffect>
                                  </p:childTnLst>
                                </p:cTn>
                              </p:par>
                              <p:par>
                                <p:cTn id="104" presetID="10" presetClass="entr" presetSubtype="0" fill="hold" nodeType="withEffect">
                                  <p:stCondLst>
                                    <p:cond delay="200"/>
                                  </p:stCondLst>
                                  <p:childTnLst>
                                    <p:set>
                                      <p:cBhvr>
                                        <p:cTn id="105" dur="1" fill="hold">
                                          <p:stCondLst>
                                            <p:cond delay="0"/>
                                          </p:stCondLst>
                                        </p:cTn>
                                        <p:tgtEl>
                                          <p:spTgt spid="80"/>
                                        </p:tgtEl>
                                        <p:attrNameLst>
                                          <p:attrName>style.visibility</p:attrName>
                                        </p:attrNameLst>
                                      </p:cBhvr>
                                      <p:to>
                                        <p:strVal val="visible"/>
                                      </p:to>
                                    </p:set>
                                    <p:animEffect transition="in" filter="fade">
                                      <p:cBhvr>
                                        <p:cTn id="106" dur="500"/>
                                        <p:tgtEl>
                                          <p:spTgt spid="80"/>
                                        </p:tgtEl>
                                      </p:cBhvr>
                                    </p:animEffect>
                                  </p:childTnLst>
                                </p:cTn>
                              </p:par>
                              <p:par>
                                <p:cTn id="107" presetID="10" presetClass="exit" presetSubtype="0" fill="hold" nodeType="withEffect">
                                  <p:stCondLst>
                                    <p:cond delay="200"/>
                                  </p:stCondLst>
                                  <p:childTnLst>
                                    <p:animEffect transition="out" filter="fade">
                                      <p:cBhvr>
                                        <p:cTn id="108" dur="500"/>
                                        <p:tgtEl>
                                          <p:spTgt spid="34"/>
                                        </p:tgtEl>
                                      </p:cBhvr>
                                    </p:animEffect>
                                    <p:set>
                                      <p:cBhvr>
                                        <p:cTn id="109" dur="1" fill="hold">
                                          <p:stCondLst>
                                            <p:cond delay="499"/>
                                          </p:stCondLst>
                                        </p:cTn>
                                        <p:tgtEl>
                                          <p:spTgt spid="34"/>
                                        </p:tgtEl>
                                        <p:attrNameLst>
                                          <p:attrName>style.visibility</p:attrName>
                                        </p:attrNameLst>
                                      </p:cBhvr>
                                      <p:to>
                                        <p:strVal val="hidden"/>
                                      </p:to>
                                    </p:set>
                                  </p:childTnLst>
                                </p:cTn>
                              </p:par>
                              <p:par>
                                <p:cTn id="110" presetID="10" presetClass="exit" presetSubtype="0" fill="hold" nodeType="withEffect">
                                  <p:stCondLst>
                                    <p:cond delay="200"/>
                                  </p:stCondLst>
                                  <p:childTnLst>
                                    <p:animEffect transition="out" filter="fade">
                                      <p:cBhvr>
                                        <p:cTn id="111" dur="500"/>
                                        <p:tgtEl>
                                          <p:spTgt spid="33"/>
                                        </p:tgtEl>
                                      </p:cBhvr>
                                    </p:animEffect>
                                    <p:set>
                                      <p:cBhvr>
                                        <p:cTn id="112" dur="1" fill="hold">
                                          <p:stCondLst>
                                            <p:cond delay="499"/>
                                          </p:stCondLst>
                                        </p:cTn>
                                        <p:tgtEl>
                                          <p:spTgt spid="33"/>
                                        </p:tgtEl>
                                        <p:attrNameLst>
                                          <p:attrName>style.visibility</p:attrName>
                                        </p:attrNameLst>
                                      </p:cBhvr>
                                      <p:to>
                                        <p:strVal val="hidden"/>
                                      </p:to>
                                    </p:set>
                                  </p:childTnLst>
                                </p:cTn>
                              </p:par>
                              <p:par>
                                <p:cTn id="113" presetID="10" presetClass="exit" presetSubtype="0" fill="hold" nodeType="withEffect">
                                  <p:stCondLst>
                                    <p:cond delay="200"/>
                                  </p:stCondLst>
                                  <p:childTnLst>
                                    <p:animEffect transition="out" filter="fade">
                                      <p:cBhvr>
                                        <p:cTn id="114" dur="500"/>
                                        <p:tgtEl>
                                          <p:spTgt spid="31"/>
                                        </p:tgtEl>
                                      </p:cBhvr>
                                    </p:animEffect>
                                    <p:set>
                                      <p:cBhvr>
                                        <p:cTn id="115" dur="1" fill="hold">
                                          <p:stCondLst>
                                            <p:cond delay="499"/>
                                          </p:stCondLst>
                                        </p:cTn>
                                        <p:tgtEl>
                                          <p:spTgt spid="31"/>
                                        </p:tgtEl>
                                        <p:attrNameLst>
                                          <p:attrName>style.visibility</p:attrName>
                                        </p:attrNameLst>
                                      </p:cBhvr>
                                      <p:to>
                                        <p:strVal val="hidden"/>
                                      </p:to>
                                    </p:set>
                                  </p:childTnLst>
                                </p:cTn>
                              </p:par>
                              <p:par>
                                <p:cTn id="116" presetID="10" presetClass="exit" presetSubtype="0" fill="hold" nodeType="withEffect">
                                  <p:stCondLst>
                                    <p:cond delay="200"/>
                                  </p:stCondLst>
                                  <p:childTnLst>
                                    <p:animEffect transition="out" filter="fade">
                                      <p:cBhvr>
                                        <p:cTn id="117" dur="500"/>
                                        <p:tgtEl>
                                          <p:spTgt spid="27"/>
                                        </p:tgtEl>
                                      </p:cBhvr>
                                    </p:animEffect>
                                    <p:set>
                                      <p:cBhvr>
                                        <p:cTn id="118" dur="1" fill="hold">
                                          <p:stCondLst>
                                            <p:cond delay="499"/>
                                          </p:stCondLst>
                                        </p:cTn>
                                        <p:tgtEl>
                                          <p:spTgt spid="27"/>
                                        </p:tgtEl>
                                        <p:attrNameLst>
                                          <p:attrName>style.visibility</p:attrName>
                                        </p:attrNameLst>
                                      </p:cBhvr>
                                      <p:to>
                                        <p:strVal val="hidden"/>
                                      </p:to>
                                    </p:set>
                                  </p:childTnLst>
                                </p:cTn>
                              </p:par>
                            </p:childTnLst>
                          </p:cTn>
                        </p:par>
                      </p:childTnLst>
                    </p:cTn>
                  </p:par>
                  <p:par>
                    <p:cTn id="119" fill="hold">
                      <p:stCondLst>
                        <p:cond delay="indefinite"/>
                      </p:stCondLst>
                      <p:childTnLst>
                        <p:par>
                          <p:cTn id="120" fill="hold">
                            <p:stCondLst>
                              <p:cond delay="0"/>
                            </p:stCondLst>
                            <p:childTnLst>
                              <p:par>
                                <p:cTn id="121" presetID="42" presetClass="path" presetSubtype="0" accel="50000" decel="50000" fill="hold" nodeType="clickEffect">
                                  <p:stCondLst>
                                    <p:cond delay="0"/>
                                  </p:stCondLst>
                                  <p:childTnLst>
                                    <p:animMotion origin="layout" path="M 5E-6 -1.48148E-6 L 0.04618 0.06945 " pathEditMode="relative" rAng="0" ptsTypes="AA">
                                      <p:cBhvr>
                                        <p:cTn id="122" dur="2000" fill="hold"/>
                                        <p:tgtEl>
                                          <p:spTgt spid="12"/>
                                        </p:tgtEl>
                                        <p:attrNameLst>
                                          <p:attrName>ppt_x</p:attrName>
                                          <p:attrName>ppt_y</p:attrName>
                                        </p:attrNameLst>
                                      </p:cBhvr>
                                      <p:rCtr x="2309" y="3472"/>
                                    </p:animMotion>
                                  </p:childTnLst>
                                </p:cTn>
                              </p:par>
                              <p:par>
                                <p:cTn id="123" presetID="42" presetClass="path" presetSubtype="0" accel="50000" decel="50000" fill="hold" nodeType="withEffect">
                                  <p:stCondLst>
                                    <p:cond delay="0"/>
                                  </p:stCondLst>
                                  <p:childTnLst>
                                    <p:animMotion origin="layout" path="M 5.55556E-7 3.7037E-6 L -0.01319 0.11111 " pathEditMode="relative" rAng="0" ptsTypes="AA">
                                      <p:cBhvr>
                                        <p:cTn id="124" dur="2000" fill="hold"/>
                                        <p:tgtEl>
                                          <p:spTgt spid="37"/>
                                        </p:tgtEl>
                                        <p:attrNameLst>
                                          <p:attrName>ppt_x</p:attrName>
                                          <p:attrName>ppt_y</p:attrName>
                                        </p:attrNameLst>
                                      </p:cBhvr>
                                      <p:rCtr x="-660" y="5556"/>
                                    </p:animMotion>
                                  </p:childTnLst>
                                </p:cTn>
                              </p:par>
                              <p:par>
                                <p:cTn id="125" presetID="42" presetClass="path" presetSubtype="0" accel="50000" decel="50000" fill="hold" nodeType="withEffect">
                                  <p:stCondLst>
                                    <p:cond delay="0"/>
                                  </p:stCondLst>
                                  <p:childTnLst>
                                    <p:animMotion origin="layout" path="M 4.16667E-6 -2.22222E-6 L -0.02032 -0.06157 " pathEditMode="relative" rAng="0" ptsTypes="AA">
                                      <p:cBhvr>
                                        <p:cTn id="126" dur="2000" fill="hold"/>
                                        <p:tgtEl>
                                          <p:spTgt spid="17"/>
                                        </p:tgtEl>
                                        <p:attrNameLst>
                                          <p:attrName>ppt_x</p:attrName>
                                          <p:attrName>ppt_y</p:attrName>
                                        </p:attrNameLst>
                                      </p:cBhvr>
                                      <p:rCtr x="-1024" y="-3079"/>
                                    </p:animMotion>
                                  </p:childTnLst>
                                </p:cTn>
                              </p:par>
                              <p:par>
                                <p:cTn id="127" presetID="42" presetClass="path" presetSubtype="0" accel="50000" decel="50000" fill="hold" nodeType="withEffect">
                                  <p:stCondLst>
                                    <p:cond delay="0"/>
                                  </p:stCondLst>
                                  <p:childTnLst>
                                    <p:animMotion origin="layout" path="M 2.5E-6 -3.7037E-7 L 0.01146 -0.09745 " pathEditMode="relative" rAng="0" ptsTypes="AA">
                                      <p:cBhvr>
                                        <p:cTn id="128" dur="2000" fill="hold"/>
                                        <p:tgtEl>
                                          <p:spTgt spid="36"/>
                                        </p:tgtEl>
                                        <p:attrNameLst>
                                          <p:attrName>ppt_x</p:attrName>
                                          <p:attrName>ppt_y</p:attrName>
                                        </p:attrNameLst>
                                      </p:cBhvr>
                                      <p:rCtr x="573" y="-4884"/>
                                    </p:animMotion>
                                  </p:childTnLst>
                                </p:cTn>
                              </p:par>
                            </p:childTnLst>
                          </p:cTn>
                        </p:par>
                        <p:par>
                          <p:cTn id="129" fill="hold">
                            <p:stCondLst>
                              <p:cond delay="2000"/>
                            </p:stCondLst>
                            <p:childTnLst>
                              <p:par>
                                <p:cTn id="130" presetID="10" presetClass="entr" presetSubtype="0" fill="hold" nodeType="afterEffect">
                                  <p:stCondLst>
                                    <p:cond delay="200"/>
                                  </p:stCondLst>
                                  <p:childTnLst>
                                    <p:set>
                                      <p:cBhvr>
                                        <p:cTn id="131" dur="1" fill="hold">
                                          <p:stCondLst>
                                            <p:cond delay="0"/>
                                          </p:stCondLst>
                                        </p:cTn>
                                        <p:tgtEl>
                                          <p:spTgt spid="61"/>
                                        </p:tgtEl>
                                        <p:attrNameLst>
                                          <p:attrName>style.visibility</p:attrName>
                                        </p:attrNameLst>
                                      </p:cBhvr>
                                      <p:to>
                                        <p:strVal val="visible"/>
                                      </p:to>
                                    </p:set>
                                    <p:animEffect transition="in" filter="fade">
                                      <p:cBhvr>
                                        <p:cTn id="132" dur="500"/>
                                        <p:tgtEl>
                                          <p:spTgt spid="61"/>
                                        </p:tgtEl>
                                      </p:cBhvr>
                                    </p:animEffect>
                                  </p:childTnLst>
                                </p:cTn>
                              </p:par>
                              <p:par>
                                <p:cTn id="133" presetID="10" presetClass="entr" presetSubtype="0" fill="hold" nodeType="withEffect">
                                  <p:stCondLst>
                                    <p:cond delay="200"/>
                                  </p:stCondLst>
                                  <p:childTnLst>
                                    <p:set>
                                      <p:cBhvr>
                                        <p:cTn id="134" dur="1" fill="hold">
                                          <p:stCondLst>
                                            <p:cond delay="0"/>
                                          </p:stCondLst>
                                        </p:cTn>
                                        <p:tgtEl>
                                          <p:spTgt spid="83"/>
                                        </p:tgtEl>
                                        <p:attrNameLst>
                                          <p:attrName>style.visibility</p:attrName>
                                        </p:attrNameLst>
                                      </p:cBhvr>
                                      <p:to>
                                        <p:strVal val="visible"/>
                                      </p:to>
                                    </p:set>
                                    <p:animEffect transition="in" filter="fade">
                                      <p:cBhvr>
                                        <p:cTn id="135" dur="500"/>
                                        <p:tgtEl>
                                          <p:spTgt spid="83"/>
                                        </p:tgtEl>
                                      </p:cBhvr>
                                    </p:animEffect>
                                  </p:childTnLst>
                                </p:cTn>
                              </p:par>
                              <p:par>
                                <p:cTn id="136" presetID="10" presetClass="exit" presetSubtype="0" fill="hold" nodeType="withEffect">
                                  <p:stCondLst>
                                    <p:cond delay="200"/>
                                  </p:stCondLst>
                                  <p:childTnLst>
                                    <p:animEffect transition="out" filter="fade">
                                      <p:cBhvr>
                                        <p:cTn id="137" dur="500"/>
                                        <p:tgtEl>
                                          <p:spTgt spid="12"/>
                                        </p:tgtEl>
                                      </p:cBhvr>
                                    </p:animEffect>
                                    <p:set>
                                      <p:cBhvr>
                                        <p:cTn id="138" dur="1" fill="hold">
                                          <p:stCondLst>
                                            <p:cond delay="499"/>
                                          </p:stCondLst>
                                        </p:cTn>
                                        <p:tgtEl>
                                          <p:spTgt spid="12"/>
                                        </p:tgtEl>
                                        <p:attrNameLst>
                                          <p:attrName>style.visibility</p:attrName>
                                        </p:attrNameLst>
                                      </p:cBhvr>
                                      <p:to>
                                        <p:strVal val="hidden"/>
                                      </p:to>
                                    </p:set>
                                  </p:childTnLst>
                                </p:cTn>
                              </p:par>
                              <p:par>
                                <p:cTn id="139" presetID="10" presetClass="exit" presetSubtype="0" fill="hold" nodeType="withEffect">
                                  <p:stCondLst>
                                    <p:cond delay="200"/>
                                  </p:stCondLst>
                                  <p:childTnLst>
                                    <p:animEffect transition="out" filter="fade">
                                      <p:cBhvr>
                                        <p:cTn id="140" dur="500"/>
                                        <p:tgtEl>
                                          <p:spTgt spid="37"/>
                                        </p:tgtEl>
                                      </p:cBhvr>
                                    </p:animEffect>
                                    <p:set>
                                      <p:cBhvr>
                                        <p:cTn id="141" dur="1" fill="hold">
                                          <p:stCondLst>
                                            <p:cond delay="499"/>
                                          </p:stCondLst>
                                        </p:cTn>
                                        <p:tgtEl>
                                          <p:spTgt spid="37"/>
                                        </p:tgtEl>
                                        <p:attrNameLst>
                                          <p:attrName>style.visibility</p:attrName>
                                        </p:attrNameLst>
                                      </p:cBhvr>
                                      <p:to>
                                        <p:strVal val="hidden"/>
                                      </p:to>
                                    </p:set>
                                  </p:childTnLst>
                                </p:cTn>
                              </p:par>
                              <p:par>
                                <p:cTn id="142" presetID="10" presetClass="exit" presetSubtype="0" fill="hold" nodeType="withEffect">
                                  <p:stCondLst>
                                    <p:cond delay="200"/>
                                  </p:stCondLst>
                                  <p:childTnLst>
                                    <p:animEffect transition="out" filter="fade">
                                      <p:cBhvr>
                                        <p:cTn id="143" dur="500"/>
                                        <p:tgtEl>
                                          <p:spTgt spid="17"/>
                                        </p:tgtEl>
                                      </p:cBhvr>
                                    </p:animEffect>
                                    <p:set>
                                      <p:cBhvr>
                                        <p:cTn id="144" dur="1" fill="hold">
                                          <p:stCondLst>
                                            <p:cond delay="499"/>
                                          </p:stCondLst>
                                        </p:cTn>
                                        <p:tgtEl>
                                          <p:spTgt spid="17"/>
                                        </p:tgtEl>
                                        <p:attrNameLst>
                                          <p:attrName>style.visibility</p:attrName>
                                        </p:attrNameLst>
                                      </p:cBhvr>
                                      <p:to>
                                        <p:strVal val="hidden"/>
                                      </p:to>
                                    </p:set>
                                  </p:childTnLst>
                                </p:cTn>
                              </p:par>
                              <p:par>
                                <p:cTn id="145" presetID="10" presetClass="exit" presetSubtype="0" fill="hold" nodeType="withEffect">
                                  <p:stCondLst>
                                    <p:cond delay="200"/>
                                  </p:stCondLst>
                                  <p:childTnLst>
                                    <p:animEffect transition="out" filter="fade">
                                      <p:cBhvr>
                                        <p:cTn id="146" dur="500"/>
                                        <p:tgtEl>
                                          <p:spTgt spid="36"/>
                                        </p:tgtEl>
                                      </p:cBhvr>
                                    </p:animEffect>
                                    <p:set>
                                      <p:cBhvr>
                                        <p:cTn id="147" dur="1" fill="hold">
                                          <p:stCondLst>
                                            <p:cond delay="499"/>
                                          </p:stCondLst>
                                        </p:cTn>
                                        <p:tgtEl>
                                          <p:spTgt spid="36"/>
                                        </p:tgtEl>
                                        <p:attrNameLst>
                                          <p:attrName>style.visibility</p:attrName>
                                        </p:attrNameLst>
                                      </p:cBhvr>
                                      <p:to>
                                        <p:strVal val="hidden"/>
                                      </p:to>
                                    </p:set>
                                  </p:childTnLst>
                                </p:cTn>
                              </p:par>
                            </p:childTnLst>
                          </p:cTn>
                        </p:par>
                      </p:childTnLst>
                    </p:cTn>
                  </p:par>
                  <p:par>
                    <p:cTn id="148" fill="hold">
                      <p:stCondLst>
                        <p:cond delay="indefinite"/>
                      </p:stCondLst>
                      <p:childTnLst>
                        <p:par>
                          <p:cTn id="149" fill="hold">
                            <p:stCondLst>
                              <p:cond delay="0"/>
                            </p:stCondLst>
                            <p:childTnLst>
                              <p:par>
                                <p:cTn id="150" presetID="42" presetClass="path" presetSubtype="0" accel="50000" decel="50000" fill="hold" nodeType="clickEffect">
                                  <p:stCondLst>
                                    <p:cond delay="0"/>
                                  </p:stCondLst>
                                  <p:childTnLst>
                                    <p:animMotion origin="layout" path="M -3.33333E-6 -3.7037E-7 L 0.05643 0.01782 " pathEditMode="relative" rAng="0" ptsTypes="AA">
                                      <p:cBhvr>
                                        <p:cTn id="151" dur="2000" fill="hold"/>
                                        <p:tgtEl>
                                          <p:spTgt spid="39"/>
                                        </p:tgtEl>
                                        <p:attrNameLst>
                                          <p:attrName>ppt_x</p:attrName>
                                          <p:attrName>ppt_y</p:attrName>
                                        </p:attrNameLst>
                                      </p:cBhvr>
                                      <p:rCtr x="2812" y="880"/>
                                    </p:animMotion>
                                  </p:childTnLst>
                                </p:cTn>
                              </p:par>
                              <p:par>
                                <p:cTn id="152" presetID="42" presetClass="path" presetSubtype="0" accel="50000" decel="50000" fill="hold" nodeType="withEffect">
                                  <p:stCondLst>
                                    <p:cond delay="0"/>
                                  </p:stCondLst>
                                  <p:childTnLst>
                                    <p:animMotion origin="layout" path="M 2.77778E-7 2.96296E-6 L 0.0434 -0.12385 " pathEditMode="relative" rAng="0" ptsTypes="AA">
                                      <p:cBhvr>
                                        <p:cTn id="153" dur="2000" fill="hold"/>
                                        <p:tgtEl>
                                          <p:spTgt spid="32"/>
                                        </p:tgtEl>
                                        <p:attrNameLst>
                                          <p:attrName>ppt_x</p:attrName>
                                          <p:attrName>ppt_y</p:attrName>
                                        </p:attrNameLst>
                                      </p:cBhvr>
                                      <p:rCtr x="2170" y="-6204"/>
                                    </p:animMotion>
                                  </p:childTnLst>
                                </p:cTn>
                              </p:par>
                              <p:par>
                                <p:cTn id="154" presetID="42" presetClass="path" presetSubtype="0" accel="50000" decel="50000" fill="hold" nodeType="withEffect">
                                  <p:stCondLst>
                                    <p:cond delay="0"/>
                                  </p:stCondLst>
                                  <p:childTnLst>
                                    <p:animMotion origin="layout" path="M -4.44444E-6 -3.7037E-7 L 0.01129 -0.04444 " pathEditMode="relative" rAng="0" ptsTypes="AA">
                                      <p:cBhvr>
                                        <p:cTn id="155" dur="2000" fill="hold"/>
                                        <p:tgtEl>
                                          <p:spTgt spid="38"/>
                                        </p:tgtEl>
                                        <p:attrNameLst>
                                          <p:attrName>ppt_x</p:attrName>
                                          <p:attrName>ppt_y</p:attrName>
                                        </p:attrNameLst>
                                      </p:cBhvr>
                                      <p:rCtr x="556" y="-2222"/>
                                    </p:animMotion>
                                  </p:childTnLst>
                                </p:cTn>
                              </p:par>
                              <p:par>
                                <p:cTn id="156" presetID="42" presetClass="path" presetSubtype="0" accel="50000" decel="50000" fill="hold" nodeType="withEffect">
                                  <p:stCondLst>
                                    <p:cond delay="0"/>
                                  </p:stCondLst>
                                  <p:childTnLst>
                                    <p:animMotion origin="layout" path="M 1.94444E-6 -2.96296E-6 L 0.02673 0.07523 " pathEditMode="relative" rAng="0" ptsTypes="AA">
                                      <p:cBhvr>
                                        <p:cTn id="157" dur="2000" fill="hold"/>
                                        <p:tgtEl>
                                          <p:spTgt spid="16"/>
                                        </p:tgtEl>
                                        <p:attrNameLst>
                                          <p:attrName>ppt_x</p:attrName>
                                          <p:attrName>ppt_y</p:attrName>
                                        </p:attrNameLst>
                                      </p:cBhvr>
                                      <p:rCtr x="1337" y="3750"/>
                                    </p:animMotion>
                                  </p:childTnLst>
                                </p:cTn>
                              </p:par>
                            </p:childTnLst>
                          </p:cTn>
                        </p:par>
                        <p:par>
                          <p:cTn id="158" fill="hold">
                            <p:stCondLst>
                              <p:cond delay="2000"/>
                            </p:stCondLst>
                            <p:childTnLst>
                              <p:par>
                                <p:cTn id="159" presetID="10" presetClass="entr" presetSubtype="0" fill="hold" nodeType="afterEffect">
                                  <p:stCondLst>
                                    <p:cond delay="200"/>
                                  </p:stCondLst>
                                  <p:childTnLst>
                                    <p:set>
                                      <p:cBhvr>
                                        <p:cTn id="160" dur="1" fill="hold">
                                          <p:stCondLst>
                                            <p:cond delay="0"/>
                                          </p:stCondLst>
                                        </p:cTn>
                                        <p:tgtEl>
                                          <p:spTgt spid="67"/>
                                        </p:tgtEl>
                                        <p:attrNameLst>
                                          <p:attrName>style.visibility</p:attrName>
                                        </p:attrNameLst>
                                      </p:cBhvr>
                                      <p:to>
                                        <p:strVal val="visible"/>
                                      </p:to>
                                    </p:set>
                                    <p:animEffect transition="in" filter="fade">
                                      <p:cBhvr>
                                        <p:cTn id="161" dur="500"/>
                                        <p:tgtEl>
                                          <p:spTgt spid="67"/>
                                        </p:tgtEl>
                                      </p:cBhvr>
                                    </p:animEffect>
                                  </p:childTnLst>
                                </p:cTn>
                              </p:par>
                              <p:par>
                                <p:cTn id="162" presetID="10" presetClass="entr" presetSubtype="0" fill="hold" nodeType="withEffect">
                                  <p:stCondLst>
                                    <p:cond delay="200"/>
                                  </p:stCondLst>
                                  <p:childTnLst>
                                    <p:set>
                                      <p:cBhvr>
                                        <p:cTn id="163" dur="1" fill="hold">
                                          <p:stCondLst>
                                            <p:cond delay="0"/>
                                          </p:stCondLst>
                                        </p:cTn>
                                        <p:tgtEl>
                                          <p:spTgt spid="82"/>
                                        </p:tgtEl>
                                        <p:attrNameLst>
                                          <p:attrName>style.visibility</p:attrName>
                                        </p:attrNameLst>
                                      </p:cBhvr>
                                      <p:to>
                                        <p:strVal val="visible"/>
                                      </p:to>
                                    </p:set>
                                    <p:animEffect transition="in" filter="fade">
                                      <p:cBhvr>
                                        <p:cTn id="164" dur="500"/>
                                        <p:tgtEl>
                                          <p:spTgt spid="82"/>
                                        </p:tgtEl>
                                      </p:cBhvr>
                                    </p:animEffect>
                                  </p:childTnLst>
                                </p:cTn>
                              </p:par>
                              <p:par>
                                <p:cTn id="165" presetID="10" presetClass="exit" presetSubtype="0" fill="hold" nodeType="withEffect">
                                  <p:stCondLst>
                                    <p:cond delay="200"/>
                                  </p:stCondLst>
                                  <p:childTnLst>
                                    <p:animEffect transition="out" filter="fade">
                                      <p:cBhvr>
                                        <p:cTn id="166" dur="500"/>
                                        <p:tgtEl>
                                          <p:spTgt spid="39"/>
                                        </p:tgtEl>
                                      </p:cBhvr>
                                    </p:animEffect>
                                    <p:set>
                                      <p:cBhvr>
                                        <p:cTn id="167" dur="1" fill="hold">
                                          <p:stCondLst>
                                            <p:cond delay="499"/>
                                          </p:stCondLst>
                                        </p:cTn>
                                        <p:tgtEl>
                                          <p:spTgt spid="39"/>
                                        </p:tgtEl>
                                        <p:attrNameLst>
                                          <p:attrName>style.visibility</p:attrName>
                                        </p:attrNameLst>
                                      </p:cBhvr>
                                      <p:to>
                                        <p:strVal val="hidden"/>
                                      </p:to>
                                    </p:set>
                                  </p:childTnLst>
                                </p:cTn>
                              </p:par>
                              <p:par>
                                <p:cTn id="168" presetID="10" presetClass="exit" presetSubtype="0" fill="hold" nodeType="withEffect">
                                  <p:stCondLst>
                                    <p:cond delay="200"/>
                                  </p:stCondLst>
                                  <p:childTnLst>
                                    <p:animEffect transition="out" filter="fade">
                                      <p:cBhvr>
                                        <p:cTn id="169" dur="500"/>
                                        <p:tgtEl>
                                          <p:spTgt spid="32"/>
                                        </p:tgtEl>
                                      </p:cBhvr>
                                    </p:animEffect>
                                    <p:set>
                                      <p:cBhvr>
                                        <p:cTn id="170" dur="1" fill="hold">
                                          <p:stCondLst>
                                            <p:cond delay="499"/>
                                          </p:stCondLst>
                                        </p:cTn>
                                        <p:tgtEl>
                                          <p:spTgt spid="32"/>
                                        </p:tgtEl>
                                        <p:attrNameLst>
                                          <p:attrName>style.visibility</p:attrName>
                                        </p:attrNameLst>
                                      </p:cBhvr>
                                      <p:to>
                                        <p:strVal val="hidden"/>
                                      </p:to>
                                    </p:set>
                                  </p:childTnLst>
                                </p:cTn>
                              </p:par>
                              <p:par>
                                <p:cTn id="171" presetID="10" presetClass="exit" presetSubtype="0" fill="hold" nodeType="withEffect">
                                  <p:stCondLst>
                                    <p:cond delay="200"/>
                                  </p:stCondLst>
                                  <p:childTnLst>
                                    <p:animEffect transition="out" filter="fade">
                                      <p:cBhvr>
                                        <p:cTn id="172" dur="500"/>
                                        <p:tgtEl>
                                          <p:spTgt spid="38"/>
                                        </p:tgtEl>
                                      </p:cBhvr>
                                    </p:animEffect>
                                    <p:set>
                                      <p:cBhvr>
                                        <p:cTn id="173" dur="1" fill="hold">
                                          <p:stCondLst>
                                            <p:cond delay="499"/>
                                          </p:stCondLst>
                                        </p:cTn>
                                        <p:tgtEl>
                                          <p:spTgt spid="38"/>
                                        </p:tgtEl>
                                        <p:attrNameLst>
                                          <p:attrName>style.visibility</p:attrName>
                                        </p:attrNameLst>
                                      </p:cBhvr>
                                      <p:to>
                                        <p:strVal val="hidden"/>
                                      </p:to>
                                    </p:set>
                                  </p:childTnLst>
                                </p:cTn>
                              </p:par>
                              <p:par>
                                <p:cTn id="174" presetID="10" presetClass="exit" presetSubtype="0" fill="hold" nodeType="withEffect">
                                  <p:stCondLst>
                                    <p:cond delay="200"/>
                                  </p:stCondLst>
                                  <p:childTnLst>
                                    <p:animEffect transition="out" filter="fade">
                                      <p:cBhvr>
                                        <p:cTn id="175" dur="500"/>
                                        <p:tgtEl>
                                          <p:spTgt spid="16"/>
                                        </p:tgtEl>
                                      </p:cBhvr>
                                    </p:animEffect>
                                    <p:set>
                                      <p:cBhvr>
                                        <p:cTn id="176" dur="1" fill="hold">
                                          <p:stCondLst>
                                            <p:cond delay="499"/>
                                          </p:stCondLst>
                                        </p:cTn>
                                        <p:tgtEl>
                                          <p:spTgt spid="16"/>
                                        </p:tgtEl>
                                        <p:attrNameLst>
                                          <p:attrName>style.visibility</p:attrName>
                                        </p:attrNameLst>
                                      </p:cBhvr>
                                      <p:to>
                                        <p:strVal val="hidden"/>
                                      </p:to>
                                    </p:set>
                                  </p:childTnLst>
                                </p:cTn>
                              </p:par>
                            </p:childTnLst>
                          </p:cTn>
                        </p:par>
                      </p:childTnLst>
                    </p:cTn>
                  </p:par>
                  <p:par>
                    <p:cTn id="177" fill="hold">
                      <p:stCondLst>
                        <p:cond delay="indefinite"/>
                      </p:stCondLst>
                      <p:childTnLst>
                        <p:par>
                          <p:cTn id="178" fill="hold">
                            <p:stCondLst>
                              <p:cond delay="0"/>
                            </p:stCondLst>
                            <p:childTnLst>
                              <p:par>
                                <p:cTn id="179" presetID="42" presetClass="path" presetSubtype="0" accel="50000" decel="50000" fill="hold" nodeType="clickEffect">
                                  <p:stCondLst>
                                    <p:cond delay="0"/>
                                  </p:stCondLst>
                                  <p:childTnLst>
                                    <p:animMotion origin="layout" path="M -8.33333E-7 7.40741E-7 L -0.00799 0.0669 " pathEditMode="relative" rAng="0" ptsTypes="AA">
                                      <p:cBhvr>
                                        <p:cTn id="180" dur="2000" fill="hold"/>
                                        <p:tgtEl>
                                          <p:spTgt spid="22"/>
                                        </p:tgtEl>
                                        <p:attrNameLst>
                                          <p:attrName>ppt_x</p:attrName>
                                          <p:attrName>ppt_y</p:attrName>
                                        </p:attrNameLst>
                                      </p:cBhvr>
                                      <p:rCtr x="-399" y="3333"/>
                                    </p:animMotion>
                                  </p:childTnLst>
                                </p:cTn>
                              </p:par>
                              <p:par>
                                <p:cTn id="181" presetID="42" presetClass="path" presetSubtype="0" accel="50000" decel="50000" fill="hold" nodeType="withEffect">
                                  <p:stCondLst>
                                    <p:cond delay="0"/>
                                  </p:stCondLst>
                                  <p:childTnLst>
                                    <p:animMotion origin="layout" path="M -4.44444E-6 4.44444E-6 L 0.05452 0.07523 " pathEditMode="relative" rAng="0" ptsTypes="AA">
                                      <p:cBhvr>
                                        <p:cTn id="182" dur="2000" fill="hold"/>
                                        <p:tgtEl>
                                          <p:spTgt spid="40"/>
                                        </p:tgtEl>
                                        <p:attrNameLst>
                                          <p:attrName>ppt_x</p:attrName>
                                          <p:attrName>ppt_y</p:attrName>
                                        </p:attrNameLst>
                                      </p:cBhvr>
                                      <p:rCtr x="2726" y="3750"/>
                                    </p:animMotion>
                                  </p:childTnLst>
                                </p:cTn>
                              </p:par>
                              <p:par>
                                <p:cTn id="183" presetID="42" presetClass="path" presetSubtype="0" accel="50000" decel="50000" fill="hold" nodeType="withEffect">
                                  <p:stCondLst>
                                    <p:cond delay="0"/>
                                  </p:stCondLst>
                                  <p:childTnLst>
                                    <p:animMotion origin="layout" path="M -1.11111E-6 -3.7037E-7 L 0.01806 -0.04444 " pathEditMode="relative" rAng="0" ptsTypes="AA">
                                      <p:cBhvr>
                                        <p:cTn id="184" dur="2000" fill="hold"/>
                                        <p:tgtEl>
                                          <p:spTgt spid="35"/>
                                        </p:tgtEl>
                                        <p:attrNameLst>
                                          <p:attrName>ppt_x</p:attrName>
                                          <p:attrName>ppt_y</p:attrName>
                                        </p:attrNameLst>
                                      </p:cBhvr>
                                      <p:rCtr x="903" y="-2222"/>
                                    </p:animMotion>
                                  </p:childTnLst>
                                </p:cTn>
                              </p:par>
                              <p:par>
                                <p:cTn id="185" presetID="42" presetClass="path" presetSubtype="0" accel="50000" decel="50000" fill="hold" nodeType="withEffect">
                                  <p:stCondLst>
                                    <p:cond delay="0"/>
                                  </p:stCondLst>
                                  <p:childTnLst>
                                    <p:animMotion origin="layout" path="M -2.77778E-7 4.81481E-6 L 0.06493 -0.14815 " pathEditMode="relative" rAng="0" ptsTypes="AA">
                                      <p:cBhvr>
                                        <p:cTn id="186" dur="2000" fill="hold"/>
                                        <p:tgtEl>
                                          <p:spTgt spid="29"/>
                                        </p:tgtEl>
                                        <p:attrNameLst>
                                          <p:attrName>ppt_x</p:attrName>
                                          <p:attrName>ppt_y</p:attrName>
                                        </p:attrNameLst>
                                      </p:cBhvr>
                                      <p:rCtr x="3247" y="-7407"/>
                                    </p:animMotion>
                                  </p:childTnLst>
                                </p:cTn>
                              </p:par>
                            </p:childTnLst>
                          </p:cTn>
                        </p:par>
                        <p:par>
                          <p:cTn id="187" fill="hold">
                            <p:stCondLst>
                              <p:cond delay="2000"/>
                            </p:stCondLst>
                            <p:childTnLst>
                              <p:par>
                                <p:cTn id="188" presetID="10" presetClass="entr" presetSubtype="0" fill="hold" nodeType="afterEffect">
                                  <p:stCondLst>
                                    <p:cond delay="200"/>
                                  </p:stCondLst>
                                  <p:childTnLst>
                                    <p:set>
                                      <p:cBhvr>
                                        <p:cTn id="189" dur="1" fill="hold">
                                          <p:stCondLst>
                                            <p:cond delay="0"/>
                                          </p:stCondLst>
                                        </p:cTn>
                                        <p:tgtEl>
                                          <p:spTgt spid="73"/>
                                        </p:tgtEl>
                                        <p:attrNameLst>
                                          <p:attrName>style.visibility</p:attrName>
                                        </p:attrNameLst>
                                      </p:cBhvr>
                                      <p:to>
                                        <p:strVal val="visible"/>
                                      </p:to>
                                    </p:set>
                                    <p:animEffect transition="in" filter="fade">
                                      <p:cBhvr>
                                        <p:cTn id="190" dur="500"/>
                                        <p:tgtEl>
                                          <p:spTgt spid="73"/>
                                        </p:tgtEl>
                                      </p:cBhvr>
                                    </p:animEffect>
                                  </p:childTnLst>
                                </p:cTn>
                              </p:par>
                              <p:par>
                                <p:cTn id="191" presetID="10" presetClass="entr" presetSubtype="0" fill="hold" nodeType="withEffect">
                                  <p:stCondLst>
                                    <p:cond delay="200"/>
                                  </p:stCondLst>
                                  <p:childTnLst>
                                    <p:set>
                                      <p:cBhvr>
                                        <p:cTn id="192" dur="1" fill="hold">
                                          <p:stCondLst>
                                            <p:cond delay="0"/>
                                          </p:stCondLst>
                                        </p:cTn>
                                        <p:tgtEl>
                                          <p:spTgt spid="85"/>
                                        </p:tgtEl>
                                        <p:attrNameLst>
                                          <p:attrName>style.visibility</p:attrName>
                                        </p:attrNameLst>
                                      </p:cBhvr>
                                      <p:to>
                                        <p:strVal val="visible"/>
                                      </p:to>
                                    </p:set>
                                    <p:animEffect transition="in" filter="fade">
                                      <p:cBhvr>
                                        <p:cTn id="193" dur="500"/>
                                        <p:tgtEl>
                                          <p:spTgt spid="85"/>
                                        </p:tgtEl>
                                      </p:cBhvr>
                                    </p:animEffect>
                                  </p:childTnLst>
                                </p:cTn>
                              </p:par>
                              <p:par>
                                <p:cTn id="194" presetID="10" presetClass="exit" presetSubtype="0" fill="hold" nodeType="withEffect">
                                  <p:stCondLst>
                                    <p:cond delay="200"/>
                                  </p:stCondLst>
                                  <p:childTnLst>
                                    <p:animEffect transition="out" filter="fade">
                                      <p:cBhvr>
                                        <p:cTn id="195" dur="500"/>
                                        <p:tgtEl>
                                          <p:spTgt spid="22"/>
                                        </p:tgtEl>
                                      </p:cBhvr>
                                    </p:animEffect>
                                    <p:set>
                                      <p:cBhvr>
                                        <p:cTn id="196" dur="1" fill="hold">
                                          <p:stCondLst>
                                            <p:cond delay="499"/>
                                          </p:stCondLst>
                                        </p:cTn>
                                        <p:tgtEl>
                                          <p:spTgt spid="22"/>
                                        </p:tgtEl>
                                        <p:attrNameLst>
                                          <p:attrName>style.visibility</p:attrName>
                                        </p:attrNameLst>
                                      </p:cBhvr>
                                      <p:to>
                                        <p:strVal val="hidden"/>
                                      </p:to>
                                    </p:set>
                                  </p:childTnLst>
                                </p:cTn>
                              </p:par>
                              <p:par>
                                <p:cTn id="197" presetID="10" presetClass="exit" presetSubtype="0" fill="hold" nodeType="withEffect">
                                  <p:stCondLst>
                                    <p:cond delay="200"/>
                                  </p:stCondLst>
                                  <p:childTnLst>
                                    <p:animEffect transition="out" filter="fade">
                                      <p:cBhvr>
                                        <p:cTn id="198" dur="500"/>
                                        <p:tgtEl>
                                          <p:spTgt spid="40"/>
                                        </p:tgtEl>
                                      </p:cBhvr>
                                    </p:animEffect>
                                    <p:set>
                                      <p:cBhvr>
                                        <p:cTn id="199" dur="1" fill="hold">
                                          <p:stCondLst>
                                            <p:cond delay="499"/>
                                          </p:stCondLst>
                                        </p:cTn>
                                        <p:tgtEl>
                                          <p:spTgt spid="40"/>
                                        </p:tgtEl>
                                        <p:attrNameLst>
                                          <p:attrName>style.visibility</p:attrName>
                                        </p:attrNameLst>
                                      </p:cBhvr>
                                      <p:to>
                                        <p:strVal val="hidden"/>
                                      </p:to>
                                    </p:set>
                                  </p:childTnLst>
                                </p:cTn>
                              </p:par>
                              <p:par>
                                <p:cTn id="200" presetID="10" presetClass="exit" presetSubtype="0" fill="hold" nodeType="withEffect">
                                  <p:stCondLst>
                                    <p:cond delay="200"/>
                                  </p:stCondLst>
                                  <p:childTnLst>
                                    <p:animEffect transition="out" filter="fade">
                                      <p:cBhvr>
                                        <p:cTn id="201" dur="500"/>
                                        <p:tgtEl>
                                          <p:spTgt spid="35"/>
                                        </p:tgtEl>
                                      </p:cBhvr>
                                    </p:animEffect>
                                    <p:set>
                                      <p:cBhvr>
                                        <p:cTn id="202" dur="1" fill="hold">
                                          <p:stCondLst>
                                            <p:cond delay="499"/>
                                          </p:stCondLst>
                                        </p:cTn>
                                        <p:tgtEl>
                                          <p:spTgt spid="35"/>
                                        </p:tgtEl>
                                        <p:attrNameLst>
                                          <p:attrName>style.visibility</p:attrName>
                                        </p:attrNameLst>
                                      </p:cBhvr>
                                      <p:to>
                                        <p:strVal val="hidden"/>
                                      </p:to>
                                    </p:set>
                                  </p:childTnLst>
                                </p:cTn>
                              </p:par>
                              <p:par>
                                <p:cTn id="203" presetID="10" presetClass="exit" presetSubtype="0" fill="hold" nodeType="withEffect">
                                  <p:stCondLst>
                                    <p:cond delay="200"/>
                                  </p:stCondLst>
                                  <p:childTnLst>
                                    <p:animEffect transition="out" filter="fade">
                                      <p:cBhvr>
                                        <p:cTn id="204" dur="500"/>
                                        <p:tgtEl>
                                          <p:spTgt spid="29"/>
                                        </p:tgtEl>
                                      </p:cBhvr>
                                    </p:animEffect>
                                    <p:set>
                                      <p:cBhvr>
                                        <p:cTn id="205" dur="1" fill="hold">
                                          <p:stCondLst>
                                            <p:cond delay="499"/>
                                          </p:stCondLst>
                                        </p:cTn>
                                        <p:tgtEl>
                                          <p:spTgt spid="29"/>
                                        </p:tgtEl>
                                        <p:attrNameLst>
                                          <p:attrName>style.visibility</p:attrName>
                                        </p:attrNameLst>
                                      </p:cBhvr>
                                      <p:to>
                                        <p:strVal val="hidden"/>
                                      </p:to>
                                    </p:set>
                                  </p:childTnLst>
                                </p:cTn>
                              </p:par>
                            </p:childTnLst>
                          </p:cTn>
                        </p:par>
                      </p:childTnLst>
                    </p:cTn>
                  </p:par>
                  <p:par>
                    <p:cTn id="206" fill="hold">
                      <p:stCondLst>
                        <p:cond delay="indefinite"/>
                      </p:stCondLst>
                      <p:childTnLst>
                        <p:par>
                          <p:cTn id="207" fill="hold">
                            <p:stCondLst>
                              <p:cond delay="0"/>
                            </p:stCondLst>
                            <p:childTnLst>
                              <p:par>
                                <p:cTn id="208" presetID="10" presetClass="entr" presetSubtype="0" fill="hold" grpId="0" nodeType="clickEffect">
                                  <p:stCondLst>
                                    <p:cond delay="0"/>
                                  </p:stCondLst>
                                  <p:childTnLst>
                                    <p:set>
                                      <p:cBhvr>
                                        <p:cTn id="209" dur="1" fill="hold">
                                          <p:stCondLst>
                                            <p:cond delay="0"/>
                                          </p:stCondLst>
                                        </p:cTn>
                                        <p:tgtEl>
                                          <p:spTgt spid="87"/>
                                        </p:tgtEl>
                                        <p:attrNameLst>
                                          <p:attrName>style.visibility</p:attrName>
                                        </p:attrNameLst>
                                      </p:cBhvr>
                                      <p:to>
                                        <p:strVal val="visible"/>
                                      </p:to>
                                    </p:set>
                                    <p:animEffect transition="in" filter="fade">
                                      <p:cBhvr>
                                        <p:cTn id="210" dur="500"/>
                                        <p:tgtEl>
                                          <p:spTgt spid="87"/>
                                        </p:tgtEl>
                                      </p:cBhvr>
                                    </p:animEffect>
                                  </p:childTnLst>
                                </p:cTn>
                              </p:par>
                            </p:childTnLst>
                          </p:cTn>
                        </p:par>
                      </p:childTnLst>
                    </p:cTn>
                  </p:par>
                  <p:par>
                    <p:cTn id="211" fill="hold">
                      <p:stCondLst>
                        <p:cond delay="indefinite"/>
                      </p:stCondLst>
                      <p:childTnLst>
                        <p:par>
                          <p:cTn id="212" fill="hold">
                            <p:stCondLst>
                              <p:cond delay="0"/>
                            </p:stCondLst>
                            <p:childTnLst>
                              <p:par>
                                <p:cTn id="213" presetID="42" presetClass="path" presetSubtype="0" accel="50000" decel="50000" fill="hold" nodeType="clickEffect">
                                  <p:stCondLst>
                                    <p:cond delay="0"/>
                                  </p:stCondLst>
                                  <p:childTnLst>
                                    <p:animMotion origin="layout" path="M 2.77778E-7 3.7037E-6 L 0.03194 0.03657 " pathEditMode="relative" rAng="0" ptsTypes="AA">
                                      <p:cBhvr>
                                        <p:cTn id="214" dur="2000" fill="hold"/>
                                        <p:tgtEl>
                                          <p:spTgt spid="79"/>
                                        </p:tgtEl>
                                        <p:attrNameLst>
                                          <p:attrName>ppt_x</p:attrName>
                                          <p:attrName>ppt_y</p:attrName>
                                        </p:attrNameLst>
                                      </p:cBhvr>
                                      <p:rCtr x="1597" y="1829"/>
                                    </p:animMotion>
                                  </p:childTnLst>
                                </p:cTn>
                              </p:par>
                              <p:par>
                                <p:cTn id="215" presetID="42" presetClass="path" presetSubtype="0" accel="50000" decel="50000" fill="hold" nodeType="withEffect">
                                  <p:stCondLst>
                                    <p:cond delay="0"/>
                                  </p:stCondLst>
                                  <p:childTnLst>
                                    <p:animMotion origin="layout" path="M 1.66667E-6 2.59259E-6 L 0.06753 -0.10093 " pathEditMode="relative" rAng="0" ptsTypes="AA">
                                      <p:cBhvr>
                                        <p:cTn id="216" dur="2000" fill="hold"/>
                                        <p:tgtEl>
                                          <p:spTgt spid="13"/>
                                        </p:tgtEl>
                                        <p:attrNameLst>
                                          <p:attrName>ppt_x</p:attrName>
                                          <p:attrName>ppt_y</p:attrName>
                                        </p:attrNameLst>
                                      </p:cBhvr>
                                      <p:rCtr x="3368" y="-5046"/>
                                    </p:animMotion>
                                  </p:childTnLst>
                                </p:cTn>
                              </p:par>
                            </p:childTnLst>
                          </p:cTn>
                        </p:par>
                        <p:par>
                          <p:cTn id="217" fill="hold">
                            <p:stCondLst>
                              <p:cond delay="2000"/>
                            </p:stCondLst>
                            <p:childTnLst>
                              <p:par>
                                <p:cTn id="218" presetID="10" presetClass="entr" presetSubtype="0" fill="hold" nodeType="afterEffect">
                                  <p:stCondLst>
                                    <p:cond delay="0"/>
                                  </p:stCondLst>
                                  <p:childTnLst>
                                    <p:set>
                                      <p:cBhvr>
                                        <p:cTn id="219" dur="1" fill="hold">
                                          <p:stCondLst>
                                            <p:cond delay="0"/>
                                          </p:stCondLst>
                                        </p:cTn>
                                        <p:tgtEl>
                                          <p:spTgt spid="88"/>
                                        </p:tgtEl>
                                        <p:attrNameLst>
                                          <p:attrName>style.visibility</p:attrName>
                                        </p:attrNameLst>
                                      </p:cBhvr>
                                      <p:to>
                                        <p:strVal val="visible"/>
                                      </p:to>
                                    </p:set>
                                    <p:animEffect transition="in" filter="fade">
                                      <p:cBhvr>
                                        <p:cTn id="220" dur="500"/>
                                        <p:tgtEl>
                                          <p:spTgt spid="88"/>
                                        </p:tgtEl>
                                      </p:cBhvr>
                                    </p:animEffect>
                                  </p:childTnLst>
                                </p:cTn>
                              </p:par>
                            </p:childTnLst>
                          </p:cTn>
                        </p:par>
                      </p:childTnLst>
                    </p:cTn>
                  </p:par>
                  <p:par>
                    <p:cTn id="221" fill="hold">
                      <p:stCondLst>
                        <p:cond delay="indefinite"/>
                      </p:stCondLst>
                      <p:childTnLst>
                        <p:par>
                          <p:cTn id="222" fill="hold">
                            <p:stCondLst>
                              <p:cond delay="0"/>
                            </p:stCondLst>
                            <p:childTnLst>
                              <p:par>
                                <p:cTn id="223" presetID="10" presetClass="entr" presetSubtype="0" fill="hold" grpId="0" nodeType="clickEffect">
                                  <p:stCondLst>
                                    <p:cond delay="0"/>
                                  </p:stCondLst>
                                  <p:childTnLst>
                                    <p:set>
                                      <p:cBhvr>
                                        <p:cTn id="224" dur="1" fill="hold">
                                          <p:stCondLst>
                                            <p:cond delay="0"/>
                                          </p:stCondLst>
                                        </p:cTn>
                                        <p:tgtEl>
                                          <p:spTgt spid="91"/>
                                        </p:tgtEl>
                                        <p:attrNameLst>
                                          <p:attrName>style.visibility</p:attrName>
                                        </p:attrNameLst>
                                      </p:cBhvr>
                                      <p:to>
                                        <p:strVal val="visible"/>
                                      </p:to>
                                    </p:set>
                                    <p:animEffect transition="in" filter="fade">
                                      <p:cBhvr>
                                        <p:cTn id="225"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9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55">
            <a:extLst>
              <a:ext uri="{FF2B5EF4-FFF2-40B4-BE49-F238E27FC236}">
                <a16:creationId xmlns:a16="http://schemas.microsoft.com/office/drawing/2014/main" id="{C0DA7B9C-46C6-49A7-A0B1-AB85AB58EB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1904" y="3273356"/>
            <a:ext cx="1395150" cy="1395150"/>
          </a:xfrm>
          <a:prstGeom prst="rect">
            <a:avLst/>
          </a:prstGeom>
        </p:spPr>
      </p:pic>
      <p:pic>
        <p:nvPicPr>
          <p:cNvPr id="57" name="Picture 56">
            <a:extLst>
              <a:ext uri="{FF2B5EF4-FFF2-40B4-BE49-F238E27FC236}">
                <a16:creationId xmlns:a16="http://schemas.microsoft.com/office/drawing/2014/main" id="{07F01C30-C29E-472C-A6FF-6F7DD17319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1027" y="3278874"/>
            <a:ext cx="1395150" cy="1395150"/>
          </a:xfrm>
          <a:prstGeom prst="rect">
            <a:avLst/>
          </a:prstGeom>
        </p:spPr>
      </p:pic>
      <p:pic>
        <p:nvPicPr>
          <p:cNvPr id="58" name="Picture 57">
            <a:extLst>
              <a:ext uri="{FF2B5EF4-FFF2-40B4-BE49-F238E27FC236}">
                <a16:creationId xmlns:a16="http://schemas.microsoft.com/office/drawing/2014/main" id="{13A87A18-EB46-4D7A-8F6A-4C6927BC3C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8662" y="3273468"/>
            <a:ext cx="1395150" cy="1395150"/>
          </a:xfrm>
          <a:prstGeom prst="rect">
            <a:avLst/>
          </a:prstGeom>
        </p:spPr>
      </p:pic>
      <p:pic>
        <p:nvPicPr>
          <p:cNvPr id="59" name="Picture 58">
            <a:extLst>
              <a:ext uri="{FF2B5EF4-FFF2-40B4-BE49-F238E27FC236}">
                <a16:creationId xmlns:a16="http://schemas.microsoft.com/office/drawing/2014/main" id="{E8277ECC-AA6A-426B-B320-16C5362FA7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5659" y="3277496"/>
            <a:ext cx="1395150" cy="1395150"/>
          </a:xfrm>
          <a:prstGeom prst="rect">
            <a:avLst/>
          </a:prstGeom>
        </p:spPr>
      </p:pic>
      <p:sp>
        <p:nvSpPr>
          <p:cNvPr id="2" name="Text Placeholder 1">
            <a:extLst>
              <a:ext uri="{FF2B5EF4-FFF2-40B4-BE49-F238E27FC236}">
                <a16:creationId xmlns:a16="http://schemas.microsoft.com/office/drawing/2014/main" id="{EEE8D6D0-A3F9-43E5-A5F1-45DEA3AB6660}"/>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2.12 </a:t>
            </a:r>
            <a:r>
              <a:rPr lang="en-GB" dirty="0"/>
              <a:t>Division with remainders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3:3</a:t>
            </a:r>
          </a:p>
        </p:txBody>
      </p:sp>
      <p:sp>
        <p:nvSpPr>
          <p:cNvPr id="3" name="Rectangle 2">
            <a:extLst>
              <a:ext uri="{FF2B5EF4-FFF2-40B4-BE49-F238E27FC236}">
                <a16:creationId xmlns:a16="http://schemas.microsoft.com/office/drawing/2014/main" id="{46D0C0E8-C9A5-4F32-ABBA-A6E548560417}"/>
              </a:ext>
            </a:extLst>
          </p:cNvPr>
          <p:cNvSpPr/>
          <p:nvPr/>
        </p:nvSpPr>
        <p:spPr>
          <a:xfrm>
            <a:off x="1390906" y="783913"/>
            <a:ext cx="6362191" cy="461665"/>
          </a:xfrm>
          <a:prstGeom prst="rect">
            <a:avLst/>
          </a:prstGeom>
        </p:spPr>
        <p:txBody>
          <a:bodyPr wrap="none">
            <a:spAutoFit/>
          </a:bodyPr>
          <a:lstStyle/>
          <a:p>
            <a:pPr algn="ctr">
              <a:buNone/>
            </a:pPr>
            <a:r>
              <a:rPr lang="en-US" sz="2400" dirty="0">
                <a:latin typeface="Myriad Pro" panose="020B0503030403020204" pitchFamily="34" charset="0"/>
              </a:rPr>
              <a:t>34 biscuits, on plates of 6. How many</a:t>
            </a:r>
            <a:r>
              <a:rPr lang="en-US" sz="2400" b="1" dirty="0">
                <a:latin typeface="Myriad Pro" panose="020B0503030403020204" pitchFamily="34" charset="0"/>
              </a:rPr>
              <a:t> full </a:t>
            </a:r>
            <a:r>
              <a:rPr lang="en-US" sz="2400" dirty="0">
                <a:latin typeface="Myriad Pro" panose="020B0503030403020204" pitchFamily="34" charset="0"/>
              </a:rPr>
              <a:t>plates?</a:t>
            </a:r>
            <a:endParaRPr lang="en-GB" sz="2400" dirty="0">
              <a:latin typeface="Myriad Pro" panose="020B0503030403020204" pitchFamily="34" charset="0"/>
            </a:endParaRPr>
          </a:p>
        </p:txBody>
      </p:sp>
      <p:pic>
        <p:nvPicPr>
          <p:cNvPr id="7" name="Picture 6">
            <a:extLst>
              <a:ext uri="{FF2B5EF4-FFF2-40B4-BE49-F238E27FC236}">
                <a16:creationId xmlns:a16="http://schemas.microsoft.com/office/drawing/2014/main" id="{2C175029-7F5A-4E14-9FFF-9A95B8CA75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269" y="3278762"/>
            <a:ext cx="1395150" cy="1395150"/>
          </a:xfrm>
          <a:prstGeom prst="rect">
            <a:avLst/>
          </a:prstGeom>
        </p:spPr>
      </p:pic>
      <p:pic>
        <p:nvPicPr>
          <p:cNvPr id="9" name="Picture 8">
            <a:extLst>
              <a:ext uri="{FF2B5EF4-FFF2-40B4-BE49-F238E27FC236}">
                <a16:creationId xmlns:a16="http://schemas.microsoft.com/office/drawing/2014/main" id="{0194A035-BF09-430A-AE04-C4EDD6DDAE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669" y="1431231"/>
            <a:ext cx="336059" cy="336059"/>
          </a:xfrm>
          <a:prstGeom prst="rect">
            <a:avLst/>
          </a:prstGeom>
        </p:spPr>
      </p:pic>
      <p:pic>
        <p:nvPicPr>
          <p:cNvPr id="10" name="Picture 9">
            <a:extLst>
              <a:ext uri="{FF2B5EF4-FFF2-40B4-BE49-F238E27FC236}">
                <a16:creationId xmlns:a16="http://schemas.microsoft.com/office/drawing/2014/main" id="{5558EF58-1A31-4DE6-8F44-2730545F8B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5541" y="1619546"/>
            <a:ext cx="336059" cy="336059"/>
          </a:xfrm>
          <a:prstGeom prst="rect">
            <a:avLst/>
          </a:prstGeom>
        </p:spPr>
      </p:pic>
      <p:pic>
        <p:nvPicPr>
          <p:cNvPr id="13" name="Picture 12">
            <a:extLst>
              <a:ext uri="{FF2B5EF4-FFF2-40B4-BE49-F238E27FC236}">
                <a16:creationId xmlns:a16="http://schemas.microsoft.com/office/drawing/2014/main" id="{75734EFD-981B-46B3-89CC-2E59312474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6616" y="2349795"/>
            <a:ext cx="336059" cy="336059"/>
          </a:xfrm>
          <a:prstGeom prst="rect">
            <a:avLst/>
          </a:prstGeom>
        </p:spPr>
      </p:pic>
      <p:pic>
        <p:nvPicPr>
          <p:cNvPr id="14" name="Picture 13">
            <a:extLst>
              <a:ext uri="{FF2B5EF4-FFF2-40B4-BE49-F238E27FC236}">
                <a16:creationId xmlns:a16="http://schemas.microsoft.com/office/drawing/2014/main" id="{FA2F2F61-23B5-4972-9A7B-6B348440B2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357" y="2379697"/>
            <a:ext cx="336059" cy="336059"/>
          </a:xfrm>
          <a:prstGeom prst="rect">
            <a:avLst/>
          </a:prstGeom>
        </p:spPr>
      </p:pic>
      <p:pic>
        <p:nvPicPr>
          <p:cNvPr id="16" name="Picture 15">
            <a:extLst>
              <a:ext uri="{FF2B5EF4-FFF2-40B4-BE49-F238E27FC236}">
                <a16:creationId xmlns:a16="http://schemas.microsoft.com/office/drawing/2014/main" id="{494F5B03-A18B-4F75-98C5-2D2A2E09D4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2288" y="1431231"/>
            <a:ext cx="336059" cy="336059"/>
          </a:xfrm>
          <a:prstGeom prst="rect">
            <a:avLst/>
          </a:prstGeom>
        </p:spPr>
      </p:pic>
      <p:pic>
        <p:nvPicPr>
          <p:cNvPr id="17" name="Picture 16">
            <a:extLst>
              <a:ext uri="{FF2B5EF4-FFF2-40B4-BE49-F238E27FC236}">
                <a16:creationId xmlns:a16="http://schemas.microsoft.com/office/drawing/2014/main" id="{683C5F18-7069-4CCC-B561-205EF4CF79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1263" y="1402837"/>
            <a:ext cx="336059" cy="336059"/>
          </a:xfrm>
          <a:prstGeom prst="rect">
            <a:avLst/>
          </a:prstGeom>
        </p:spPr>
      </p:pic>
      <p:pic>
        <p:nvPicPr>
          <p:cNvPr id="18" name="Picture 17">
            <a:extLst>
              <a:ext uri="{FF2B5EF4-FFF2-40B4-BE49-F238E27FC236}">
                <a16:creationId xmlns:a16="http://schemas.microsoft.com/office/drawing/2014/main" id="{269856A6-28D7-41E0-8CA9-CABF0FFF39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9298" y="1885487"/>
            <a:ext cx="336059" cy="336059"/>
          </a:xfrm>
          <a:prstGeom prst="rect">
            <a:avLst/>
          </a:prstGeom>
        </p:spPr>
      </p:pic>
      <p:pic>
        <p:nvPicPr>
          <p:cNvPr id="19" name="Picture 18">
            <a:extLst>
              <a:ext uri="{FF2B5EF4-FFF2-40B4-BE49-F238E27FC236}">
                <a16:creationId xmlns:a16="http://schemas.microsoft.com/office/drawing/2014/main" id="{BC97F69A-CD85-4B58-8CB6-29AA94B0E4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3773" y="2336978"/>
            <a:ext cx="336059" cy="336059"/>
          </a:xfrm>
          <a:prstGeom prst="rect">
            <a:avLst/>
          </a:prstGeom>
        </p:spPr>
      </p:pic>
      <p:pic>
        <p:nvPicPr>
          <p:cNvPr id="20" name="Picture 19">
            <a:extLst>
              <a:ext uri="{FF2B5EF4-FFF2-40B4-BE49-F238E27FC236}">
                <a16:creationId xmlns:a16="http://schemas.microsoft.com/office/drawing/2014/main" id="{52388960-F315-4E95-802B-E8E2540F0B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26664" y="1599783"/>
            <a:ext cx="336059" cy="336059"/>
          </a:xfrm>
          <a:prstGeom prst="rect">
            <a:avLst/>
          </a:prstGeom>
        </p:spPr>
      </p:pic>
      <p:pic>
        <p:nvPicPr>
          <p:cNvPr id="28" name="Picture 27">
            <a:extLst>
              <a:ext uri="{FF2B5EF4-FFF2-40B4-BE49-F238E27FC236}">
                <a16:creationId xmlns:a16="http://schemas.microsoft.com/office/drawing/2014/main" id="{63198E44-331E-4AF3-BD84-FC98BCD1A1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0778" y="1566719"/>
            <a:ext cx="336059" cy="336059"/>
          </a:xfrm>
          <a:prstGeom prst="rect">
            <a:avLst/>
          </a:prstGeom>
        </p:spPr>
      </p:pic>
      <p:pic>
        <p:nvPicPr>
          <p:cNvPr id="29" name="Picture 28">
            <a:extLst>
              <a:ext uri="{FF2B5EF4-FFF2-40B4-BE49-F238E27FC236}">
                <a16:creationId xmlns:a16="http://schemas.microsoft.com/office/drawing/2014/main" id="{E67BF158-8C15-477B-A097-0AAC78D128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1650" y="1790667"/>
            <a:ext cx="336059" cy="336059"/>
          </a:xfrm>
          <a:prstGeom prst="rect">
            <a:avLst/>
          </a:prstGeom>
        </p:spPr>
      </p:pic>
      <p:pic>
        <p:nvPicPr>
          <p:cNvPr id="30" name="Picture 29">
            <a:extLst>
              <a:ext uri="{FF2B5EF4-FFF2-40B4-BE49-F238E27FC236}">
                <a16:creationId xmlns:a16="http://schemas.microsoft.com/office/drawing/2014/main" id="{284D765C-AB72-4ED1-BD92-0924DE992B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0427" y="2120170"/>
            <a:ext cx="336059" cy="336059"/>
          </a:xfrm>
          <a:prstGeom prst="rect">
            <a:avLst/>
          </a:prstGeom>
        </p:spPr>
      </p:pic>
      <p:pic>
        <p:nvPicPr>
          <p:cNvPr id="31" name="Picture 30">
            <a:extLst>
              <a:ext uri="{FF2B5EF4-FFF2-40B4-BE49-F238E27FC236}">
                <a16:creationId xmlns:a16="http://schemas.microsoft.com/office/drawing/2014/main" id="{E827EF48-1159-41BE-86B2-EA14D94823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5591" y="2241702"/>
            <a:ext cx="336059" cy="336059"/>
          </a:xfrm>
          <a:prstGeom prst="rect">
            <a:avLst/>
          </a:prstGeom>
        </p:spPr>
      </p:pic>
      <p:pic>
        <p:nvPicPr>
          <p:cNvPr id="32" name="Picture 31">
            <a:extLst>
              <a:ext uri="{FF2B5EF4-FFF2-40B4-BE49-F238E27FC236}">
                <a16:creationId xmlns:a16="http://schemas.microsoft.com/office/drawing/2014/main" id="{3742BBE2-8FA2-4B30-8842-23F3878511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2725" y="2515100"/>
            <a:ext cx="336059" cy="336059"/>
          </a:xfrm>
          <a:prstGeom prst="rect">
            <a:avLst/>
          </a:prstGeom>
        </p:spPr>
      </p:pic>
      <p:pic>
        <p:nvPicPr>
          <p:cNvPr id="33" name="Picture 32">
            <a:extLst>
              <a:ext uri="{FF2B5EF4-FFF2-40B4-BE49-F238E27FC236}">
                <a16:creationId xmlns:a16="http://schemas.microsoft.com/office/drawing/2014/main" id="{24CD3137-6664-436E-A6D1-D632584DCA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58456" y="2628641"/>
            <a:ext cx="336059" cy="336059"/>
          </a:xfrm>
          <a:prstGeom prst="rect">
            <a:avLst/>
          </a:prstGeom>
        </p:spPr>
      </p:pic>
      <p:pic>
        <p:nvPicPr>
          <p:cNvPr id="34" name="Picture 33">
            <a:extLst>
              <a:ext uri="{FF2B5EF4-FFF2-40B4-BE49-F238E27FC236}">
                <a16:creationId xmlns:a16="http://schemas.microsoft.com/office/drawing/2014/main" id="{8ABCA341-2944-4143-99E5-30009DC65D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136569">
            <a:off x="5255855" y="1435000"/>
            <a:ext cx="336059" cy="336059"/>
          </a:xfrm>
          <a:prstGeom prst="rect">
            <a:avLst/>
          </a:prstGeom>
        </p:spPr>
      </p:pic>
      <p:pic>
        <p:nvPicPr>
          <p:cNvPr id="35" name="Picture 34">
            <a:extLst>
              <a:ext uri="{FF2B5EF4-FFF2-40B4-BE49-F238E27FC236}">
                <a16:creationId xmlns:a16="http://schemas.microsoft.com/office/drawing/2014/main" id="{8BBDFC85-F7E7-41BA-8E64-B4F3ECCE46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136569">
            <a:off x="5844947" y="1451517"/>
            <a:ext cx="336059" cy="336059"/>
          </a:xfrm>
          <a:prstGeom prst="rect">
            <a:avLst/>
          </a:prstGeom>
        </p:spPr>
      </p:pic>
      <p:pic>
        <p:nvPicPr>
          <p:cNvPr id="36" name="Picture 35">
            <a:extLst>
              <a:ext uri="{FF2B5EF4-FFF2-40B4-BE49-F238E27FC236}">
                <a16:creationId xmlns:a16="http://schemas.microsoft.com/office/drawing/2014/main" id="{947D53AE-28DD-4235-B746-41BEA070F9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136569">
            <a:off x="4729073" y="1850775"/>
            <a:ext cx="336059" cy="336059"/>
          </a:xfrm>
          <a:prstGeom prst="rect">
            <a:avLst/>
          </a:prstGeom>
        </p:spPr>
      </p:pic>
      <p:pic>
        <p:nvPicPr>
          <p:cNvPr id="37" name="Picture 36">
            <a:extLst>
              <a:ext uri="{FF2B5EF4-FFF2-40B4-BE49-F238E27FC236}">
                <a16:creationId xmlns:a16="http://schemas.microsoft.com/office/drawing/2014/main" id="{767B2588-9D55-4726-A519-E05E2C1E26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136569">
            <a:off x="5294237" y="1972307"/>
            <a:ext cx="336059" cy="336059"/>
          </a:xfrm>
          <a:prstGeom prst="rect">
            <a:avLst/>
          </a:prstGeom>
        </p:spPr>
      </p:pic>
      <p:pic>
        <p:nvPicPr>
          <p:cNvPr id="38" name="Picture 37">
            <a:extLst>
              <a:ext uri="{FF2B5EF4-FFF2-40B4-BE49-F238E27FC236}">
                <a16:creationId xmlns:a16="http://schemas.microsoft.com/office/drawing/2014/main" id="{9746C454-B752-4D9E-AEC0-69C6454B5F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136569">
            <a:off x="5721003" y="2423341"/>
            <a:ext cx="336059" cy="336059"/>
          </a:xfrm>
          <a:prstGeom prst="rect">
            <a:avLst/>
          </a:prstGeom>
        </p:spPr>
      </p:pic>
      <p:pic>
        <p:nvPicPr>
          <p:cNvPr id="39" name="Picture 38">
            <a:extLst>
              <a:ext uri="{FF2B5EF4-FFF2-40B4-BE49-F238E27FC236}">
                <a16:creationId xmlns:a16="http://schemas.microsoft.com/office/drawing/2014/main" id="{E12234F0-91C9-4CA8-974F-A8E0323010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136569">
            <a:off x="4897102" y="2359246"/>
            <a:ext cx="336059" cy="336059"/>
          </a:xfrm>
          <a:prstGeom prst="rect">
            <a:avLst/>
          </a:prstGeom>
        </p:spPr>
      </p:pic>
      <p:pic>
        <p:nvPicPr>
          <p:cNvPr id="40" name="Picture 39">
            <a:extLst>
              <a:ext uri="{FF2B5EF4-FFF2-40B4-BE49-F238E27FC236}">
                <a16:creationId xmlns:a16="http://schemas.microsoft.com/office/drawing/2014/main" id="{3C6F03E8-7A3F-4041-8122-30634C3044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136569">
            <a:off x="6585205" y="1439864"/>
            <a:ext cx="336059" cy="336059"/>
          </a:xfrm>
          <a:prstGeom prst="rect">
            <a:avLst/>
          </a:prstGeom>
        </p:spPr>
      </p:pic>
      <p:pic>
        <p:nvPicPr>
          <p:cNvPr id="41" name="Picture 40">
            <a:extLst>
              <a:ext uri="{FF2B5EF4-FFF2-40B4-BE49-F238E27FC236}">
                <a16:creationId xmlns:a16="http://schemas.microsoft.com/office/drawing/2014/main" id="{8C4AF3BE-0D9D-41F2-8577-030F00D2B8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136569">
            <a:off x="7186349" y="1754289"/>
            <a:ext cx="336059" cy="336059"/>
          </a:xfrm>
          <a:prstGeom prst="rect">
            <a:avLst/>
          </a:prstGeom>
        </p:spPr>
      </p:pic>
      <p:pic>
        <p:nvPicPr>
          <p:cNvPr id="42" name="Picture 41">
            <a:extLst>
              <a:ext uri="{FF2B5EF4-FFF2-40B4-BE49-F238E27FC236}">
                <a16:creationId xmlns:a16="http://schemas.microsoft.com/office/drawing/2014/main" id="{CD6CA6AE-17EE-47AD-957F-0CD5C62B08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136569">
            <a:off x="6248071" y="1877196"/>
            <a:ext cx="336059" cy="336059"/>
          </a:xfrm>
          <a:prstGeom prst="rect">
            <a:avLst/>
          </a:prstGeom>
        </p:spPr>
      </p:pic>
      <p:pic>
        <p:nvPicPr>
          <p:cNvPr id="43" name="Picture 42">
            <a:extLst>
              <a:ext uri="{FF2B5EF4-FFF2-40B4-BE49-F238E27FC236}">
                <a16:creationId xmlns:a16="http://schemas.microsoft.com/office/drawing/2014/main" id="{884C97EF-E6FC-4B06-920F-E6298E9A50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136569">
            <a:off x="6837779" y="2143885"/>
            <a:ext cx="336059" cy="336059"/>
          </a:xfrm>
          <a:prstGeom prst="rect">
            <a:avLst/>
          </a:prstGeom>
        </p:spPr>
      </p:pic>
      <p:pic>
        <p:nvPicPr>
          <p:cNvPr id="44" name="Picture 43">
            <a:extLst>
              <a:ext uri="{FF2B5EF4-FFF2-40B4-BE49-F238E27FC236}">
                <a16:creationId xmlns:a16="http://schemas.microsoft.com/office/drawing/2014/main" id="{F0AEE158-5AB0-4256-B53C-FF4C9D44F7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136569">
            <a:off x="7314127" y="2411119"/>
            <a:ext cx="336059" cy="336059"/>
          </a:xfrm>
          <a:prstGeom prst="rect">
            <a:avLst/>
          </a:prstGeom>
        </p:spPr>
      </p:pic>
      <p:pic>
        <p:nvPicPr>
          <p:cNvPr id="45" name="Picture 44">
            <a:extLst>
              <a:ext uri="{FF2B5EF4-FFF2-40B4-BE49-F238E27FC236}">
                <a16:creationId xmlns:a16="http://schemas.microsoft.com/office/drawing/2014/main" id="{D8920013-E285-4CD2-BE12-715C7FDDF4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136569">
            <a:off x="6386129" y="2461449"/>
            <a:ext cx="336059" cy="336059"/>
          </a:xfrm>
          <a:prstGeom prst="rect">
            <a:avLst/>
          </a:prstGeom>
        </p:spPr>
      </p:pic>
      <p:pic>
        <p:nvPicPr>
          <p:cNvPr id="46" name="Picture 45">
            <a:extLst>
              <a:ext uri="{FF2B5EF4-FFF2-40B4-BE49-F238E27FC236}">
                <a16:creationId xmlns:a16="http://schemas.microsoft.com/office/drawing/2014/main" id="{E35C35CD-734E-47CB-A708-2469CB66EC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136569">
            <a:off x="7663216" y="1507474"/>
            <a:ext cx="336059" cy="336059"/>
          </a:xfrm>
          <a:prstGeom prst="rect">
            <a:avLst/>
          </a:prstGeom>
        </p:spPr>
      </p:pic>
      <p:pic>
        <p:nvPicPr>
          <p:cNvPr id="47" name="Picture 46">
            <a:extLst>
              <a:ext uri="{FF2B5EF4-FFF2-40B4-BE49-F238E27FC236}">
                <a16:creationId xmlns:a16="http://schemas.microsoft.com/office/drawing/2014/main" id="{C4064C45-0470-40E1-AB23-C03B97CC02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136569">
            <a:off x="8040742" y="2181241"/>
            <a:ext cx="336059" cy="336059"/>
          </a:xfrm>
          <a:prstGeom prst="rect">
            <a:avLst/>
          </a:prstGeom>
        </p:spPr>
      </p:pic>
      <p:pic>
        <p:nvPicPr>
          <p:cNvPr id="21" name="Picture 20">
            <a:extLst>
              <a:ext uri="{FF2B5EF4-FFF2-40B4-BE49-F238E27FC236}">
                <a16:creationId xmlns:a16="http://schemas.microsoft.com/office/drawing/2014/main" id="{A247FB6A-44C0-4800-B34B-3C326F626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33746" y="2336395"/>
            <a:ext cx="336059" cy="336059"/>
          </a:xfrm>
          <a:prstGeom prst="rect">
            <a:avLst/>
          </a:prstGeom>
        </p:spPr>
      </p:pic>
      <p:pic>
        <p:nvPicPr>
          <p:cNvPr id="52" name="Picture 51">
            <a:extLst>
              <a:ext uri="{FF2B5EF4-FFF2-40B4-BE49-F238E27FC236}">
                <a16:creationId xmlns:a16="http://schemas.microsoft.com/office/drawing/2014/main" id="{F13CA3D2-3973-45AC-941A-0A059FD361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143" y="1935693"/>
            <a:ext cx="336059" cy="336059"/>
          </a:xfrm>
          <a:prstGeom prst="rect">
            <a:avLst/>
          </a:prstGeom>
        </p:spPr>
      </p:pic>
      <p:pic>
        <p:nvPicPr>
          <p:cNvPr id="54" name="Picture 53">
            <a:extLst>
              <a:ext uri="{FF2B5EF4-FFF2-40B4-BE49-F238E27FC236}">
                <a16:creationId xmlns:a16="http://schemas.microsoft.com/office/drawing/2014/main" id="{18DE1333-4397-4504-A3E0-FD1CA0A6A2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5379" y="2021420"/>
            <a:ext cx="336059" cy="336059"/>
          </a:xfrm>
          <a:prstGeom prst="rect">
            <a:avLst/>
          </a:prstGeom>
        </p:spPr>
      </p:pic>
      <p:pic>
        <p:nvPicPr>
          <p:cNvPr id="60" name="Picture 59">
            <a:extLst>
              <a:ext uri="{FF2B5EF4-FFF2-40B4-BE49-F238E27FC236}">
                <a16:creationId xmlns:a16="http://schemas.microsoft.com/office/drawing/2014/main" id="{A67E6D7D-4B17-4928-ADB3-A8B9C5A2E7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136569">
            <a:off x="8275176" y="1622651"/>
            <a:ext cx="336059" cy="336059"/>
          </a:xfrm>
          <a:prstGeom prst="rect">
            <a:avLst/>
          </a:prstGeom>
        </p:spPr>
      </p:pic>
      <p:pic>
        <p:nvPicPr>
          <p:cNvPr id="61" name="Picture 60">
            <a:extLst>
              <a:ext uri="{FF2B5EF4-FFF2-40B4-BE49-F238E27FC236}">
                <a16:creationId xmlns:a16="http://schemas.microsoft.com/office/drawing/2014/main" id="{52CE8400-158C-4854-BC54-C692FB0CF8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136569">
            <a:off x="8362614" y="2654635"/>
            <a:ext cx="336059" cy="336059"/>
          </a:xfrm>
          <a:prstGeom prst="rect">
            <a:avLst/>
          </a:prstGeom>
        </p:spPr>
      </p:pic>
      <p:sp>
        <p:nvSpPr>
          <p:cNvPr id="63" name="Rectangle 62">
            <a:extLst>
              <a:ext uri="{FF2B5EF4-FFF2-40B4-BE49-F238E27FC236}">
                <a16:creationId xmlns:a16="http://schemas.microsoft.com/office/drawing/2014/main" id="{EC9BC03D-E231-4154-BEB0-D338D26D4E0E}"/>
              </a:ext>
            </a:extLst>
          </p:cNvPr>
          <p:cNvSpPr/>
          <p:nvPr/>
        </p:nvSpPr>
        <p:spPr>
          <a:xfrm>
            <a:off x="3770917" y="4992590"/>
            <a:ext cx="1830950" cy="461665"/>
          </a:xfrm>
          <a:prstGeom prst="rect">
            <a:avLst/>
          </a:prstGeom>
        </p:spPr>
        <p:txBody>
          <a:bodyPr wrap="none">
            <a:spAutoFit/>
          </a:bodyPr>
          <a:lstStyle/>
          <a:p>
            <a:pPr algn="ctr">
              <a:buNone/>
            </a:pPr>
            <a:r>
              <a:rPr lang="pt-BR" sz="2400" dirty="0">
                <a:latin typeface="Myriad Pro" panose="020B0503030403020204" pitchFamily="34" charset="0"/>
              </a:rPr>
              <a:t>34 ÷ 6 = 5 r 4</a:t>
            </a:r>
            <a:endParaRPr lang="en-GB" sz="2400" dirty="0">
              <a:latin typeface="Myriad Pro" panose="020B0503030403020204" pitchFamily="34" charset="0"/>
            </a:endParaRPr>
          </a:p>
        </p:txBody>
      </p:sp>
      <p:sp>
        <p:nvSpPr>
          <p:cNvPr id="64" name="Rectangle 63">
            <a:extLst>
              <a:ext uri="{FF2B5EF4-FFF2-40B4-BE49-F238E27FC236}">
                <a16:creationId xmlns:a16="http://schemas.microsoft.com/office/drawing/2014/main" id="{FE0BE099-1815-4757-A55F-1ED48FD59545}"/>
              </a:ext>
            </a:extLst>
          </p:cNvPr>
          <p:cNvSpPr/>
          <p:nvPr/>
        </p:nvSpPr>
        <p:spPr>
          <a:xfrm>
            <a:off x="3791357" y="5454255"/>
            <a:ext cx="1758751" cy="461665"/>
          </a:xfrm>
          <a:prstGeom prst="rect">
            <a:avLst/>
          </a:prstGeom>
        </p:spPr>
        <p:txBody>
          <a:bodyPr wrap="none">
            <a:spAutoFit/>
          </a:bodyPr>
          <a:lstStyle/>
          <a:p>
            <a:pPr algn="ctr">
              <a:buNone/>
            </a:pPr>
            <a:r>
              <a:rPr lang="en-GB" sz="2400" dirty="0">
                <a:latin typeface="Myriad Pro" panose="020B0503030403020204" pitchFamily="34" charset="0"/>
              </a:rPr>
              <a:t>5 </a:t>
            </a:r>
            <a:r>
              <a:rPr lang="en-GB" sz="2400" b="1" dirty="0">
                <a:latin typeface="Myriad Pro" panose="020B0503030403020204" pitchFamily="34" charset="0"/>
              </a:rPr>
              <a:t>full</a:t>
            </a:r>
            <a:r>
              <a:rPr lang="en-GB" sz="2400" dirty="0">
                <a:latin typeface="Myriad Pro" panose="020B0503030403020204" pitchFamily="34" charset="0"/>
              </a:rPr>
              <a:t> plates.</a:t>
            </a:r>
          </a:p>
        </p:txBody>
      </p:sp>
    </p:spTree>
    <p:extLst>
      <p:ext uri="{BB962C8B-B14F-4D97-AF65-F5344CB8AC3E}">
        <p14:creationId xmlns:p14="http://schemas.microsoft.com/office/powerpoint/2010/main" val="2935020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5E-6 -1.85185E-6 L -0.0231 0.29699 " pathEditMode="relative" rAng="0" ptsTypes="AA">
                                      <p:cBhvr>
                                        <p:cTn id="6" dur="2000" fill="hold"/>
                                        <p:tgtEl>
                                          <p:spTgt spid="9"/>
                                        </p:tgtEl>
                                        <p:attrNameLst>
                                          <p:attrName>ppt_x</p:attrName>
                                          <p:attrName>ppt_y</p:attrName>
                                        </p:attrNameLst>
                                      </p:cBhvr>
                                      <p:rCtr x="-1163" y="14838"/>
                                    </p:animMotion>
                                  </p:childTnLst>
                                </p:cTn>
                              </p:par>
                              <p:par>
                                <p:cTn id="7" presetID="42" presetClass="path" presetSubtype="0" accel="50000" decel="50000" fill="hold" nodeType="withEffect">
                                  <p:stCondLst>
                                    <p:cond delay="0"/>
                                  </p:stCondLst>
                                  <p:childTnLst>
                                    <p:animMotion origin="layout" path="M 3.33333E-6 2.22222E-6 L -0.00157 0.26504 " pathEditMode="relative" rAng="0" ptsTypes="AA">
                                      <p:cBhvr>
                                        <p:cTn id="8" dur="2000" fill="hold"/>
                                        <p:tgtEl>
                                          <p:spTgt spid="14"/>
                                        </p:tgtEl>
                                        <p:attrNameLst>
                                          <p:attrName>ppt_x</p:attrName>
                                          <p:attrName>ppt_y</p:attrName>
                                        </p:attrNameLst>
                                      </p:cBhvr>
                                      <p:rCtr x="-87" y="13241"/>
                                    </p:animMotion>
                                  </p:childTnLst>
                                </p:cTn>
                              </p:par>
                              <p:par>
                                <p:cTn id="9" presetID="42" presetClass="path" presetSubtype="0" accel="50000" decel="50000" fill="hold" nodeType="withEffect">
                                  <p:stCondLst>
                                    <p:cond delay="0"/>
                                  </p:stCondLst>
                                  <p:childTnLst>
                                    <p:animMotion origin="layout" path="M 3.05556E-6 3.7037E-7 L -0.04375 0.26366 " pathEditMode="relative" rAng="0" ptsTypes="AA">
                                      <p:cBhvr>
                                        <p:cTn id="10" dur="2000" fill="hold"/>
                                        <p:tgtEl>
                                          <p:spTgt spid="13"/>
                                        </p:tgtEl>
                                        <p:attrNameLst>
                                          <p:attrName>ppt_x</p:attrName>
                                          <p:attrName>ppt_y</p:attrName>
                                        </p:attrNameLst>
                                      </p:cBhvr>
                                      <p:rCtr x="-2187" y="13171"/>
                                    </p:animMotion>
                                  </p:childTnLst>
                                </p:cTn>
                              </p:par>
                              <p:par>
                                <p:cTn id="11" presetID="42" presetClass="path" presetSubtype="0" accel="50000" decel="50000" fill="hold" nodeType="withEffect">
                                  <p:stCondLst>
                                    <p:cond delay="0"/>
                                  </p:stCondLst>
                                  <p:childTnLst>
                                    <p:animMotion origin="layout" path="M 2.77778E-7 1.85185E-6 L -0.01406 0.32963 " pathEditMode="relative" rAng="0" ptsTypes="AA">
                                      <p:cBhvr>
                                        <p:cTn id="12" dur="2000" fill="hold"/>
                                        <p:tgtEl>
                                          <p:spTgt spid="10"/>
                                        </p:tgtEl>
                                        <p:attrNameLst>
                                          <p:attrName>ppt_x</p:attrName>
                                          <p:attrName>ppt_y</p:attrName>
                                        </p:attrNameLst>
                                      </p:cBhvr>
                                      <p:rCtr x="-712" y="16481"/>
                                    </p:animMotion>
                                  </p:childTnLst>
                                </p:cTn>
                              </p:par>
                              <p:par>
                                <p:cTn id="13" presetID="42" presetClass="path" presetSubtype="0" accel="50000" decel="50000" fill="hold" nodeType="withEffect">
                                  <p:stCondLst>
                                    <p:cond delay="0"/>
                                  </p:stCondLst>
                                  <p:childTnLst>
                                    <p:animMotion origin="layout" path="M 8.33333E-7 -2.96296E-6 L 0.00486 0.27732 " pathEditMode="relative" rAng="0" ptsTypes="AA">
                                      <p:cBhvr>
                                        <p:cTn id="14" dur="2000" fill="hold"/>
                                        <p:tgtEl>
                                          <p:spTgt spid="52"/>
                                        </p:tgtEl>
                                        <p:attrNameLst>
                                          <p:attrName>ppt_x</p:attrName>
                                          <p:attrName>ppt_y</p:attrName>
                                        </p:attrNameLst>
                                      </p:cBhvr>
                                      <p:rCtr x="243" y="13866"/>
                                    </p:animMotion>
                                  </p:childTnLst>
                                </p:cTn>
                              </p:par>
                              <p:par>
                                <p:cTn id="15" presetID="42" presetClass="path" presetSubtype="0" accel="50000" decel="50000" fill="hold" nodeType="withEffect">
                                  <p:stCondLst>
                                    <p:cond delay="0"/>
                                  </p:stCondLst>
                                  <p:childTnLst>
                                    <p:animMotion origin="layout" path="M -1.11111E-6 -2.96296E-6 L 0.00486 0.21343 " pathEditMode="relative" rAng="0" ptsTypes="AA">
                                      <p:cBhvr>
                                        <p:cTn id="16" dur="2000" fill="hold"/>
                                        <p:tgtEl>
                                          <p:spTgt spid="54"/>
                                        </p:tgtEl>
                                        <p:attrNameLst>
                                          <p:attrName>ppt_x</p:attrName>
                                          <p:attrName>ppt_y</p:attrName>
                                        </p:attrNameLst>
                                      </p:cBhvr>
                                      <p:rCtr x="243" y="10671"/>
                                    </p:animMotion>
                                  </p:childTnLst>
                                </p:cTn>
                              </p:par>
                            </p:childTnLst>
                          </p:cTn>
                        </p:par>
                        <p:par>
                          <p:cTn id="17" fill="hold">
                            <p:stCondLst>
                              <p:cond delay="2000"/>
                            </p:stCondLst>
                            <p:childTnLst>
                              <p:par>
                                <p:cTn id="18" presetID="10" presetClass="entr" presetSubtype="0" fill="hold" nodeType="afterEffect">
                                  <p:stCondLst>
                                    <p:cond delay="20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decel="50000" fill="hold" nodeType="clickEffect">
                                  <p:stCondLst>
                                    <p:cond delay="0"/>
                                  </p:stCondLst>
                                  <p:childTnLst>
                                    <p:animMotion origin="layout" path="M -1.38889E-6 -1.85185E-6 L -0.00278 0.35093 " pathEditMode="relative" rAng="0" ptsTypes="AA">
                                      <p:cBhvr>
                                        <p:cTn id="24" dur="2000" fill="hold"/>
                                        <p:tgtEl>
                                          <p:spTgt spid="16"/>
                                        </p:tgtEl>
                                        <p:attrNameLst>
                                          <p:attrName>ppt_x</p:attrName>
                                          <p:attrName>ppt_y</p:attrName>
                                        </p:attrNameLst>
                                      </p:cBhvr>
                                      <p:rCtr x="-139" y="17546"/>
                                    </p:animMotion>
                                  </p:childTnLst>
                                </p:cTn>
                              </p:par>
                              <p:par>
                                <p:cTn id="25" presetID="42" presetClass="path" presetSubtype="0" accel="50000" decel="50000" fill="hold" nodeType="withEffect">
                                  <p:stCondLst>
                                    <p:cond delay="0"/>
                                  </p:stCondLst>
                                  <p:childTnLst>
                                    <p:animMotion origin="layout" path="M -1.94444E-6 2.22222E-6 L 0.02518 0.27129 " pathEditMode="relative" rAng="0" ptsTypes="AA">
                                      <p:cBhvr>
                                        <p:cTn id="26" dur="2000" fill="hold"/>
                                        <p:tgtEl>
                                          <p:spTgt spid="19"/>
                                        </p:tgtEl>
                                        <p:attrNameLst>
                                          <p:attrName>ppt_x</p:attrName>
                                          <p:attrName>ppt_y</p:attrName>
                                        </p:attrNameLst>
                                      </p:cBhvr>
                                      <p:rCtr x="1250" y="13565"/>
                                    </p:animMotion>
                                  </p:childTnLst>
                                </p:cTn>
                              </p:par>
                              <p:par>
                                <p:cTn id="27" presetID="42" presetClass="path" presetSubtype="0" accel="50000" decel="50000" fill="hold" nodeType="withEffect">
                                  <p:stCondLst>
                                    <p:cond delay="0"/>
                                  </p:stCondLst>
                                  <p:childTnLst>
                                    <p:animMotion origin="layout" path="M -3.61111E-6 4.44444E-6 L -0.00972 0.225 " pathEditMode="relative" rAng="0" ptsTypes="AA">
                                      <p:cBhvr>
                                        <p:cTn id="28" dur="2000" fill="hold"/>
                                        <p:tgtEl>
                                          <p:spTgt spid="18"/>
                                        </p:tgtEl>
                                        <p:attrNameLst>
                                          <p:attrName>ppt_x</p:attrName>
                                          <p:attrName>ppt_y</p:attrName>
                                        </p:attrNameLst>
                                      </p:cBhvr>
                                      <p:rCtr x="-486" y="11250"/>
                                    </p:animMotion>
                                  </p:childTnLst>
                                </p:cTn>
                              </p:par>
                              <p:par>
                                <p:cTn id="29" presetID="42" presetClass="path" presetSubtype="0" accel="50000" decel="50000" fill="hold" nodeType="withEffect">
                                  <p:stCondLst>
                                    <p:cond delay="0"/>
                                  </p:stCondLst>
                                  <p:childTnLst>
                                    <p:animMotion origin="layout" path="M 2.77778E-7 4.81481E-6 L -0.00017 0.30092 " pathEditMode="relative" rAng="0" ptsTypes="AA">
                                      <p:cBhvr>
                                        <p:cTn id="30" dur="2000" fill="hold"/>
                                        <p:tgtEl>
                                          <p:spTgt spid="17"/>
                                        </p:tgtEl>
                                        <p:attrNameLst>
                                          <p:attrName>ppt_x</p:attrName>
                                          <p:attrName>ppt_y</p:attrName>
                                        </p:attrNameLst>
                                      </p:cBhvr>
                                      <p:rCtr x="-17" y="15046"/>
                                    </p:animMotion>
                                  </p:childTnLst>
                                </p:cTn>
                              </p:par>
                              <p:par>
                                <p:cTn id="31" presetID="42" presetClass="path" presetSubtype="0" accel="50000" decel="50000" fill="hold" nodeType="withEffect">
                                  <p:stCondLst>
                                    <p:cond delay="0"/>
                                  </p:stCondLst>
                                  <p:childTnLst>
                                    <p:animMotion origin="layout" path="M -1.11111E-6 3.7037E-6 L -0.03351 0.26018 " pathEditMode="relative" rAng="0" ptsTypes="AA">
                                      <p:cBhvr>
                                        <p:cTn id="32" dur="2000" fill="hold"/>
                                        <p:tgtEl>
                                          <p:spTgt spid="21"/>
                                        </p:tgtEl>
                                        <p:attrNameLst>
                                          <p:attrName>ppt_x</p:attrName>
                                          <p:attrName>ppt_y</p:attrName>
                                        </p:attrNameLst>
                                      </p:cBhvr>
                                      <p:rCtr x="-1684" y="13009"/>
                                    </p:animMotion>
                                  </p:childTnLst>
                                </p:cTn>
                              </p:par>
                              <p:par>
                                <p:cTn id="33" presetID="42" presetClass="path" presetSubtype="0" accel="50000" decel="50000" fill="hold" nodeType="withEffect">
                                  <p:stCondLst>
                                    <p:cond delay="0"/>
                                  </p:stCondLst>
                                  <p:childTnLst>
                                    <p:animMotion origin="layout" path="M 1.94444E-6 1.11111E-6 L -0.02743 0.32639 " pathEditMode="relative" rAng="0" ptsTypes="AA">
                                      <p:cBhvr>
                                        <p:cTn id="34" dur="2000" fill="hold"/>
                                        <p:tgtEl>
                                          <p:spTgt spid="20"/>
                                        </p:tgtEl>
                                        <p:attrNameLst>
                                          <p:attrName>ppt_x</p:attrName>
                                          <p:attrName>ppt_y</p:attrName>
                                        </p:attrNameLst>
                                      </p:cBhvr>
                                      <p:rCtr x="-1372" y="16319"/>
                                    </p:animMotion>
                                  </p:childTnLst>
                                </p:cTn>
                              </p:par>
                            </p:childTnLst>
                          </p:cTn>
                        </p:par>
                        <p:par>
                          <p:cTn id="35" fill="hold">
                            <p:stCondLst>
                              <p:cond delay="2000"/>
                            </p:stCondLst>
                            <p:childTnLst>
                              <p:par>
                                <p:cTn id="36" presetID="10" presetClass="entr" presetSubtype="0" fill="hold" nodeType="afterEffect">
                                  <p:stCondLst>
                                    <p:cond delay="20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500"/>
                                        <p:tgtEl>
                                          <p:spTgt spid="56"/>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nodeType="clickEffect">
                                  <p:stCondLst>
                                    <p:cond delay="0"/>
                                  </p:stCondLst>
                                  <p:childTnLst>
                                    <p:animMotion origin="layout" path="M 5E-6 -4.81481E-6 L -0.00659 0.25047 " pathEditMode="relative" rAng="0" ptsTypes="AA">
                                      <p:cBhvr>
                                        <p:cTn id="42" dur="2000" fill="hold"/>
                                        <p:tgtEl>
                                          <p:spTgt spid="30"/>
                                        </p:tgtEl>
                                        <p:attrNameLst>
                                          <p:attrName>ppt_x</p:attrName>
                                          <p:attrName>ppt_y</p:attrName>
                                        </p:attrNameLst>
                                      </p:cBhvr>
                                      <p:rCtr x="-330" y="12523"/>
                                    </p:animMotion>
                                  </p:childTnLst>
                                </p:cTn>
                              </p:par>
                              <p:par>
                                <p:cTn id="43" presetID="42" presetClass="path" presetSubtype="0" accel="50000" decel="50000" fill="hold" nodeType="withEffect">
                                  <p:stCondLst>
                                    <p:cond delay="0"/>
                                  </p:stCondLst>
                                  <p:childTnLst>
                                    <p:animMotion origin="layout" path="M -1.38889E-6 7.40741E-7 L -0.01528 0.27847 " pathEditMode="relative" rAng="0" ptsTypes="AA">
                                      <p:cBhvr>
                                        <p:cTn id="44" dur="2000" fill="hold"/>
                                        <p:tgtEl>
                                          <p:spTgt spid="28"/>
                                        </p:tgtEl>
                                        <p:attrNameLst>
                                          <p:attrName>ppt_x</p:attrName>
                                          <p:attrName>ppt_y</p:attrName>
                                        </p:attrNameLst>
                                      </p:cBhvr>
                                      <p:rCtr x="-764" y="13912"/>
                                    </p:animMotion>
                                  </p:childTnLst>
                                </p:cTn>
                              </p:par>
                              <p:par>
                                <p:cTn id="45" presetID="42" presetClass="path" presetSubtype="0" accel="50000" decel="50000" fill="hold" nodeType="withEffect">
                                  <p:stCondLst>
                                    <p:cond delay="0"/>
                                  </p:stCondLst>
                                  <p:childTnLst>
                                    <p:animMotion origin="layout" path="M 2.22222E-6 -3.7037E-7 L 0.00694 0.22616 " pathEditMode="relative" rAng="0" ptsTypes="AA">
                                      <p:cBhvr>
                                        <p:cTn id="46" dur="2000" fill="hold"/>
                                        <p:tgtEl>
                                          <p:spTgt spid="33"/>
                                        </p:tgtEl>
                                        <p:attrNameLst>
                                          <p:attrName>ppt_x</p:attrName>
                                          <p:attrName>ppt_y</p:attrName>
                                        </p:attrNameLst>
                                      </p:cBhvr>
                                      <p:rCtr x="347" y="11296"/>
                                    </p:animMotion>
                                  </p:childTnLst>
                                </p:cTn>
                              </p:par>
                              <p:par>
                                <p:cTn id="47" presetID="42" presetClass="path" presetSubtype="0" accel="50000" decel="50000" fill="hold" nodeType="withEffect">
                                  <p:stCondLst>
                                    <p:cond delay="0"/>
                                  </p:stCondLst>
                                  <p:childTnLst>
                                    <p:animMotion origin="layout" path="M -5.55556E-7 1.11111E-6 L -0.00087 0.17245 " pathEditMode="relative" rAng="0" ptsTypes="AA">
                                      <p:cBhvr>
                                        <p:cTn id="48" dur="2000" fill="hold"/>
                                        <p:tgtEl>
                                          <p:spTgt spid="31"/>
                                        </p:tgtEl>
                                        <p:attrNameLst>
                                          <p:attrName>ppt_x</p:attrName>
                                          <p:attrName>ppt_y</p:attrName>
                                        </p:attrNameLst>
                                      </p:cBhvr>
                                      <p:rCtr x="-52" y="8611"/>
                                    </p:animMotion>
                                  </p:childTnLst>
                                </p:cTn>
                              </p:par>
                              <p:par>
                                <p:cTn id="49" presetID="42" presetClass="path" presetSubtype="0" accel="50000" decel="50000" fill="hold" nodeType="withEffect">
                                  <p:stCondLst>
                                    <p:cond delay="0"/>
                                  </p:stCondLst>
                                  <p:childTnLst>
                                    <p:animMotion origin="layout" path="M 3.05556E-6 -3.7037E-6 L -0.03976 0.23287 " pathEditMode="relative" rAng="0" ptsTypes="AA">
                                      <p:cBhvr>
                                        <p:cTn id="50" dur="2000" fill="hold"/>
                                        <p:tgtEl>
                                          <p:spTgt spid="32"/>
                                        </p:tgtEl>
                                        <p:attrNameLst>
                                          <p:attrName>ppt_x</p:attrName>
                                          <p:attrName>ppt_y</p:attrName>
                                        </p:attrNameLst>
                                      </p:cBhvr>
                                      <p:rCtr x="-1997" y="11644"/>
                                    </p:animMotion>
                                  </p:childTnLst>
                                </p:cTn>
                              </p:par>
                              <p:par>
                                <p:cTn id="51" presetID="42" presetClass="path" presetSubtype="0" accel="50000" decel="50000" fill="hold" nodeType="withEffect">
                                  <p:stCondLst>
                                    <p:cond delay="0"/>
                                  </p:stCondLst>
                                  <p:childTnLst>
                                    <p:animMotion origin="layout" path="M 3.88889E-6 1.85185E-6 L -0.00486 0.29861 " pathEditMode="relative" rAng="0" ptsTypes="AA">
                                      <p:cBhvr>
                                        <p:cTn id="52" dur="2000" fill="hold"/>
                                        <p:tgtEl>
                                          <p:spTgt spid="29"/>
                                        </p:tgtEl>
                                        <p:attrNameLst>
                                          <p:attrName>ppt_x</p:attrName>
                                          <p:attrName>ppt_y</p:attrName>
                                        </p:attrNameLst>
                                      </p:cBhvr>
                                      <p:rCtr x="-243" y="14931"/>
                                    </p:animMotion>
                                  </p:childTnLst>
                                </p:cTn>
                              </p:par>
                            </p:childTnLst>
                          </p:cTn>
                        </p:par>
                        <p:par>
                          <p:cTn id="53" fill="hold">
                            <p:stCondLst>
                              <p:cond delay="2000"/>
                            </p:stCondLst>
                            <p:childTnLst>
                              <p:par>
                                <p:cTn id="54" presetID="10" presetClass="entr" presetSubtype="0" fill="hold" nodeType="afterEffect">
                                  <p:stCondLst>
                                    <p:cond delay="20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500"/>
                                        <p:tgtEl>
                                          <p:spTgt spid="57"/>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path" presetSubtype="0" accel="50000" decel="50000" fill="hold" nodeType="clickEffect">
                                  <p:stCondLst>
                                    <p:cond delay="0"/>
                                  </p:stCondLst>
                                  <p:childTnLst>
                                    <p:animMotion origin="layout" path="M -2.77778E-7 -4.44444E-6 L -0.00226 0.28959 " pathEditMode="relative" rAng="0" ptsTypes="AA">
                                      <p:cBhvr>
                                        <p:cTn id="60" dur="2000" fill="hold"/>
                                        <p:tgtEl>
                                          <p:spTgt spid="36"/>
                                        </p:tgtEl>
                                        <p:attrNameLst>
                                          <p:attrName>ppt_x</p:attrName>
                                          <p:attrName>ppt_y</p:attrName>
                                        </p:attrNameLst>
                                      </p:cBhvr>
                                      <p:rCtr x="-122" y="14468"/>
                                    </p:animMotion>
                                  </p:childTnLst>
                                </p:cTn>
                              </p:par>
                              <p:par>
                                <p:cTn id="61" presetID="42" presetClass="path" presetSubtype="0" accel="50000" decel="50000" fill="hold" nodeType="withEffect">
                                  <p:stCondLst>
                                    <p:cond delay="0"/>
                                  </p:stCondLst>
                                  <p:childTnLst>
                                    <p:animMotion origin="layout" path="M 5.55556E-7 1.48148E-6 L 0.00278 0.26805 " pathEditMode="relative" rAng="0" ptsTypes="AA">
                                      <p:cBhvr>
                                        <p:cTn id="62" dur="2000" fill="hold"/>
                                        <p:tgtEl>
                                          <p:spTgt spid="39"/>
                                        </p:tgtEl>
                                        <p:attrNameLst>
                                          <p:attrName>ppt_x</p:attrName>
                                          <p:attrName>ppt_y</p:attrName>
                                        </p:attrNameLst>
                                      </p:cBhvr>
                                      <p:rCtr x="139" y="13403"/>
                                    </p:animMotion>
                                  </p:childTnLst>
                                </p:cTn>
                              </p:par>
                              <p:par>
                                <p:cTn id="63" presetID="42" presetClass="path" presetSubtype="0" accel="50000" decel="50000" fill="hold" nodeType="withEffect">
                                  <p:stCondLst>
                                    <p:cond delay="0"/>
                                  </p:stCondLst>
                                  <p:childTnLst>
                                    <p:animMotion origin="layout" path="M 4.16667E-6 2.96296E-6 L 0.00451 0.21365 " pathEditMode="relative" rAng="0" ptsTypes="AA">
                                      <p:cBhvr>
                                        <p:cTn id="64" dur="2000" fill="hold"/>
                                        <p:tgtEl>
                                          <p:spTgt spid="37"/>
                                        </p:tgtEl>
                                        <p:attrNameLst>
                                          <p:attrName>ppt_x</p:attrName>
                                          <p:attrName>ppt_y</p:attrName>
                                        </p:attrNameLst>
                                      </p:cBhvr>
                                      <p:rCtr x="226" y="10671"/>
                                    </p:animMotion>
                                  </p:childTnLst>
                                </p:cTn>
                              </p:par>
                              <p:par>
                                <p:cTn id="65" presetID="42" presetClass="path" presetSubtype="0" accel="50000" decel="50000" fill="hold" nodeType="withEffect">
                                  <p:stCondLst>
                                    <p:cond delay="0"/>
                                  </p:stCondLst>
                                  <p:childTnLst>
                                    <p:animMotion origin="layout" path="M -3.61111E-6 2.22222E-6 L -0.04062 0.25324 " pathEditMode="relative" rAng="0" ptsTypes="AA">
                                      <p:cBhvr>
                                        <p:cTn id="66" dur="2000" fill="hold"/>
                                        <p:tgtEl>
                                          <p:spTgt spid="38"/>
                                        </p:tgtEl>
                                        <p:attrNameLst>
                                          <p:attrName>ppt_x</p:attrName>
                                          <p:attrName>ppt_y</p:attrName>
                                        </p:attrNameLst>
                                      </p:cBhvr>
                                      <p:rCtr x="-2031" y="12662"/>
                                    </p:animMotion>
                                  </p:childTnLst>
                                </p:cTn>
                              </p:par>
                              <p:par>
                                <p:cTn id="67" presetID="42" presetClass="path" presetSubtype="0" accel="50000" decel="50000" fill="hold" nodeType="withEffect">
                                  <p:stCondLst>
                                    <p:cond delay="0"/>
                                  </p:stCondLst>
                                  <p:childTnLst>
                                    <p:animMotion origin="layout" path="M 4.44444E-6 3.7037E-6 L -0.03646 0.29768 " pathEditMode="relative" rAng="0" ptsTypes="AA">
                                      <p:cBhvr>
                                        <p:cTn id="68" dur="2000" fill="hold"/>
                                        <p:tgtEl>
                                          <p:spTgt spid="34"/>
                                        </p:tgtEl>
                                        <p:attrNameLst>
                                          <p:attrName>ppt_x</p:attrName>
                                          <p:attrName>ppt_y</p:attrName>
                                        </p:attrNameLst>
                                      </p:cBhvr>
                                      <p:rCtr x="-1823" y="14884"/>
                                    </p:animMotion>
                                  </p:childTnLst>
                                </p:cTn>
                              </p:par>
                              <p:par>
                                <p:cTn id="69" presetID="42" presetClass="path" presetSubtype="0" accel="50000" decel="50000" fill="hold" nodeType="withEffect">
                                  <p:stCondLst>
                                    <p:cond delay="0"/>
                                  </p:stCondLst>
                                  <p:childTnLst>
                                    <p:animMotion origin="layout" path="M 1.11111E-6 -1.11111E-6 L -0.02761 0.34792 " pathEditMode="relative" rAng="0" ptsTypes="AA">
                                      <p:cBhvr>
                                        <p:cTn id="70" dur="2000" fill="hold"/>
                                        <p:tgtEl>
                                          <p:spTgt spid="35"/>
                                        </p:tgtEl>
                                        <p:attrNameLst>
                                          <p:attrName>ppt_x</p:attrName>
                                          <p:attrName>ppt_y</p:attrName>
                                        </p:attrNameLst>
                                      </p:cBhvr>
                                      <p:rCtr x="-1389" y="17384"/>
                                    </p:animMotion>
                                  </p:childTnLst>
                                </p:cTn>
                              </p:par>
                            </p:childTnLst>
                          </p:cTn>
                        </p:par>
                        <p:par>
                          <p:cTn id="71" fill="hold">
                            <p:stCondLst>
                              <p:cond delay="2000"/>
                            </p:stCondLst>
                            <p:childTnLst>
                              <p:par>
                                <p:cTn id="72" presetID="10" presetClass="entr" presetSubtype="0" fill="hold" nodeType="afterEffect">
                                  <p:stCondLst>
                                    <p:cond delay="20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500"/>
                                        <p:tgtEl>
                                          <p:spTgt spid="58"/>
                                        </p:tgtEl>
                                      </p:cBhvr>
                                    </p:animEffect>
                                  </p:childTnLst>
                                </p:cTn>
                              </p:par>
                            </p:childTnLst>
                          </p:cTn>
                        </p:par>
                      </p:childTnLst>
                    </p:cTn>
                  </p:par>
                  <p:par>
                    <p:cTn id="75" fill="hold">
                      <p:stCondLst>
                        <p:cond delay="indefinite"/>
                      </p:stCondLst>
                      <p:childTnLst>
                        <p:par>
                          <p:cTn id="76" fill="hold">
                            <p:stCondLst>
                              <p:cond delay="0"/>
                            </p:stCondLst>
                            <p:childTnLst>
                              <p:par>
                                <p:cTn id="77" presetID="42" presetClass="path" presetSubtype="0" accel="50000" decel="50000" fill="hold" nodeType="clickEffect">
                                  <p:stCondLst>
                                    <p:cond delay="0"/>
                                  </p:stCondLst>
                                  <p:childTnLst>
                                    <p:animMotion origin="layout" path="M -1.66667E-6 -7.40741E-7 L -0.02205 0.29699 " pathEditMode="relative" rAng="0" ptsTypes="AA">
                                      <p:cBhvr>
                                        <p:cTn id="78" dur="2000" fill="hold"/>
                                        <p:tgtEl>
                                          <p:spTgt spid="40"/>
                                        </p:tgtEl>
                                        <p:attrNameLst>
                                          <p:attrName>ppt_x</p:attrName>
                                          <p:attrName>ppt_y</p:attrName>
                                        </p:attrNameLst>
                                      </p:cBhvr>
                                      <p:rCtr x="-1111" y="14838"/>
                                    </p:animMotion>
                                  </p:childTnLst>
                                </p:cTn>
                              </p:par>
                              <p:par>
                                <p:cTn id="79" presetID="42" presetClass="path" presetSubtype="0" accel="50000" decel="50000" fill="hold" nodeType="withEffect">
                                  <p:stCondLst>
                                    <p:cond delay="0"/>
                                  </p:stCondLst>
                                  <p:childTnLst>
                                    <p:animMotion origin="layout" path="M -2.5E-6 1.85185E-6 L -0.00868 0.28727 " pathEditMode="relative" rAng="0" ptsTypes="AA">
                                      <p:cBhvr>
                                        <p:cTn id="80" dur="2000" fill="hold"/>
                                        <p:tgtEl>
                                          <p:spTgt spid="42"/>
                                        </p:tgtEl>
                                        <p:attrNameLst>
                                          <p:attrName>ppt_x</p:attrName>
                                          <p:attrName>ppt_y</p:attrName>
                                        </p:attrNameLst>
                                      </p:cBhvr>
                                      <p:rCtr x="-434" y="14352"/>
                                    </p:animMotion>
                                  </p:childTnLst>
                                </p:cTn>
                              </p:par>
                              <p:par>
                                <p:cTn id="81" presetID="42" presetClass="path" presetSubtype="0" accel="50000" decel="50000" fill="hold" nodeType="withEffect">
                                  <p:stCondLst>
                                    <p:cond delay="0"/>
                                  </p:stCondLst>
                                  <p:childTnLst>
                                    <p:animMotion origin="layout" path="M 3.33333E-6 -3.33333E-6 L 3.33333E-6 0.25 " pathEditMode="relative" rAng="0" ptsTypes="AA">
                                      <p:cBhvr>
                                        <p:cTn id="82" dur="2000" fill="hold"/>
                                        <p:tgtEl>
                                          <p:spTgt spid="45"/>
                                        </p:tgtEl>
                                        <p:attrNameLst>
                                          <p:attrName>ppt_x</p:attrName>
                                          <p:attrName>ppt_y</p:attrName>
                                        </p:attrNameLst>
                                      </p:cBhvr>
                                      <p:rCtr x="0" y="12500"/>
                                    </p:animMotion>
                                  </p:childTnLst>
                                </p:cTn>
                              </p:par>
                              <p:par>
                                <p:cTn id="83" presetID="42" presetClass="path" presetSubtype="0" accel="50000" decel="50000" fill="hold" nodeType="withEffect">
                                  <p:stCondLst>
                                    <p:cond delay="0"/>
                                  </p:stCondLst>
                                  <p:childTnLst>
                                    <p:animMotion origin="layout" path="M 4.16667E-6 2.96296E-6 L -0.00816 0.19444 " pathEditMode="relative" rAng="0" ptsTypes="AA">
                                      <p:cBhvr>
                                        <p:cTn id="84" dur="2000" fill="hold"/>
                                        <p:tgtEl>
                                          <p:spTgt spid="43"/>
                                        </p:tgtEl>
                                        <p:attrNameLst>
                                          <p:attrName>ppt_x</p:attrName>
                                          <p:attrName>ppt_y</p:attrName>
                                        </p:attrNameLst>
                                      </p:cBhvr>
                                      <p:rCtr x="-417" y="9722"/>
                                    </p:animMotion>
                                  </p:childTnLst>
                                </p:cTn>
                              </p:par>
                              <p:par>
                                <p:cTn id="85" presetID="42" presetClass="path" presetSubtype="0" accel="50000" decel="50000" fill="hold" nodeType="withEffect">
                                  <p:stCondLst>
                                    <p:cond delay="0"/>
                                  </p:stCondLst>
                                  <p:childTnLst>
                                    <p:animMotion origin="layout" path="M 8.33333E-7 2.59259E-6 L -0.05608 0.25555 " pathEditMode="relative" rAng="0" ptsTypes="AA">
                                      <p:cBhvr>
                                        <p:cTn id="86" dur="2000" fill="hold"/>
                                        <p:tgtEl>
                                          <p:spTgt spid="44"/>
                                        </p:tgtEl>
                                        <p:attrNameLst>
                                          <p:attrName>ppt_x</p:attrName>
                                          <p:attrName>ppt_y</p:attrName>
                                        </p:attrNameLst>
                                      </p:cBhvr>
                                      <p:rCtr x="-2812" y="12778"/>
                                    </p:animMotion>
                                  </p:childTnLst>
                                </p:cTn>
                              </p:par>
                              <p:par>
                                <p:cTn id="87" presetID="42" presetClass="path" presetSubtype="0" accel="50000" decel="50000" fill="hold" nodeType="withEffect">
                                  <p:stCondLst>
                                    <p:cond delay="0"/>
                                  </p:stCondLst>
                                  <p:childTnLst>
                                    <p:animMotion origin="layout" path="M -2.77778E-7 -4.07407E-6 L -0.01493 0.30741 " pathEditMode="relative" rAng="0" ptsTypes="AA">
                                      <p:cBhvr>
                                        <p:cTn id="88" dur="2000" fill="hold"/>
                                        <p:tgtEl>
                                          <p:spTgt spid="41"/>
                                        </p:tgtEl>
                                        <p:attrNameLst>
                                          <p:attrName>ppt_x</p:attrName>
                                          <p:attrName>ppt_y</p:attrName>
                                        </p:attrNameLst>
                                      </p:cBhvr>
                                      <p:rCtr x="-747" y="15370"/>
                                    </p:animMotion>
                                  </p:childTnLst>
                                </p:cTn>
                              </p:par>
                            </p:childTnLst>
                          </p:cTn>
                        </p:par>
                        <p:par>
                          <p:cTn id="89" fill="hold">
                            <p:stCondLst>
                              <p:cond delay="2000"/>
                            </p:stCondLst>
                            <p:childTnLst>
                              <p:par>
                                <p:cTn id="90" presetID="10" presetClass="entr" presetSubtype="0" fill="hold" nodeType="afterEffect">
                                  <p:stCondLst>
                                    <p:cond delay="200"/>
                                  </p:stCondLst>
                                  <p:childTnLst>
                                    <p:set>
                                      <p:cBhvr>
                                        <p:cTn id="91" dur="1" fill="hold">
                                          <p:stCondLst>
                                            <p:cond delay="0"/>
                                          </p:stCondLst>
                                        </p:cTn>
                                        <p:tgtEl>
                                          <p:spTgt spid="59"/>
                                        </p:tgtEl>
                                        <p:attrNameLst>
                                          <p:attrName>style.visibility</p:attrName>
                                        </p:attrNameLst>
                                      </p:cBhvr>
                                      <p:to>
                                        <p:strVal val="visible"/>
                                      </p:to>
                                    </p:set>
                                    <p:animEffect transition="in" filter="fade">
                                      <p:cBhvr>
                                        <p:cTn id="92" dur="500"/>
                                        <p:tgtEl>
                                          <p:spTgt spid="59"/>
                                        </p:tgtEl>
                                      </p:cBhvr>
                                    </p:animEffect>
                                  </p:childTnLst>
                                </p:cTn>
                              </p:par>
                            </p:childTnLst>
                          </p:cTn>
                        </p:par>
                      </p:childTnLst>
                    </p:cTn>
                  </p:par>
                  <p:par>
                    <p:cTn id="93" fill="hold">
                      <p:stCondLst>
                        <p:cond delay="indefinite"/>
                      </p:stCondLst>
                      <p:childTnLst>
                        <p:par>
                          <p:cTn id="94" fill="hold">
                            <p:stCondLst>
                              <p:cond delay="0"/>
                            </p:stCondLst>
                            <p:childTnLst>
                              <p:par>
                                <p:cTn id="95" presetID="42" presetClass="path" presetSubtype="0" accel="50000" decel="50000" fill="hold" nodeType="clickEffect">
                                  <p:stCondLst>
                                    <p:cond delay="0"/>
                                  </p:stCondLst>
                                  <p:childTnLst>
                                    <p:animMotion origin="layout" path="M -3.05556E-6 -2.59259E-6 L 0.00799 0.20347 " pathEditMode="relative" rAng="0" ptsTypes="AA">
                                      <p:cBhvr>
                                        <p:cTn id="96" dur="2000" fill="hold"/>
                                        <p:tgtEl>
                                          <p:spTgt spid="47"/>
                                        </p:tgtEl>
                                        <p:attrNameLst>
                                          <p:attrName>ppt_x</p:attrName>
                                          <p:attrName>ppt_y</p:attrName>
                                        </p:attrNameLst>
                                      </p:cBhvr>
                                      <p:rCtr x="399" y="10162"/>
                                    </p:animMotion>
                                  </p:childTnLst>
                                </p:cTn>
                              </p:par>
                              <p:par>
                                <p:cTn id="97" presetID="42" presetClass="path" presetSubtype="0" accel="50000" decel="50000" fill="hold" nodeType="withEffect">
                                  <p:stCondLst>
                                    <p:cond delay="0"/>
                                  </p:stCondLst>
                                  <p:childTnLst>
                                    <p:animMotion origin="layout" path="M -3.61111E-6 -2.96296E-6 L 0.01615 0.3294 " pathEditMode="relative" rAng="0" ptsTypes="AA">
                                      <p:cBhvr>
                                        <p:cTn id="98" dur="2000" fill="hold"/>
                                        <p:tgtEl>
                                          <p:spTgt spid="46"/>
                                        </p:tgtEl>
                                        <p:attrNameLst>
                                          <p:attrName>ppt_x</p:attrName>
                                          <p:attrName>ppt_y</p:attrName>
                                        </p:attrNameLst>
                                      </p:cBhvr>
                                      <p:rCtr x="799" y="16458"/>
                                    </p:animMotion>
                                  </p:childTnLst>
                                </p:cTn>
                              </p:par>
                              <p:par>
                                <p:cTn id="99" presetID="42" presetClass="path" presetSubtype="0" accel="50000" decel="50000" fill="hold" nodeType="withEffect">
                                  <p:stCondLst>
                                    <p:cond delay="0"/>
                                  </p:stCondLst>
                                  <p:childTnLst>
                                    <p:animMotion origin="layout" path="M -2.5E-6 -4.07407E-6 L -0.02656 0.21482 " pathEditMode="relative" rAng="0" ptsTypes="AA">
                                      <p:cBhvr>
                                        <p:cTn id="100" dur="2000" fill="hold"/>
                                        <p:tgtEl>
                                          <p:spTgt spid="61"/>
                                        </p:tgtEl>
                                        <p:attrNameLst>
                                          <p:attrName>ppt_x</p:attrName>
                                          <p:attrName>ppt_y</p:attrName>
                                        </p:attrNameLst>
                                      </p:cBhvr>
                                      <p:rCtr x="-1337" y="10741"/>
                                    </p:animMotion>
                                  </p:childTnLst>
                                </p:cTn>
                              </p:par>
                              <p:par>
                                <p:cTn id="101" presetID="42" presetClass="path" presetSubtype="0" accel="50000" decel="50000" fill="hold" nodeType="withEffect">
                                  <p:stCondLst>
                                    <p:cond delay="0"/>
                                  </p:stCondLst>
                                  <p:childTnLst>
                                    <p:animMotion origin="layout" path="M -3.88889E-6 -1.11111E-6 L 0.01615 0.3294 " pathEditMode="relative" rAng="0" ptsTypes="AA">
                                      <p:cBhvr>
                                        <p:cTn id="102" dur="2000" fill="hold"/>
                                        <p:tgtEl>
                                          <p:spTgt spid="60"/>
                                        </p:tgtEl>
                                        <p:attrNameLst>
                                          <p:attrName>ppt_x</p:attrName>
                                          <p:attrName>ppt_y</p:attrName>
                                        </p:attrNameLst>
                                      </p:cBhvr>
                                      <p:rCtr x="799" y="16458"/>
                                    </p:animMotion>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63"/>
                                        </p:tgtEl>
                                        <p:attrNameLst>
                                          <p:attrName>style.visibility</p:attrName>
                                        </p:attrNameLst>
                                      </p:cBhvr>
                                      <p:to>
                                        <p:strVal val="visible"/>
                                      </p:to>
                                    </p:set>
                                    <p:animEffect transition="in" filter="fade">
                                      <p:cBhvr>
                                        <p:cTn id="107" dur="500"/>
                                        <p:tgtEl>
                                          <p:spTgt spid="63"/>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fade">
                                      <p:cBhvr>
                                        <p:cTn id="1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43C584-7CB2-4810-9BD5-993DADBCD663}"/>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2.12 </a:t>
            </a:r>
            <a:r>
              <a:rPr lang="en-GB" dirty="0"/>
              <a:t>Division with remainders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1:2</a:t>
            </a:r>
          </a:p>
        </p:txBody>
      </p:sp>
      <p:pic>
        <p:nvPicPr>
          <p:cNvPr id="4" name="Picture 3">
            <a:extLst>
              <a:ext uri="{FF2B5EF4-FFF2-40B4-BE49-F238E27FC236}">
                <a16:creationId xmlns:a16="http://schemas.microsoft.com/office/drawing/2014/main" id="{32909A2F-B5C1-4454-AC78-100400B64AE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264564" y="1412776"/>
            <a:ext cx="6808452" cy="891729"/>
          </a:xfrm>
          <a:prstGeom prst="rect">
            <a:avLst/>
          </a:prstGeom>
        </p:spPr>
      </p:pic>
      <p:pic>
        <p:nvPicPr>
          <p:cNvPr id="5" name="Picture 4">
            <a:extLst>
              <a:ext uri="{FF2B5EF4-FFF2-40B4-BE49-F238E27FC236}">
                <a16:creationId xmlns:a16="http://schemas.microsoft.com/office/drawing/2014/main" id="{5A461093-D0C9-40EE-A530-A8CD3550771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72"/>
          <a:stretch/>
        </p:blipFill>
        <p:spPr>
          <a:xfrm>
            <a:off x="2023598" y="1269638"/>
            <a:ext cx="1449232" cy="1454241"/>
          </a:xfrm>
          <a:prstGeom prst="rect">
            <a:avLst/>
          </a:prstGeom>
        </p:spPr>
      </p:pic>
      <p:pic>
        <p:nvPicPr>
          <p:cNvPr id="6" name="Picture 5">
            <a:extLst>
              <a:ext uri="{FF2B5EF4-FFF2-40B4-BE49-F238E27FC236}">
                <a16:creationId xmlns:a16="http://schemas.microsoft.com/office/drawing/2014/main" id="{84897DB5-B80B-4B0E-A7C6-C0A8CC09FB2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672"/>
          <a:stretch/>
        </p:blipFill>
        <p:spPr>
          <a:xfrm>
            <a:off x="3917289" y="1271019"/>
            <a:ext cx="1449231" cy="1454241"/>
          </a:xfrm>
          <a:prstGeom prst="rect">
            <a:avLst/>
          </a:prstGeom>
        </p:spPr>
      </p:pic>
      <p:pic>
        <p:nvPicPr>
          <p:cNvPr id="7" name="Picture 6">
            <a:extLst>
              <a:ext uri="{FF2B5EF4-FFF2-40B4-BE49-F238E27FC236}">
                <a16:creationId xmlns:a16="http://schemas.microsoft.com/office/drawing/2014/main" id="{5559E4B2-D022-4D91-A2DA-2C5A896BBC0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672"/>
          <a:stretch/>
        </p:blipFill>
        <p:spPr>
          <a:xfrm>
            <a:off x="5749248" y="1269638"/>
            <a:ext cx="1550048" cy="1454241"/>
          </a:xfrm>
          <a:prstGeom prst="rect">
            <a:avLst/>
          </a:prstGeom>
        </p:spPr>
      </p:pic>
      <p:pic>
        <p:nvPicPr>
          <p:cNvPr id="8" name="Picture 7">
            <a:extLst>
              <a:ext uri="{FF2B5EF4-FFF2-40B4-BE49-F238E27FC236}">
                <a16:creationId xmlns:a16="http://schemas.microsoft.com/office/drawing/2014/main" id="{020B1CB1-8CEC-43DD-A883-59F4992ECB0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1260025" y="4823107"/>
            <a:ext cx="6424796" cy="218049"/>
          </a:xfrm>
          <a:prstGeom prst="rect">
            <a:avLst/>
          </a:prstGeom>
        </p:spPr>
      </p:pic>
      <p:pic>
        <p:nvPicPr>
          <p:cNvPr id="9" name="Picture 8">
            <a:extLst>
              <a:ext uri="{FF2B5EF4-FFF2-40B4-BE49-F238E27FC236}">
                <a16:creationId xmlns:a16="http://schemas.microsoft.com/office/drawing/2014/main" id="{C7BF93F5-4B10-4E67-AC61-DFBCFE7C41B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1790783" y="4300001"/>
            <a:ext cx="1887080" cy="498788"/>
          </a:xfrm>
          <a:prstGeom prst="rect">
            <a:avLst/>
          </a:prstGeom>
        </p:spPr>
      </p:pic>
      <p:pic>
        <p:nvPicPr>
          <p:cNvPr id="10" name="Picture 9">
            <a:extLst>
              <a:ext uri="{FF2B5EF4-FFF2-40B4-BE49-F238E27FC236}">
                <a16:creationId xmlns:a16="http://schemas.microsoft.com/office/drawing/2014/main" id="{9504D9C0-5CF1-499F-9DD9-87506BBD6FB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3709117" y="4300001"/>
            <a:ext cx="1887080" cy="498788"/>
          </a:xfrm>
          <a:prstGeom prst="rect">
            <a:avLst/>
          </a:prstGeom>
        </p:spPr>
      </p:pic>
      <p:pic>
        <p:nvPicPr>
          <p:cNvPr id="11" name="Picture 10">
            <a:extLst>
              <a:ext uri="{FF2B5EF4-FFF2-40B4-BE49-F238E27FC236}">
                <a16:creationId xmlns:a16="http://schemas.microsoft.com/office/drawing/2014/main" id="{738F6783-24A6-4BE4-87E5-5255244A63E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5596197" y="4300001"/>
            <a:ext cx="1887080" cy="498788"/>
          </a:xfrm>
          <a:prstGeom prst="rect">
            <a:avLst/>
          </a:prstGeom>
        </p:spPr>
      </p:pic>
      <p:sp>
        <p:nvSpPr>
          <p:cNvPr id="12" name="Oval 11">
            <a:extLst>
              <a:ext uri="{FF2B5EF4-FFF2-40B4-BE49-F238E27FC236}">
                <a16:creationId xmlns:a16="http://schemas.microsoft.com/office/drawing/2014/main" id="{48803584-4EFE-46B3-9FEF-3463823CEE4F}"/>
              </a:ext>
            </a:extLst>
          </p:cNvPr>
          <p:cNvSpPr/>
          <p:nvPr/>
        </p:nvSpPr>
        <p:spPr bwMode="auto">
          <a:xfrm>
            <a:off x="1844704" y="887472"/>
            <a:ext cx="1833159" cy="2232248"/>
          </a:xfrm>
          <a:prstGeom prst="ellips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3" name="Oval 12">
            <a:extLst>
              <a:ext uri="{FF2B5EF4-FFF2-40B4-BE49-F238E27FC236}">
                <a16:creationId xmlns:a16="http://schemas.microsoft.com/office/drawing/2014/main" id="{F1F853C6-08E8-4893-AEAE-B1C72FE022D9}"/>
              </a:ext>
            </a:extLst>
          </p:cNvPr>
          <p:cNvSpPr/>
          <p:nvPr/>
        </p:nvSpPr>
        <p:spPr bwMode="auto">
          <a:xfrm>
            <a:off x="3720451" y="887472"/>
            <a:ext cx="1833159" cy="2232248"/>
          </a:xfrm>
          <a:prstGeom prst="ellips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4" name="Oval 13">
            <a:extLst>
              <a:ext uri="{FF2B5EF4-FFF2-40B4-BE49-F238E27FC236}">
                <a16:creationId xmlns:a16="http://schemas.microsoft.com/office/drawing/2014/main" id="{B9A9B6CA-C22B-40A3-BEE1-59F53F5483B1}"/>
              </a:ext>
            </a:extLst>
          </p:cNvPr>
          <p:cNvSpPr/>
          <p:nvPr/>
        </p:nvSpPr>
        <p:spPr bwMode="auto">
          <a:xfrm>
            <a:off x="5596197" y="880634"/>
            <a:ext cx="1833159" cy="2232248"/>
          </a:xfrm>
          <a:prstGeom prst="ellips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5" name="Rectangle 14">
            <a:extLst>
              <a:ext uri="{FF2B5EF4-FFF2-40B4-BE49-F238E27FC236}">
                <a16:creationId xmlns:a16="http://schemas.microsoft.com/office/drawing/2014/main" id="{74568971-B6CA-4958-94A2-417F5456A45D}"/>
              </a:ext>
            </a:extLst>
          </p:cNvPr>
          <p:cNvSpPr/>
          <p:nvPr/>
        </p:nvSpPr>
        <p:spPr>
          <a:xfrm>
            <a:off x="6259051" y="3861048"/>
            <a:ext cx="561372" cy="461665"/>
          </a:xfrm>
          <a:prstGeom prst="rect">
            <a:avLst/>
          </a:prstGeom>
        </p:spPr>
        <p:txBody>
          <a:bodyPr wrap="none">
            <a:spAutoFit/>
          </a:bodyPr>
          <a:lstStyle/>
          <a:p>
            <a:pPr>
              <a:buNone/>
            </a:pPr>
            <a:r>
              <a:rPr lang="en-GB" sz="2400" dirty="0">
                <a:solidFill>
                  <a:srgbClr val="00628C"/>
                </a:solidFill>
                <a:latin typeface="Myriad Pro" panose="020B0503030403020204" pitchFamily="34" charset="0"/>
                <a:ea typeface="Times New Roman" panose="02020603050405020304" pitchFamily="18" charset="0"/>
                <a:cs typeface="Times New Roman" panose="02020603050405020304" pitchFamily="18" charset="0"/>
              </a:rPr>
              <a:t>– 4</a:t>
            </a:r>
            <a:endParaRPr lang="en-GB" sz="2400" dirty="0">
              <a:solidFill>
                <a:srgbClr val="00628C"/>
              </a:solidFill>
              <a:latin typeface="Myriad Pro" panose="020B0503030403020204" pitchFamily="34" charset="0"/>
            </a:endParaRPr>
          </a:p>
        </p:txBody>
      </p:sp>
      <p:sp>
        <p:nvSpPr>
          <p:cNvPr id="16" name="Rectangle 15">
            <a:extLst>
              <a:ext uri="{FF2B5EF4-FFF2-40B4-BE49-F238E27FC236}">
                <a16:creationId xmlns:a16="http://schemas.microsoft.com/office/drawing/2014/main" id="{9B5BF620-0CDB-400D-95B8-0D9F0FE320C6}"/>
              </a:ext>
            </a:extLst>
          </p:cNvPr>
          <p:cNvSpPr/>
          <p:nvPr/>
        </p:nvSpPr>
        <p:spPr>
          <a:xfrm>
            <a:off x="4371971" y="3861048"/>
            <a:ext cx="561372" cy="461665"/>
          </a:xfrm>
          <a:prstGeom prst="rect">
            <a:avLst/>
          </a:prstGeom>
        </p:spPr>
        <p:txBody>
          <a:bodyPr wrap="none">
            <a:spAutoFit/>
          </a:bodyPr>
          <a:lstStyle/>
          <a:p>
            <a:pPr>
              <a:buNone/>
            </a:pPr>
            <a:r>
              <a:rPr lang="en-GB" sz="2400" dirty="0">
                <a:solidFill>
                  <a:srgbClr val="00628C"/>
                </a:solidFill>
                <a:latin typeface="Myriad Pro" panose="020B0503030403020204" pitchFamily="34" charset="0"/>
                <a:ea typeface="Times New Roman" panose="02020603050405020304" pitchFamily="18" charset="0"/>
                <a:cs typeface="Times New Roman" panose="02020603050405020304" pitchFamily="18" charset="0"/>
              </a:rPr>
              <a:t>– 4</a:t>
            </a:r>
            <a:endParaRPr lang="en-GB" sz="2400" dirty="0">
              <a:solidFill>
                <a:srgbClr val="00628C"/>
              </a:solidFill>
              <a:latin typeface="Myriad Pro" panose="020B0503030403020204" pitchFamily="34" charset="0"/>
            </a:endParaRPr>
          </a:p>
        </p:txBody>
      </p:sp>
      <p:sp>
        <p:nvSpPr>
          <p:cNvPr id="17" name="Rectangle 16">
            <a:extLst>
              <a:ext uri="{FF2B5EF4-FFF2-40B4-BE49-F238E27FC236}">
                <a16:creationId xmlns:a16="http://schemas.microsoft.com/office/drawing/2014/main" id="{2EB15126-A14D-4209-8FED-D2576C225601}"/>
              </a:ext>
            </a:extLst>
          </p:cNvPr>
          <p:cNvSpPr/>
          <p:nvPr/>
        </p:nvSpPr>
        <p:spPr>
          <a:xfrm>
            <a:off x="2484891" y="3861048"/>
            <a:ext cx="561372" cy="461665"/>
          </a:xfrm>
          <a:prstGeom prst="rect">
            <a:avLst/>
          </a:prstGeom>
        </p:spPr>
        <p:txBody>
          <a:bodyPr wrap="none">
            <a:spAutoFit/>
          </a:bodyPr>
          <a:lstStyle/>
          <a:p>
            <a:pPr>
              <a:buNone/>
            </a:pPr>
            <a:r>
              <a:rPr lang="en-GB" sz="2400" dirty="0">
                <a:solidFill>
                  <a:srgbClr val="00628C"/>
                </a:solidFill>
                <a:latin typeface="Myriad Pro" panose="020B0503030403020204" pitchFamily="34" charset="0"/>
                <a:ea typeface="Times New Roman" panose="02020603050405020304" pitchFamily="18" charset="0"/>
                <a:cs typeface="Times New Roman" panose="02020603050405020304" pitchFamily="18" charset="0"/>
              </a:rPr>
              <a:t>– 4</a:t>
            </a:r>
            <a:endParaRPr lang="en-GB" sz="2400" dirty="0">
              <a:solidFill>
                <a:srgbClr val="00628C"/>
              </a:solidFill>
              <a:latin typeface="Myriad Pro" panose="020B0503030403020204" pitchFamily="34" charset="0"/>
            </a:endParaRPr>
          </a:p>
        </p:txBody>
      </p:sp>
      <p:sp>
        <p:nvSpPr>
          <p:cNvPr id="18" name="Rectangle 17">
            <a:extLst>
              <a:ext uri="{FF2B5EF4-FFF2-40B4-BE49-F238E27FC236}">
                <a16:creationId xmlns:a16="http://schemas.microsoft.com/office/drawing/2014/main" id="{C3B3E66E-41CD-4FE3-AD12-5668EDCC20BB}"/>
              </a:ext>
            </a:extLst>
          </p:cNvPr>
          <p:cNvSpPr/>
          <p:nvPr/>
        </p:nvSpPr>
        <p:spPr>
          <a:xfrm>
            <a:off x="3563888" y="4437112"/>
            <a:ext cx="2361544" cy="461665"/>
          </a:xfrm>
          <a:prstGeom prst="rect">
            <a:avLst/>
          </a:prstGeom>
        </p:spPr>
        <p:txBody>
          <a:bodyPr wrap="none">
            <a:spAutoFit/>
          </a:bodyPr>
          <a:lstStyle/>
          <a:p>
            <a:pP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12 – 4 – 4 – 4 = 0</a:t>
            </a:r>
            <a:endParaRPr lang="en-GB" sz="2400" dirty="0">
              <a:latin typeface="Myriad Pro" panose="020B0503030403020204" pitchFamily="34" charset="0"/>
            </a:endParaRPr>
          </a:p>
        </p:txBody>
      </p:sp>
      <p:sp>
        <p:nvSpPr>
          <p:cNvPr id="19" name="Rectangle 18">
            <a:extLst>
              <a:ext uri="{FF2B5EF4-FFF2-40B4-BE49-F238E27FC236}">
                <a16:creationId xmlns:a16="http://schemas.microsoft.com/office/drawing/2014/main" id="{3C191854-CF81-4271-B83A-3267DAD74700}"/>
              </a:ext>
            </a:extLst>
          </p:cNvPr>
          <p:cNvSpPr/>
          <p:nvPr/>
        </p:nvSpPr>
        <p:spPr>
          <a:xfrm>
            <a:off x="3563888" y="4817157"/>
            <a:ext cx="1426994" cy="461665"/>
          </a:xfrm>
          <a:prstGeom prst="rect">
            <a:avLst/>
          </a:prstGeom>
        </p:spPr>
        <p:txBody>
          <a:bodyPr wrap="none">
            <a:spAutoFit/>
          </a:bodyPr>
          <a:lstStyle/>
          <a:p>
            <a:pP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12 ÷ 4 =</a:t>
            </a:r>
            <a:r>
              <a:rPr lang="en-GB" sz="2400" dirty="0">
                <a:latin typeface="Myriad Pro" panose="020B0503030403020204" pitchFamily="34" charset="0"/>
                <a:ea typeface="Myriad Pro Semibold" charset="0"/>
                <a:cs typeface="Myriad Pro Semibold" charset="0"/>
              </a:rPr>
              <a:t> </a:t>
            </a:r>
            <a:r>
              <a:rPr lang="en-GB" sz="2400" dirty="0">
                <a:latin typeface="Myriad Pro" panose="020B0503030403020204" pitchFamily="34" charset="0"/>
                <a:ea typeface="Times New Roman" panose="02020603050405020304" pitchFamily="18" charset="0"/>
                <a:cs typeface="Times New Roman" panose="02020603050405020304" pitchFamily="18" charset="0"/>
              </a:rPr>
              <a:t>3</a:t>
            </a:r>
            <a:endParaRPr lang="en-GB" sz="2400" dirty="0">
              <a:latin typeface="Myriad Pro" panose="020B0503030403020204" pitchFamily="34" charset="0"/>
            </a:endParaRPr>
          </a:p>
        </p:txBody>
      </p:sp>
      <p:sp>
        <p:nvSpPr>
          <p:cNvPr id="22" name="Rectangle 21">
            <a:extLst>
              <a:ext uri="{FF2B5EF4-FFF2-40B4-BE49-F238E27FC236}">
                <a16:creationId xmlns:a16="http://schemas.microsoft.com/office/drawing/2014/main" id="{9A0D4C5A-F911-4662-93EF-D2C1A6C80F10}"/>
              </a:ext>
            </a:extLst>
          </p:cNvPr>
          <p:cNvSpPr/>
          <p:nvPr/>
        </p:nvSpPr>
        <p:spPr>
          <a:xfrm>
            <a:off x="7212922" y="5003888"/>
            <a:ext cx="498855" cy="461665"/>
          </a:xfrm>
          <a:prstGeom prst="rect">
            <a:avLst/>
          </a:prstGeom>
        </p:spPr>
        <p:txBody>
          <a:bodyPr wrap="none">
            <a:spAutoFit/>
          </a:bodyPr>
          <a:lstStyle/>
          <a:p>
            <a:pPr algn="ct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12</a:t>
            </a:r>
            <a:endParaRPr lang="en-GB" sz="2400" dirty="0"/>
          </a:p>
        </p:txBody>
      </p:sp>
      <p:sp>
        <p:nvSpPr>
          <p:cNvPr id="23" name="Rectangle 22">
            <a:extLst>
              <a:ext uri="{FF2B5EF4-FFF2-40B4-BE49-F238E27FC236}">
                <a16:creationId xmlns:a16="http://schemas.microsoft.com/office/drawing/2014/main" id="{B8D42ED6-FAD1-40EE-A4E1-9C33FB1AD035}"/>
              </a:ext>
            </a:extLst>
          </p:cNvPr>
          <p:cNvSpPr/>
          <p:nvPr/>
        </p:nvSpPr>
        <p:spPr>
          <a:xfrm>
            <a:off x="6726846" y="5003888"/>
            <a:ext cx="498855" cy="461665"/>
          </a:xfrm>
          <a:prstGeom prst="rect">
            <a:avLst/>
          </a:prstGeom>
        </p:spPr>
        <p:txBody>
          <a:bodyPr wrap="none">
            <a:spAutoFit/>
          </a:bodyPr>
          <a:lstStyle/>
          <a:p>
            <a:pPr algn="ct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11</a:t>
            </a:r>
            <a:endParaRPr lang="en-GB" sz="2400" dirty="0"/>
          </a:p>
        </p:txBody>
      </p:sp>
      <p:sp>
        <p:nvSpPr>
          <p:cNvPr id="24" name="Rectangle 23">
            <a:extLst>
              <a:ext uri="{FF2B5EF4-FFF2-40B4-BE49-F238E27FC236}">
                <a16:creationId xmlns:a16="http://schemas.microsoft.com/office/drawing/2014/main" id="{A35EC618-3FCC-4F9E-915D-EA2E624FB08F}"/>
              </a:ext>
            </a:extLst>
          </p:cNvPr>
          <p:cNvSpPr/>
          <p:nvPr/>
        </p:nvSpPr>
        <p:spPr>
          <a:xfrm>
            <a:off x="6264472" y="5003888"/>
            <a:ext cx="498855" cy="461665"/>
          </a:xfrm>
          <a:prstGeom prst="rect">
            <a:avLst/>
          </a:prstGeom>
        </p:spPr>
        <p:txBody>
          <a:bodyPr wrap="none">
            <a:spAutoFit/>
          </a:bodyPr>
          <a:lstStyle/>
          <a:p>
            <a:pPr algn="ct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10</a:t>
            </a:r>
            <a:endParaRPr lang="en-GB" sz="2400" dirty="0"/>
          </a:p>
        </p:txBody>
      </p:sp>
      <p:sp>
        <p:nvSpPr>
          <p:cNvPr id="25" name="Rectangle 24">
            <a:extLst>
              <a:ext uri="{FF2B5EF4-FFF2-40B4-BE49-F238E27FC236}">
                <a16:creationId xmlns:a16="http://schemas.microsoft.com/office/drawing/2014/main" id="{D019DD53-B05B-4FAA-A555-434D92844BF9}"/>
              </a:ext>
            </a:extLst>
          </p:cNvPr>
          <p:cNvSpPr/>
          <p:nvPr/>
        </p:nvSpPr>
        <p:spPr>
          <a:xfrm>
            <a:off x="5889976" y="5003888"/>
            <a:ext cx="341760" cy="461665"/>
          </a:xfrm>
          <a:prstGeom prst="rect">
            <a:avLst/>
          </a:prstGeom>
        </p:spPr>
        <p:txBody>
          <a:bodyPr wrap="none">
            <a:spAutoFit/>
          </a:bodyPr>
          <a:lstStyle/>
          <a:p>
            <a:pPr algn="ct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9</a:t>
            </a:r>
            <a:endParaRPr lang="en-GB" sz="2400" dirty="0"/>
          </a:p>
        </p:txBody>
      </p:sp>
      <p:sp>
        <p:nvSpPr>
          <p:cNvPr id="26" name="Rectangle 25">
            <a:extLst>
              <a:ext uri="{FF2B5EF4-FFF2-40B4-BE49-F238E27FC236}">
                <a16:creationId xmlns:a16="http://schemas.microsoft.com/office/drawing/2014/main" id="{EAF40FAE-0826-474B-88FF-C6EE2D48C0C0}"/>
              </a:ext>
            </a:extLst>
          </p:cNvPr>
          <p:cNvSpPr/>
          <p:nvPr/>
        </p:nvSpPr>
        <p:spPr>
          <a:xfrm>
            <a:off x="5382730" y="5003888"/>
            <a:ext cx="341760" cy="461665"/>
          </a:xfrm>
          <a:prstGeom prst="rect">
            <a:avLst/>
          </a:prstGeom>
        </p:spPr>
        <p:txBody>
          <a:bodyPr wrap="none">
            <a:spAutoFit/>
          </a:bodyPr>
          <a:lstStyle/>
          <a:p>
            <a:pPr algn="ct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8</a:t>
            </a:r>
            <a:endParaRPr lang="en-GB" sz="2400" dirty="0"/>
          </a:p>
        </p:txBody>
      </p:sp>
      <p:sp>
        <p:nvSpPr>
          <p:cNvPr id="27" name="Rectangle 26">
            <a:extLst>
              <a:ext uri="{FF2B5EF4-FFF2-40B4-BE49-F238E27FC236}">
                <a16:creationId xmlns:a16="http://schemas.microsoft.com/office/drawing/2014/main" id="{0C86AC96-4200-4542-8688-989583DD361C}"/>
              </a:ext>
            </a:extLst>
          </p:cNvPr>
          <p:cNvSpPr/>
          <p:nvPr/>
        </p:nvSpPr>
        <p:spPr>
          <a:xfrm>
            <a:off x="4899896" y="5003888"/>
            <a:ext cx="341760" cy="461665"/>
          </a:xfrm>
          <a:prstGeom prst="rect">
            <a:avLst/>
          </a:prstGeom>
        </p:spPr>
        <p:txBody>
          <a:bodyPr wrap="none">
            <a:spAutoFit/>
          </a:bodyPr>
          <a:lstStyle/>
          <a:p>
            <a:pPr algn="ct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7</a:t>
            </a:r>
            <a:endParaRPr lang="en-GB" sz="2400" dirty="0"/>
          </a:p>
        </p:txBody>
      </p:sp>
      <p:sp>
        <p:nvSpPr>
          <p:cNvPr id="28" name="Rectangle 27">
            <a:extLst>
              <a:ext uri="{FF2B5EF4-FFF2-40B4-BE49-F238E27FC236}">
                <a16:creationId xmlns:a16="http://schemas.microsoft.com/office/drawing/2014/main" id="{C977E84E-8588-4573-ACBA-661B0921A13B}"/>
              </a:ext>
            </a:extLst>
          </p:cNvPr>
          <p:cNvSpPr/>
          <p:nvPr/>
        </p:nvSpPr>
        <p:spPr>
          <a:xfrm>
            <a:off x="4434149" y="5003888"/>
            <a:ext cx="341760" cy="461665"/>
          </a:xfrm>
          <a:prstGeom prst="rect">
            <a:avLst/>
          </a:prstGeom>
        </p:spPr>
        <p:txBody>
          <a:bodyPr wrap="none">
            <a:spAutoFit/>
          </a:bodyPr>
          <a:lstStyle/>
          <a:p>
            <a:pPr algn="ct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6</a:t>
            </a:r>
            <a:endParaRPr lang="en-GB" sz="2400" dirty="0"/>
          </a:p>
        </p:txBody>
      </p:sp>
      <p:sp>
        <p:nvSpPr>
          <p:cNvPr id="29" name="Rectangle 28">
            <a:extLst>
              <a:ext uri="{FF2B5EF4-FFF2-40B4-BE49-F238E27FC236}">
                <a16:creationId xmlns:a16="http://schemas.microsoft.com/office/drawing/2014/main" id="{D4238171-5F01-4D91-854E-BA7FE98F3BF9}"/>
              </a:ext>
            </a:extLst>
          </p:cNvPr>
          <p:cNvSpPr/>
          <p:nvPr/>
        </p:nvSpPr>
        <p:spPr>
          <a:xfrm>
            <a:off x="3978402" y="5003888"/>
            <a:ext cx="341760" cy="461665"/>
          </a:xfrm>
          <a:prstGeom prst="rect">
            <a:avLst/>
          </a:prstGeom>
        </p:spPr>
        <p:txBody>
          <a:bodyPr wrap="none">
            <a:spAutoFit/>
          </a:bodyPr>
          <a:lstStyle/>
          <a:p>
            <a:pPr algn="ct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5</a:t>
            </a:r>
            <a:endParaRPr lang="en-GB" sz="2400" dirty="0"/>
          </a:p>
        </p:txBody>
      </p:sp>
      <p:sp>
        <p:nvSpPr>
          <p:cNvPr id="30" name="Rectangle 29">
            <a:extLst>
              <a:ext uri="{FF2B5EF4-FFF2-40B4-BE49-F238E27FC236}">
                <a16:creationId xmlns:a16="http://schemas.microsoft.com/office/drawing/2014/main" id="{DEF9C3C8-A90E-4ED3-8020-73EF3FD64C9F}"/>
              </a:ext>
            </a:extLst>
          </p:cNvPr>
          <p:cNvSpPr/>
          <p:nvPr/>
        </p:nvSpPr>
        <p:spPr>
          <a:xfrm>
            <a:off x="3506983" y="5003888"/>
            <a:ext cx="341760" cy="461665"/>
          </a:xfrm>
          <a:prstGeom prst="rect">
            <a:avLst/>
          </a:prstGeom>
        </p:spPr>
        <p:txBody>
          <a:bodyPr wrap="none">
            <a:spAutoFit/>
          </a:bodyPr>
          <a:lstStyle/>
          <a:p>
            <a:pPr algn="ct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4</a:t>
            </a:r>
            <a:endParaRPr lang="en-GB" sz="2400" dirty="0"/>
          </a:p>
        </p:txBody>
      </p:sp>
      <p:sp>
        <p:nvSpPr>
          <p:cNvPr id="31" name="Rectangle 30">
            <a:extLst>
              <a:ext uri="{FF2B5EF4-FFF2-40B4-BE49-F238E27FC236}">
                <a16:creationId xmlns:a16="http://schemas.microsoft.com/office/drawing/2014/main" id="{803C55F7-04E5-4048-877F-7D77A22300F0}"/>
              </a:ext>
            </a:extLst>
          </p:cNvPr>
          <p:cNvSpPr/>
          <p:nvPr/>
        </p:nvSpPr>
        <p:spPr>
          <a:xfrm>
            <a:off x="3024149" y="5003888"/>
            <a:ext cx="341760" cy="461665"/>
          </a:xfrm>
          <a:prstGeom prst="rect">
            <a:avLst/>
          </a:prstGeom>
        </p:spPr>
        <p:txBody>
          <a:bodyPr wrap="none">
            <a:spAutoFit/>
          </a:bodyPr>
          <a:lstStyle/>
          <a:p>
            <a:pPr algn="ct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3</a:t>
            </a:r>
            <a:endParaRPr lang="en-GB" sz="2400" dirty="0"/>
          </a:p>
        </p:txBody>
      </p:sp>
      <p:sp>
        <p:nvSpPr>
          <p:cNvPr id="32" name="Rectangle 31">
            <a:extLst>
              <a:ext uri="{FF2B5EF4-FFF2-40B4-BE49-F238E27FC236}">
                <a16:creationId xmlns:a16="http://schemas.microsoft.com/office/drawing/2014/main" id="{1D3D2C2C-0AE9-41A2-AEDE-57896763548D}"/>
              </a:ext>
            </a:extLst>
          </p:cNvPr>
          <p:cNvSpPr/>
          <p:nvPr/>
        </p:nvSpPr>
        <p:spPr>
          <a:xfrm>
            <a:off x="2547627" y="5003888"/>
            <a:ext cx="341760" cy="461665"/>
          </a:xfrm>
          <a:prstGeom prst="rect">
            <a:avLst/>
          </a:prstGeom>
        </p:spPr>
        <p:txBody>
          <a:bodyPr wrap="none">
            <a:spAutoFit/>
          </a:bodyPr>
          <a:lstStyle/>
          <a:p>
            <a:pPr algn="ct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2</a:t>
            </a:r>
            <a:endParaRPr lang="en-GB" sz="2400" dirty="0"/>
          </a:p>
        </p:txBody>
      </p:sp>
      <p:sp>
        <p:nvSpPr>
          <p:cNvPr id="33" name="Rectangle 32">
            <a:extLst>
              <a:ext uri="{FF2B5EF4-FFF2-40B4-BE49-F238E27FC236}">
                <a16:creationId xmlns:a16="http://schemas.microsoft.com/office/drawing/2014/main" id="{50A03806-1FBE-438B-AF30-21F4D73E3C5E}"/>
              </a:ext>
            </a:extLst>
          </p:cNvPr>
          <p:cNvSpPr/>
          <p:nvPr/>
        </p:nvSpPr>
        <p:spPr>
          <a:xfrm>
            <a:off x="2064793" y="5003888"/>
            <a:ext cx="341760" cy="461665"/>
          </a:xfrm>
          <a:prstGeom prst="rect">
            <a:avLst/>
          </a:prstGeom>
        </p:spPr>
        <p:txBody>
          <a:bodyPr wrap="none">
            <a:spAutoFit/>
          </a:bodyPr>
          <a:lstStyle/>
          <a:p>
            <a:pPr algn="ct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1</a:t>
            </a:r>
            <a:endParaRPr lang="en-GB" sz="2400" dirty="0"/>
          </a:p>
        </p:txBody>
      </p:sp>
      <p:sp>
        <p:nvSpPr>
          <p:cNvPr id="34" name="Rectangle 33">
            <a:extLst>
              <a:ext uri="{FF2B5EF4-FFF2-40B4-BE49-F238E27FC236}">
                <a16:creationId xmlns:a16="http://schemas.microsoft.com/office/drawing/2014/main" id="{ED9832F4-CB54-4E50-9FB1-157960667465}"/>
              </a:ext>
            </a:extLst>
          </p:cNvPr>
          <p:cNvSpPr/>
          <p:nvPr/>
        </p:nvSpPr>
        <p:spPr>
          <a:xfrm>
            <a:off x="1608571" y="5003888"/>
            <a:ext cx="341760" cy="461665"/>
          </a:xfrm>
          <a:prstGeom prst="rect">
            <a:avLst/>
          </a:prstGeom>
        </p:spPr>
        <p:txBody>
          <a:bodyPr wrap="none">
            <a:spAutoFit/>
          </a:bodyPr>
          <a:lstStyle/>
          <a:p>
            <a:pPr algn="ct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0</a:t>
            </a:r>
            <a:endParaRPr lang="en-GB" sz="2400" dirty="0"/>
          </a:p>
        </p:txBody>
      </p:sp>
    </p:spTree>
    <p:extLst>
      <p:ext uri="{BB962C8B-B14F-4D97-AF65-F5344CB8AC3E}">
        <p14:creationId xmlns:p14="http://schemas.microsoft.com/office/powerpoint/2010/main" val="1122182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xit" presetSubtype="0" fill="hold" grpId="1" nodeType="afterEffect">
                                  <p:stCondLst>
                                    <p:cond delay="200"/>
                                  </p:stCondLst>
                                  <p:childTnLst>
                                    <p:animEffect transition="out" filter="fade">
                                      <p:cBhvr>
                                        <p:cTn id="10" dur="500"/>
                                        <p:tgtEl>
                                          <p:spTgt spid="14"/>
                                        </p:tgtEl>
                                      </p:cBhvr>
                                    </p:animEffect>
                                    <p:set>
                                      <p:cBhvr>
                                        <p:cTn id="11" dur="1" fill="hold">
                                          <p:stCondLst>
                                            <p:cond delay="499"/>
                                          </p:stCondLst>
                                        </p:cTn>
                                        <p:tgtEl>
                                          <p:spTgt spid="14"/>
                                        </p:tgtEl>
                                        <p:attrNameLst>
                                          <p:attrName>style.visibility</p:attrName>
                                        </p:attrNameLst>
                                      </p:cBhvr>
                                      <p:to>
                                        <p:strVal val="hidden"/>
                                      </p:to>
                                    </p:set>
                                  </p:childTnLst>
                                </p:cTn>
                              </p:par>
                              <p:par>
                                <p:cTn id="12" presetID="10" presetClass="exit" presetSubtype="0" fill="hold" nodeType="withEffect">
                                  <p:stCondLst>
                                    <p:cond delay="200"/>
                                  </p:stCondLst>
                                  <p:childTnLst>
                                    <p:animEffect transition="out" filter="fade">
                                      <p:cBhvr>
                                        <p:cTn id="13" dur="500"/>
                                        <p:tgtEl>
                                          <p:spTgt spid="7"/>
                                        </p:tgtEl>
                                      </p:cBhvr>
                                    </p:animEffect>
                                    <p:set>
                                      <p:cBhvr>
                                        <p:cTn id="14" dur="1" fill="hold">
                                          <p:stCondLst>
                                            <p:cond delay="499"/>
                                          </p:stCondLst>
                                        </p:cTn>
                                        <p:tgtEl>
                                          <p:spTgt spid="7"/>
                                        </p:tgtEl>
                                        <p:attrNameLst>
                                          <p:attrName>style.visibility</p:attrName>
                                        </p:attrNameLst>
                                      </p:cBhvr>
                                      <p:to>
                                        <p:strVal val="hidden"/>
                                      </p:to>
                                    </p:set>
                                  </p:childTnLst>
                                </p:cTn>
                              </p:par>
                            </p:childTnLst>
                          </p:cTn>
                        </p:par>
                        <p:par>
                          <p:cTn id="15" fill="hold">
                            <p:stCondLst>
                              <p:cond delay="1200"/>
                            </p:stCondLst>
                            <p:childTnLst>
                              <p:par>
                                <p:cTn id="16" presetID="22" presetClass="entr" presetSubtype="2" fill="hold" nodeType="afterEffect">
                                  <p:stCondLst>
                                    <p:cond delay="200"/>
                                  </p:stCondLst>
                                  <p:childTnLst>
                                    <p:set>
                                      <p:cBhvr>
                                        <p:cTn id="17" dur="1" fill="hold">
                                          <p:stCondLst>
                                            <p:cond delay="0"/>
                                          </p:stCondLst>
                                        </p:cTn>
                                        <p:tgtEl>
                                          <p:spTgt spid="11"/>
                                        </p:tgtEl>
                                        <p:attrNameLst>
                                          <p:attrName>style.visibility</p:attrName>
                                        </p:attrNameLst>
                                      </p:cBhvr>
                                      <p:to>
                                        <p:strVal val="visible"/>
                                      </p:to>
                                    </p:set>
                                    <p:animEffect transition="in" filter="wipe(right)">
                                      <p:cBhvr>
                                        <p:cTn id="18" dur="500"/>
                                        <p:tgtEl>
                                          <p:spTgt spid="11"/>
                                        </p:tgtEl>
                                      </p:cBhvr>
                                    </p:animEffect>
                                  </p:childTnLst>
                                </p:cTn>
                              </p:par>
                              <p:par>
                                <p:cTn id="19" presetID="10" presetClass="entr" presetSubtype="0" fill="hold" grpId="0" nodeType="withEffect">
                                  <p:stCondLst>
                                    <p:cond delay="20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par>
                          <p:cTn id="22" fill="hold">
                            <p:stCondLst>
                              <p:cond delay="1900"/>
                            </p:stCondLst>
                            <p:childTnLst>
                              <p:par>
                                <p:cTn id="23" presetID="3" presetClass="emph" presetSubtype="2" autoRev="1" fill="hold" grpId="0" nodeType="afterEffect">
                                  <p:stCondLst>
                                    <p:cond delay="200"/>
                                  </p:stCondLst>
                                  <p:childTnLst>
                                    <p:animClr clrSpc="rgb" dir="cw">
                                      <p:cBhvr override="childStyle">
                                        <p:cTn id="24" dur="500" fill="hold"/>
                                        <p:tgtEl>
                                          <p:spTgt spid="26"/>
                                        </p:tgtEl>
                                        <p:attrNameLst>
                                          <p:attrName>style.color</p:attrName>
                                        </p:attrNameLst>
                                      </p:cBhvr>
                                      <p:to>
                                        <a:srgbClr val="FF0000"/>
                                      </p:to>
                                    </p:animClr>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par>
                          <p:cTn id="30" fill="hold">
                            <p:stCondLst>
                              <p:cond delay="500"/>
                            </p:stCondLst>
                            <p:childTnLst>
                              <p:par>
                                <p:cTn id="31" presetID="10" presetClass="exit" presetSubtype="0" fill="hold" grpId="1" nodeType="afterEffect">
                                  <p:stCondLst>
                                    <p:cond delay="200"/>
                                  </p:stCondLst>
                                  <p:childTnLst>
                                    <p:animEffect transition="out" filter="fade">
                                      <p:cBhvr>
                                        <p:cTn id="32" dur="500"/>
                                        <p:tgtEl>
                                          <p:spTgt spid="13"/>
                                        </p:tgtEl>
                                      </p:cBhvr>
                                    </p:animEffect>
                                    <p:set>
                                      <p:cBhvr>
                                        <p:cTn id="33" dur="1" fill="hold">
                                          <p:stCondLst>
                                            <p:cond delay="499"/>
                                          </p:stCondLst>
                                        </p:cTn>
                                        <p:tgtEl>
                                          <p:spTgt spid="13"/>
                                        </p:tgtEl>
                                        <p:attrNameLst>
                                          <p:attrName>style.visibility</p:attrName>
                                        </p:attrNameLst>
                                      </p:cBhvr>
                                      <p:to>
                                        <p:strVal val="hidden"/>
                                      </p:to>
                                    </p:set>
                                  </p:childTnLst>
                                </p:cTn>
                              </p:par>
                              <p:par>
                                <p:cTn id="34" presetID="10" presetClass="exit" presetSubtype="0" fill="hold" nodeType="withEffect">
                                  <p:stCondLst>
                                    <p:cond delay="200"/>
                                  </p:stCondLst>
                                  <p:childTnLst>
                                    <p:animEffect transition="out" filter="fade">
                                      <p:cBhvr>
                                        <p:cTn id="35" dur="500"/>
                                        <p:tgtEl>
                                          <p:spTgt spid="6"/>
                                        </p:tgtEl>
                                      </p:cBhvr>
                                    </p:animEffect>
                                    <p:set>
                                      <p:cBhvr>
                                        <p:cTn id="36" dur="1" fill="hold">
                                          <p:stCondLst>
                                            <p:cond delay="499"/>
                                          </p:stCondLst>
                                        </p:cTn>
                                        <p:tgtEl>
                                          <p:spTgt spid="6"/>
                                        </p:tgtEl>
                                        <p:attrNameLst>
                                          <p:attrName>style.visibility</p:attrName>
                                        </p:attrNameLst>
                                      </p:cBhvr>
                                      <p:to>
                                        <p:strVal val="hidden"/>
                                      </p:to>
                                    </p:set>
                                  </p:childTnLst>
                                </p:cTn>
                              </p:par>
                            </p:childTnLst>
                          </p:cTn>
                        </p:par>
                        <p:par>
                          <p:cTn id="37" fill="hold">
                            <p:stCondLst>
                              <p:cond delay="1200"/>
                            </p:stCondLst>
                            <p:childTnLst>
                              <p:par>
                                <p:cTn id="38" presetID="22" presetClass="entr" presetSubtype="2" fill="hold" nodeType="afterEffect">
                                  <p:stCondLst>
                                    <p:cond delay="200"/>
                                  </p:stCondLst>
                                  <p:childTnLst>
                                    <p:set>
                                      <p:cBhvr>
                                        <p:cTn id="39" dur="1" fill="hold">
                                          <p:stCondLst>
                                            <p:cond delay="0"/>
                                          </p:stCondLst>
                                        </p:cTn>
                                        <p:tgtEl>
                                          <p:spTgt spid="10"/>
                                        </p:tgtEl>
                                        <p:attrNameLst>
                                          <p:attrName>style.visibility</p:attrName>
                                        </p:attrNameLst>
                                      </p:cBhvr>
                                      <p:to>
                                        <p:strVal val="visible"/>
                                      </p:to>
                                    </p:set>
                                    <p:animEffect transition="in" filter="wipe(right)">
                                      <p:cBhvr>
                                        <p:cTn id="40" dur="500"/>
                                        <p:tgtEl>
                                          <p:spTgt spid="10"/>
                                        </p:tgtEl>
                                      </p:cBhvr>
                                    </p:animEffect>
                                  </p:childTnLst>
                                </p:cTn>
                              </p:par>
                              <p:par>
                                <p:cTn id="41" presetID="10" presetClass="entr" presetSubtype="0" fill="hold" grpId="0" nodeType="withEffect">
                                  <p:stCondLst>
                                    <p:cond delay="20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par>
                          <p:cTn id="44" fill="hold">
                            <p:stCondLst>
                              <p:cond delay="1900"/>
                            </p:stCondLst>
                            <p:childTnLst>
                              <p:par>
                                <p:cTn id="45" presetID="3" presetClass="emph" presetSubtype="2" autoRev="1" fill="hold" grpId="0" nodeType="afterEffect">
                                  <p:stCondLst>
                                    <p:cond delay="200"/>
                                  </p:stCondLst>
                                  <p:childTnLst>
                                    <p:animClr clrSpc="rgb" dir="cw">
                                      <p:cBhvr override="childStyle">
                                        <p:cTn id="46" dur="500" fill="hold"/>
                                        <p:tgtEl>
                                          <p:spTgt spid="30"/>
                                        </p:tgtEl>
                                        <p:attrNameLst>
                                          <p:attrName>style.color</p:attrName>
                                        </p:attrNameLst>
                                      </p:cBhvr>
                                      <p:to>
                                        <a:srgbClr val="FF0000"/>
                                      </p:to>
                                    </p:animClr>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500"/>
                                        <p:tgtEl>
                                          <p:spTgt spid="12"/>
                                        </p:tgtEl>
                                      </p:cBhvr>
                                    </p:animEffect>
                                  </p:childTnLst>
                                </p:cTn>
                              </p:par>
                            </p:childTnLst>
                          </p:cTn>
                        </p:par>
                        <p:par>
                          <p:cTn id="52" fill="hold">
                            <p:stCondLst>
                              <p:cond delay="500"/>
                            </p:stCondLst>
                            <p:childTnLst>
                              <p:par>
                                <p:cTn id="53" presetID="10" presetClass="exit" presetSubtype="0" fill="hold" grpId="1" nodeType="afterEffect">
                                  <p:stCondLst>
                                    <p:cond delay="200"/>
                                  </p:stCondLst>
                                  <p:childTnLst>
                                    <p:animEffect transition="out" filter="fade">
                                      <p:cBhvr>
                                        <p:cTn id="54" dur="500"/>
                                        <p:tgtEl>
                                          <p:spTgt spid="12"/>
                                        </p:tgtEl>
                                      </p:cBhvr>
                                    </p:animEffect>
                                    <p:set>
                                      <p:cBhvr>
                                        <p:cTn id="55" dur="1" fill="hold">
                                          <p:stCondLst>
                                            <p:cond delay="499"/>
                                          </p:stCondLst>
                                        </p:cTn>
                                        <p:tgtEl>
                                          <p:spTgt spid="12"/>
                                        </p:tgtEl>
                                        <p:attrNameLst>
                                          <p:attrName>style.visibility</p:attrName>
                                        </p:attrNameLst>
                                      </p:cBhvr>
                                      <p:to>
                                        <p:strVal val="hidden"/>
                                      </p:to>
                                    </p:set>
                                  </p:childTnLst>
                                </p:cTn>
                              </p:par>
                              <p:par>
                                <p:cTn id="56" presetID="10" presetClass="exit" presetSubtype="0" fill="hold" nodeType="withEffect">
                                  <p:stCondLst>
                                    <p:cond delay="200"/>
                                  </p:stCondLst>
                                  <p:childTnLst>
                                    <p:animEffect transition="out" filter="fade">
                                      <p:cBhvr>
                                        <p:cTn id="57" dur="500"/>
                                        <p:tgtEl>
                                          <p:spTgt spid="5"/>
                                        </p:tgtEl>
                                      </p:cBhvr>
                                    </p:animEffect>
                                    <p:set>
                                      <p:cBhvr>
                                        <p:cTn id="58" dur="1" fill="hold">
                                          <p:stCondLst>
                                            <p:cond delay="499"/>
                                          </p:stCondLst>
                                        </p:cTn>
                                        <p:tgtEl>
                                          <p:spTgt spid="5"/>
                                        </p:tgtEl>
                                        <p:attrNameLst>
                                          <p:attrName>style.visibility</p:attrName>
                                        </p:attrNameLst>
                                      </p:cBhvr>
                                      <p:to>
                                        <p:strVal val="hidden"/>
                                      </p:to>
                                    </p:set>
                                  </p:childTnLst>
                                </p:cTn>
                              </p:par>
                            </p:childTnLst>
                          </p:cTn>
                        </p:par>
                        <p:par>
                          <p:cTn id="59" fill="hold">
                            <p:stCondLst>
                              <p:cond delay="1200"/>
                            </p:stCondLst>
                            <p:childTnLst>
                              <p:par>
                                <p:cTn id="60" presetID="22" presetClass="entr" presetSubtype="2" fill="hold" nodeType="afterEffect">
                                  <p:stCondLst>
                                    <p:cond delay="200"/>
                                  </p:stCondLst>
                                  <p:childTnLst>
                                    <p:set>
                                      <p:cBhvr>
                                        <p:cTn id="61" dur="1" fill="hold">
                                          <p:stCondLst>
                                            <p:cond delay="0"/>
                                          </p:stCondLst>
                                        </p:cTn>
                                        <p:tgtEl>
                                          <p:spTgt spid="9"/>
                                        </p:tgtEl>
                                        <p:attrNameLst>
                                          <p:attrName>style.visibility</p:attrName>
                                        </p:attrNameLst>
                                      </p:cBhvr>
                                      <p:to>
                                        <p:strVal val="visible"/>
                                      </p:to>
                                    </p:set>
                                    <p:animEffect transition="in" filter="wipe(right)">
                                      <p:cBhvr>
                                        <p:cTn id="62" dur="500"/>
                                        <p:tgtEl>
                                          <p:spTgt spid="9"/>
                                        </p:tgtEl>
                                      </p:cBhvr>
                                    </p:animEffect>
                                  </p:childTnLst>
                                </p:cTn>
                              </p:par>
                              <p:par>
                                <p:cTn id="63" presetID="10" presetClass="entr" presetSubtype="0" fill="hold" grpId="0" nodeType="withEffect">
                                  <p:stCondLst>
                                    <p:cond delay="20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500"/>
                                        <p:tgtEl>
                                          <p:spTgt spid="17"/>
                                        </p:tgtEl>
                                      </p:cBhvr>
                                    </p:animEffect>
                                  </p:childTnLst>
                                </p:cTn>
                              </p:par>
                            </p:childTnLst>
                          </p:cTn>
                        </p:par>
                        <p:par>
                          <p:cTn id="66" fill="hold">
                            <p:stCondLst>
                              <p:cond delay="1900"/>
                            </p:stCondLst>
                            <p:childTnLst>
                              <p:par>
                                <p:cTn id="67" presetID="3" presetClass="emph" presetSubtype="2" autoRev="1" fill="hold" grpId="0" nodeType="afterEffect">
                                  <p:stCondLst>
                                    <p:cond delay="200"/>
                                  </p:stCondLst>
                                  <p:childTnLst>
                                    <p:animClr clrSpc="rgb" dir="cw">
                                      <p:cBhvr override="childStyle">
                                        <p:cTn id="68" dur="500" fill="hold"/>
                                        <p:tgtEl>
                                          <p:spTgt spid="34"/>
                                        </p:tgtEl>
                                        <p:attrNameLst>
                                          <p:attrName>style.color</p:attrName>
                                        </p:attrNameLst>
                                      </p:cBhvr>
                                      <p:to>
                                        <a:srgbClr val="FF0000"/>
                                      </p:to>
                                    </p:animClr>
                                  </p:childTnLst>
                                </p:cTn>
                              </p:par>
                            </p:childTnLst>
                          </p:cTn>
                        </p:par>
                      </p:childTnLst>
                    </p:cTn>
                  </p:par>
                  <p:par>
                    <p:cTn id="69" fill="hold">
                      <p:stCondLst>
                        <p:cond delay="indefinite"/>
                      </p:stCondLst>
                      <p:childTnLst>
                        <p:par>
                          <p:cTn id="70" fill="hold">
                            <p:stCondLst>
                              <p:cond delay="0"/>
                            </p:stCondLst>
                            <p:childTnLst>
                              <p:par>
                                <p:cTn id="71" presetID="64" presetClass="path" presetSubtype="0" accel="50000" decel="50000" fill="hold" nodeType="clickEffect">
                                  <p:stCondLst>
                                    <p:cond delay="0"/>
                                  </p:stCondLst>
                                  <p:childTnLst>
                                    <p:animMotion origin="layout" path="M 0 0 L 0 -0.25 E" pathEditMode="relative" ptsTypes="">
                                      <p:cBhvr>
                                        <p:cTn id="72" dur="2000" fill="hold"/>
                                        <p:tgtEl>
                                          <p:spTgt spid="11"/>
                                        </p:tgtEl>
                                        <p:attrNameLst>
                                          <p:attrName>ppt_x</p:attrName>
                                          <p:attrName>ppt_y</p:attrName>
                                        </p:attrNameLst>
                                      </p:cBhvr>
                                    </p:animMotion>
                                  </p:childTnLst>
                                </p:cTn>
                              </p:par>
                              <p:par>
                                <p:cTn id="73" presetID="64" presetClass="path" presetSubtype="0" accel="50000" decel="50000" fill="hold" grpId="1" nodeType="withEffect">
                                  <p:stCondLst>
                                    <p:cond delay="0"/>
                                  </p:stCondLst>
                                  <p:childTnLst>
                                    <p:animMotion origin="layout" path="M 0 0 L 0 -0.25 E" pathEditMode="relative" ptsTypes="">
                                      <p:cBhvr>
                                        <p:cTn id="74" dur="2000" fill="hold"/>
                                        <p:tgtEl>
                                          <p:spTgt spid="15"/>
                                        </p:tgtEl>
                                        <p:attrNameLst>
                                          <p:attrName>ppt_x</p:attrName>
                                          <p:attrName>ppt_y</p:attrName>
                                        </p:attrNameLst>
                                      </p:cBhvr>
                                    </p:animMotion>
                                  </p:childTnLst>
                                </p:cTn>
                              </p:par>
                              <p:par>
                                <p:cTn id="75" presetID="64" presetClass="path" presetSubtype="0" accel="50000" decel="50000" fill="hold" grpId="1" nodeType="withEffect">
                                  <p:stCondLst>
                                    <p:cond delay="0"/>
                                  </p:stCondLst>
                                  <p:childTnLst>
                                    <p:animMotion origin="layout" path="M 0 0 L 0 -0.25 E" pathEditMode="relative" ptsTypes="">
                                      <p:cBhvr>
                                        <p:cTn id="76" dur="2000" fill="hold"/>
                                        <p:tgtEl>
                                          <p:spTgt spid="26"/>
                                        </p:tgtEl>
                                        <p:attrNameLst>
                                          <p:attrName>ppt_x</p:attrName>
                                          <p:attrName>ppt_y</p:attrName>
                                        </p:attrNameLst>
                                      </p:cBhvr>
                                    </p:animMotion>
                                  </p:childTnLst>
                                </p:cTn>
                              </p:par>
                              <p:par>
                                <p:cTn id="77" presetID="64" presetClass="path" presetSubtype="0" accel="50000" decel="50000" fill="hold" nodeType="withEffect">
                                  <p:stCondLst>
                                    <p:cond delay="0"/>
                                  </p:stCondLst>
                                  <p:childTnLst>
                                    <p:animMotion origin="layout" path="M 0 0 L 0 -0.25 E" pathEditMode="relative" ptsTypes="">
                                      <p:cBhvr>
                                        <p:cTn id="78" dur="2000" fill="hold"/>
                                        <p:tgtEl>
                                          <p:spTgt spid="10"/>
                                        </p:tgtEl>
                                        <p:attrNameLst>
                                          <p:attrName>ppt_x</p:attrName>
                                          <p:attrName>ppt_y</p:attrName>
                                        </p:attrNameLst>
                                      </p:cBhvr>
                                    </p:animMotion>
                                  </p:childTnLst>
                                </p:cTn>
                              </p:par>
                              <p:par>
                                <p:cTn id="79" presetID="64" presetClass="path" presetSubtype="0" accel="50000" decel="50000" fill="hold" grpId="1" nodeType="withEffect">
                                  <p:stCondLst>
                                    <p:cond delay="0"/>
                                  </p:stCondLst>
                                  <p:childTnLst>
                                    <p:animMotion origin="layout" path="M 0 0 L 0 -0.25 E" pathEditMode="relative" ptsTypes="">
                                      <p:cBhvr>
                                        <p:cTn id="80" dur="2000" fill="hold"/>
                                        <p:tgtEl>
                                          <p:spTgt spid="16"/>
                                        </p:tgtEl>
                                        <p:attrNameLst>
                                          <p:attrName>ppt_x</p:attrName>
                                          <p:attrName>ppt_y</p:attrName>
                                        </p:attrNameLst>
                                      </p:cBhvr>
                                    </p:animMotion>
                                  </p:childTnLst>
                                </p:cTn>
                              </p:par>
                              <p:par>
                                <p:cTn id="81" presetID="64" presetClass="path" presetSubtype="0" accel="50000" decel="50000" fill="hold" grpId="1" nodeType="withEffect">
                                  <p:stCondLst>
                                    <p:cond delay="0"/>
                                  </p:stCondLst>
                                  <p:childTnLst>
                                    <p:animMotion origin="layout" path="M 0 0 L 0 -0.25 E" pathEditMode="relative" ptsTypes="">
                                      <p:cBhvr>
                                        <p:cTn id="82" dur="2000" fill="hold"/>
                                        <p:tgtEl>
                                          <p:spTgt spid="30"/>
                                        </p:tgtEl>
                                        <p:attrNameLst>
                                          <p:attrName>ppt_x</p:attrName>
                                          <p:attrName>ppt_y</p:attrName>
                                        </p:attrNameLst>
                                      </p:cBhvr>
                                    </p:animMotion>
                                  </p:childTnLst>
                                </p:cTn>
                              </p:par>
                              <p:par>
                                <p:cTn id="83" presetID="64" presetClass="path" presetSubtype="0" accel="50000" decel="50000" fill="hold" nodeType="withEffect">
                                  <p:stCondLst>
                                    <p:cond delay="0"/>
                                  </p:stCondLst>
                                  <p:childTnLst>
                                    <p:animMotion origin="layout" path="M 0 0 L 0 -0.25 E" pathEditMode="relative" ptsTypes="">
                                      <p:cBhvr>
                                        <p:cTn id="84" dur="2000" fill="hold"/>
                                        <p:tgtEl>
                                          <p:spTgt spid="9"/>
                                        </p:tgtEl>
                                        <p:attrNameLst>
                                          <p:attrName>ppt_x</p:attrName>
                                          <p:attrName>ppt_y</p:attrName>
                                        </p:attrNameLst>
                                      </p:cBhvr>
                                    </p:animMotion>
                                  </p:childTnLst>
                                </p:cTn>
                              </p:par>
                              <p:par>
                                <p:cTn id="85" presetID="64" presetClass="path" presetSubtype="0" accel="50000" decel="50000" fill="hold" grpId="1" nodeType="withEffect">
                                  <p:stCondLst>
                                    <p:cond delay="0"/>
                                  </p:stCondLst>
                                  <p:childTnLst>
                                    <p:animMotion origin="layout" path="M 0 0 L 0 -0.25 E" pathEditMode="relative" ptsTypes="">
                                      <p:cBhvr>
                                        <p:cTn id="86" dur="2000" fill="hold"/>
                                        <p:tgtEl>
                                          <p:spTgt spid="17"/>
                                        </p:tgtEl>
                                        <p:attrNameLst>
                                          <p:attrName>ppt_x</p:attrName>
                                          <p:attrName>ppt_y</p:attrName>
                                        </p:attrNameLst>
                                      </p:cBhvr>
                                    </p:animMotion>
                                  </p:childTnLst>
                                </p:cTn>
                              </p:par>
                              <p:par>
                                <p:cTn id="87" presetID="64" presetClass="path" presetSubtype="0" accel="50000" decel="50000" fill="hold" grpId="1" nodeType="withEffect">
                                  <p:stCondLst>
                                    <p:cond delay="0"/>
                                  </p:stCondLst>
                                  <p:childTnLst>
                                    <p:animMotion origin="layout" path="M 0 0 L 0 -0.25 E" pathEditMode="relative" ptsTypes="">
                                      <p:cBhvr>
                                        <p:cTn id="88" dur="2000" fill="hold"/>
                                        <p:tgtEl>
                                          <p:spTgt spid="34"/>
                                        </p:tgtEl>
                                        <p:attrNameLst>
                                          <p:attrName>ppt_x</p:attrName>
                                          <p:attrName>ppt_y</p:attrName>
                                        </p:attrNameLst>
                                      </p:cBhvr>
                                    </p:animMotion>
                                  </p:childTnLst>
                                </p:cTn>
                              </p:par>
                              <p:par>
                                <p:cTn id="89" presetID="64" presetClass="path" presetSubtype="0" accel="50000" decel="50000" fill="hold" nodeType="withEffect">
                                  <p:stCondLst>
                                    <p:cond delay="0"/>
                                  </p:stCondLst>
                                  <p:childTnLst>
                                    <p:animMotion origin="layout" path="M 0 0 L 0 -0.25 E" pathEditMode="relative" ptsTypes="">
                                      <p:cBhvr>
                                        <p:cTn id="90" dur="2000" fill="hold"/>
                                        <p:tgtEl>
                                          <p:spTgt spid="8"/>
                                        </p:tgtEl>
                                        <p:attrNameLst>
                                          <p:attrName>ppt_x</p:attrName>
                                          <p:attrName>ppt_y</p:attrName>
                                        </p:attrNameLst>
                                      </p:cBhvr>
                                    </p:animMotion>
                                  </p:childTnLst>
                                </p:cTn>
                              </p:par>
                              <p:par>
                                <p:cTn id="91" presetID="64" presetClass="path" presetSubtype="0" accel="50000" decel="50000" fill="hold" grpId="0" nodeType="withEffect">
                                  <p:stCondLst>
                                    <p:cond delay="0"/>
                                  </p:stCondLst>
                                  <p:childTnLst>
                                    <p:animMotion origin="layout" path="M 0 0 L 0 -0.25 E" pathEditMode="relative" ptsTypes="">
                                      <p:cBhvr>
                                        <p:cTn id="92" dur="2000" fill="hold"/>
                                        <p:tgtEl>
                                          <p:spTgt spid="22"/>
                                        </p:tgtEl>
                                        <p:attrNameLst>
                                          <p:attrName>ppt_x</p:attrName>
                                          <p:attrName>ppt_y</p:attrName>
                                        </p:attrNameLst>
                                      </p:cBhvr>
                                    </p:animMotion>
                                  </p:childTnLst>
                                </p:cTn>
                              </p:par>
                              <p:par>
                                <p:cTn id="93" presetID="64" presetClass="path" presetSubtype="0" accel="50000" decel="50000" fill="hold" grpId="0" nodeType="withEffect">
                                  <p:stCondLst>
                                    <p:cond delay="0"/>
                                  </p:stCondLst>
                                  <p:childTnLst>
                                    <p:animMotion origin="layout" path="M 0 0 L 0 -0.25 E" pathEditMode="relative" ptsTypes="">
                                      <p:cBhvr>
                                        <p:cTn id="94" dur="2000" fill="hold"/>
                                        <p:tgtEl>
                                          <p:spTgt spid="23"/>
                                        </p:tgtEl>
                                        <p:attrNameLst>
                                          <p:attrName>ppt_x</p:attrName>
                                          <p:attrName>ppt_y</p:attrName>
                                        </p:attrNameLst>
                                      </p:cBhvr>
                                    </p:animMotion>
                                  </p:childTnLst>
                                </p:cTn>
                              </p:par>
                              <p:par>
                                <p:cTn id="95" presetID="64" presetClass="path" presetSubtype="0" accel="50000" decel="50000" fill="hold" grpId="0" nodeType="withEffect">
                                  <p:stCondLst>
                                    <p:cond delay="0"/>
                                  </p:stCondLst>
                                  <p:childTnLst>
                                    <p:animMotion origin="layout" path="M 0 0 L 0 -0.25 E" pathEditMode="relative" ptsTypes="">
                                      <p:cBhvr>
                                        <p:cTn id="96" dur="2000" fill="hold"/>
                                        <p:tgtEl>
                                          <p:spTgt spid="24"/>
                                        </p:tgtEl>
                                        <p:attrNameLst>
                                          <p:attrName>ppt_x</p:attrName>
                                          <p:attrName>ppt_y</p:attrName>
                                        </p:attrNameLst>
                                      </p:cBhvr>
                                    </p:animMotion>
                                  </p:childTnLst>
                                </p:cTn>
                              </p:par>
                              <p:par>
                                <p:cTn id="97" presetID="64" presetClass="path" presetSubtype="0" accel="50000" decel="50000" fill="hold" grpId="0" nodeType="withEffect">
                                  <p:stCondLst>
                                    <p:cond delay="0"/>
                                  </p:stCondLst>
                                  <p:childTnLst>
                                    <p:animMotion origin="layout" path="M 0 0 L 0 -0.25 E" pathEditMode="relative" ptsTypes="">
                                      <p:cBhvr>
                                        <p:cTn id="98" dur="2000" fill="hold"/>
                                        <p:tgtEl>
                                          <p:spTgt spid="25"/>
                                        </p:tgtEl>
                                        <p:attrNameLst>
                                          <p:attrName>ppt_x</p:attrName>
                                          <p:attrName>ppt_y</p:attrName>
                                        </p:attrNameLst>
                                      </p:cBhvr>
                                    </p:animMotion>
                                  </p:childTnLst>
                                </p:cTn>
                              </p:par>
                              <p:par>
                                <p:cTn id="99" presetID="64" presetClass="path" presetSubtype="0" accel="50000" decel="50000" fill="hold" grpId="0" nodeType="withEffect">
                                  <p:stCondLst>
                                    <p:cond delay="0"/>
                                  </p:stCondLst>
                                  <p:childTnLst>
                                    <p:animMotion origin="layout" path="M 0 0 L 0 -0.25 E" pathEditMode="relative" ptsTypes="">
                                      <p:cBhvr>
                                        <p:cTn id="100" dur="2000" fill="hold"/>
                                        <p:tgtEl>
                                          <p:spTgt spid="27"/>
                                        </p:tgtEl>
                                        <p:attrNameLst>
                                          <p:attrName>ppt_x</p:attrName>
                                          <p:attrName>ppt_y</p:attrName>
                                        </p:attrNameLst>
                                      </p:cBhvr>
                                    </p:animMotion>
                                  </p:childTnLst>
                                </p:cTn>
                              </p:par>
                              <p:par>
                                <p:cTn id="101" presetID="64" presetClass="path" presetSubtype="0" accel="50000" decel="50000" fill="hold" grpId="0" nodeType="withEffect">
                                  <p:stCondLst>
                                    <p:cond delay="0"/>
                                  </p:stCondLst>
                                  <p:childTnLst>
                                    <p:animMotion origin="layout" path="M 0 0 L 0 -0.25 E" pathEditMode="relative" ptsTypes="">
                                      <p:cBhvr>
                                        <p:cTn id="102" dur="2000" fill="hold"/>
                                        <p:tgtEl>
                                          <p:spTgt spid="28"/>
                                        </p:tgtEl>
                                        <p:attrNameLst>
                                          <p:attrName>ppt_x</p:attrName>
                                          <p:attrName>ppt_y</p:attrName>
                                        </p:attrNameLst>
                                      </p:cBhvr>
                                    </p:animMotion>
                                  </p:childTnLst>
                                </p:cTn>
                              </p:par>
                              <p:par>
                                <p:cTn id="103" presetID="64" presetClass="path" presetSubtype="0" accel="50000" decel="50000" fill="hold" grpId="0" nodeType="withEffect">
                                  <p:stCondLst>
                                    <p:cond delay="0"/>
                                  </p:stCondLst>
                                  <p:childTnLst>
                                    <p:animMotion origin="layout" path="M 0 0 L 0 -0.25 E" pathEditMode="relative" ptsTypes="">
                                      <p:cBhvr>
                                        <p:cTn id="104" dur="2000" fill="hold"/>
                                        <p:tgtEl>
                                          <p:spTgt spid="29"/>
                                        </p:tgtEl>
                                        <p:attrNameLst>
                                          <p:attrName>ppt_x</p:attrName>
                                          <p:attrName>ppt_y</p:attrName>
                                        </p:attrNameLst>
                                      </p:cBhvr>
                                    </p:animMotion>
                                  </p:childTnLst>
                                </p:cTn>
                              </p:par>
                              <p:par>
                                <p:cTn id="105" presetID="64" presetClass="path" presetSubtype="0" accel="50000" decel="50000" fill="hold" grpId="0" nodeType="withEffect">
                                  <p:stCondLst>
                                    <p:cond delay="0"/>
                                  </p:stCondLst>
                                  <p:childTnLst>
                                    <p:animMotion origin="layout" path="M 0 0 L 0 -0.25 E" pathEditMode="relative" ptsTypes="">
                                      <p:cBhvr>
                                        <p:cTn id="106" dur="2000" fill="hold"/>
                                        <p:tgtEl>
                                          <p:spTgt spid="31"/>
                                        </p:tgtEl>
                                        <p:attrNameLst>
                                          <p:attrName>ppt_x</p:attrName>
                                          <p:attrName>ppt_y</p:attrName>
                                        </p:attrNameLst>
                                      </p:cBhvr>
                                    </p:animMotion>
                                  </p:childTnLst>
                                </p:cTn>
                              </p:par>
                              <p:par>
                                <p:cTn id="107" presetID="64" presetClass="path" presetSubtype="0" accel="50000" decel="50000" fill="hold" grpId="0" nodeType="withEffect">
                                  <p:stCondLst>
                                    <p:cond delay="0"/>
                                  </p:stCondLst>
                                  <p:childTnLst>
                                    <p:animMotion origin="layout" path="M 0 0 L 0 -0.25 E" pathEditMode="relative" ptsTypes="">
                                      <p:cBhvr>
                                        <p:cTn id="108" dur="2000" fill="hold"/>
                                        <p:tgtEl>
                                          <p:spTgt spid="32"/>
                                        </p:tgtEl>
                                        <p:attrNameLst>
                                          <p:attrName>ppt_x</p:attrName>
                                          <p:attrName>ppt_y</p:attrName>
                                        </p:attrNameLst>
                                      </p:cBhvr>
                                    </p:animMotion>
                                  </p:childTnLst>
                                </p:cTn>
                              </p:par>
                              <p:par>
                                <p:cTn id="109" presetID="64" presetClass="path" presetSubtype="0" accel="50000" decel="50000" fill="hold" grpId="0" nodeType="withEffect">
                                  <p:stCondLst>
                                    <p:cond delay="0"/>
                                  </p:stCondLst>
                                  <p:childTnLst>
                                    <p:animMotion origin="layout" path="M 0 0 L 0 -0.25 E" pathEditMode="relative" ptsTypes="">
                                      <p:cBhvr>
                                        <p:cTn id="110" dur="2000" fill="hold"/>
                                        <p:tgtEl>
                                          <p:spTgt spid="33"/>
                                        </p:tgtEl>
                                        <p:attrNameLst>
                                          <p:attrName>ppt_x</p:attrName>
                                          <p:attrName>ppt_y</p:attrName>
                                        </p:attrNameLst>
                                      </p:cBhvr>
                                    </p:animMotion>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nodeType="clickEffect">
                                  <p:stCondLst>
                                    <p:cond delay="0"/>
                                  </p:stCondLst>
                                  <p:childTnLst>
                                    <p:set>
                                      <p:cBhvr>
                                        <p:cTn id="114" dur="1" fill="hold">
                                          <p:stCondLst>
                                            <p:cond delay="0"/>
                                          </p:stCondLst>
                                        </p:cTn>
                                        <p:tgtEl>
                                          <p:spTgt spid="4"/>
                                        </p:tgtEl>
                                        <p:attrNameLst>
                                          <p:attrName>style.visibility</p:attrName>
                                        </p:attrNameLst>
                                      </p:cBhvr>
                                      <p:to>
                                        <p:strVal val="visible"/>
                                      </p:to>
                                    </p:set>
                                    <p:animEffect transition="in" filter="fade">
                                      <p:cBhvr>
                                        <p:cTn id="115" dur="500"/>
                                        <p:tgtEl>
                                          <p:spTgt spid="4"/>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18"/>
                                        </p:tgtEl>
                                        <p:attrNameLst>
                                          <p:attrName>style.visibility</p:attrName>
                                        </p:attrNameLst>
                                      </p:cBhvr>
                                      <p:to>
                                        <p:strVal val="visible"/>
                                      </p:to>
                                    </p:set>
                                    <p:animEffect transition="in" filter="fade">
                                      <p:cBhvr>
                                        <p:cTn id="120" dur="500"/>
                                        <p:tgtEl>
                                          <p:spTgt spid="18"/>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grpId="0" nodeType="clickEffect">
                                  <p:stCondLst>
                                    <p:cond delay="0"/>
                                  </p:stCondLst>
                                  <p:childTnLst>
                                    <p:set>
                                      <p:cBhvr>
                                        <p:cTn id="124" dur="1" fill="hold">
                                          <p:stCondLst>
                                            <p:cond delay="0"/>
                                          </p:stCondLst>
                                        </p:cTn>
                                        <p:tgtEl>
                                          <p:spTgt spid="19"/>
                                        </p:tgtEl>
                                        <p:attrNameLst>
                                          <p:attrName>style.visibility</p:attrName>
                                        </p:attrNameLst>
                                      </p:cBhvr>
                                      <p:to>
                                        <p:strVal val="visible"/>
                                      </p:to>
                                    </p:set>
                                    <p:animEffect transition="in" filter="fade">
                                      <p:cBhvr>
                                        <p:cTn id="12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4" grpId="0" animBg="1"/>
      <p:bldP spid="14" grpId="1" animBg="1"/>
      <p:bldP spid="15" grpId="0"/>
      <p:bldP spid="15" grpId="1"/>
      <p:bldP spid="16" grpId="0"/>
      <p:bldP spid="16" grpId="1"/>
      <p:bldP spid="17" grpId="0"/>
      <p:bldP spid="17" grpId="1"/>
      <p:bldP spid="18" grpId="0"/>
      <p:bldP spid="19" grpId="0"/>
      <p:bldP spid="22" grpId="0"/>
      <p:bldP spid="23" grpId="0"/>
      <p:bldP spid="24" grpId="0"/>
      <p:bldP spid="25" grpId="0"/>
      <p:bldP spid="26" grpId="0"/>
      <p:bldP spid="26" grpId="1"/>
      <p:bldP spid="27" grpId="0"/>
      <p:bldP spid="28" grpId="0"/>
      <p:bldP spid="29" grpId="0"/>
      <p:bldP spid="30" grpId="0"/>
      <p:bldP spid="30" grpId="1"/>
      <p:bldP spid="31" grpId="0"/>
      <p:bldP spid="32" grpId="0"/>
      <p:bldP spid="33" grpId="0"/>
      <p:bldP spid="34" grpId="0"/>
      <p:bldP spid="34"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ABD9295-B7EB-485F-B969-6AEF8F9639C6}"/>
              </a:ext>
            </a:extLst>
          </p:cNvPr>
          <p:cNvSpPr/>
          <p:nvPr/>
        </p:nvSpPr>
        <p:spPr bwMode="auto">
          <a:xfrm>
            <a:off x="6814440" y="5606838"/>
            <a:ext cx="900218" cy="165847"/>
          </a:xfrm>
          <a:prstGeom prst="rect">
            <a:avLst/>
          </a:prstGeom>
          <a:solidFill>
            <a:srgbClr val="FF9933"/>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rgbClr val="C68900"/>
              </a:solidFill>
              <a:effectLst/>
              <a:latin typeface="Arial" charset="0"/>
            </a:endParaRPr>
          </a:p>
        </p:txBody>
      </p:sp>
      <p:sp>
        <p:nvSpPr>
          <p:cNvPr id="71" name="Rectangle 70">
            <a:extLst>
              <a:ext uri="{FF2B5EF4-FFF2-40B4-BE49-F238E27FC236}">
                <a16:creationId xmlns:a16="http://schemas.microsoft.com/office/drawing/2014/main" id="{3BE7E085-2A49-4E25-A37A-8C325C2374EF}"/>
              </a:ext>
            </a:extLst>
          </p:cNvPr>
          <p:cNvSpPr/>
          <p:nvPr/>
        </p:nvSpPr>
        <p:spPr bwMode="auto">
          <a:xfrm>
            <a:off x="5201710" y="2830291"/>
            <a:ext cx="1316712" cy="1325561"/>
          </a:xfrm>
          <a:prstGeom prst="rect">
            <a:avLst/>
          </a:prstGeom>
          <a:solidFill>
            <a:srgbClr val="DBEDF8"/>
          </a:solidFill>
          <a:ln>
            <a:solidFill>
              <a:srgbClr val="222321"/>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lang="en-GB"/>
          </a:p>
        </p:txBody>
      </p:sp>
      <p:sp>
        <p:nvSpPr>
          <p:cNvPr id="70" name="Rectangle 69">
            <a:extLst>
              <a:ext uri="{FF2B5EF4-FFF2-40B4-BE49-F238E27FC236}">
                <a16:creationId xmlns:a16="http://schemas.microsoft.com/office/drawing/2014/main" id="{AB581C0C-EF4F-48D0-A278-436153CEB835}"/>
              </a:ext>
            </a:extLst>
          </p:cNvPr>
          <p:cNvSpPr/>
          <p:nvPr/>
        </p:nvSpPr>
        <p:spPr bwMode="auto">
          <a:xfrm>
            <a:off x="3396285" y="2835038"/>
            <a:ext cx="1316712" cy="1325561"/>
          </a:xfrm>
          <a:prstGeom prst="rect">
            <a:avLst/>
          </a:prstGeom>
          <a:solidFill>
            <a:srgbClr val="DBEDF8"/>
          </a:solidFill>
          <a:ln>
            <a:solidFill>
              <a:srgbClr val="222321"/>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lang="en-GB"/>
          </a:p>
        </p:txBody>
      </p:sp>
      <p:sp>
        <p:nvSpPr>
          <p:cNvPr id="68" name="Rectangle 67">
            <a:extLst>
              <a:ext uri="{FF2B5EF4-FFF2-40B4-BE49-F238E27FC236}">
                <a16:creationId xmlns:a16="http://schemas.microsoft.com/office/drawing/2014/main" id="{A7240D83-07B5-4121-A5DF-937A32919D65}"/>
              </a:ext>
            </a:extLst>
          </p:cNvPr>
          <p:cNvSpPr/>
          <p:nvPr/>
        </p:nvSpPr>
        <p:spPr bwMode="auto">
          <a:xfrm>
            <a:off x="1607838" y="2835792"/>
            <a:ext cx="1316712" cy="1325561"/>
          </a:xfrm>
          <a:prstGeom prst="rect">
            <a:avLst/>
          </a:prstGeom>
          <a:solidFill>
            <a:srgbClr val="DBEDF8"/>
          </a:solidFill>
          <a:ln>
            <a:solidFill>
              <a:srgbClr val="222321"/>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69" name="Picture 68">
            <a:extLst>
              <a:ext uri="{FF2B5EF4-FFF2-40B4-BE49-F238E27FC236}">
                <a16:creationId xmlns:a16="http://schemas.microsoft.com/office/drawing/2014/main" id="{E9DF004E-D4A2-4C74-B272-6B7A523829C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
          <a:stretch/>
        </p:blipFill>
        <p:spPr>
          <a:xfrm>
            <a:off x="1396800" y="5616508"/>
            <a:ext cx="5408627" cy="165847"/>
          </a:xfrm>
          <a:prstGeom prst="rect">
            <a:avLst/>
          </a:prstGeom>
        </p:spPr>
      </p:pic>
      <p:sp>
        <p:nvSpPr>
          <p:cNvPr id="2" name="Text Placeholder 1">
            <a:extLst>
              <a:ext uri="{FF2B5EF4-FFF2-40B4-BE49-F238E27FC236}">
                <a16:creationId xmlns:a16="http://schemas.microsoft.com/office/drawing/2014/main" id="{A43C6B00-B435-4A6B-BE26-23F8F1E8C50F}"/>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2.12 </a:t>
            </a:r>
            <a:r>
              <a:rPr lang="en-GB" dirty="0"/>
              <a:t>Division with remainders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1:3</a:t>
            </a:r>
          </a:p>
        </p:txBody>
      </p:sp>
      <p:sp>
        <p:nvSpPr>
          <p:cNvPr id="7" name="Rectangle 6">
            <a:extLst>
              <a:ext uri="{FF2B5EF4-FFF2-40B4-BE49-F238E27FC236}">
                <a16:creationId xmlns:a16="http://schemas.microsoft.com/office/drawing/2014/main" id="{8DEF6D40-B91C-476E-BDD9-ED48EBCCA78A}"/>
              </a:ext>
            </a:extLst>
          </p:cNvPr>
          <p:cNvSpPr/>
          <p:nvPr/>
        </p:nvSpPr>
        <p:spPr>
          <a:xfrm>
            <a:off x="1117849" y="807021"/>
            <a:ext cx="6908301" cy="461665"/>
          </a:xfrm>
          <a:prstGeom prst="rect">
            <a:avLst/>
          </a:prstGeom>
        </p:spPr>
        <p:txBody>
          <a:bodyPr wrap="none">
            <a:spAutoFit/>
          </a:bodyPr>
          <a:lstStyle/>
          <a:p>
            <a:pPr algn="ctr">
              <a:buNone/>
            </a:pPr>
            <a:r>
              <a:rPr lang="en-US" sz="2400" dirty="0">
                <a:latin typeface="Myriad Pro" panose="020B0503030403020204" pitchFamily="34" charset="0"/>
                <a:ea typeface="Times New Roman" panose="02020603050405020304" pitchFamily="18" charset="0"/>
                <a:cs typeface="Times New Roman" panose="02020603050405020304" pitchFamily="18" charset="0"/>
              </a:rPr>
              <a:t>14 cakes, in boxes of 4. How can the cakes be boxed?</a:t>
            </a:r>
            <a:endParaRPr lang="en-GB" sz="2400" dirty="0">
              <a:latin typeface="Myriad Pro" panose="020B0503030403020204" pitchFamily="34" charset="0"/>
            </a:endParaRPr>
          </a:p>
        </p:txBody>
      </p:sp>
      <p:sp>
        <p:nvSpPr>
          <p:cNvPr id="9" name="Rectangle 8">
            <a:extLst>
              <a:ext uri="{FF2B5EF4-FFF2-40B4-BE49-F238E27FC236}">
                <a16:creationId xmlns:a16="http://schemas.microsoft.com/office/drawing/2014/main" id="{EC8D6EA3-7E61-45C8-BC7E-0E9AEAB682EA}"/>
              </a:ext>
            </a:extLst>
          </p:cNvPr>
          <p:cNvSpPr/>
          <p:nvPr/>
        </p:nvSpPr>
        <p:spPr>
          <a:xfrm>
            <a:off x="827584" y="1548382"/>
            <a:ext cx="1935145" cy="461665"/>
          </a:xfrm>
          <a:prstGeom prst="rect">
            <a:avLst/>
          </a:prstGeom>
        </p:spPr>
        <p:txBody>
          <a:bodyPr wrap="none">
            <a:spAutoFit/>
          </a:bodyPr>
          <a:lstStyle/>
          <a:p>
            <a:pP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14 = 	      </a:t>
            </a:r>
            <a:r>
              <a:rPr lang="en-GB" sz="2400" dirty="0">
                <a:latin typeface="Myriad Pro" panose="020B0503030403020204" pitchFamily="34" charset="0"/>
                <a:ea typeface="Myriad Pro Semibold" charset="0"/>
                <a:cs typeface="Myriad Pro Semibold" charset="0"/>
              </a:rPr>
              <a:t>×</a:t>
            </a:r>
            <a:r>
              <a:rPr lang="en-GB" sz="2400" dirty="0">
                <a:latin typeface="Myriad Pro" panose="020B0503030403020204" pitchFamily="34" charset="0"/>
                <a:ea typeface="Times New Roman" panose="02020603050405020304" pitchFamily="18" charset="0"/>
                <a:cs typeface="Times New Roman" panose="02020603050405020304" pitchFamily="18" charset="0"/>
              </a:rPr>
              <a:t> 4</a:t>
            </a:r>
            <a:endParaRPr lang="en-GB" sz="2400" dirty="0">
              <a:latin typeface="Myriad Pro" panose="020B0503030403020204" pitchFamily="34" charset="0"/>
            </a:endParaRPr>
          </a:p>
        </p:txBody>
      </p:sp>
      <p:sp>
        <p:nvSpPr>
          <p:cNvPr id="10" name="Rectangle 9">
            <a:extLst>
              <a:ext uri="{FF2B5EF4-FFF2-40B4-BE49-F238E27FC236}">
                <a16:creationId xmlns:a16="http://schemas.microsoft.com/office/drawing/2014/main" id="{3FFEFBE7-7409-4220-8BC3-16F6749F834D}"/>
              </a:ext>
            </a:extLst>
          </p:cNvPr>
          <p:cNvSpPr/>
          <p:nvPr/>
        </p:nvSpPr>
        <p:spPr bwMode="auto">
          <a:xfrm>
            <a:off x="1615161" y="1548383"/>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1" name="TextBox 10">
            <a:extLst>
              <a:ext uri="{FF2B5EF4-FFF2-40B4-BE49-F238E27FC236}">
                <a16:creationId xmlns:a16="http://schemas.microsoft.com/office/drawing/2014/main" id="{0FD88384-B9FC-48E0-8416-4742EF604F15}"/>
              </a:ext>
            </a:extLst>
          </p:cNvPr>
          <p:cNvSpPr txBox="1"/>
          <p:nvPr/>
        </p:nvSpPr>
        <p:spPr bwMode="auto">
          <a:xfrm>
            <a:off x="1675114" y="1548382"/>
            <a:ext cx="341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a:t>
            </a:r>
          </a:p>
        </p:txBody>
      </p:sp>
      <p:sp>
        <p:nvSpPr>
          <p:cNvPr id="12" name="Rectangle 11">
            <a:extLst>
              <a:ext uri="{FF2B5EF4-FFF2-40B4-BE49-F238E27FC236}">
                <a16:creationId xmlns:a16="http://schemas.microsoft.com/office/drawing/2014/main" id="{AD50976F-8059-4B20-9178-E558144EAA8B}"/>
              </a:ext>
            </a:extLst>
          </p:cNvPr>
          <p:cNvSpPr/>
          <p:nvPr/>
        </p:nvSpPr>
        <p:spPr>
          <a:xfrm>
            <a:off x="3463586" y="1571541"/>
            <a:ext cx="1377300" cy="461665"/>
          </a:xfrm>
          <a:prstGeom prst="rect">
            <a:avLst/>
          </a:prstGeom>
        </p:spPr>
        <p:txBody>
          <a:bodyPr wrap="none">
            <a:spAutoFit/>
          </a:bodyPr>
          <a:lstStyle/>
          <a:p>
            <a:pP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14 = 4 </a:t>
            </a:r>
            <a:r>
              <a:rPr lang="en-GB" sz="2400" dirty="0">
                <a:latin typeface="Myriad Pro" panose="020B0503030403020204" pitchFamily="34" charset="0"/>
                <a:ea typeface="Myriad Pro Semibold" charset="0"/>
                <a:cs typeface="Myriad Pro Semibold" charset="0"/>
              </a:rPr>
              <a:t>× </a:t>
            </a:r>
            <a:r>
              <a:rPr lang="en-GB" sz="2400" dirty="0">
                <a:latin typeface="Myriad Pro" panose="020B0503030403020204" pitchFamily="34" charset="0"/>
                <a:ea typeface="Times New Roman" panose="02020603050405020304" pitchFamily="18" charset="0"/>
                <a:cs typeface="Times New Roman" panose="02020603050405020304" pitchFamily="18" charset="0"/>
              </a:rPr>
              <a:t> </a:t>
            </a:r>
            <a:endParaRPr lang="en-GB" sz="2400" dirty="0">
              <a:latin typeface="Myriad Pro" panose="020B0503030403020204" pitchFamily="34" charset="0"/>
            </a:endParaRPr>
          </a:p>
        </p:txBody>
      </p:sp>
      <p:sp>
        <p:nvSpPr>
          <p:cNvPr id="13" name="Rectangle 12">
            <a:extLst>
              <a:ext uri="{FF2B5EF4-FFF2-40B4-BE49-F238E27FC236}">
                <a16:creationId xmlns:a16="http://schemas.microsoft.com/office/drawing/2014/main" id="{C14B7CCC-DF4C-4306-B305-7034AE74220D}"/>
              </a:ext>
            </a:extLst>
          </p:cNvPr>
          <p:cNvSpPr/>
          <p:nvPr/>
        </p:nvSpPr>
        <p:spPr bwMode="auto">
          <a:xfrm>
            <a:off x="4740045" y="1599183"/>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4" name="TextBox 13">
            <a:extLst>
              <a:ext uri="{FF2B5EF4-FFF2-40B4-BE49-F238E27FC236}">
                <a16:creationId xmlns:a16="http://schemas.microsoft.com/office/drawing/2014/main" id="{C35D021D-6462-4F91-B25A-D580FCC8193E}"/>
              </a:ext>
            </a:extLst>
          </p:cNvPr>
          <p:cNvSpPr txBox="1"/>
          <p:nvPr/>
        </p:nvSpPr>
        <p:spPr bwMode="auto">
          <a:xfrm>
            <a:off x="4799998" y="1599182"/>
            <a:ext cx="341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a:t>
            </a:r>
          </a:p>
        </p:txBody>
      </p:sp>
      <p:sp>
        <p:nvSpPr>
          <p:cNvPr id="15" name="Rectangle 14">
            <a:extLst>
              <a:ext uri="{FF2B5EF4-FFF2-40B4-BE49-F238E27FC236}">
                <a16:creationId xmlns:a16="http://schemas.microsoft.com/office/drawing/2014/main" id="{F16BD0BC-7A53-480C-A030-C5F04E24D49E}"/>
              </a:ext>
            </a:extLst>
          </p:cNvPr>
          <p:cNvSpPr/>
          <p:nvPr/>
        </p:nvSpPr>
        <p:spPr>
          <a:xfrm>
            <a:off x="6153882" y="1561082"/>
            <a:ext cx="1335622" cy="461665"/>
          </a:xfrm>
          <a:prstGeom prst="rect">
            <a:avLst/>
          </a:prstGeom>
        </p:spPr>
        <p:txBody>
          <a:bodyPr wrap="none">
            <a:spAutoFit/>
          </a:bodyPr>
          <a:lstStyle/>
          <a:p>
            <a:pP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14 ÷ 4 =</a:t>
            </a:r>
            <a:r>
              <a:rPr lang="en-GB" sz="2400" dirty="0">
                <a:latin typeface="Myriad Pro" panose="020B0503030403020204" pitchFamily="34" charset="0"/>
                <a:ea typeface="Myriad Pro Semibold" charset="0"/>
                <a:cs typeface="Myriad Pro Semibold" charset="0"/>
              </a:rPr>
              <a:t> </a:t>
            </a:r>
            <a:r>
              <a:rPr lang="en-GB" sz="2400" dirty="0">
                <a:latin typeface="Myriad Pro" panose="020B0503030403020204" pitchFamily="34" charset="0"/>
                <a:ea typeface="Times New Roman" panose="02020603050405020304" pitchFamily="18" charset="0"/>
                <a:cs typeface="Times New Roman" panose="02020603050405020304" pitchFamily="18" charset="0"/>
              </a:rPr>
              <a:t> </a:t>
            </a:r>
            <a:endParaRPr lang="en-GB" sz="2400" dirty="0">
              <a:latin typeface="Myriad Pro" panose="020B0503030403020204" pitchFamily="34" charset="0"/>
            </a:endParaRPr>
          </a:p>
        </p:txBody>
      </p:sp>
      <p:sp>
        <p:nvSpPr>
          <p:cNvPr id="16" name="Rectangle 15">
            <a:extLst>
              <a:ext uri="{FF2B5EF4-FFF2-40B4-BE49-F238E27FC236}">
                <a16:creationId xmlns:a16="http://schemas.microsoft.com/office/drawing/2014/main" id="{2457872F-503F-40F1-9F29-9D47990F73DA}"/>
              </a:ext>
            </a:extLst>
          </p:cNvPr>
          <p:cNvSpPr/>
          <p:nvPr/>
        </p:nvSpPr>
        <p:spPr bwMode="auto">
          <a:xfrm>
            <a:off x="7430341" y="1588724"/>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7" name="TextBox 16">
            <a:extLst>
              <a:ext uri="{FF2B5EF4-FFF2-40B4-BE49-F238E27FC236}">
                <a16:creationId xmlns:a16="http://schemas.microsoft.com/office/drawing/2014/main" id="{F8EEC232-24DB-4011-9758-745BB13DDD56}"/>
              </a:ext>
            </a:extLst>
          </p:cNvPr>
          <p:cNvSpPr txBox="1"/>
          <p:nvPr/>
        </p:nvSpPr>
        <p:spPr bwMode="auto">
          <a:xfrm>
            <a:off x="7490294" y="1588723"/>
            <a:ext cx="341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a:t>
            </a:r>
          </a:p>
        </p:txBody>
      </p:sp>
      <p:pic>
        <p:nvPicPr>
          <p:cNvPr id="24" name="Picture 23">
            <a:extLst>
              <a:ext uri="{FF2B5EF4-FFF2-40B4-BE49-F238E27FC236}">
                <a16:creationId xmlns:a16="http://schemas.microsoft.com/office/drawing/2014/main" id="{82DEC89E-464E-4FF5-81F6-0EC39E2D31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3892" y="4385401"/>
            <a:ext cx="565292" cy="565292"/>
          </a:xfrm>
          <a:prstGeom prst="rect">
            <a:avLst/>
          </a:prstGeom>
        </p:spPr>
      </p:pic>
      <p:pic>
        <p:nvPicPr>
          <p:cNvPr id="25" name="Picture 24">
            <a:extLst>
              <a:ext uri="{FF2B5EF4-FFF2-40B4-BE49-F238E27FC236}">
                <a16:creationId xmlns:a16="http://schemas.microsoft.com/office/drawing/2014/main" id="{F56B0E6E-EB23-4851-B0D8-F1C9331067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3014" y="4375876"/>
            <a:ext cx="565292" cy="565292"/>
          </a:xfrm>
          <a:prstGeom prst="rect">
            <a:avLst/>
          </a:prstGeom>
        </p:spPr>
      </p:pic>
      <p:pic>
        <p:nvPicPr>
          <p:cNvPr id="26" name="Picture 25">
            <a:extLst>
              <a:ext uri="{FF2B5EF4-FFF2-40B4-BE49-F238E27FC236}">
                <a16:creationId xmlns:a16="http://schemas.microsoft.com/office/drawing/2014/main" id="{329730E8-228A-4754-9A75-CFBDAAD7E6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28361" y="5085184"/>
            <a:ext cx="1809658" cy="478324"/>
          </a:xfrm>
          <a:prstGeom prst="rect">
            <a:avLst/>
          </a:prstGeom>
        </p:spPr>
      </p:pic>
      <p:pic>
        <p:nvPicPr>
          <p:cNvPr id="27" name="Picture 26">
            <a:extLst>
              <a:ext uri="{FF2B5EF4-FFF2-40B4-BE49-F238E27FC236}">
                <a16:creationId xmlns:a16="http://schemas.microsoft.com/office/drawing/2014/main" id="{FF257C71-5BD9-48E8-A0BD-1596AC45D5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27090" y="5085184"/>
            <a:ext cx="1809658" cy="478324"/>
          </a:xfrm>
          <a:prstGeom prst="rect">
            <a:avLst/>
          </a:prstGeom>
        </p:spPr>
      </p:pic>
      <p:pic>
        <p:nvPicPr>
          <p:cNvPr id="28" name="Picture 27">
            <a:extLst>
              <a:ext uri="{FF2B5EF4-FFF2-40B4-BE49-F238E27FC236}">
                <a16:creationId xmlns:a16="http://schemas.microsoft.com/office/drawing/2014/main" id="{51DC7552-22B6-41EC-A4A7-81D38D5951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17765" y="5085184"/>
            <a:ext cx="1809658" cy="478324"/>
          </a:xfrm>
          <a:prstGeom prst="rect">
            <a:avLst/>
          </a:prstGeom>
        </p:spPr>
      </p:pic>
      <p:sp>
        <p:nvSpPr>
          <p:cNvPr id="29" name="Rectangle 28">
            <a:extLst>
              <a:ext uri="{FF2B5EF4-FFF2-40B4-BE49-F238E27FC236}">
                <a16:creationId xmlns:a16="http://schemas.microsoft.com/office/drawing/2014/main" id="{69DF5877-3796-4841-8B27-E4489EFD4D57}"/>
              </a:ext>
            </a:extLst>
          </p:cNvPr>
          <p:cNvSpPr/>
          <p:nvPr/>
        </p:nvSpPr>
        <p:spPr>
          <a:xfrm>
            <a:off x="2625710" y="1550299"/>
            <a:ext cx="590226" cy="461665"/>
          </a:xfrm>
          <a:prstGeom prst="rect">
            <a:avLst/>
          </a:prstGeom>
        </p:spPr>
        <p:txBody>
          <a:bodyPr wrap="none">
            <a:spAutoFit/>
          </a:bodyPr>
          <a:lstStyle/>
          <a:p>
            <a:pP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+ 2</a:t>
            </a:r>
            <a:endParaRPr lang="en-GB" sz="2400" dirty="0">
              <a:latin typeface="Myriad Pro" panose="020B0503030403020204" pitchFamily="34" charset="0"/>
            </a:endParaRPr>
          </a:p>
        </p:txBody>
      </p:sp>
      <p:sp>
        <p:nvSpPr>
          <p:cNvPr id="30" name="Rectangle 29">
            <a:extLst>
              <a:ext uri="{FF2B5EF4-FFF2-40B4-BE49-F238E27FC236}">
                <a16:creationId xmlns:a16="http://schemas.microsoft.com/office/drawing/2014/main" id="{C902077C-BBC9-4540-BCB4-D10732683CFB}"/>
              </a:ext>
            </a:extLst>
          </p:cNvPr>
          <p:cNvSpPr/>
          <p:nvPr/>
        </p:nvSpPr>
        <p:spPr>
          <a:xfrm>
            <a:off x="5215435" y="1579197"/>
            <a:ext cx="590226" cy="461665"/>
          </a:xfrm>
          <a:prstGeom prst="rect">
            <a:avLst/>
          </a:prstGeom>
        </p:spPr>
        <p:txBody>
          <a:bodyPr wrap="none">
            <a:spAutoFit/>
          </a:bodyPr>
          <a:lstStyle/>
          <a:p>
            <a:pP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+ 2</a:t>
            </a:r>
            <a:endParaRPr lang="en-GB" sz="2400" dirty="0">
              <a:latin typeface="Myriad Pro" panose="020B0503030403020204" pitchFamily="34" charset="0"/>
            </a:endParaRPr>
          </a:p>
        </p:txBody>
      </p:sp>
      <p:sp>
        <p:nvSpPr>
          <p:cNvPr id="31" name="Rectangle 30">
            <a:extLst>
              <a:ext uri="{FF2B5EF4-FFF2-40B4-BE49-F238E27FC236}">
                <a16:creationId xmlns:a16="http://schemas.microsoft.com/office/drawing/2014/main" id="{E2652252-5F06-4C19-9513-6CE5D70E6DA5}"/>
              </a:ext>
            </a:extLst>
          </p:cNvPr>
          <p:cNvSpPr/>
          <p:nvPr/>
        </p:nvSpPr>
        <p:spPr>
          <a:xfrm>
            <a:off x="7951959" y="1567432"/>
            <a:ext cx="508473" cy="461665"/>
          </a:xfrm>
          <a:prstGeom prst="rect">
            <a:avLst/>
          </a:prstGeom>
        </p:spPr>
        <p:txBody>
          <a:bodyPr wrap="none">
            <a:spAutoFit/>
          </a:bodyPr>
          <a:lstStyle/>
          <a:p>
            <a:pP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r 2</a:t>
            </a:r>
            <a:endParaRPr lang="en-GB" sz="2400" dirty="0">
              <a:latin typeface="Myriad Pro" panose="020B0503030403020204" pitchFamily="34" charset="0"/>
            </a:endParaRPr>
          </a:p>
        </p:txBody>
      </p:sp>
      <p:pic>
        <p:nvPicPr>
          <p:cNvPr id="23" name="Picture 22">
            <a:extLst>
              <a:ext uri="{FF2B5EF4-FFF2-40B4-BE49-F238E27FC236}">
                <a16:creationId xmlns:a16="http://schemas.microsoft.com/office/drawing/2014/main" id="{DE237129-7AE1-441A-B60D-EE6C36F08B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9543" y="4303868"/>
            <a:ext cx="565292" cy="565292"/>
          </a:xfrm>
          <a:prstGeom prst="rect">
            <a:avLst/>
          </a:prstGeom>
        </p:spPr>
      </p:pic>
      <p:pic>
        <p:nvPicPr>
          <p:cNvPr id="38" name="Picture 37">
            <a:extLst>
              <a:ext uri="{FF2B5EF4-FFF2-40B4-BE49-F238E27FC236}">
                <a16:creationId xmlns:a16="http://schemas.microsoft.com/office/drawing/2014/main" id="{FB26AD11-24B8-4363-B65F-5E9DB7ADEC3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76000" y="2316381"/>
            <a:ext cx="600374" cy="587323"/>
          </a:xfrm>
          <a:prstGeom prst="rect">
            <a:avLst/>
          </a:prstGeom>
        </p:spPr>
      </p:pic>
      <p:pic>
        <p:nvPicPr>
          <p:cNvPr id="39" name="Picture 38">
            <a:extLst>
              <a:ext uri="{FF2B5EF4-FFF2-40B4-BE49-F238E27FC236}">
                <a16:creationId xmlns:a16="http://schemas.microsoft.com/office/drawing/2014/main" id="{5614FDDE-6998-4C25-A0BA-DB008167BD7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96800" y="2818365"/>
            <a:ext cx="600374" cy="587323"/>
          </a:xfrm>
          <a:prstGeom prst="rect">
            <a:avLst/>
          </a:prstGeom>
        </p:spPr>
      </p:pic>
      <p:pic>
        <p:nvPicPr>
          <p:cNvPr id="40" name="Picture 39">
            <a:extLst>
              <a:ext uri="{FF2B5EF4-FFF2-40B4-BE49-F238E27FC236}">
                <a16:creationId xmlns:a16="http://schemas.microsoft.com/office/drawing/2014/main" id="{A3154347-EFD7-4BB8-8BB5-267A901E863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82000" y="3852000"/>
            <a:ext cx="600374" cy="587323"/>
          </a:xfrm>
          <a:prstGeom prst="rect">
            <a:avLst/>
          </a:prstGeom>
        </p:spPr>
      </p:pic>
      <p:pic>
        <p:nvPicPr>
          <p:cNvPr id="41" name="Picture 40">
            <a:extLst>
              <a:ext uri="{FF2B5EF4-FFF2-40B4-BE49-F238E27FC236}">
                <a16:creationId xmlns:a16="http://schemas.microsoft.com/office/drawing/2014/main" id="{9788D64A-0A79-424E-AE2F-489BFA6E0E3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8800" y="3384000"/>
            <a:ext cx="600374" cy="587323"/>
          </a:xfrm>
          <a:prstGeom prst="rect">
            <a:avLst/>
          </a:prstGeom>
        </p:spPr>
      </p:pic>
      <p:pic>
        <p:nvPicPr>
          <p:cNvPr id="42" name="Picture 41">
            <a:extLst>
              <a:ext uri="{FF2B5EF4-FFF2-40B4-BE49-F238E27FC236}">
                <a16:creationId xmlns:a16="http://schemas.microsoft.com/office/drawing/2014/main" id="{4BB2FC3A-ECFF-4A50-BF34-F44A2E45113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28527" y="2340000"/>
            <a:ext cx="600374" cy="587323"/>
          </a:xfrm>
          <a:prstGeom prst="rect">
            <a:avLst/>
          </a:prstGeom>
        </p:spPr>
      </p:pic>
      <p:pic>
        <p:nvPicPr>
          <p:cNvPr id="43" name="Picture 42">
            <a:extLst>
              <a:ext uri="{FF2B5EF4-FFF2-40B4-BE49-F238E27FC236}">
                <a16:creationId xmlns:a16="http://schemas.microsoft.com/office/drawing/2014/main" id="{BB2AD564-DEA5-4F3B-AF0E-C36975FF5DD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97550" y="2910496"/>
            <a:ext cx="600374" cy="587323"/>
          </a:xfrm>
          <a:prstGeom prst="rect">
            <a:avLst/>
          </a:prstGeom>
        </p:spPr>
      </p:pic>
      <p:pic>
        <p:nvPicPr>
          <p:cNvPr id="44" name="Picture 43">
            <a:extLst>
              <a:ext uri="{FF2B5EF4-FFF2-40B4-BE49-F238E27FC236}">
                <a16:creationId xmlns:a16="http://schemas.microsoft.com/office/drawing/2014/main" id="{058719AD-CBEF-4130-990A-5F5005CD549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27392" y="3735637"/>
            <a:ext cx="600374" cy="587323"/>
          </a:xfrm>
          <a:prstGeom prst="rect">
            <a:avLst/>
          </a:prstGeom>
        </p:spPr>
      </p:pic>
      <p:pic>
        <p:nvPicPr>
          <p:cNvPr id="45" name="Picture 44">
            <a:extLst>
              <a:ext uri="{FF2B5EF4-FFF2-40B4-BE49-F238E27FC236}">
                <a16:creationId xmlns:a16="http://schemas.microsoft.com/office/drawing/2014/main" id="{BFB23E23-BAD6-4180-BA13-F8924780D3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76808" y="4104000"/>
            <a:ext cx="600374" cy="587323"/>
          </a:xfrm>
          <a:prstGeom prst="rect">
            <a:avLst/>
          </a:prstGeom>
        </p:spPr>
      </p:pic>
      <p:pic>
        <p:nvPicPr>
          <p:cNvPr id="46" name="Picture 45">
            <a:extLst>
              <a:ext uri="{FF2B5EF4-FFF2-40B4-BE49-F238E27FC236}">
                <a16:creationId xmlns:a16="http://schemas.microsoft.com/office/drawing/2014/main" id="{65F7DF37-CCAA-48FA-B711-1B64359B9C2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42800" y="2376000"/>
            <a:ext cx="600374" cy="587323"/>
          </a:xfrm>
          <a:prstGeom prst="rect">
            <a:avLst/>
          </a:prstGeom>
        </p:spPr>
      </p:pic>
      <p:pic>
        <p:nvPicPr>
          <p:cNvPr id="47" name="Picture 46">
            <a:extLst>
              <a:ext uri="{FF2B5EF4-FFF2-40B4-BE49-F238E27FC236}">
                <a16:creationId xmlns:a16="http://schemas.microsoft.com/office/drawing/2014/main" id="{AC5A5917-F966-4359-AD5F-3D2F35FB747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18000" y="3166643"/>
            <a:ext cx="600374" cy="587323"/>
          </a:xfrm>
          <a:prstGeom prst="rect">
            <a:avLst/>
          </a:prstGeom>
        </p:spPr>
      </p:pic>
      <p:pic>
        <p:nvPicPr>
          <p:cNvPr id="48" name="Picture 47">
            <a:extLst>
              <a:ext uri="{FF2B5EF4-FFF2-40B4-BE49-F238E27FC236}">
                <a16:creationId xmlns:a16="http://schemas.microsoft.com/office/drawing/2014/main" id="{A51251AC-6CBD-44F3-B6D1-76F8B07494A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97151" y="3748292"/>
            <a:ext cx="600374" cy="587323"/>
          </a:xfrm>
          <a:prstGeom prst="rect">
            <a:avLst/>
          </a:prstGeom>
        </p:spPr>
      </p:pic>
      <p:pic>
        <p:nvPicPr>
          <p:cNvPr id="49" name="Picture 48">
            <a:extLst>
              <a:ext uri="{FF2B5EF4-FFF2-40B4-BE49-F238E27FC236}">
                <a16:creationId xmlns:a16="http://schemas.microsoft.com/office/drawing/2014/main" id="{7F9CD086-FC03-47B3-99D8-E84D941F13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06000" y="4068051"/>
            <a:ext cx="600374" cy="587323"/>
          </a:xfrm>
          <a:prstGeom prst="rect">
            <a:avLst/>
          </a:prstGeom>
        </p:spPr>
      </p:pic>
      <p:pic>
        <p:nvPicPr>
          <p:cNvPr id="50" name="Picture 49">
            <a:extLst>
              <a:ext uri="{FF2B5EF4-FFF2-40B4-BE49-F238E27FC236}">
                <a16:creationId xmlns:a16="http://schemas.microsoft.com/office/drawing/2014/main" id="{B7B93E15-DDEE-443D-A06C-D18E26D2C1C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89728" y="3667663"/>
            <a:ext cx="600374" cy="587323"/>
          </a:xfrm>
          <a:prstGeom prst="rect">
            <a:avLst/>
          </a:prstGeom>
        </p:spPr>
      </p:pic>
      <p:pic>
        <p:nvPicPr>
          <p:cNvPr id="51" name="Picture 50">
            <a:extLst>
              <a:ext uri="{FF2B5EF4-FFF2-40B4-BE49-F238E27FC236}">
                <a16:creationId xmlns:a16="http://schemas.microsoft.com/office/drawing/2014/main" id="{77E0BE24-3653-442C-8397-796DB8E705A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95133" y="2818041"/>
            <a:ext cx="600374" cy="587323"/>
          </a:xfrm>
          <a:prstGeom prst="rect">
            <a:avLst/>
          </a:prstGeom>
        </p:spPr>
      </p:pic>
      <p:sp>
        <p:nvSpPr>
          <p:cNvPr id="53" name="Rectangle 52">
            <a:extLst>
              <a:ext uri="{FF2B5EF4-FFF2-40B4-BE49-F238E27FC236}">
                <a16:creationId xmlns:a16="http://schemas.microsoft.com/office/drawing/2014/main" id="{6A1BCD3D-530A-4434-8D6F-F92AE6C4C8A7}"/>
              </a:ext>
            </a:extLst>
          </p:cNvPr>
          <p:cNvSpPr/>
          <p:nvPr/>
        </p:nvSpPr>
        <p:spPr>
          <a:xfrm>
            <a:off x="6565012" y="5728324"/>
            <a:ext cx="498855" cy="461665"/>
          </a:xfrm>
          <a:prstGeom prst="rect">
            <a:avLst/>
          </a:prstGeom>
        </p:spPr>
        <p:txBody>
          <a:bodyPr wrap="none">
            <a:spAutoFit/>
          </a:bodyPr>
          <a:lstStyle/>
          <a:p>
            <a:pPr algn="ct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12</a:t>
            </a:r>
            <a:endParaRPr lang="en-GB" sz="2400" dirty="0"/>
          </a:p>
        </p:txBody>
      </p:sp>
      <p:sp>
        <p:nvSpPr>
          <p:cNvPr id="54" name="Rectangle 53">
            <a:extLst>
              <a:ext uri="{FF2B5EF4-FFF2-40B4-BE49-F238E27FC236}">
                <a16:creationId xmlns:a16="http://schemas.microsoft.com/office/drawing/2014/main" id="{F5A0186C-845E-4151-A4AC-444D64A8418E}"/>
              </a:ext>
            </a:extLst>
          </p:cNvPr>
          <p:cNvSpPr/>
          <p:nvPr/>
        </p:nvSpPr>
        <p:spPr>
          <a:xfrm>
            <a:off x="6117036" y="5728324"/>
            <a:ext cx="498855" cy="461665"/>
          </a:xfrm>
          <a:prstGeom prst="rect">
            <a:avLst/>
          </a:prstGeom>
        </p:spPr>
        <p:txBody>
          <a:bodyPr wrap="none">
            <a:spAutoFit/>
          </a:bodyPr>
          <a:lstStyle/>
          <a:p>
            <a:pPr algn="ct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11</a:t>
            </a:r>
            <a:endParaRPr lang="en-GB" sz="2400" dirty="0"/>
          </a:p>
        </p:txBody>
      </p:sp>
      <p:sp>
        <p:nvSpPr>
          <p:cNvPr id="55" name="Rectangle 54">
            <a:extLst>
              <a:ext uri="{FF2B5EF4-FFF2-40B4-BE49-F238E27FC236}">
                <a16:creationId xmlns:a16="http://schemas.microsoft.com/office/drawing/2014/main" id="{187900D6-C32C-47F2-B348-602B33B72A47}"/>
              </a:ext>
            </a:extLst>
          </p:cNvPr>
          <p:cNvSpPr/>
          <p:nvPr/>
        </p:nvSpPr>
        <p:spPr>
          <a:xfrm>
            <a:off x="5654662" y="5728324"/>
            <a:ext cx="498855" cy="461665"/>
          </a:xfrm>
          <a:prstGeom prst="rect">
            <a:avLst/>
          </a:prstGeom>
        </p:spPr>
        <p:txBody>
          <a:bodyPr wrap="none">
            <a:spAutoFit/>
          </a:bodyPr>
          <a:lstStyle/>
          <a:p>
            <a:pPr algn="ct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10</a:t>
            </a:r>
            <a:endParaRPr lang="en-GB" sz="2400" dirty="0"/>
          </a:p>
        </p:txBody>
      </p:sp>
      <p:sp>
        <p:nvSpPr>
          <p:cNvPr id="56" name="Rectangle 55">
            <a:extLst>
              <a:ext uri="{FF2B5EF4-FFF2-40B4-BE49-F238E27FC236}">
                <a16:creationId xmlns:a16="http://schemas.microsoft.com/office/drawing/2014/main" id="{85554ABF-851E-4D49-B642-93BB4DA671E6}"/>
              </a:ext>
            </a:extLst>
          </p:cNvPr>
          <p:cNvSpPr/>
          <p:nvPr/>
        </p:nvSpPr>
        <p:spPr>
          <a:xfrm>
            <a:off x="5299216" y="5728324"/>
            <a:ext cx="341760" cy="461665"/>
          </a:xfrm>
          <a:prstGeom prst="rect">
            <a:avLst/>
          </a:prstGeom>
        </p:spPr>
        <p:txBody>
          <a:bodyPr wrap="none">
            <a:spAutoFit/>
          </a:bodyPr>
          <a:lstStyle/>
          <a:p>
            <a:pPr algn="ct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9</a:t>
            </a:r>
            <a:endParaRPr lang="en-GB" sz="2400" dirty="0"/>
          </a:p>
        </p:txBody>
      </p:sp>
      <p:sp>
        <p:nvSpPr>
          <p:cNvPr id="57" name="Rectangle 56">
            <a:extLst>
              <a:ext uri="{FF2B5EF4-FFF2-40B4-BE49-F238E27FC236}">
                <a16:creationId xmlns:a16="http://schemas.microsoft.com/office/drawing/2014/main" id="{309125C4-1DC4-4DB2-9BC3-3FF051CA6C17}"/>
              </a:ext>
            </a:extLst>
          </p:cNvPr>
          <p:cNvSpPr/>
          <p:nvPr/>
        </p:nvSpPr>
        <p:spPr>
          <a:xfrm>
            <a:off x="4839595" y="5728324"/>
            <a:ext cx="341760" cy="461665"/>
          </a:xfrm>
          <a:prstGeom prst="rect">
            <a:avLst/>
          </a:prstGeom>
        </p:spPr>
        <p:txBody>
          <a:bodyPr wrap="none">
            <a:spAutoFit/>
          </a:bodyPr>
          <a:lstStyle/>
          <a:p>
            <a:pPr algn="ct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8</a:t>
            </a:r>
            <a:endParaRPr lang="en-GB" sz="2400" dirty="0"/>
          </a:p>
        </p:txBody>
      </p:sp>
      <p:sp>
        <p:nvSpPr>
          <p:cNvPr id="58" name="Rectangle 57">
            <a:extLst>
              <a:ext uri="{FF2B5EF4-FFF2-40B4-BE49-F238E27FC236}">
                <a16:creationId xmlns:a16="http://schemas.microsoft.com/office/drawing/2014/main" id="{F7572531-BF50-40B7-B275-F7DE27AFE1AF}"/>
              </a:ext>
            </a:extLst>
          </p:cNvPr>
          <p:cNvSpPr/>
          <p:nvPr/>
        </p:nvSpPr>
        <p:spPr>
          <a:xfrm>
            <a:off x="4394861" y="5728324"/>
            <a:ext cx="341760" cy="461665"/>
          </a:xfrm>
          <a:prstGeom prst="rect">
            <a:avLst/>
          </a:prstGeom>
        </p:spPr>
        <p:txBody>
          <a:bodyPr wrap="none">
            <a:spAutoFit/>
          </a:bodyPr>
          <a:lstStyle/>
          <a:p>
            <a:pPr algn="ct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7</a:t>
            </a:r>
            <a:endParaRPr lang="en-GB" sz="2400" dirty="0"/>
          </a:p>
        </p:txBody>
      </p:sp>
      <p:sp>
        <p:nvSpPr>
          <p:cNvPr id="59" name="Rectangle 58">
            <a:extLst>
              <a:ext uri="{FF2B5EF4-FFF2-40B4-BE49-F238E27FC236}">
                <a16:creationId xmlns:a16="http://schemas.microsoft.com/office/drawing/2014/main" id="{785597E6-D09C-42E6-B104-4C2BF998EE29}"/>
              </a:ext>
            </a:extLst>
          </p:cNvPr>
          <p:cNvSpPr/>
          <p:nvPr/>
        </p:nvSpPr>
        <p:spPr>
          <a:xfrm>
            <a:off x="3948164" y="5728324"/>
            <a:ext cx="341760" cy="461665"/>
          </a:xfrm>
          <a:prstGeom prst="rect">
            <a:avLst/>
          </a:prstGeom>
        </p:spPr>
        <p:txBody>
          <a:bodyPr wrap="none">
            <a:spAutoFit/>
          </a:bodyPr>
          <a:lstStyle/>
          <a:p>
            <a:pPr algn="ct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6</a:t>
            </a:r>
            <a:endParaRPr lang="en-GB" sz="2400" dirty="0"/>
          </a:p>
        </p:txBody>
      </p:sp>
      <p:sp>
        <p:nvSpPr>
          <p:cNvPr id="60" name="Rectangle 59">
            <a:extLst>
              <a:ext uri="{FF2B5EF4-FFF2-40B4-BE49-F238E27FC236}">
                <a16:creationId xmlns:a16="http://schemas.microsoft.com/office/drawing/2014/main" id="{AE2EFA17-96B1-4448-A8F9-34F216855A69}"/>
              </a:ext>
            </a:extLst>
          </p:cNvPr>
          <p:cNvSpPr/>
          <p:nvPr/>
        </p:nvSpPr>
        <p:spPr>
          <a:xfrm>
            <a:off x="3492417" y="5728324"/>
            <a:ext cx="341760" cy="461665"/>
          </a:xfrm>
          <a:prstGeom prst="rect">
            <a:avLst/>
          </a:prstGeom>
        </p:spPr>
        <p:txBody>
          <a:bodyPr wrap="none">
            <a:spAutoFit/>
          </a:bodyPr>
          <a:lstStyle/>
          <a:p>
            <a:pPr algn="ct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5</a:t>
            </a:r>
            <a:endParaRPr lang="en-GB" sz="2400" dirty="0"/>
          </a:p>
        </p:txBody>
      </p:sp>
      <p:sp>
        <p:nvSpPr>
          <p:cNvPr id="61" name="Rectangle 60">
            <a:extLst>
              <a:ext uri="{FF2B5EF4-FFF2-40B4-BE49-F238E27FC236}">
                <a16:creationId xmlns:a16="http://schemas.microsoft.com/office/drawing/2014/main" id="{D57BD981-3D4E-441D-B03D-5020F12D4D1D}"/>
              </a:ext>
            </a:extLst>
          </p:cNvPr>
          <p:cNvSpPr/>
          <p:nvPr/>
        </p:nvSpPr>
        <p:spPr>
          <a:xfrm>
            <a:off x="3040048" y="5728324"/>
            <a:ext cx="341760" cy="461665"/>
          </a:xfrm>
          <a:prstGeom prst="rect">
            <a:avLst/>
          </a:prstGeom>
        </p:spPr>
        <p:txBody>
          <a:bodyPr wrap="none">
            <a:spAutoFit/>
          </a:bodyPr>
          <a:lstStyle/>
          <a:p>
            <a:pPr algn="ct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4</a:t>
            </a:r>
            <a:endParaRPr lang="en-GB" sz="2400" dirty="0"/>
          </a:p>
        </p:txBody>
      </p:sp>
      <p:sp>
        <p:nvSpPr>
          <p:cNvPr id="62" name="Rectangle 61">
            <a:extLst>
              <a:ext uri="{FF2B5EF4-FFF2-40B4-BE49-F238E27FC236}">
                <a16:creationId xmlns:a16="http://schemas.microsoft.com/office/drawing/2014/main" id="{7FD2A5D3-AC27-4385-A790-42C37101D944}"/>
              </a:ext>
            </a:extLst>
          </p:cNvPr>
          <p:cNvSpPr/>
          <p:nvPr/>
        </p:nvSpPr>
        <p:spPr>
          <a:xfrm>
            <a:off x="2595314" y="5728324"/>
            <a:ext cx="341760" cy="461665"/>
          </a:xfrm>
          <a:prstGeom prst="rect">
            <a:avLst/>
          </a:prstGeom>
        </p:spPr>
        <p:txBody>
          <a:bodyPr wrap="none">
            <a:spAutoFit/>
          </a:bodyPr>
          <a:lstStyle/>
          <a:p>
            <a:pPr algn="ct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3</a:t>
            </a:r>
            <a:endParaRPr lang="en-GB" sz="2400" dirty="0"/>
          </a:p>
        </p:txBody>
      </p:sp>
      <p:sp>
        <p:nvSpPr>
          <p:cNvPr id="63" name="Rectangle 62">
            <a:extLst>
              <a:ext uri="{FF2B5EF4-FFF2-40B4-BE49-F238E27FC236}">
                <a16:creationId xmlns:a16="http://schemas.microsoft.com/office/drawing/2014/main" id="{EC3D7E87-5E9B-4FD5-BF1B-A64FE7955750}"/>
              </a:ext>
            </a:extLst>
          </p:cNvPr>
          <p:cNvSpPr/>
          <p:nvPr/>
        </p:nvSpPr>
        <p:spPr>
          <a:xfrm>
            <a:off x="2147367" y="5728324"/>
            <a:ext cx="341760" cy="461665"/>
          </a:xfrm>
          <a:prstGeom prst="rect">
            <a:avLst/>
          </a:prstGeom>
        </p:spPr>
        <p:txBody>
          <a:bodyPr wrap="none">
            <a:spAutoFit/>
          </a:bodyPr>
          <a:lstStyle/>
          <a:p>
            <a:pPr algn="ct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2</a:t>
            </a:r>
            <a:endParaRPr lang="en-GB" sz="2400" dirty="0"/>
          </a:p>
        </p:txBody>
      </p:sp>
      <p:sp>
        <p:nvSpPr>
          <p:cNvPr id="64" name="Rectangle 63">
            <a:extLst>
              <a:ext uri="{FF2B5EF4-FFF2-40B4-BE49-F238E27FC236}">
                <a16:creationId xmlns:a16="http://schemas.microsoft.com/office/drawing/2014/main" id="{31E4855A-7122-4A53-BFB6-355FF7E18543}"/>
              </a:ext>
            </a:extLst>
          </p:cNvPr>
          <p:cNvSpPr/>
          <p:nvPr/>
        </p:nvSpPr>
        <p:spPr>
          <a:xfrm>
            <a:off x="1693108" y="5728324"/>
            <a:ext cx="341760" cy="461665"/>
          </a:xfrm>
          <a:prstGeom prst="rect">
            <a:avLst/>
          </a:prstGeom>
        </p:spPr>
        <p:txBody>
          <a:bodyPr wrap="none">
            <a:spAutoFit/>
          </a:bodyPr>
          <a:lstStyle/>
          <a:p>
            <a:pPr algn="ct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1</a:t>
            </a:r>
            <a:endParaRPr lang="en-GB" sz="2400" dirty="0"/>
          </a:p>
        </p:txBody>
      </p:sp>
      <p:sp>
        <p:nvSpPr>
          <p:cNvPr id="65" name="Rectangle 64">
            <a:extLst>
              <a:ext uri="{FF2B5EF4-FFF2-40B4-BE49-F238E27FC236}">
                <a16:creationId xmlns:a16="http://schemas.microsoft.com/office/drawing/2014/main" id="{5E898313-F5AC-45CB-8346-4C04A10328EC}"/>
              </a:ext>
            </a:extLst>
          </p:cNvPr>
          <p:cNvSpPr/>
          <p:nvPr/>
        </p:nvSpPr>
        <p:spPr>
          <a:xfrm>
            <a:off x="1253529" y="5728324"/>
            <a:ext cx="341760" cy="461665"/>
          </a:xfrm>
          <a:prstGeom prst="rect">
            <a:avLst/>
          </a:prstGeom>
        </p:spPr>
        <p:txBody>
          <a:bodyPr wrap="none">
            <a:spAutoFit/>
          </a:bodyPr>
          <a:lstStyle/>
          <a:p>
            <a:pPr algn="ct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0</a:t>
            </a:r>
            <a:endParaRPr lang="en-GB" sz="2400" dirty="0"/>
          </a:p>
        </p:txBody>
      </p:sp>
      <p:sp>
        <p:nvSpPr>
          <p:cNvPr id="66" name="Rectangle 65">
            <a:extLst>
              <a:ext uri="{FF2B5EF4-FFF2-40B4-BE49-F238E27FC236}">
                <a16:creationId xmlns:a16="http://schemas.microsoft.com/office/drawing/2014/main" id="{21299447-7AEF-4209-B506-2F5F3DD40BE8}"/>
              </a:ext>
            </a:extLst>
          </p:cNvPr>
          <p:cNvSpPr/>
          <p:nvPr/>
        </p:nvSpPr>
        <p:spPr>
          <a:xfrm>
            <a:off x="7010615" y="5728714"/>
            <a:ext cx="498855" cy="461665"/>
          </a:xfrm>
          <a:prstGeom prst="rect">
            <a:avLst/>
          </a:prstGeom>
        </p:spPr>
        <p:txBody>
          <a:bodyPr wrap="none">
            <a:spAutoFit/>
          </a:bodyPr>
          <a:lstStyle/>
          <a:p>
            <a:pPr algn="ct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13</a:t>
            </a:r>
            <a:endParaRPr lang="en-GB" sz="2400" dirty="0"/>
          </a:p>
        </p:txBody>
      </p:sp>
      <p:sp>
        <p:nvSpPr>
          <p:cNvPr id="67" name="Rectangle 66">
            <a:extLst>
              <a:ext uri="{FF2B5EF4-FFF2-40B4-BE49-F238E27FC236}">
                <a16:creationId xmlns:a16="http://schemas.microsoft.com/office/drawing/2014/main" id="{ED293EC6-147A-4A82-B46B-0FB7F3C8791B}"/>
              </a:ext>
            </a:extLst>
          </p:cNvPr>
          <p:cNvSpPr/>
          <p:nvPr/>
        </p:nvSpPr>
        <p:spPr>
          <a:xfrm>
            <a:off x="7457521" y="5723699"/>
            <a:ext cx="498855" cy="461665"/>
          </a:xfrm>
          <a:prstGeom prst="rect">
            <a:avLst/>
          </a:prstGeom>
        </p:spPr>
        <p:txBody>
          <a:bodyPr wrap="none">
            <a:spAutoFit/>
          </a:bodyPr>
          <a:lstStyle/>
          <a:p>
            <a:pPr algn="ct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14</a:t>
            </a:r>
            <a:endParaRPr lang="en-GB" sz="2400" dirty="0"/>
          </a:p>
        </p:txBody>
      </p:sp>
      <p:pic>
        <p:nvPicPr>
          <p:cNvPr id="8" name="Picture 7">
            <a:extLst>
              <a:ext uri="{FF2B5EF4-FFF2-40B4-BE49-F238E27FC236}">
                <a16:creationId xmlns:a16="http://schemas.microsoft.com/office/drawing/2014/main" id="{F8127AEF-E2AA-482C-9BDD-B1A5AFD7DD2F}"/>
              </a:ext>
            </a:extLst>
          </p:cNvPr>
          <p:cNvPicPr>
            <a:picLocks noChangeAspect="1"/>
          </p:cNvPicPr>
          <p:nvPr/>
        </p:nvPicPr>
        <p:blipFill rotWithShape="1">
          <a:blip r:embed="rId7">
            <a:extLst>
              <a:ext uri="{28A0092B-C50C-407E-A947-70E740481C1C}">
                <a14:useLocalDpi xmlns:a14="http://schemas.microsoft.com/office/drawing/2010/main" val="0"/>
              </a:ext>
            </a:extLst>
          </a:blip>
          <a:srcRect r="-948"/>
          <a:stretch/>
        </p:blipFill>
        <p:spPr>
          <a:xfrm>
            <a:off x="1398707" y="5591150"/>
            <a:ext cx="6485661" cy="181536"/>
          </a:xfrm>
          <a:prstGeom prst="rect">
            <a:avLst/>
          </a:prstGeom>
        </p:spPr>
      </p:pic>
    </p:spTree>
    <p:extLst>
      <p:ext uri="{BB962C8B-B14F-4D97-AF65-F5344CB8AC3E}">
        <p14:creationId xmlns:p14="http://schemas.microsoft.com/office/powerpoint/2010/main" val="150725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fade">
                                      <p:cBhvr>
                                        <p:cTn id="30" dur="500"/>
                                        <p:tgtEl>
                                          <p:spTgt spid="5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fade">
                                      <p:cBhvr>
                                        <p:cTn id="33" dur="500"/>
                                        <p:tgtEl>
                                          <p:spTgt spid="5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fade">
                                      <p:cBhvr>
                                        <p:cTn id="36" dur="500"/>
                                        <p:tgtEl>
                                          <p:spTgt spid="5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500"/>
                                        <p:tgtEl>
                                          <p:spTgt spid="5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7"/>
                                        </p:tgtEl>
                                        <p:attrNameLst>
                                          <p:attrName>style.visibility</p:attrName>
                                        </p:attrNameLst>
                                      </p:cBhvr>
                                      <p:to>
                                        <p:strVal val="visible"/>
                                      </p:to>
                                    </p:set>
                                    <p:animEffect transition="in" filter="fade">
                                      <p:cBhvr>
                                        <p:cTn id="42" dur="500"/>
                                        <p:tgtEl>
                                          <p:spTgt spid="5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500"/>
                                        <p:tgtEl>
                                          <p:spTgt spid="5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59"/>
                                        </p:tgtEl>
                                        <p:attrNameLst>
                                          <p:attrName>style.visibility</p:attrName>
                                        </p:attrNameLst>
                                      </p:cBhvr>
                                      <p:to>
                                        <p:strVal val="visible"/>
                                      </p:to>
                                    </p:set>
                                    <p:animEffect transition="in" filter="fade">
                                      <p:cBhvr>
                                        <p:cTn id="48" dur="500"/>
                                        <p:tgtEl>
                                          <p:spTgt spid="5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500"/>
                                        <p:tgtEl>
                                          <p:spTgt spid="6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500"/>
                                        <p:tgtEl>
                                          <p:spTgt spid="61"/>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62"/>
                                        </p:tgtEl>
                                        <p:attrNameLst>
                                          <p:attrName>style.visibility</p:attrName>
                                        </p:attrNameLst>
                                      </p:cBhvr>
                                      <p:to>
                                        <p:strVal val="visible"/>
                                      </p:to>
                                    </p:set>
                                    <p:animEffect transition="in" filter="fade">
                                      <p:cBhvr>
                                        <p:cTn id="57" dur="500"/>
                                        <p:tgtEl>
                                          <p:spTgt spid="62"/>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63"/>
                                        </p:tgtEl>
                                        <p:attrNameLst>
                                          <p:attrName>style.visibility</p:attrName>
                                        </p:attrNameLst>
                                      </p:cBhvr>
                                      <p:to>
                                        <p:strVal val="visible"/>
                                      </p:to>
                                    </p:set>
                                    <p:animEffect transition="in" filter="fade">
                                      <p:cBhvr>
                                        <p:cTn id="60" dur="500"/>
                                        <p:tgtEl>
                                          <p:spTgt spid="63"/>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64"/>
                                        </p:tgtEl>
                                        <p:attrNameLst>
                                          <p:attrName>style.visibility</p:attrName>
                                        </p:attrNameLst>
                                      </p:cBhvr>
                                      <p:to>
                                        <p:strVal val="visible"/>
                                      </p:to>
                                    </p:set>
                                    <p:animEffect transition="in" filter="fade">
                                      <p:cBhvr>
                                        <p:cTn id="63" dur="500"/>
                                        <p:tgtEl>
                                          <p:spTgt spid="64"/>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Effect transition="in" filter="fade">
                                      <p:cBhvr>
                                        <p:cTn id="66" dur="500"/>
                                        <p:tgtEl>
                                          <p:spTgt spid="65"/>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66"/>
                                        </p:tgtEl>
                                        <p:attrNameLst>
                                          <p:attrName>style.visibility</p:attrName>
                                        </p:attrNameLst>
                                      </p:cBhvr>
                                      <p:to>
                                        <p:strVal val="visible"/>
                                      </p:to>
                                    </p:set>
                                    <p:animEffect transition="in" filter="fade">
                                      <p:cBhvr>
                                        <p:cTn id="69" dur="500"/>
                                        <p:tgtEl>
                                          <p:spTgt spid="66"/>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500"/>
                                        <p:tgtEl>
                                          <p:spTgt spid="67"/>
                                        </p:tgtEl>
                                      </p:cBhvr>
                                    </p:animEffect>
                                  </p:childTnLst>
                                </p:cTn>
                              </p:par>
                            </p:childTnLst>
                          </p:cTn>
                        </p:par>
                      </p:childTnLst>
                    </p:cTn>
                  </p:par>
                  <p:par>
                    <p:cTn id="73" fill="hold">
                      <p:stCondLst>
                        <p:cond delay="indefinite"/>
                      </p:stCondLst>
                      <p:childTnLst>
                        <p:par>
                          <p:cTn id="74" fill="hold">
                            <p:stCondLst>
                              <p:cond delay="0"/>
                            </p:stCondLst>
                            <p:childTnLst>
                              <p:par>
                                <p:cTn id="75" presetID="42" presetClass="path" presetSubtype="0" accel="50000" decel="50000" fill="hold" nodeType="clickEffect">
                                  <p:stCondLst>
                                    <p:cond delay="0"/>
                                  </p:stCondLst>
                                  <p:childTnLst>
                                    <p:animMotion origin="layout" path="M -2.77778E-7 -3.7037E-6 L 0.03021 0.01482 " pathEditMode="relative" rAng="0" ptsTypes="AA">
                                      <p:cBhvr>
                                        <p:cTn id="76" dur="2000" fill="hold"/>
                                        <p:tgtEl>
                                          <p:spTgt spid="39"/>
                                        </p:tgtEl>
                                        <p:attrNameLst>
                                          <p:attrName>ppt_x</p:attrName>
                                          <p:attrName>ppt_y</p:attrName>
                                        </p:attrNameLst>
                                      </p:cBhvr>
                                      <p:rCtr x="1510" y="741"/>
                                    </p:animMotion>
                                  </p:childTnLst>
                                </p:cTn>
                              </p:par>
                              <p:par>
                                <p:cTn id="77" presetID="42" presetClass="path" presetSubtype="0" accel="50000" decel="50000" fill="hold" nodeType="withEffect">
                                  <p:stCondLst>
                                    <p:cond delay="0"/>
                                  </p:stCondLst>
                                  <p:childTnLst>
                                    <p:animMotion origin="layout" path="M 1.66667E-6 4.44444E-6 L -0.00851 0.08564 " pathEditMode="relative" rAng="0" ptsTypes="AA">
                                      <p:cBhvr>
                                        <p:cTn id="78" dur="2000" fill="hold"/>
                                        <p:tgtEl>
                                          <p:spTgt spid="38"/>
                                        </p:tgtEl>
                                        <p:attrNameLst>
                                          <p:attrName>ppt_x</p:attrName>
                                          <p:attrName>ppt_y</p:attrName>
                                        </p:attrNameLst>
                                      </p:cBhvr>
                                      <p:rCtr x="-434" y="4282"/>
                                    </p:animMotion>
                                  </p:childTnLst>
                                </p:cTn>
                              </p:par>
                              <p:par>
                                <p:cTn id="79" presetID="42" presetClass="path" presetSubtype="0" accel="50000" decel="50000" fill="hold" nodeType="withEffect">
                                  <p:stCondLst>
                                    <p:cond delay="0"/>
                                  </p:stCondLst>
                                  <p:childTnLst>
                                    <p:animMotion origin="layout" path="M -1.94444E-6 -2.59259E-6 L -0.02986 0.01829 " pathEditMode="relative" rAng="0" ptsTypes="AA">
                                      <p:cBhvr>
                                        <p:cTn id="80" dur="2000" fill="hold"/>
                                        <p:tgtEl>
                                          <p:spTgt spid="41"/>
                                        </p:tgtEl>
                                        <p:attrNameLst>
                                          <p:attrName>ppt_x</p:attrName>
                                          <p:attrName>ppt_y</p:attrName>
                                        </p:attrNameLst>
                                      </p:cBhvr>
                                      <p:rCtr x="-1493" y="903"/>
                                    </p:animMotion>
                                  </p:childTnLst>
                                </p:cTn>
                              </p:par>
                              <p:par>
                                <p:cTn id="81" presetID="42" presetClass="path" presetSubtype="0" accel="50000" decel="50000" fill="hold" nodeType="withEffect">
                                  <p:stCondLst>
                                    <p:cond delay="0"/>
                                  </p:stCondLst>
                                  <p:childTnLst>
                                    <p:animMotion origin="layout" path="M 2.22222E-6 1.85185E-6 L -0.01545 -0.04861 " pathEditMode="relative" rAng="0" ptsTypes="AA">
                                      <p:cBhvr>
                                        <p:cTn id="82" dur="2000" fill="hold"/>
                                        <p:tgtEl>
                                          <p:spTgt spid="40"/>
                                        </p:tgtEl>
                                        <p:attrNameLst>
                                          <p:attrName>ppt_x</p:attrName>
                                          <p:attrName>ppt_y</p:attrName>
                                        </p:attrNameLst>
                                      </p:cBhvr>
                                      <p:rCtr x="-781" y="-2431"/>
                                    </p:animMotion>
                                  </p:childTnLst>
                                </p:cTn>
                              </p:par>
                            </p:childTnLst>
                          </p:cTn>
                        </p:par>
                        <p:par>
                          <p:cTn id="83" fill="hold">
                            <p:stCondLst>
                              <p:cond delay="2000"/>
                            </p:stCondLst>
                            <p:childTnLst>
                              <p:par>
                                <p:cTn id="84" presetID="10" presetClass="entr" presetSubtype="0"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fade">
                                      <p:cBhvr>
                                        <p:cTn id="86" dur="500"/>
                                        <p:tgtEl>
                                          <p:spTgt spid="68"/>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500"/>
                                        <p:tgtEl>
                                          <p:spTgt spid="23"/>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26"/>
                                        </p:tgtEl>
                                        <p:attrNameLst>
                                          <p:attrName>style.visibility</p:attrName>
                                        </p:attrNameLst>
                                      </p:cBhvr>
                                      <p:to>
                                        <p:strVal val="visible"/>
                                      </p:to>
                                    </p:set>
                                    <p:animEffect transition="in" filter="fade">
                                      <p:cBhvr>
                                        <p:cTn id="96" dur="500"/>
                                        <p:tgtEl>
                                          <p:spTgt spid="26"/>
                                        </p:tgtEl>
                                      </p:cBhvr>
                                    </p:animEffect>
                                  </p:childTnLst>
                                </p:cTn>
                              </p:par>
                            </p:childTnLst>
                          </p:cTn>
                        </p:par>
                      </p:childTnLst>
                    </p:cTn>
                  </p:par>
                  <p:par>
                    <p:cTn id="97" fill="hold">
                      <p:stCondLst>
                        <p:cond delay="indefinite"/>
                      </p:stCondLst>
                      <p:childTnLst>
                        <p:par>
                          <p:cTn id="98" fill="hold">
                            <p:stCondLst>
                              <p:cond delay="0"/>
                            </p:stCondLst>
                            <p:childTnLst>
                              <p:par>
                                <p:cTn id="99" presetID="42" presetClass="path" presetSubtype="0" accel="50000" decel="50000" fill="hold" nodeType="clickEffect">
                                  <p:stCondLst>
                                    <p:cond delay="0"/>
                                  </p:stCondLst>
                                  <p:childTnLst>
                                    <p:animMotion origin="layout" path="M -3.33333E-6 -3.7037E-6 L 0.05243 -0.08564 " pathEditMode="relative" rAng="0" ptsTypes="AA">
                                      <p:cBhvr>
                                        <p:cTn id="100" dur="2000" fill="hold"/>
                                        <p:tgtEl>
                                          <p:spTgt spid="45"/>
                                        </p:tgtEl>
                                        <p:attrNameLst>
                                          <p:attrName>ppt_x</p:attrName>
                                          <p:attrName>ppt_y</p:attrName>
                                        </p:attrNameLst>
                                      </p:cBhvr>
                                      <p:rCtr x="2622" y="-4282"/>
                                    </p:animMotion>
                                  </p:childTnLst>
                                </p:cTn>
                              </p:par>
                              <p:par>
                                <p:cTn id="101" presetID="42" presetClass="path" presetSubtype="0" accel="50000" decel="50000" fill="hold" nodeType="withEffect">
                                  <p:stCondLst>
                                    <p:cond delay="0"/>
                                  </p:stCondLst>
                                  <p:childTnLst>
                                    <p:animMotion origin="layout" path="M -3.88889E-6 0 L 0.05052 -0.03495 " pathEditMode="relative" rAng="0" ptsTypes="AA">
                                      <p:cBhvr>
                                        <p:cTn id="102" dur="2000" fill="hold"/>
                                        <p:tgtEl>
                                          <p:spTgt spid="44"/>
                                        </p:tgtEl>
                                        <p:attrNameLst>
                                          <p:attrName>ppt_x</p:attrName>
                                          <p:attrName>ppt_y</p:attrName>
                                        </p:attrNameLst>
                                      </p:cBhvr>
                                      <p:rCtr x="2517" y="-1759"/>
                                    </p:animMotion>
                                  </p:childTnLst>
                                </p:cTn>
                              </p:par>
                              <p:par>
                                <p:cTn id="103" presetID="42" presetClass="path" presetSubtype="0" accel="50000" decel="50000" fill="hold" nodeType="withEffect">
                                  <p:stCondLst>
                                    <p:cond delay="0"/>
                                  </p:stCondLst>
                                  <p:childTnLst>
                                    <p:animMotion origin="layout" path="M -2.77778E-7 3.7037E-7 L 0.03194 -0.00532 " pathEditMode="relative" rAng="0" ptsTypes="AA">
                                      <p:cBhvr>
                                        <p:cTn id="104" dur="2000" fill="hold"/>
                                        <p:tgtEl>
                                          <p:spTgt spid="43"/>
                                        </p:tgtEl>
                                        <p:attrNameLst>
                                          <p:attrName>ppt_x</p:attrName>
                                          <p:attrName>ppt_y</p:attrName>
                                        </p:attrNameLst>
                                      </p:cBhvr>
                                      <p:rCtr x="1597" y="-278"/>
                                    </p:animMotion>
                                  </p:childTnLst>
                                </p:cTn>
                              </p:par>
                              <p:par>
                                <p:cTn id="105" presetID="42" presetClass="path" presetSubtype="0" accel="50000" decel="50000" fill="hold" nodeType="withEffect">
                                  <p:stCondLst>
                                    <p:cond delay="0"/>
                                  </p:stCondLst>
                                  <p:childTnLst>
                                    <p:animMotion origin="layout" path="M 5E-6 2.22222E-6 L 0.01355 0.08102 " pathEditMode="relative" rAng="0" ptsTypes="AA">
                                      <p:cBhvr>
                                        <p:cTn id="106" dur="2000" fill="hold"/>
                                        <p:tgtEl>
                                          <p:spTgt spid="42"/>
                                        </p:tgtEl>
                                        <p:attrNameLst>
                                          <p:attrName>ppt_x</p:attrName>
                                          <p:attrName>ppt_y</p:attrName>
                                        </p:attrNameLst>
                                      </p:cBhvr>
                                      <p:rCtr x="677" y="4051"/>
                                    </p:animMotion>
                                  </p:childTnLst>
                                </p:cTn>
                              </p:par>
                            </p:childTnLst>
                          </p:cTn>
                        </p:par>
                        <p:par>
                          <p:cTn id="107" fill="hold">
                            <p:stCondLst>
                              <p:cond delay="2000"/>
                            </p:stCondLst>
                            <p:childTnLst>
                              <p:par>
                                <p:cTn id="108" presetID="10" presetClass="entr" presetSubtype="0" fill="hold" grpId="0" nodeType="afterEffect">
                                  <p:stCondLst>
                                    <p:cond delay="0"/>
                                  </p:stCondLst>
                                  <p:childTnLst>
                                    <p:set>
                                      <p:cBhvr>
                                        <p:cTn id="109" dur="1" fill="hold">
                                          <p:stCondLst>
                                            <p:cond delay="0"/>
                                          </p:stCondLst>
                                        </p:cTn>
                                        <p:tgtEl>
                                          <p:spTgt spid="70"/>
                                        </p:tgtEl>
                                        <p:attrNameLst>
                                          <p:attrName>style.visibility</p:attrName>
                                        </p:attrNameLst>
                                      </p:cBhvr>
                                      <p:to>
                                        <p:strVal val="visible"/>
                                      </p:to>
                                    </p:set>
                                    <p:animEffect transition="in" filter="fade">
                                      <p:cBhvr>
                                        <p:cTn id="110" dur="500"/>
                                        <p:tgtEl>
                                          <p:spTgt spid="70"/>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nodeType="click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fade">
                                      <p:cBhvr>
                                        <p:cTn id="115" dur="500"/>
                                        <p:tgtEl>
                                          <p:spTgt spid="24"/>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nodeType="clickEffect">
                                  <p:stCondLst>
                                    <p:cond delay="0"/>
                                  </p:stCondLst>
                                  <p:childTnLst>
                                    <p:set>
                                      <p:cBhvr>
                                        <p:cTn id="119" dur="1" fill="hold">
                                          <p:stCondLst>
                                            <p:cond delay="0"/>
                                          </p:stCondLst>
                                        </p:cTn>
                                        <p:tgtEl>
                                          <p:spTgt spid="27"/>
                                        </p:tgtEl>
                                        <p:attrNameLst>
                                          <p:attrName>style.visibility</p:attrName>
                                        </p:attrNameLst>
                                      </p:cBhvr>
                                      <p:to>
                                        <p:strVal val="visible"/>
                                      </p:to>
                                    </p:set>
                                    <p:animEffect transition="in" filter="fade">
                                      <p:cBhvr>
                                        <p:cTn id="120" dur="500"/>
                                        <p:tgtEl>
                                          <p:spTgt spid="27"/>
                                        </p:tgtEl>
                                      </p:cBhvr>
                                    </p:animEffect>
                                  </p:childTnLst>
                                </p:cTn>
                              </p:par>
                            </p:childTnLst>
                          </p:cTn>
                        </p:par>
                      </p:childTnLst>
                    </p:cTn>
                  </p:par>
                  <p:par>
                    <p:cTn id="121" fill="hold">
                      <p:stCondLst>
                        <p:cond delay="indefinite"/>
                      </p:stCondLst>
                      <p:childTnLst>
                        <p:par>
                          <p:cTn id="122" fill="hold">
                            <p:stCondLst>
                              <p:cond delay="0"/>
                            </p:stCondLst>
                            <p:childTnLst>
                              <p:par>
                                <p:cTn id="123" presetID="42" presetClass="path" presetSubtype="0" accel="50000" decel="50000" fill="hold" nodeType="clickEffect">
                                  <p:stCondLst>
                                    <p:cond delay="0"/>
                                  </p:stCondLst>
                                  <p:childTnLst>
                                    <p:animMotion origin="layout" path="M -2.77778E-7 -1.85185E-6 L 0.02865 -0.03403 " pathEditMode="relative" rAng="0" ptsTypes="AA">
                                      <p:cBhvr>
                                        <p:cTn id="124" dur="2000" fill="hold"/>
                                        <p:tgtEl>
                                          <p:spTgt spid="48"/>
                                        </p:tgtEl>
                                        <p:attrNameLst>
                                          <p:attrName>ppt_x</p:attrName>
                                          <p:attrName>ppt_y</p:attrName>
                                        </p:attrNameLst>
                                      </p:cBhvr>
                                      <p:rCtr x="1424" y="-1713"/>
                                    </p:animMotion>
                                  </p:childTnLst>
                                </p:cTn>
                              </p:par>
                              <p:par>
                                <p:cTn id="125" presetID="42" presetClass="path" presetSubtype="0" accel="50000" decel="50000" fill="hold" nodeType="withEffect">
                                  <p:stCondLst>
                                    <p:cond delay="0"/>
                                  </p:stCondLst>
                                  <p:childTnLst>
                                    <p:animMotion origin="layout" path="M -8.33333E-7 -1.11111E-6 L 0.01927 -0.08241 " pathEditMode="relative" rAng="0" ptsTypes="AA">
                                      <p:cBhvr>
                                        <p:cTn id="126" dur="2000" fill="hold"/>
                                        <p:tgtEl>
                                          <p:spTgt spid="49"/>
                                        </p:tgtEl>
                                        <p:attrNameLst>
                                          <p:attrName>ppt_x</p:attrName>
                                          <p:attrName>ppt_y</p:attrName>
                                        </p:attrNameLst>
                                      </p:cBhvr>
                                      <p:rCtr x="955" y="-4120"/>
                                    </p:animMotion>
                                  </p:childTnLst>
                                </p:cTn>
                              </p:par>
                              <p:par>
                                <p:cTn id="127" presetID="42" presetClass="path" presetSubtype="0" accel="50000" decel="50000" fill="hold" nodeType="withEffect">
                                  <p:stCondLst>
                                    <p:cond delay="0"/>
                                  </p:stCondLst>
                                  <p:childTnLst>
                                    <p:animMotion origin="layout" path="M 2.77778E-6 3.7037E-7 L 0.05191 -0.03611 " pathEditMode="relative" rAng="0" ptsTypes="AA">
                                      <p:cBhvr>
                                        <p:cTn id="128" dur="2000" fill="hold"/>
                                        <p:tgtEl>
                                          <p:spTgt spid="47"/>
                                        </p:tgtEl>
                                        <p:attrNameLst>
                                          <p:attrName>ppt_x</p:attrName>
                                          <p:attrName>ppt_y</p:attrName>
                                        </p:attrNameLst>
                                      </p:cBhvr>
                                      <p:rCtr x="2587" y="-1806"/>
                                    </p:animMotion>
                                  </p:childTnLst>
                                </p:cTn>
                              </p:par>
                              <p:par>
                                <p:cTn id="129" presetID="42" presetClass="path" presetSubtype="0" accel="50000" decel="50000" fill="hold" nodeType="withEffect">
                                  <p:stCondLst>
                                    <p:cond delay="0"/>
                                  </p:stCondLst>
                                  <p:childTnLst>
                                    <p:animMotion origin="layout" path="M 2.5E-6 -1.85185E-6 L 0.03489 0.07778 " pathEditMode="relative" rAng="0" ptsTypes="AA">
                                      <p:cBhvr>
                                        <p:cTn id="130" dur="2000" fill="hold"/>
                                        <p:tgtEl>
                                          <p:spTgt spid="46"/>
                                        </p:tgtEl>
                                        <p:attrNameLst>
                                          <p:attrName>ppt_x</p:attrName>
                                          <p:attrName>ppt_y</p:attrName>
                                        </p:attrNameLst>
                                      </p:cBhvr>
                                      <p:rCtr x="1736" y="3889"/>
                                    </p:animMotion>
                                  </p:childTnLst>
                                </p:cTn>
                              </p:par>
                            </p:childTnLst>
                          </p:cTn>
                        </p:par>
                        <p:par>
                          <p:cTn id="131" fill="hold">
                            <p:stCondLst>
                              <p:cond delay="2000"/>
                            </p:stCondLst>
                            <p:childTnLst>
                              <p:par>
                                <p:cTn id="132" presetID="10" presetClass="entr" presetSubtype="0" fill="hold" grpId="0" nodeType="afterEffect">
                                  <p:stCondLst>
                                    <p:cond delay="0"/>
                                  </p:stCondLst>
                                  <p:childTnLst>
                                    <p:set>
                                      <p:cBhvr>
                                        <p:cTn id="133" dur="1" fill="hold">
                                          <p:stCondLst>
                                            <p:cond delay="0"/>
                                          </p:stCondLst>
                                        </p:cTn>
                                        <p:tgtEl>
                                          <p:spTgt spid="71"/>
                                        </p:tgtEl>
                                        <p:attrNameLst>
                                          <p:attrName>style.visibility</p:attrName>
                                        </p:attrNameLst>
                                      </p:cBhvr>
                                      <p:to>
                                        <p:strVal val="visible"/>
                                      </p:to>
                                    </p:set>
                                    <p:animEffect transition="in" filter="fade">
                                      <p:cBhvr>
                                        <p:cTn id="134" dur="500"/>
                                        <p:tgtEl>
                                          <p:spTgt spid="71"/>
                                        </p:tgtEl>
                                      </p:cBhvr>
                                    </p:animEffect>
                                  </p:childTnLst>
                                </p:cTn>
                              </p:par>
                            </p:childTnLst>
                          </p:cTn>
                        </p:par>
                      </p:childTnLst>
                    </p:cTn>
                  </p:par>
                  <p:par>
                    <p:cTn id="135" fill="hold">
                      <p:stCondLst>
                        <p:cond delay="indefinite"/>
                      </p:stCondLst>
                      <p:childTnLst>
                        <p:par>
                          <p:cTn id="136" fill="hold">
                            <p:stCondLst>
                              <p:cond delay="0"/>
                            </p:stCondLst>
                            <p:childTnLst>
                              <p:par>
                                <p:cTn id="137" presetID="10" presetClass="entr" presetSubtype="0" fill="hold" nodeType="clickEffect">
                                  <p:stCondLst>
                                    <p:cond delay="0"/>
                                  </p:stCondLst>
                                  <p:childTnLst>
                                    <p:set>
                                      <p:cBhvr>
                                        <p:cTn id="138" dur="1" fill="hold">
                                          <p:stCondLst>
                                            <p:cond delay="0"/>
                                          </p:stCondLst>
                                        </p:cTn>
                                        <p:tgtEl>
                                          <p:spTgt spid="25"/>
                                        </p:tgtEl>
                                        <p:attrNameLst>
                                          <p:attrName>style.visibility</p:attrName>
                                        </p:attrNameLst>
                                      </p:cBhvr>
                                      <p:to>
                                        <p:strVal val="visible"/>
                                      </p:to>
                                    </p:set>
                                    <p:animEffect transition="in" filter="fade">
                                      <p:cBhvr>
                                        <p:cTn id="139" dur="500"/>
                                        <p:tgtEl>
                                          <p:spTgt spid="25"/>
                                        </p:tgtEl>
                                      </p:cBhvr>
                                    </p:animEffect>
                                  </p:childTnLst>
                                </p:cTn>
                              </p:par>
                            </p:childTnLst>
                          </p:cTn>
                        </p:par>
                      </p:childTnLst>
                    </p:cTn>
                  </p:par>
                  <p:par>
                    <p:cTn id="140" fill="hold">
                      <p:stCondLst>
                        <p:cond delay="indefinite"/>
                      </p:stCondLst>
                      <p:childTnLst>
                        <p:par>
                          <p:cTn id="141" fill="hold">
                            <p:stCondLst>
                              <p:cond delay="0"/>
                            </p:stCondLst>
                            <p:childTnLst>
                              <p:par>
                                <p:cTn id="142" presetID="10" presetClass="entr" presetSubtype="0" fill="hold" nodeType="clickEffect">
                                  <p:stCondLst>
                                    <p:cond delay="0"/>
                                  </p:stCondLst>
                                  <p:childTnLst>
                                    <p:set>
                                      <p:cBhvr>
                                        <p:cTn id="143" dur="1" fill="hold">
                                          <p:stCondLst>
                                            <p:cond delay="0"/>
                                          </p:stCondLst>
                                        </p:cTn>
                                        <p:tgtEl>
                                          <p:spTgt spid="28"/>
                                        </p:tgtEl>
                                        <p:attrNameLst>
                                          <p:attrName>style.visibility</p:attrName>
                                        </p:attrNameLst>
                                      </p:cBhvr>
                                      <p:to>
                                        <p:strVal val="visible"/>
                                      </p:to>
                                    </p:set>
                                    <p:animEffect transition="in" filter="fade">
                                      <p:cBhvr>
                                        <p:cTn id="144" dur="500"/>
                                        <p:tgtEl>
                                          <p:spTgt spid="28"/>
                                        </p:tgtEl>
                                      </p:cBhvr>
                                    </p:animEffect>
                                  </p:childTnLst>
                                </p:cTn>
                              </p:par>
                            </p:childTnLst>
                          </p:cTn>
                        </p:par>
                      </p:childTnLst>
                    </p:cTn>
                  </p:par>
                  <p:par>
                    <p:cTn id="145" fill="hold">
                      <p:stCondLst>
                        <p:cond delay="indefinite"/>
                      </p:stCondLst>
                      <p:childTnLst>
                        <p:par>
                          <p:cTn id="146" fill="hold">
                            <p:stCondLst>
                              <p:cond delay="0"/>
                            </p:stCondLst>
                            <p:childTnLst>
                              <p:par>
                                <p:cTn id="147" presetID="10" presetClass="entr" presetSubtype="0" fill="hold" nodeType="clickEffect">
                                  <p:stCondLst>
                                    <p:cond delay="0"/>
                                  </p:stCondLst>
                                  <p:childTnLst>
                                    <p:set>
                                      <p:cBhvr>
                                        <p:cTn id="148" dur="1" fill="hold">
                                          <p:stCondLst>
                                            <p:cond delay="0"/>
                                          </p:stCondLst>
                                        </p:cTn>
                                        <p:tgtEl>
                                          <p:spTgt spid="69"/>
                                        </p:tgtEl>
                                        <p:attrNameLst>
                                          <p:attrName>style.visibility</p:attrName>
                                        </p:attrNameLst>
                                      </p:cBhvr>
                                      <p:to>
                                        <p:strVal val="visible"/>
                                      </p:to>
                                    </p:set>
                                    <p:animEffect transition="in" filter="fade">
                                      <p:cBhvr>
                                        <p:cTn id="149" dur="500"/>
                                        <p:tgtEl>
                                          <p:spTgt spid="69"/>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3"/>
                                        </p:tgtEl>
                                        <p:attrNameLst>
                                          <p:attrName>style.visibility</p:attrName>
                                        </p:attrNameLst>
                                      </p:cBhvr>
                                      <p:to>
                                        <p:strVal val="visible"/>
                                      </p:to>
                                    </p:set>
                                    <p:animEffect transition="in" filter="fade">
                                      <p:cBhvr>
                                        <p:cTn id="152" dur="500"/>
                                        <p:tgtEl>
                                          <p:spTgt spid="3"/>
                                        </p:tgtEl>
                                      </p:cBhvr>
                                    </p:animEffect>
                                  </p:childTnLst>
                                </p:cTn>
                              </p:par>
                            </p:childTnLst>
                          </p:cTn>
                        </p:par>
                      </p:childTnLst>
                    </p:cTn>
                  </p:par>
                  <p:par>
                    <p:cTn id="153" fill="hold">
                      <p:stCondLst>
                        <p:cond delay="indefinite"/>
                      </p:stCondLst>
                      <p:childTnLst>
                        <p:par>
                          <p:cTn id="154" fill="hold">
                            <p:stCondLst>
                              <p:cond delay="0"/>
                            </p:stCondLst>
                            <p:childTnLst>
                              <p:par>
                                <p:cTn id="155" presetID="10" presetClass="entr" presetSubtype="0" fill="hold" grpId="0" nodeType="clickEffect">
                                  <p:stCondLst>
                                    <p:cond delay="0"/>
                                  </p:stCondLst>
                                  <p:childTnLst>
                                    <p:set>
                                      <p:cBhvr>
                                        <p:cTn id="156" dur="1" fill="hold">
                                          <p:stCondLst>
                                            <p:cond delay="0"/>
                                          </p:stCondLst>
                                        </p:cTn>
                                        <p:tgtEl>
                                          <p:spTgt spid="11"/>
                                        </p:tgtEl>
                                        <p:attrNameLst>
                                          <p:attrName>style.visibility</p:attrName>
                                        </p:attrNameLst>
                                      </p:cBhvr>
                                      <p:to>
                                        <p:strVal val="visible"/>
                                      </p:to>
                                    </p:set>
                                    <p:animEffect transition="in" filter="fade">
                                      <p:cBhvr>
                                        <p:cTn id="157" dur="500"/>
                                        <p:tgtEl>
                                          <p:spTgt spid="11"/>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14"/>
                                        </p:tgtEl>
                                        <p:attrNameLst>
                                          <p:attrName>style.visibility</p:attrName>
                                        </p:attrNameLst>
                                      </p:cBhvr>
                                      <p:to>
                                        <p:strVal val="visible"/>
                                      </p:to>
                                    </p:set>
                                    <p:animEffect transition="in" filter="fade">
                                      <p:cBhvr>
                                        <p:cTn id="160" dur="500"/>
                                        <p:tgtEl>
                                          <p:spTgt spid="14"/>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17"/>
                                        </p:tgtEl>
                                        <p:attrNameLst>
                                          <p:attrName>style.visibility</p:attrName>
                                        </p:attrNameLst>
                                      </p:cBhvr>
                                      <p:to>
                                        <p:strVal val="visible"/>
                                      </p:to>
                                    </p:set>
                                    <p:animEffect transition="in" filter="fade">
                                      <p:cBhvr>
                                        <p:cTn id="163" dur="500"/>
                                        <p:tgtEl>
                                          <p:spTgt spid="17"/>
                                        </p:tgtEl>
                                      </p:cBhvr>
                                    </p:animEffect>
                                  </p:childTnLst>
                                </p:cTn>
                              </p:par>
                              <p:par>
                                <p:cTn id="164" presetID="10" presetClass="entr" presetSubtype="0" fill="hold" grpId="0" nodeType="withEffect">
                                  <p:stCondLst>
                                    <p:cond delay="0"/>
                                  </p:stCondLst>
                                  <p:childTnLst>
                                    <p:set>
                                      <p:cBhvr>
                                        <p:cTn id="165" dur="1" fill="hold">
                                          <p:stCondLst>
                                            <p:cond delay="0"/>
                                          </p:stCondLst>
                                        </p:cTn>
                                        <p:tgtEl>
                                          <p:spTgt spid="29"/>
                                        </p:tgtEl>
                                        <p:attrNameLst>
                                          <p:attrName>style.visibility</p:attrName>
                                        </p:attrNameLst>
                                      </p:cBhvr>
                                      <p:to>
                                        <p:strVal val="visible"/>
                                      </p:to>
                                    </p:set>
                                    <p:animEffect transition="in" filter="fade">
                                      <p:cBhvr>
                                        <p:cTn id="166" dur="500"/>
                                        <p:tgtEl>
                                          <p:spTgt spid="29"/>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30"/>
                                        </p:tgtEl>
                                        <p:attrNameLst>
                                          <p:attrName>style.visibility</p:attrName>
                                        </p:attrNameLst>
                                      </p:cBhvr>
                                      <p:to>
                                        <p:strVal val="visible"/>
                                      </p:to>
                                    </p:set>
                                    <p:animEffect transition="in" filter="fade">
                                      <p:cBhvr>
                                        <p:cTn id="169" dur="500"/>
                                        <p:tgtEl>
                                          <p:spTgt spid="30"/>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31"/>
                                        </p:tgtEl>
                                        <p:attrNameLst>
                                          <p:attrName>style.visibility</p:attrName>
                                        </p:attrNameLst>
                                      </p:cBhvr>
                                      <p:to>
                                        <p:strVal val="visible"/>
                                      </p:to>
                                    </p:set>
                                    <p:animEffect transition="in" filter="fade">
                                      <p:cBhvr>
                                        <p:cTn id="17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1" grpId="0" animBg="1"/>
      <p:bldP spid="70" grpId="0" animBg="1"/>
      <p:bldP spid="68" grpId="0" animBg="1"/>
      <p:bldP spid="9" grpId="0"/>
      <p:bldP spid="10" grpId="0" animBg="1"/>
      <p:bldP spid="11" grpId="0"/>
      <p:bldP spid="12" grpId="0"/>
      <p:bldP spid="13" grpId="0" animBg="1"/>
      <p:bldP spid="14" grpId="0"/>
      <p:bldP spid="15" grpId="0"/>
      <p:bldP spid="16" grpId="0" animBg="1"/>
      <p:bldP spid="17" grpId="0"/>
      <p:bldP spid="29" grpId="0"/>
      <p:bldP spid="30" grpId="0"/>
      <p:bldP spid="31"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31135822-BA65-43F3-AFEB-FC9C65E08C59}"/>
              </a:ext>
            </a:extLst>
          </p:cNvPr>
          <p:cNvSpPr/>
          <p:nvPr/>
        </p:nvSpPr>
        <p:spPr bwMode="auto">
          <a:xfrm>
            <a:off x="1489610" y="4869636"/>
            <a:ext cx="911206" cy="153263"/>
          </a:xfrm>
          <a:prstGeom prst="rect">
            <a:avLst/>
          </a:prstGeom>
          <a:solidFill>
            <a:srgbClr val="FF9933"/>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rgbClr val="C68900"/>
              </a:solidFill>
              <a:effectLst/>
              <a:latin typeface="Arial" charset="0"/>
            </a:endParaRPr>
          </a:p>
        </p:txBody>
      </p:sp>
      <p:pic>
        <p:nvPicPr>
          <p:cNvPr id="43" name="Picture 42">
            <a:extLst>
              <a:ext uri="{FF2B5EF4-FFF2-40B4-BE49-F238E27FC236}">
                <a16:creationId xmlns:a16="http://schemas.microsoft.com/office/drawing/2014/main" id="{EF9EBF91-C8C8-4A43-ACEE-DE43BE257D6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
          <a:stretch/>
        </p:blipFill>
        <p:spPr>
          <a:xfrm>
            <a:off x="2400815" y="4877170"/>
            <a:ext cx="5402727" cy="153263"/>
          </a:xfrm>
          <a:prstGeom prst="rect">
            <a:avLst/>
          </a:prstGeom>
        </p:spPr>
      </p:pic>
      <p:sp>
        <p:nvSpPr>
          <p:cNvPr id="2" name="Text Placeholder 1">
            <a:extLst>
              <a:ext uri="{FF2B5EF4-FFF2-40B4-BE49-F238E27FC236}">
                <a16:creationId xmlns:a16="http://schemas.microsoft.com/office/drawing/2014/main" id="{5F1F7935-DB9A-4F3E-8DAF-D34D9278779A}"/>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2.12 </a:t>
            </a:r>
            <a:r>
              <a:rPr lang="en-GB" dirty="0"/>
              <a:t>Division with remainders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1:3</a:t>
            </a:r>
          </a:p>
        </p:txBody>
      </p:sp>
      <p:pic>
        <p:nvPicPr>
          <p:cNvPr id="3" name="Picture 2">
            <a:extLst>
              <a:ext uri="{FF2B5EF4-FFF2-40B4-BE49-F238E27FC236}">
                <a16:creationId xmlns:a16="http://schemas.microsoft.com/office/drawing/2014/main" id="{CBE2DE01-57A8-479F-B682-4D138CA497E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915326" y="3297370"/>
            <a:ext cx="6433987" cy="842687"/>
          </a:xfrm>
          <a:prstGeom prst="rect">
            <a:avLst/>
          </a:prstGeom>
        </p:spPr>
      </p:pic>
      <p:pic>
        <p:nvPicPr>
          <p:cNvPr id="4" name="Picture 3">
            <a:extLst>
              <a:ext uri="{FF2B5EF4-FFF2-40B4-BE49-F238E27FC236}">
                <a16:creationId xmlns:a16="http://schemas.microsoft.com/office/drawing/2014/main" id="{17767E13-5D5D-4B9F-99CF-580B7630523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672"/>
          <a:stretch/>
        </p:blipFill>
        <p:spPr>
          <a:xfrm>
            <a:off x="2515729" y="1290886"/>
            <a:ext cx="1449232" cy="1454241"/>
          </a:xfrm>
          <a:prstGeom prst="rect">
            <a:avLst/>
          </a:prstGeom>
        </p:spPr>
      </p:pic>
      <p:pic>
        <p:nvPicPr>
          <p:cNvPr id="5" name="Picture 4">
            <a:extLst>
              <a:ext uri="{FF2B5EF4-FFF2-40B4-BE49-F238E27FC236}">
                <a16:creationId xmlns:a16="http://schemas.microsoft.com/office/drawing/2014/main" id="{F70862FB-9EFE-41D0-94C1-CFD992911FB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672"/>
          <a:stretch/>
        </p:blipFill>
        <p:spPr>
          <a:xfrm>
            <a:off x="4409420" y="1292267"/>
            <a:ext cx="1449231" cy="1454241"/>
          </a:xfrm>
          <a:prstGeom prst="rect">
            <a:avLst/>
          </a:prstGeom>
        </p:spPr>
      </p:pic>
      <p:pic>
        <p:nvPicPr>
          <p:cNvPr id="6" name="Picture 5">
            <a:extLst>
              <a:ext uri="{FF2B5EF4-FFF2-40B4-BE49-F238E27FC236}">
                <a16:creationId xmlns:a16="http://schemas.microsoft.com/office/drawing/2014/main" id="{43834618-33E0-41B4-B782-1F712B703AF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672"/>
          <a:stretch/>
        </p:blipFill>
        <p:spPr>
          <a:xfrm>
            <a:off x="6241379" y="1290886"/>
            <a:ext cx="1550048" cy="1454241"/>
          </a:xfrm>
          <a:prstGeom prst="rect">
            <a:avLst/>
          </a:prstGeom>
        </p:spPr>
      </p:pic>
      <p:pic>
        <p:nvPicPr>
          <p:cNvPr id="8" name="Picture 7">
            <a:extLst>
              <a:ext uri="{FF2B5EF4-FFF2-40B4-BE49-F238E27FC236}">
                <a16:creationId xmlns:a16="http://schemas.microsoft.com/office/drawing/2014/main" id="{A9054A75-D321-4EB6-A102-9A167D130AE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2389828" y="4337953"/>
            <a:ext cx="1801153" cy="476076"/>
          </a:xfrm>
          <a:prstGeom prst="rect">
            <a:avLst/>
          </a:prstGeom>
        </p:spPr>
      </p:pic>
      <p:pic>
        <p:nvPicPr>
          <p:cNvPr id="9" name="Picture 8">
            <a:extLst>
              <a:ext uri="{FF2B5EF4-FFF2-40B4-BE49-F238E27FC236}">
                <a16:creationId xmlns:a16="http://schemas.microsoft.com/office/drawing/2014/main" id="{9163E3F1-54B9-411F-9C71-DEF3DA6CA08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4178622" y="4337953"/>
            <a:ext cx="1801153" cy="476076"/>
          </a:xfrm>
          <a:prstGeom prst="rect">
            <a:avLst/>
          </a:prstGeom>
        </p:spPr>
      </p:pic>
      <p:pic>
        <p:nvPicPr>
          <p:cNvPr id="10" name="Picture 9">
            <a:extLst>
              <a:ext uri="{FF2B5EF4-FFF2-40B4-BE49-F238E27FC236}">
                <a16:creationId xmlns:a16="http://schemas.microsoft.com/office/drawing/2014/main" id="{26DA348F-BD01-44C9-B161-2850A83D839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5986482" y="4337953"/>
            <a:ext cx="1801153" cy="476076"/>
          </a:xfrm>
          <a:prstGeom prst="rect">
            <a:avLst/>
          </a:prstGeom>
        </p:spPr>
      </p:pic>
      <p:sp>
        <p:nvSpPr>
          <p:cNvPr id="11" name="Oval 10">
            <a:extLst>
              <a:ext uri="{FF2B5EF4-FFF2-40B4-BE49-F238E27FC236}">
                <a16:creationId xmlns:a16="http://schemas.microsoft.com/office/drawing/2014/main" id="{44705256-40D1-41BE-84CE-465A908F0BB6}"/>
              </a:ext>
            </a:extLst>
          </p:cNvPr>
          <p:cNvSpPr/>
          <p:nvPr/>
        </p:nvSpPr>
        <p:spPr bwMode="auto">
          <a:xfrm>
            <a:off x="2336835" y="908720"/>
            <a:ext cx="1833159" cy="2232248"/>
          </a:xfrm>
          <a:prstGeom prst="ellips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2" name="Oval 11">
            <a:extLst>
              <a:ext uri="{FF2B5EF4-FFF2-40B4-BE49-F238E27FC236}">
                <a16:creationId xmlns:a16="http://schemas.microsoft.com/office/drawing/2014/main" id="{CE0B1A47-19A4-4839-97E3-544B0C5F7578}"/>
              </a:ext>
            </a:extLst>
          </p:cNvPr>
          <p:cNvSpPr/>
          <p:nvPr/>
        </p:nvSpPr>
        <p:spPr bwMode="auto">
          <a:xfrm>
            <a:off x="4212582" y="908720"/>
            <a:ext cx="1833159" cy="2232248"/>
          </a:xfrm>
          <a:prstGeom prst="ellips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3" name="Oval 12">
            <a:extLst>
              <a:ext uri="{FF2B5EF4-FFF2-40B4-BE49-F238E27FC236}">
                <a16:creationId xmlns:a16="http://schemas.microsoft.com/office/drawing/2014/main" id="{F361F494-A9D1-4E45-BDF0-91DB7C480882}"/>
              </a:ext>
            </a:extLst>
          </p:cNvPr>
          <p:cNvSpPr/>
          <p:nvPr/>
        </p:nvSpPr>
        <p:spPr bwMode="auto">
          <a:xfrm>
            <a:off x="6088328" y="901882"/>
            <a:ext cx="1833159" cy="2232248"/>
          </a:xfrm>
          <a:prstGeom prst="ellips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4" name="Rectangle 13">
            <a:extLst>
              <a:ext uri="{FF2B5EF4-FFF2-40B4-BE49-F238E27FC236}">
                <a16:creationId xmlns:a16="http://schemas.microsoft.com/office/drawing/2014/main" id="{8D09254C-DF5D-43CE-8A73-CA3D663FE288}"/>
              </a:ext>
            </a:extLst>
          </p:cNvPr>
          <p:cNvSpPr/>
          <p:nvPr/>
        </p:nvSpPr>
        <p:spPr>
          <a:xfrm>
            <a:off x="6578651" y="3861048"/>
            <a:ext cx="561372" cy="461665"/>
          </a:xfrm>
          <a:prstGeom prst="rect">
            <a:avLst/>
          </a:prstGeom>
        </p:spPr>
        <p:txBody>
          <a:bodyPr wrap="none">
            <a:spAutoFit/>
          </a:bodyPr>
          <a:lstStyle/>
          <a:p>
            <a:pPr>
              <a:buNone/>
            </a:pPr>
            <a:r>
              <a:rPr lang="en-GB" sz="2400" dirty="0">
                <a:solidFill>
                  <a:srgbClr val="00628C"/>
                </a:solidFill>
                <a:latin typeface="Myriad Pro" panose="020B0503030403020204" pitchFamily="34" charset="0"/>
                <a:ea typeface="Times New Roman" panose="02020603050405020304" pitchFamily="18" charset="0"/>
                <a:cs typeface="Times New Roman" panose="02020603050405020304" pitchFamily="18" charset="0"/>
              </a:rPr>
              <a:t>– 4</a:t>
            </a:r>
            <a:endParaRPr lang="en-GB" sz="2400" dirty="0">
              <a:solidFill>
                <a:srgbClr val="00628C"/>
              </a:solidFill>
              <a:latin typeface="Myriad Pro" panose="020B0503030403020204" pitchFamily="34" charset="0"/>
            </a:endParaRPr>
          </a:p>
        </p:txBody>
      </p:sp>
      <p:sp>
        <p:nvSpPr>
          <p:cNvPr id="15" name="Rectangle 14">
            <a:extLst>
              <a:ext uri="{FF2B5EF4-FFF2-40B4-BE49-F238E27FC236}">
                <a16:creationId xmlns:a16="http://schemas.microsoft.com/office/drawing/2014/main" id="{A26C9332-D4A8-4E5D-A262-ACBCE25EE294}"/>
              </a:ext>
            </a:extLst>
          </p:cNvPr>
          <p:cNvSpPr/>
          <p:nvPr/>
        </p:nvSpPr>
        <p:spPr>
          <a:xfrm>
            <a:off x="4802716" y="3861048"/>
            <a:ext cx="561372" cy="461665"/>
          </a:xfrm>
          <a:prstGeom prst="rect">
            <a:avLst/>
          </a:prstGeom>
        </p:spPr>
        <p:txBody>
          <a:bodyPr wrap="none">
            <a:spAutoFit/>
          </a:bodyPr>
          <a:lstStyle/>
          <a:p>
            <a:pPr>
              <a:buNone/>
            </a:pPr>
            <a:r>
              <a:rPr lang="en-GB" sz="2400" dirty="0">
                <a:solidFill>
                  <a:srgbClr val="00628C"/>
                </a:solidFill>
                <a:latin typeface="Myriad Pro" panose="020B0503030403020204" pitchFamily="34" charset="0"/>
                <a:ea typeface="Times New Roman" panose="02020603050405020304" pitchFamily="18" charset="0"/>
                <a:cs typeface="Times New Roman" panose="02020603050405020304" pitchFamily="18" charset="0"/>
              </a:rPr>
              <a:t>– 4</a:t>
            </a:r>
            <a:endParaRPr lang="en-GB" sz="2400" dirty="0">
              <a:solidFill>
                <a:srgbClr val="00628C"/>
              </a:solidFill>
              <a:latin typeface="Myriad Pro" panose="020B0503030403020204" pitchFamily="34" charset="0"/>
            </a:endParaRPr>
          </a:p>
        </p:txBody>
      </p:sp>
      <p:sp>
        <p:nvSpPr>
          <p:cNvPr id="16" name="Rectangle 15">
            <a:extLst>
              <a:ext uri="{FF2B5EF4-FFF2-40B4-BE49-F238E27FC236}">
                <a16:creationId xmlns:a16="http://schemas.microsoft.com/office/drawing/2014/main" id="{AC01341B-7283-4C35-944E-2A08B3037681}"/>
              </a:ext>
            </a:extLst>
          </p:cNvPr>
          <p:cNvSpPr/>
          <p:nvPr/>
        </p:nvSpPr>
        <p:spPr>
          <a:xfrm>
            <a:off x="3002516" y="3861048"/>
            <a:ext cx="561372" cy="461665"/>
          </a:xfrm>
          <a:prstGeom prst="rect">
            <a:avLst/>
          </a:prstGeom>
        </p:spPr>
        <p:txBody>
          <a:bodyPr wrap="none">
            <a:spAutoFit/>
          </a:bodyPr>
          <a:lstStyle/>
          <a:p>
            <a:pPr>
              <a:buNone/>
            </a:pPr>
            <a:r>
              <a:rPr lang="en-GB" sz="2400" dirty="0">
                <a:solidFill>
                  <a:srgbClr val="00628C"/>
                </a:solidFill>
                <a:latin typeface="Myriad Pro" panose="020B0503030403020204" pitchFamily="34" charset="0"/>
                <a:ea typeface="Times New Roman" panose="02020603050405020304" pitchFamily="18" charset="0"/>
                <a:cs typeface="Times New Roman" panose="02020603050405020304" pitchFamily="18" charset="0"/>
              </a:rPr>
              <a:t>– 4</a:t>
            </a:r>
            <a:endParaRPr lang="en-GB" sz="2400" dirty="0">
              <a:solidFill>
                <a:srgbClr val="00628C"/>
              </a:solidFill>
              <a:latin typeface="Myriad Pro" panose="020B0503030403020204" pitchFamily="34" charset="0"/>
            </a:endParaRPr>
          </a:p>
        </p:txBody>
      </p:sp>
      <p:sp>
        <p:nvSpPr>
          <p:cNvPr id="17" name="Rectangle 16">
            <a:extLst>
              <a:ext uri="{FF2B5EF4-FFF2-40B4-BE49-F238E27FC236}">
                <a16:creationId xmlns:a16="http://schemas.microsoft.com/office/drawing/2014/main" id="{3F821448-1C79-496B-B425-031624DDD6D1}"/>
              </a:ext>
            </a:extLst>
          </p:cNvPr>
          <p:cNvSpPr/>
          <p:nvPr/>
        </p:nvSpPr>
        <p:spPr>
          <a:xfrm>
            <a:off x="3563888" y="5589240"/>
            <a:ext cx="2361544" cy="461665"/>
          </a:xfrm>
          <a:prstGeom prst="rect">
            <a:avLst/>
          </a:prstGeom>
        </p:spPr>
        <p:txBody>
          <a:bodyPr wrap="none">
            <a:spAutoFit/>
          </a:bodyPr>
          <a:lstStyle/>
          <a:p>
            <a:pP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14 – 4 – 4 – 4 = 2</a:t>
            </a:r>
            <a:endParaRPr lang="en-GB" sz="2400" dirty="0">
              <a:latin typeface="Myriad Pro" panose="020B0503030403020204" pitchFamily="34" charset="0"/>
            </a:endParaRPr>
          </a:p>
        </p:txBody>
      </p:sp>
      <p:sp>
        <p:nvSpPr>
          <p:cNvPr id="18" name="Rectangle 17">
            <a:extLst>
              <a:ext uri="{FF2B5EF4-FFF2-40B4-BE49-F238E27FC236}">
                <a16:creationId xmlns:a16="http://schemas.microsoft.com/office/drawing/2014/main" id="{5A9B15D3-DC7A-4AB7-9DB9-B0B1CFF35202}"/>
              </a:ext>
            </a:extLst>
          </p:cNvPr>
          <p:cNvSpPr/>
          <p:nvPr/>
        </p:nvSpPr>
        <p:spPr>
          <a:xfrm>
            <a:off x="3563887" y="5969285"/>
            <a:ext cx="2294763" cy="461665"/>
          </a:xfrm>
          <a:prstGeom prst="rect">
            <a:avLst/>
          </a:prstGeom>
        </p:spPr>
        <p:txBody>
          <a:bodyPr wrap="square">
            <a:spAutoFit/>
          </a:bodyPr>
          <a:lstStyle/>
          <a:p>
            <a:pP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14 ÷ 4 =</a:t>
            </a:r>
            <a:r>
              <a:rPr lang="en-GB" sz="2400" dirty="0">
                <a:latin typeface="Myriad Pro" panose="020B0503030403020204" pitchFamily="34" charset="0"/>
                <a:ea typeface="Myriad Pro Semibold" charset="0"/>
                <a:cs typeface="Myriad Pro Semibold" charset="0"/>
              </a:rPr>
              <a:t> </a:t>
            </a:r>
            <a:r>
              <a:rPr lang="en-GB" sz="2400" dirty="0">
                <a:latin typeface="Myriad Pro" panose="020B0503030403020204" pitchFamily="34" charset="0"/>
                <a:ea typeface="Times New Roman" panose="02020603050405020304" pitchFamily="18" charset="0"/>
                <a:cs typeface="Times New Roman" panose="02020603050405020304" pitchFamily="18" charset="0"/>
              </a:rPr>
              <a:t>3 r 2</a:t>
            </a:r>
            <a:endParaRPr lang="en-GB" sz="2400" dirty="0">
              <a:latin typeface="Myriad Pro" panose="020B0503030403020204" pitchFamily="34" charset="0"/>
            </a:endParaRPr>
          </a:p>
        </p:txBody>
      </p:sp>
      <p:sp>
        <p:nvSpPr>
          <p:cNvPr id="19" name="Rectangle 18">
            <a:extLst>
              <a:ext uri="{FF2B5EF4-FFF2-40B4-BE49-F238E27FC236}">
                <a16:creationId xmlns:a16="http://schemas.microsoft.com/office/drawing/2014/main" id="{542B4E63-686D-45D6-8355-C231F80644B8}"/>
              </a:ext>
            </a:extLst>
          </p:cNvPr>
          <p:cNvSpPr/>
          <p:nvPr/>
        </p:nvSpPr>
        <p:spPr>
          <a:xfrm>
            <a:off x="6628750" y="5022899"/>
            <a:ext cx="498855" cy="461665"/>
          </a:xfrm>
          <a:prstGeom prst="rect">
            <a:avLst/>
          </a:prstGeom>
        </p:spPr>
        <p:txBody>
          <a:bodyPr wrap="none">
            <a:spAutoFit/>
          </a:bodyPr>
          <a:lstStyle/>
          <a:p>
            <a:pPr algn="ct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12</a:t>
            </a:r>
            <a:endParaRPr lang="en-GB" sz="2400" dirty="0"/>
          </a:p>
        </p:txBody>
      </p:sp>
      <p:sp>
        <p:nvSpPr>
          <p:cNvPr id="20" name="Rectangle 19">
            <a:extLst>
              <a:ext uri="{FF2B5EF4-FFF2-40B4-BE49-F238E27FC236}">
                <a16:creationId xmlns:a16="http://schemas.microsoft.com/office/drawing/2014/main" id="{AD63FBD2-26AB-4C10-BF42-E8CBEDA8E475}"/>
              </a:ext>
            </a:extLst>
          </p:cNvPr>
          <p:cNvSpPr/>
          <p:nvPr/>
        </p:nvSpPr>
        <p:spPr>
          <a:xfrm>
            <a:off x="6180774" y="5022899"/>
            <a:ext cx="498855" cy="461665"/>
          </a:xfrm>
          <a:prstGeom prst="rect">
            <a:avLst/>
          </a:prstGeom>
        </p:spPr>
        <p:txBody>
          <a:bodyPr wrap="none">
            <a:spAutoFit/>
          </a:bodyPr>
          <a:lstStyle/>
          <a:p>
            <a:pPr algn="ct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11</a:t>
            </a:r>
            <a:endParaRPr lang="en-GB" sz="2400" dirty="0"/>
          </a:p>
        </p:txBody>
      </p:sp>
      <p:sp>
        <p:nvSpPr>
          <p:cNvPr id="21" name="Rectangle 20">
            <a:extLst>
              <a:ext uri="{FF2B5EF4-FFF2-40B4-BE49-F238E27FC236}">
                <a16:creationId xmlns:a16="http://schemas.microsoft.com/office/drawing/2014/main" id="{924560AE-0592-4AEE-849A-70F10EA06589}"/>
              </a:ext>
            </a:extLst>
          </p:cNvPr>
          <p:cNvSpPr/>
          <p:nvPr/>
        </p:nvSpPr>
        <p:spPr>
          <a:xfrm>
            <a:off x="4904701" y="5022899"/>
            <a:ext cx="341760" cy="461665"/>
          </a:xfrm>
          <a:prstGeom prst="rect">
            <a:avLst/>
          </a:prstGeom>
        </p:spPr>
        <p:txBody>
          <a:bodyPr wrap="none">
            <a:spAutoFit/>
          </a:bodyPr>
          <a:lstStyle/>
          <a:p>
            <a:pPr algn="ct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8</a:t>
            </a:r>
            <a:endParaRPr lang="en-GB" sz="2400" dirty="0"/>
          </a:p>
        </p:txBody>
      </p:sp>
      <p:sp>
        <p:nvSpPr>
          <p:cNvPr id="22" name="Rectangle 21">
            <a:extLst>
              <a:ext uri="{FF2B5EF4-FFF2-40B4-BE49-F238E27FC236}">
                <a16:creationId xmlns:a16="http://schemas.microsoft.com/office/drawing/2014/main" id="{6D73A6EE-7250-41A5-B305-65241DAE739F}"/>
              </a:ext>
            </a:extLst>
          </p:cNvPr>
          <p:cNvSpPr/>
          <p:nvPr/>
        </p:nvSpPr>
        <p:spPr>
          <a:xfrm>
            <a:off x="5353429" y="5022899"/>
            <a:ext cx="341760" cy="461665"/>
          </a:xfrm>
          <a:prstGeom prst="rect">
            <a:avLst/>
          </a:prstGeom>
        </p:spPr>
        <p:txBody>
          <a:bodyPr wrap="none">
            <a:spAutoFit/>
          </a:bodyPr>
          <a:lstStyle/>
          <a:p>
            <a:pPr algn="ct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9</a:t>
            </a:r>
            <a:endParaRPr lang="en-GB" sz="2400" dirty="0"/>
          </a:p>
        </p:txBody>
      </p:sp>
      <p:sp>
        <p:nvSpPr>
          <p:cNvPr id="23" name="Rectangle 22">
            <a:extLst>
              <a:ext uri="{FF2B5EF4-FFF2-40B4-BE49-F238E27FC236}">
                <a16:creationId xmlns:a16="http://schemas.microsoft.com/office/drawing/2014/main" id="{5965180C-16FA-44D3-9229-666AD56E3770}"/>
              </a:ext>
            </a:extLst>
          </p:cNvPr>
          <p:cNvSpPr/>
          <p:nvPr/>
        </p:nvSpPr>
        <p:spPr>
          <a:xfrm>
            <a:off x="5742070" y="5022899"/>
            <a:ext cx="498855" cy="461665"/>
          </a:xfrm>
          <a:prstGeom prst="rect">
            <a:avLst/>
          </a:prstGeom>
        </p:spPr>
        <p:txBody>
          <a:bodyPr wrap="none">
            <a:spAutoFit/>
          </a:bodyPr>
          <a:lstStyle/>
          <a:p>
            <a:pPr algn="ct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10</a:t>
            </a:r>
            <a:endParaRPr lang="en-GB" sz="2400" dirty="0"/>
          </a:p>
        </p:txBody>
      </p:sp>
      <p:sp>
        <p:nvSpPr>
          <p:cNvPr id="24" name="Rectangle 23">
            <a:extLst>
              <a:ext uri="{FF2B5EF4-FFF2-40B4-BE49-F238E27FC236}">
                <a16:creationId xmlns:a16="http://schemas.microsoft.com/office/drawing/2014/main" id="{51D8B1E8-2547-4D7B-9891-12F592F8353B}"/>
              </a:ext>
            </a:extLst>
          </p:cNvPr>
          <p:cNvSpPr/>
          <p:nvPr/>
        </p:nvSpPr>
        <p:spPr>
          <a:xfrm>
            <a:off x="4461760" y="5022899"/>
            <a:ext cx="341760" cy="461665"/>
          </a:xfrm>
          <a:prstGeom prst="rect">
            <a:avLst/>
          </a:prstGeom>
        </p:spPr>
        <p:txBody>
          <a:bodyPr wrap="none">
            <a:spAutoFit/>
          </a:bodyPr>
          <a:lstStyle/>
          <a:p>
            <a:pPr algn="ct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7</a:t>
            </a:r>
            <a:endParaRPr lang="en-GB" sz="2400" dirty="0"/>
          </a:p>
        </p:txBody>
      </p:sp>
      <p:sp>
        <p:nvSpPr>
          <p:cNvPr id="25" name="Rectangle 24">
            <a:extLst>
              <a:ext uri="{FF2B5EF4-FFF2-40B4-BE49-F238E27FC236}">
                <a16:creationId xmlns:a16="http://schemas.microsoft.com/office/drawing/2014/main" id="{42C9DB8C-2D0C-4893-B06D-12385832CE74}"/>
              </a:ext>
            </a:extLst>
          </p:cNvPr>
          <p:cNvSpPr/>
          <p:nvPr/>
        </p:nvSpPr>
        <p:spPr>
          <a:xfrm>
            <a:off x="3118437" y="5022899"/>
            <a:ext cx="341760" cy="461665"/>
          </a:xfrm>
          <a:prstGeom prst="rect">
            <a:avLst/>
          </a:prstGeom>
        </p:spPr>
        <p:txBody>
          <a:bodyPr wrap="none">
            <a:spAutoFit/>
          </a:bodyPr>
          <a:lstStyle/>
          <a:p>
            <a:pPr algn="ct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4</a:t>
            </a:r>
            <a:endParaRPr lang="en-GB" sz="2400" dirty="0"/>
          </a:p>
        </p:txBody>
      </p:sp>
      <p:sp>
        <p:nvSpPr>
          <p:cNvPr id="26" name="Rectangle 25">
            <a:extLst>
              <a:ext uri="{FF2B5EF4-FFF2-40B4-BE49-F238E27FC236}">
                <a16:creationId xmlns:a16="http://schemas.microsoft.com/office/drawing/2014/main" id="{58F1C58F-5DAD-45B5-82F4-6BA86663D02F}"/>
              </a:ext>
            </a:extLst>
          </p:cNvPr>
          <p:cNvSpPr/>
          <p:nvPr/>
        </p:nvSpPr>
        <p:spPr>
          <a:xfrm>
            <a:off x="3566413" y="5022899"/>
            <a:ext cx="341760" cy="461665"/>
          </a:xfrm>
          <a:prstGeom prst="rect">
            <a:avLst/>
          </a:prstGeom>
        </p:spPr>
        <p:txBody>
          <a:bodyPr wrap="none">
            <a:spAutoFit/>
          </a:bodyPr>
          <a:lstStyle/>
          <a:p>
            <a:pPr algn="ct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5</a:t>
            </a:r>
            <a:endParaRPr lang="en-GB" sz="2400" dirty="0"/>
          </a:p>
        </p:txBody>
      </p:sp>
      <p:sp>
        <p:nvSpPr>
          <p:cNvPr id="27" name="Rectangle 26">
            <a:extLst>
              <a:ext uri="{FF2B5EF4-FFF2-40B4-BE49-F238E27FC236}">
                <a16:creationId xmlns:a16="http://schemas.microsoft.com/office/drawing/2014/main" id="{8590862C-FFF0-4611-A3A5-790424150E9D}"/>
              </a:ext>
            </a:extLst>
          </p:cNvPr>
          <p:cNvSpPr/>
          <p:nvPr/>
        </p:nvSpPr>
        <p:spPr>
          <a:xfrm>
            <a:off x="4022401" y="5022899"/>
            <a:ext cx="341760" cy="461665"/>
          </a:xfrm>
          <a:prstGeom prst="rect">
            <a:avLst/>
          </a:prstGeom>
        </p:spPr>
        <p:txBody>
          <a:bodyPr wrap="square">
            <a:spAutoFit/>
          </a:bodyPr>
          <a:lstStyle/>
          <a:p>
            <a:pPr algn="ct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6</a:t>
            </a:r>
            <a:endParaRPr lang="en-GB" sz="2400" dirty="0"/>
          </a:p>
        </p:txBody>
      </p:sp>
      <p:sp>
        <p:nvSpPr>
          <p:cNvPr id="28" name="Rectangle 27">
            <a:extLst>
              <a:ext uri="{FF2B5EF4-FFF2-40B4-BE49-F238E27FC236}">
                <a16:creationId xmlns:a16="http://schemas.microsoft.com/office/drawing/2014/main" id="{2D895F89-07DC-4E68-B148-BAC146A9A477}"/>
              </a:ext>
            </a:extLst>
          </p:cNvPr>
          <p:cNvSpPr/>
          <p:nvPr/>
        </p:nvSpPr>
        <p:spPr>
          <a:xfrm>
            <a:off x="2656227" y="5022899"/>
            <a:ext cx="341760" cy="461665"/>
          </a:xfrm>
          <a:prstGeom prst="rect">
            <a:avLst/>
          </a:prstGeom>
        </p:spPr>
        <p:txBody>
          <a:bodyPr wrap="none">
            <a:spAutoFit/>
          </a:bodyPr>
          <a:lstStyle/>
          <a:p>
            <a:pPr algn="ct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3</a:t>
            </a:r>
            <a:endParaRPr lang="en-GB" sz="2400" dirty="0"/>
          </a:p>
        </p:txBody>
      </p:sp>
      <p:sp>
        <p:nvSpPr>
          <p:cNvPr id="29" name="Rectangle 28">
            <a:extLst>
              <a:ext uri="{FF2B5EF4-FFF2-40B4-BE49-F238E27FC236}">
                <a16:creationId xmlns:a16="http://schemas.microsoft.com/office/drawing/2014/main" id="{C5DDCFD4-A3F1-428C-BE57-09A4947991C6}"/>
              </a:ext>
            </a:extLst>
          </p:cNvPr>
          <p:cNvSpPr/>
          <p:nvPr/>
        </p:nvSpPr>
        <p:spPr>
          <a:xfrm>
            <a:off x="1340457" y="5022899"/>
            <a:ext cx="341760" cy="461665"/>
          </a:xfrm>
          <a:prstGeom prst="rect">
            <a:avLst/>
          </a:prstGeom>
        </p:spPr>
        <p:txBody>
          <a:bodyPr wrap="none">
            <a:spAutoFit/>
          </a:bodyPr>
          <a:lstStyle/>
          <a:p>
            <a:pPr algn="ct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0</a:t>
            </a:r>
            <a:endParaRPr lang="en-GB" sz="2400" dirty="0"/>
          </a:p>
        </p:txBody>
      </p:sp>
      <p:sp>
        <p:nvSpPr>
          <p:cNvPr id="30" name="Rectangle 29">
            <a:extLst>
              <a:ext uri="{FF2B5EF4-FFF2-40B4-BE49-F238E27FC236}">
                <a16:creationId xmlns:a16="http://schemas.microsoft.com/office/drawing/2014/main" id="{313F19DF-D688-46B5-AC2D-20B0C17BBE09}"/>
              </a:ext>
            </a:extLst>
          </p:cNvPr>
          <p:cNvSpPr/>
          <p:nvPr/>
        </p:nvSpPr>
        <p:spPr>
          <a:xfrm>
            <a:off x="1767104" y="5022899"/>
            <a:ext cx="341760" cy="461665"/>
          </a:xfrm>
          <a:prstGeom prst="rect">
            <a:avLst/>
          </a:prstGeom>
        </p:spPr>
        <p:txBody>
          <a:bodyPr wrap="none">
            <a:spAutoFit/>
          </a:bodyPr>
          <a:lstStyle/>
          <a:p>
            <a:pPr algn="ct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1</a:t>
            </a:r>
            <a:endParaRPr lang="en-GB" sz="2400" dirty="0"/>
          </a:p>
        </p:txBody>
      </p:sp>
      <p:sp>
        <p:nvSpPr>
          <p:cNvPr id="31" name="Rectangle 30">
            <a:extLst>
              <a:ext uri="{FF2B5EF4-FFF2-40B4-BE49-F238E27FC236}">
                <a16:creationId xmlns:a16="http://schemas.microsoft.com/office/drawing/2014/main" id="{44F358B9-DE96-4C9E-84E0-1752F87C4017}"/>
              </a:ext>
            </a:extLst>
          </p:cNvPr>
          <p:cNvSpPr/>
          <p:nvPr/>
        </p:nvSpPr>
        <p:spPr>
          <a:xfrm>
            <a:off x="2205129" y="5022899"/>
            <a:ext cx="341760" cy="461665"/>
          </a:xfrm>
          <a:prstGeom prst="rect">
            <a:avLst/>
          </a:prstGeom>
        </p:spPr>
        <p:txBody>
          <a:bodyPr wrap="none">
            <a:spAutoFit/>
          </a:bodyPr>
          <a:lstStyle/>
          <a:p>
            <a:pPr algn="ct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2</a:t>
            </a:r>
            <a:endParaRPr lang="en-GB" sz="2400" dirty="0"/>
          </a:p>
        </p:txBody>
      </p:sp>
      <p:pic>
        <p:nvPicPr>
          <p:cNvPr id="32" name="Picture 31">
            <a:extLst>
              <a:ext uri="{FF2B5EF4-FFF2-40B4-BE49-F238E27FC236}">
                <a16:creationId xmlns:a16="http://schemas.microsoft.com/office/drawing/2014/main" id="{C58CC58B-6598-4BEC-8D76-59B847852B4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71208" y="2201208"/>
            <a:ext cx="600374" cy="587323"/>
          </a:xfrm>
          <a:prstGeom prst="rect">
            <a:avLst/>
          </a:prstGeom>
        </p:spPr>
      </p:pic>
      <p:pic>
        <p:nvPicPr>
          <p:cNvPr id="33" name="Picture 32">
            <a:extLst>
              <a:ext uri="{FF2B5EF4-FFF2-40B4-BE49-F238E27FC236}">
                <a16:creationId xmlns:a16="http://schemas.microsoft.com/office/drawing/2014/main" id="{80D866CB-BB6D-401F-92AF-EA91FB12AE8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03648" y="1543108"/>
            <a:ext cx="600374" cy="587323"/>
          </a:xfrm>
          <a:prstGeom prst="rect">
            <a:avLst/>
          </a:prstGeom>
        </p:spPr>
      </p:pic>
      <p:sp>
        <p:nvSpPr>
          <p:cNvPr id="36" name="Rectangle 35">
            <a:extLst>
              <a:ext uri="{FF2B5EF4-FFF2-40B4-BE49-F238E27FC236}">
                <a16:creationId xmlns:a16="http://schemas.microsoft.com/office/drawing/2014/main" id="{36CD978C-F834-4670-9108-39C46C8B437C}"/>
              </a:ext>
            </a:extLst>
          </p:cNvPr>
          <p:cNvSpPr/>
          <p:nvPr/>
        </p:nvSpPr>
        <p:spPr>
          <a:xfrm>
            <a:off x="7073098" y="5022899"/>
            <a:ext cx="498855" cy="461665"/>
          </a:xfrm>
          <a:prstGeom prst="rect">
            <a:avLst/>
          </a:prstGeom>
        </p:spPr>
        <p:txBody>
          <a:bodyPr wrap="none">
            <a:spAutoFit/>
          </a:bodyPr>
          <a:lstStyle/>
          <a:p>
            <a:pPr algn="ct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13</a:t>
            </a:r>
            <a:endParaRPr lang="en-GB" sz="2400" dirty="0"/>
          </a:p>
        </p:txBody>
      </p:sp>
      <p:sp>
        <p:nvSpPr>
          <p:cNvPr id="37" name="Rectangle 36">
            <a:extLst>
              <a:ext uri="{FF2B5EF4-FFF2-40B4-BE49-F238E27FC236}">
                <a16:creationId xmlns:a16="http://schemas.microsoft.com/office/drawing/2014/main" id="{7BB7DF9E-5B9E-4FBC-BEDC-985FD76A22E6}"/>
              </a:ext>
            </a:extLst>
          </p:cNvPr>
          <p:cNvSpPr/>
          <p:nvPr/>
        </p:nvSpPr>
        <p:spPr>
          <a:xfrm>
            <a:off x="7529529" y="5022899"/>
            <a:ext cx="498855" cy="461665"/>
          </a:xfrm>
          <a:prstGeom prst="rect">
            <a:avLst/>
          </a:prstGeom>
        </p:spPr>
        <p:txBody>
          <a:bodyPr wrap="none">
            <a:spAutoFit/>
          </a:bodyPr>
          <a:lstStyle/>
          <a:p>
            <a:pPr algn="ct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14</a:t>
            </a:r>
            <a:endParaRPr lang="en-GB" sz="2400" dirty="0"/>
          </a:p>
        </p:txBody>
      </p:sp>
      <p:pic>
        <p:nvPicPr>
          <p:cNvPr id="40" name="Picture 39">
            <a:extLst>
              <a:ext uri="{FF2B5EF4-FFF2-40B4-BE49-F238E27FC236}">
                <a16:creationId xmlns:a16="http://schemas.microsoft.com/office/drawing/2014/main" id="{C9A7444E-1E7D-4C56-AD11-86055DD097B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42902" y="2917007"/>
            <a:ext cx="1225521" cy="1304081"/>
          </a:xfrm>
          <a:prstGeom prst="rect">
            <a:avLst/>
          </a:prstGeom>
        </p:spPr>
      </p:pic>
      <p:pic>
        <p:nvPicPr>
          <p:cNvPr id="7" name="Picture 6">
            <a:extLst>
              <a:ext uri="{FF2B5EF4-FFF2-40B4-BE49-F238E27FC236}">
                <a16:creationId xmlns:a16="http://schemas.microsoft.com/office/drawing/2014/main" id="{2866B9BF-9D85-474C-BDE2-B546454F689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478622" y="4841363"/>
            <a:ext cx="6424796" cy="181536"/>
          </a:xfrm>
          <a:prstGeom prst="rect">
            <a:avLst/>
          </a:prstGeom>
        </p:spPr>
      </p:pic>
    </p:spTree>
    <p:extLst>
      <p:ext uri="{BB962C8B-B14F-4D97-AF65-F5344CB8AC3E}">
        <p14:creationId xmlns:p14="http://schemas.microsoft.com/office/powerpoint/2010/main" val="547798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xit" presetSubtype="0" fill="hold" grpId="1" nodeType="afterEffect">
                                  <p:stCondLst>
                                    <p:cond delay="200"/>
                                  </p:stCondLst>
                                  <p:childTnLst>
                                    <p:animEffect transition="out" filter="fade">
                                      <p:cBhvr>
                                        <p:cTn id="10" dur="500"/>
                                        <p:tgtEl>
                                          <p:spTgt spid="13"/>
                                        </p:tgtEl>
                                      </p:cBhvr>
                                    </p:animEffect>
                                    <p:set>
                                      <p:cBhvr>
                                        <p:cTn id="11" dur="1" fill="hold">
                                          <p:stCondLst>
                                            <p:cond delay="499"/>
                                          </p:stCondLst>
                                        </p:cTn>
                                        <p:tgtEl>
                                          <p:spTgt spid="13"/>
                                        </p:tgtEl>
                                        <p:attrNameLst>
                                          <p:attrName>style.visibility</p:attrName>
                                        </p:attrNameLst>
                                      </p:cBhvr>
                                      <p:to>
                                        <p:strVal val="hidden"/>
                                      </p:to>
                                    </p:set>
                                  </p:childTnLst>
                                </p:cTn>
                              </p:par>
                              <p:par>
                                <p:cTn id="12" presetID="10" presetClass="exit" presetSubtype="0" fill="hold" nodeType="withEffect">
                                  <p:stCondLst>
                                    <p:cond delay="200"/>
                                  </p:stCondLst>
                                  <p:childTnLst>
                                    <p:animEffect transition="out" filter="fade">
                                      <p:cBhvr>
                                        <p:cTn id="13" dur="500"/>
                                        <p:tgtEl>
                                          <p:spTgt spid="6"/>
                                        </p:tgtEl>
                                      </p:cBhvr>
                                    </p:animEffect>
                                    <p:set>
                                      <p:cBhvr>
                                        <p:cTn id="14" dur="1" fill="hold">
                                          <p:stCondLst>
                                            <p:cond delay="499"/>
                                          </p:stCondLst>
                                        </p:cTn>
                                        <p:tgtEl>
                                          <p:spTgt spid="6"/>
                                        </p:tgtEl>
                                        <p:attrNameLst>
                                          <p:attrName>style.visibility</p:attrName>
                                        </p:attrNameLst>
                                      </p:cBhvr>
                                      <p:to>
                                        <p:strVal val="hidden"/>
                                      </p:to>
                                    </p:set>
                                  </p:childTnLst>
                                </p:cTn>
                              </p:par>
                            </p:childTnLst>
                          </p:cTn>
                        </p:par>
                        <p:par>
                          <p:cTn id="15" fill="hold">
                            <p:stCondLst>
                              <p:cond delay="1200"/>
                            </p:stCondLst>
                            <p:childTnLst>
                              <p:par>
                                <p:cTn id="16" presetID="22" presetClass="entr" presetSubtype="2" fill="hold" nodeType="afterEffect">
                                  <p:stCondLst>
                                    <p:cond delay="200"/>
                                  </p:stCondLst>
                                  <p:childTnLst>
                                    <p:set>
                                      <p:cBhvr>
                                        <p:cTn id="17" dur="1" fill="hold">
                                          <p:stCondLst>
                                            <p:cond delay="0"/>
                                          </p:stCondLst>
                                        </p:cTn>
                                        <p:tgtEl>
                                          <p:spTgt spid="10"/>
                                        </p:tgtEl>
                                        <p:attrNameLst>
                                          <p:attrName>style.visibility</p:attrName>
                                        </p:attrNameLst>
                                      </p:cBhvr>
                                      <p:to>
                                        <p:strVal val="visible"/>
                                      </p:to>
                                    </p:set>
                                    <p:animEffect transition="in" filter="wipe(right)">
                                      <p:cBhvr>
                                        <p:cTn id="18" dur="500"/>
                                        <p:tgtEl>
                                          <p:spTgt spid="10"/>
                                        </p:tgtEl>
                                      </p:cBhvr>
                                    </p:animEffect>
                                  </p:childTnLst>
                                </p:cTn>
                              </p:par>
                              <p:par>
                                <p:cTn id="19" presetID="10" presetClass="entr" presetSubtype="0" fill="hold" grpId="0" nodeType="withEffect">
                                  <p:stCondLst>
                                    <p:cond delay="20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par>
                          <p:cTn id="27" fill="hold">
                            <p:stCondLst>
                              <p:cond delay="500"/>
                            </p:stCondLst>
                            <p:childTnLst>
                              <p:par>
                                <p:cTn id="28" presetID="10" presetClass="exit" presetSubtype="0" fill="hold" grpId="1" nodeType="afterEffect">
                                  <p:stCondLst>
                                    <p:cond delay="200"/>
                                  </p:stCondLst>
                                  <p:childTnLst>
                                    <p:animEffect transition="out" filter="fade">
                                      <p:cBhvr>
                                        <p:cTn id="29" dur="500"/>
                                        <p:tgtEl>
                                          <p:spTgt spid="12"/>
                                        </p:tgtEl>
                                      </p:cBhvr>
                                    </p:animEffect>
                                    <p:set>
                                      <p:cBhvr>
                                        <p:cTn id="30" dur="1" fill="hold">
                                          <p:stCondLst>
                                            <p:cond delay="499"/>
                                          </p:stCondLst>
                                        </p:cTn>
                                        <p:tgtEl>
                                          <p:spTgt spid="12"/>
                                        </p:tgtEl>
                                        <p:attrNameLst>
                                          <p:attrName>style.visibility</p:attrName>
                                        </p:attrNameLst>
                                      </p:cBhvr>
                                      <p:to>
                                        <p:strVal val="hidden"/>
                                      </p:to>
                                    </p:set>
                                  </p:childTnLst>
                                </p:cTn>
                              </p:par>
                              <p:par>
                                <p:cTn id="31" presetID="10" presetClass="exit" presetSubtype="0" fill="hold" nodeType="withEffect">
                                  <p:stCondLst>
                                    <p:cond delay="200"/>
                                  </p:stCondLst>
                                  <p:childTnLst>
                                    <p:animEffect transition="out" filter="fade">
                                      <p:cBhvr>
                                        <p:cTn id="32" dur="500"/>
                                        <p:tgtEl>
                                          <p:spTgt spid="5"/>
                                        </p:tgtEl>
                                      </p:cBhvr>
                                    </p:animEffect>
                                    <p:set>
                                      <p:cBhvr>
                                        <p:cTn id="33" dur="1" fill="hold">
                                          <p:stCondLst>
                                            <p:cond delay="499"/>
                                          </p:stCondLst>
                                        </p:cTn>
                                        <p:tgtEl>
                                          <p:spTgt spid="5"/>
                                        </p:tgtEl>
                                        <p:attrNameLst>
                                          <p:attrName>style.visibility</p:attrName>
                                        </p:attrNameLst>
                                      </p:cBhvr>
                                      <p:to>
                                        <p:strVal val="hidden"/>
                                      </p:to>
                                    </p:set>
                                  </p:childTnLst>
                                </p:cTn>
                              </p:par>
                            </p:childTnLst>
                          </p:cTn>
                        </p:par>
                        <p:par>
                          <p:cTn id="34" fill="hold">
                            <p:stCondLst>
                              <p:cond delay="1200"/>
                            </p:stCondLst>
                            <p:childTnLst>
                              <p:par>
                                <p:cTn id="35" presetID="22" presetClass="entr" presetSubtype="2" fill="hold" nodeType="afterEffect">
                                  <p:stCondLst>
                                    <p:cond delay="200"/>
                                  </p:stCondLst>
                                  <p:childTnLst>
                                    <p:set>
                                      <p:cBhvr>
                                        <p:cTn id="36" dur="1" fill="hold">
                                          <p:stCondLst>
                                            <p:cond delay="0"/>
                                          </p:stCondLst>
                                        </p:cTn>
                                        <p:tgtEl>
                                          <p:spTgt spid="9"/>
                                        </p:tgtEl>
                                        <p:attrNameLst>
                                          <p:attrName>style.visibility</p:attrName>
                                        </p:attrNameLst>
                                      </p:cBhvr>
                                      <p:to>
                                        <p:strVal val="visible"/>
                                      </p:to>
                                    </p:set>
                                    <p:animEffect transition="in" filter="wipe(right)">
                                      <p:cBhvr>
                                        <p:cTn id="37" dur="500"/>
                                        <p:tgtEl>
                                          <p:spTgt spid="9"/>
                                        </p:tgtEl>
                                      </p:cBhvr>
                                    </p:animEffect>
                                  </p:childTnLst>
                                </p:cTn>
                              </p:par>
                              <p:par>
                                <p:cTn id="38" presetID="10" presetClass="entr" presetSubtype="0" fill="hold" grpId="0" nodeType="withEffect">
                                  <p:stCondLst>
                                    <p:cond delay="20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cTn>
                              </p:par>
                            </p:childTnLst>
                          </p:cTn>
                        </p:par>
                        <p:par>
                          <p:cTn id="46" fill="hold">
                            <p:stCondLst>
                              <p:cond delay="500"/>
                            </p:stCondLst>
                            <p:childTnLst>
                              <p:par>
                                <p:cTn id="47" presetID="10" presetClass="exit" presetSubtype="0" fill="hold" grpId="1" nodeType="afterEffect">
                                  <p:stCondLst>
                                    <p:cond delay="200"/>
                                  </p:stCondLst>
                                  <p:childTnLst>
                                    <p:animEffect transition="out" filter="fade">
                                      <p:cBhvr>
                                        <p:cTn id="48" dur="500"/>
                                        <p:tgtEl>
                                          <p:spTgt spid="11"/>
                                        </p:tgtEl>
                                      </p:cBhvr>
                                    </p:animEffect>
                                    <p:set>
                                      <p:cBhvr>
                                        <p:cTn id="49" dur="1" fill="hold">
                                          <p:stCondLst>
                                            <p:cond delay="499"/>
                                          </p:stCondLst>
                                        </p:cTn>
                                        <p:tgtEl>
                                          <p:spTgt spid="11"/>
                                        </p:tgtEl>
                                        <p:attrNameLst>
                                          <p:attrName>style.visibility</p:attrName>
                                        </p:attrNameLst>
                                      </p:cBhvr>
                                      <p:to>
                                        <p:strVal val="hidden"/>
                                      </p:to>
                                    </p:set>
                                  </p:childTnLst>
                                </p:cTn>
                              </p:par>
                              <p:par>
                                <p:cTn id="50" presetID="10" presetClass="exit" presetSubtype="0" fill="hold" nodeType="withEffect">
                                  <p:stCondLst>
                                    <p:cond delay="200"/>
                                  </p:stCondLst>
                                  <p:childTnLst>
                                    <p:animEffect transition="out" filter="fade">
                                      <p:cBhvr>
                                        <p:cTn id="51" dur="500"/>
                                        <p:tgtEl>
                                          <p:spTgt spid="4"/>
                                        </p:tgtEl>
                                      </p:cBhvr>
                                    </p:animEffect>
                                    <p:set>
                                      <p:cBhvr>
                                        <p:cTn id="52" dur="1" fill="hold">
                                          <p:stCondLst>
                                            <p:cond delay="499"/>
                                          </p:stCondLst>
                                        </p:cTn>
                                        <p:tgtEl>
                                          <p:spTgt spid="4"/>
                                        </p:tgtEl>
                                        <p:attrNameLst>
                                          <p:attrName>style.visibility</p:attrName>
                                        </p:attrNameLst>
                                      </p:cBhvr>
                                      <p:to>
                                        <p:strVal val="hidden"/>
                                      </p:to>
                                    </p:set>
                                  </p:childTnLst>
                                </p:cTn>
                              </p:par>
                            </p:childTnLst>
                          </p:cTn>
                        </p:par>
                        <p:par>
                          <p:cTn id="53" fill="hold">
                            <p:stCondLst>
                              <p:cond delay="1200"/>
                            </p:stCondLst>
                            <p:childTnLst>
                              <p:par>
                                <p:cTn id="54" presetID="22" presetClass="entr" presetSubtype="2" fill="hold" nodeType="afterEffect">
                                  <p:stCondLst>
                                    <p:cond delay="200"/>
                                  </p:stCondLst>
                                  <p:childTnLst>
                                    <p:set>
                                      <p:cBhvr>
                                        <p:cTn id="55" dur="1" fill="hold">
                                          <p:stCondLst>
                                            <p:cond delay="0"/>
                                          </p:stCondLst>
                                        </p:cTn>
                                        <p:tgtEl>
                                          <p:spTgt spid="8"/>
                                        </p:tgtEl>
                                        <p:attrNameLst>
                                          <p:attrName>style.visibility</p:attrName>
                                        </p:attrNameLst>
                                      </p:cBhvr>
                                      <p:to>
                                        <p:strVal val="visible"/>
                                      </p:to>
                                    </p:set>
                                    <p:animEffect transition="in" filter="wipe(right)">
                                      <p:cBhvr>
                                        <p:cTn id="56" dur="500"/>
                                        <p:tgtEl>
                                          <p:spTgt spid="8"/>
                                        </p:tgtEl>
                                      </p:cBhvr>
                                    </p:animEffect>
                                  </p:childTnLst>
                                </p:cTn>
                              </p:par>
                              <p:par>
                                <p:cTn id="57" presetID="10" presetClass="entr" presetSubtype="0" fill="hold" grpId="0" nodeType="withEffect">
                                  <p:stCondLst>
                                    <p:cond delay="20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500"/>
                                        <p:tgtEl>
                                          <p:spTgt spid="16"/>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fade">
                                      <p:cBhvr>
                                        <p:cTn id="64" dur="500"/>
                                        <p:tgtEl>
                                          <p:spTgt spid="4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500"/>
                                        <p:tgtEl>
                                          <p:spTgt spid="42"/>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
                                        </p:tgtEl>
                                        <p:attrNameLst>
                                          <p:attrName>style.visibility</p:attrName>
                                        </p:attrNameLst>
                                      </p:cBhvr>
                                      <p:to>
                                        <p:strVal val="visible"/>
                                      </p:to>
                                    </p:set>
                                    <p:animEffect transition="in" filter="fade">
                                      <p:cBhvr>
                                        <p:cTn id="72" dur="500"/>
                                        <p:tgtEl>
                                          <p:spTgt spid="3"/>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fade">
                                      <p:cBhvr>
                                        <p:cTn id="77" dur="500"/>
                                        <p:tgtEl>
                                          <p:spTgt spid="40"/>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fade">
                                      <p:cBhvr>
                                        <p:cTn id="82" dur="500"/>
                                        <p:tgtEl>
                                          <p:spTgt spid="17"/>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1" grpId="0" animBg="1"/>
      <p:bldP spid="11" grpId="1" animBg="1"/>
      <p:bldP spid="12" grpId="0" animBg="1"/>
      <p:bldP spid="12" grpId="1" animBg="1"/>
      <p:bldP spid="13" grpId="0" animBg="1"/>
      <p:bldP spid="13" grpId="1" animBg="1"/>
      <p:bldP spid="14"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214750-4A5F-4351-B874-51815F978AD1}"/>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2.12 </a:t>
            </a:r>
            <a:r>
              <a:rPr lang="en-GB" dirty="0"/>
              <a:t>Division with remainders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1:5</a:t>
            </a:r>
          </a:p>
        </p:txBody>
      </p:sp>
      <p:sp>
        <p:nvSpPr>
          <p:cNvPr id="3" name="Rectangle 2">
            <a:extLst>
              <a:ext uri="{FF2B5EF4-FFF2-40B4-BE49-F238E27FC236}">
                <a16:creationId xmlns:a16="http://schemas.microsoft.com/office/drawing/2014/main" id="{9E046B29-111A-4DFB-929C-C284EC389DF8}"/>
              </a:ext>
            </a:extLst>
          </p:cNvPr>
          <p:cNvSpPr/>
          <p:nvPr/>
        </p:nvSpPr>
        <p:spPr>
          <a:xfrm>
            <a:off x="325484" y="807021"/>
            <a:ext cx="8493031" cy="461665"/>
          </a:xfrm>
          <a:prstGeom prst="rect">
            <a:avLst/>
          </a:prstGeom>
        </p:spPr>
        <p:txBody>
          <a:bodyPr wrap="none">
            <a:spAutoFit/>
          </a:bodyPr>
          <a:lstStyle/>
          <a:p>
            <a:pPr algn="ctr">
              <a:buNone/>
            </a:pPr>
            <a:r>
              <a:rPr lang="en-US" sz="2400" dirty="0">
                <a:latin typeface="Myriad Pro" panose="020B0503030403020204" pitchFamily="34" charset="0"/>
                <a:ea typeface="Times New Roman" panose="02020603050405020304" pitchFamily="18" charset="0"/>
                <a:cs typeface="Times New Roman" panose="02020603050405020304" pitchFamily="18" charset="0"/>
              </a:rPr>
              <a:t>18 cars, shared equally between 3 children. How many cars each?</a:t>
            </a:r>
            <a:endParaRPr lang="en-GB" sz="2400" dirty="0">
              <a:latin typeface="Myriad Pro" panose="020B0503030403020204" pitchFamily="34" charset="0"/>
            </a:endParaRPr>
          </a:p>
        </p:txBody>
      </p:sp>
      <p:sp>
        <p:nvSpPr>
          <p:cNvPr id="4" name="Rectangle 3">
            <a:extLst>
              <a:ext uri="{FF2B5EF4-FFF2-40B4-BE49-F238E27FC236}">
                <a16:creationId xmlns:a16="http://schemas.microsoft.com/office/drawing/2014/main" id="{C87F7022-0622-4133-A5CC-590AC4918201}"/>
              </a:ext>
            </a:extLst>
          </p:cNvPr>
          <p:cNvSpPr/>
          <p:nvPr/>
        </p:nvSpPr>
        <p:spPr>
          <a:xfrm>
            <a:off x="3604427" y="1348388"/>
            <a:ext cx="1935145" cy="461665"/>
          </a:xfrm>
          <a:prstGeom prst="rect">
            <a:avLst/>
          </a:prstGeom>
        </p:spPr>
        <p:txBody>
          <a:bodyPr wrap="none">
            <a:spAutoFit/>
          </a:bodyPr>
          <a:lstStyle/>
          <a:p>
            <a:pP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18 = 	      </a:t>
            </a:r>
            <a:r>
              <a:rPr lang="en-GB" sz="2400" dirty="0">
                <a:latin typeface="Myriad Pro" panose="020B0503030403020204" pitchFamily="34" charset="0"/>
                <a:ea typeface="Myriad Pro Semibold" charset="0"/>
                <a:cs typeface="Myriad Pro Semibold" charset="0"/>
              </a:rPr>
              <a:t>×</a:t>
            </a:r>
            <a:r>
              <a:rPr lang="en-GB" sz="2400" dirty="0">
                <a:latin typeface="Myriad Pro" panose="020B0503030403020204" pitchFamily="34" charset="0"/>
                <a:ea typeface="Times New Roman" panose="02020603050405020304" pitchFamily="18" charset="0"/>
                <a:cs typeface="Times New Roman" panose="02020603050405020304" pitchFamily="18" charset="0"/>
              </a:rPr>
              <a:t> 3</a:t>
            </a:r>
            <a:endParaRPr lang="en-GB" sz="2400" dirty="0">
              <a:latin typeface="Myriad Pro" panose="020B0503030403020204" pitchFamily="34" charset="0"/>
            </a:endParaRPr>
          </a:p>
        </p:txBody>
      </p:sp>
      <p:sp>
        <p:nvSpPr>
          <p:cNvPr id="5" name="Rectangle 4">
            <a:extLst>
              <a:ext uri="{FF2B5EF4-FFF2-40B4-BE49-F238E27FC236}">
                <a16:creationId xmlns:a16="http://schemas.microsoft.com/office/drawing/2014/main" id="{2F1F059A-A9AB-4287-8124-2D15248B8211}"/>
              </a:ext>
            </a:extLst>
          </p:cNvPr>
          <p:cNvSpPr/>
          <p:nvPr/>
        </p:nvSpPr>
        <p:spPr bwMode="auto">
          <a:xfrm>
            <a:off x="4392004" y="1348389"/>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 name="TextBox 5">
            <a:extLst>
              <a:ext uri="{FF2B5EF4-FFF2-40B4-BE49-F238E27FC236}">
                <a16:creationId xmlns:a16="http://schemas.microsoft.com/office/drawing/2014/main" id="{970FAC58-F381-44CD-81FD-419C61A090CF}"/>
              </a:ext>
            </a:extLst>
          </p:cNvPr>
          <p:cNvSpPr txBox="1"/>
          <p:nvPr/>
        </p:nvSpPr>
        <p:spPr bwMode="auto">
          <a:xfrm>
            <a:off x="4451957" y="1348388"/>
            <a:ext cx="341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a:t>
            </a:r>
          </a:p>
        </p:txBody>
      </p:sp>
      <p:sp>
        <p:nvSpPr>
          <p:cNvPr id="7" name="Rectangle 6">
            <a:extLst>
              <a:ext uri="{FF2B5EF4-FFF2-40B4-BE49-F238E27FC236}">
                <a16:creationId xmlns:a16="http://schemas.microsoft.com/office/drawing/2014/main" id="{65A31E55-762C-463F-A31A-81D60AA52578}"/>
              </a:ext>
            </a:extLst>
          </p:cNvPr>
          <p:cNvSpPr/>
          <p:nvPr/>
        </p:nvSpPr>
        <p:spPr>
          <a:xfrm>
            <a:off x="957576" y="1351227"/>
            <a:ext cx="1377300" cy="461665"/>
          </a:xfrm>
          <a:prstGeom prst="rect">
            <a:avLst/>
          </a:prstGeom>
        </p:spPr>
        <p:txBody>
          <a:bodyPr wrap="none">
            <a:spAutoFit/>
          </a:bodyPr>
          <a:lstStyle/>
          <a:p>
            <a:pP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18 = 3 </a:t>
            </a:r>
            <a:r>
              <a:rPr lang="en-GB" sz="2400" dirty="0">
                <a:latin typeface="Myriad Pro" panose="020B0503030403020204" pitchFamily="34" charset="0"/>
                <a:ea typeface="Myriad Pro Semibold" charset="0"/>
                <a:cs typeface="Myriad Pro Semibold" charset="0"/>
              </a:rPr>
              <a:t>× </a:t>
            </a:r>
            <a:r>
              <a:rPr lang="en-GB" sz="2400" dirty="0">
                <a:latin typeface="Myriad Pro" panose="020B0503030403020204" pitchFamily="34" charset="0"/>
                <a:ea typeface="Times New Roman" panose="02020603050405020304" pitchFamily="18" charset="0"/>
                <a:cs typeface="Times New Roman" panose="02020603050405020304" pitchFamily="18" charset="0"/>
              </a:rPr>
              <a:t> </a:t>
            </a:r>
            <a:endParaRPr lang="en-GB" sz="2400" dirty="0">
              <a:latin typeface="Myriad Pro" panose="020B0503030403020204" pitchFamily="34" charset="0"/>
            </a:endParaRPr>
          </a:p>
        </p:txBody>
      </p:sp>
      <p:sp>
        <p:nvSpPr>
          <p:cNvPr id="8" name="Rectangle 7">
            <a:extLst>
              <a:ext uri="{FF2B5EF4-FFF2-40B4-BE49-F238E27FC236}">
                <a16:creationId xmlns:a16="http://schemas.microsoft.com/office/drawing/2014/main" id="{DF17577C-93F2-4EDD-85FE-683C80392E87}"/>
              </a:ext>
            </a:extLst>
          </p:cNvPr>
          <p:cNvSpPr/>
          <p:nvPr/>
        </p:nvSpPr>
        <p:spPr bwMode="auto">
          <a:xfrm>
            <a:off x="2234035" y="1378869"/>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 name="TextBox 8">
            <a:extLst>
              <a:ext uri="{FF2B5EF4-FFF2-40B4-BE49-F238E27FC236}">
                <a16:creationId xmlns:a16="http://schemas.microsoft.com/office/drawing/2014/main" id="{8A175967-79BC-4299-B2B2-20987C3F1423}"/>
              </a:ext>
            </a:extLst>
          </p:cNvPr>
          <p:cNvSpPr txBox="1"/>
          <p:nvPr/>
        </p:nvSpPr>
        <p:spPr bwMode="auto">
          <a:xfrm>
            <a:off x="2293988" y="1378868"/>
            <a:ext cx="341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a:t>
            </a:r>
          </a:p>
        </p:txBody>
      </p:sp>
      <p:sp>
        <p:nvSpPr>
          <p:cNvPr id="10" name="Rectangle 9">
            <a:extLst>
              <a:ext uri="{FF2B5EF4-FFF2-40B4-BE49-F238E27FC236}">
                <a16:creationId xmlns:a16="http://schemas.microsoft.com/office/drawing/2014/main" id="{A401A153-5AA1-464D-9500-12B5D8C39ABD}"/>
              </a:ext>
            </a:extLst>
          </p:cNvPr>
          <p:cNvSpPr/>
          <p:nvPr/>
        </p:nvSpPr>
        <p:spPr>
          <a:xfrm>
            <a:off x="6170570" y="1340768"/>
            <a:ext cx="1335622" cy="461665"/>
          </a:xfrm>
          <a:prstGeom prst="rect">
            <a:avLst/>
          </a:prstGeom>
        </p:spPr>
        <p:txBody>
          <a:bodyPr wrap="none">
            <a:spAutoFit/>
          </a:bodyPr>
          <a:lstStyle/>
          <a:p>
            <a:pP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18 ÷ 3 =</a:t>
            </a:r>
            <a:r>
              <a:rPr lang="en-GB" sz="2400" dirty="0">
                <a:latin typeface="Myriad Pro" panose="020B0503030403020204" pitchFamily="34" charset="0"/>
                <a:ea typeface="Myriad Pro Semibold" charset="0"/>
                <a:cs typeface="Myriad Pro Semibold" charset="0"/>
              </a:rPr>
              <a:t> </a:t>
            </a:r>
            <a:r>
              <a:rPr lang="en-GB" sz="2400" dirty="0">
                <a:latin typeface="Myriad Pro" panose="020B0503030403020204" pitchFamily="34" charset="0"/>
                <a:ea typeface="Times New Roman" panose="02020603050405020304" pitchFamily="18" charset="0"/>
                <a:cs typeface="Times New Roman" panose="02020603050405020304" pitchFamily="18" charset="0"/>
              </a:rPr>
              <a:t> </a:t>
            </a:r>
            <a:endParaRPr lang="en-GB" sz="2400" dirty="0">
              <a:latin typeface="Myriad Pro" panose="020B0503030403020204" pitchFamily="34" charset="0"/>
            </a:endParaRPr>
          </a:p>
        </p:txBody>
      </p:sp>
      <p:sp>
        <p:nvSpPr>
          <p:cNvPr id="11" name="Rectangle 10">
            <a:extLst>
              <a:ext uri="{FF2B5EF4-FFF2-40B4-BE49-F238E27FC236}">
                <a16:creationId xmlns:a16="http://schemas.microsoft.com/office/drawing/2014/main" id="{2CFF22B2-7556-434A-AED1-8FF77980FAF7}"/>
              </a:ext>
            </a:extLst>
          </p:cNvPr>
          <p:cNvSpPr/>
          <p:nvPr/>
        </p:nvSpPr>
        <p:spPr bwMode="auto">
          <a:xfrm>
            <a:off x="7447029" y="1368410"/>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2" name="TextBox 11">
            <a:extLst>
              <a:ext uri="{FF2B5EF4-FFF2-40B4-BE49-F238E27FC236}">
                <a16:creationId xmlns:a16="http://schemas.microsoft.com/office/drawing/2014/main" id="{D0E171EF-2B08-4D5F-B8E1-B2639E28DE8C}"/>
              </a:ext>
            </a:extLst>
          </p:cNvPr>
          <p:cNvSpPr txBox="1"/>
          <p:nvPr/>
        </p:nvSpPr>
        <p:spPr bwMode="auto">
          <a:xfrm>
            <a:off x="7506982" y="1368409"/>
            <a:ext cx="341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a:t>
            </a:r>
          </a:p>
        </p:txBody>
      </p:sp>
      <p:pic>
        <p:nvPicPr>
          <p:cNvPr id="14" name="Picture 13">
            <a:extLst>
              <a:ext uri="{FF2B5EF4-FFF2-40B4-BE49-F238E27FC236}">
                <a16:creationId xmlns:a16="http://schemas.microsoft.com/office/drawing/2014/main" id="{F52747B6-245E-4F32-B340-010D4BA66D4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55050" y="1879270"/>
            <a:ext cx="689084" cy="3015671"/>
          </a:xfrm>
          <a:prstGeom prst="rect">
            <a:avLst/>
          </a:prstGeom>
        </p:spPr>
      </p:pic>
      <p:pic>
        <p:nvPicPr>
          <p:cNvPr id="16" name="Picture 15">
            <a:extLst>
              <a:ext uri="{FF2B5EF4-FFF2-40B4-BE49-F238E27FC236}">
                <a16:creationId xmlns:a16="http://schemas.microsoft.com/office/drawing/2014/main" id="{1E61C3AE-59D1-405D-A56D-5A06BDDAF21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99592" y="5814162"/>
            <a:ext cx="7712178" cy="639174"/>
          </a:xfrm>
          <a:prstGeom prst="rect">
            <a:avLst/>
          </a:prstGeom>
        </p:spPr>
      </p:pic>
      <p:pic>
        <p:nvPicPr>
          <p:cNvPr id="22" name="Picture 21">
            <a:extLst>
              <a:ext uri="{FF2B5EF4-FFF2-40B4-BE49-F238E27FC236}">
                <a16:creationId xmlns:a16="http://schemas.microsoft.com/office/drawing/2014/main" id="{D4AE1553-127B-40EE-8F83-0CFDD856F86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084308" y="1994951"/>
            <a:ext cx="936104" cy="648072"/>
          </a:xfrm>
          <a:prstGeom prst="rect">
            <a:avLst/>
          </a:prstGeom>
        </p:spPr>
      </p:pic>
      <p:pic>
        <p:nvPicPr>
          <p:cNvPr id="23" name="Picture 22">
            <a:extLst>
              <a:ext uri="{FF2B5EF4-FFF2-40B4-BE49-F238E27FC236}">
                <a16:creationId xmlns:a16="http://schemas.microsoft.com/office/drawing/2014/main" id="{D625DF75-98A7-47C6-9409-750D16E0672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471904" y="2784451"/>
            <a:ext cx="936104" cy="648072"/>
          </a:xfrm>
          <a:prstGeom prst="rect">
            <a:avLst/>
          </a:prstGeom>
        </p:spPr>
      </p:pic>
      <p:pic>
        <p:nvPicPr>
          <p:cNvPr id="24" name="Picture 23">
            <a:extLst>
              <a:ext uri="{FF2B5EF4-FFF2-40B4-BE49-F238E27FC236}">
                <a16:creationId xmlns:a16="http://schemas.microsoft.com/office/drawing/2014/main" id="{E57F48A6-47CA-429E-90C8-DDBD35B48AE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589855" y="3903239"/>
            <a:ext cx="936104" cy="648072"/>
          </a:xfrm>
          <a:prstGeom prst="rect">
            <a:avLst/>
          </a:prstGeom>
        </p:spPr>
      </p:pic>
      <p:pic>
        <p:nvPicPr>
          <p:cNvPr id="25" name="Picture 24">
            <a:extLst>
              <a:ext uri="{FF2B5EF4-FFF2-40B4-BE49-F238E27FC236}">
                <a16:creationId xmlns:a16="http://schemas.microsoft.com/office/drawing/2014/main" id="{8EAF6EF9-30D9-4B20-988C-8388AE8805D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267744" y="3068960"/>
            <a:ext cx="936104" cy="648072"/>
          </a:xfrm>
          <a:prstGeom prst="rect">
            <a:avLst/>
          </a:prstGeom>
        </p:spPr>
      </p:pic>
      <p:pic>
        <p:nvPicPr>
          <p:cNvPr id="26" name="Picture 25">
            <a:extLst>
              <a:ext uri="{FF2B5EF4-FFF2-40B4-BE49-F238E27FC236}">
                <a16:creationId xmlns:a16="http://schemas.microsoft.com/office/drawing/2014/main" id="{DD90CD74-3F65-48E9-AD41-5D37CF820DC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131840" y="4213534"/>
            <a:ext cx="936104" cy="648072"/>
          </a:xfrm>
          <a:prstGeom prst="rect">
            <a:avLst/>
          </a:prstGeom>
        </p:spPr>
      </p:pic>
      <p:pic>
        <p:nvPicPr>
          <p:cNvPr id="27" name="Picture 26">
            <a:extLst>
              <a:ext uri="{FF2B5EF4-FFF2-40B4-BE49-F238E27FC236}">
                <a16:creationId xmlns:a16="http://schemas.microsoft.com/office/drawing/2014/main" id="{37DA377D-0D68-40F6-BE2F-0A7736466D0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426599" y="3528743"/>
            <a:ext cx="936104" cy="648072"/>
          </a:xfrm>
          <a:prstGeom prst="rect">
            <a:avLst/>
          </a:prstGeom>
        </p:spPr>
      </p:pic>
      <p:pic>
        <p:nvPicPr>
          <p:cNvPr id="28" name="Picture 27">
            <a:extLst>
              <a:ext uri="{FF2B5EF4-FFF2-40B4-BE49-F238E27FC236}">
                <a16:creationId xmlns:a16="http://schemas.microsoft.com/office/drawing/2014/main" id="{07D9287D-FFE0-4347-8A61-0206B52054A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427376" y="2748676"/>
            <a:ext cx="936104" cy="648072"/>
          </a:xfrm>
          <a:prstGeom prst="rect">
            <a:avLst/>
          </a:prstGeom>
        </p:spPr>
      </p:pic>
      <p:pic>
        <p:nvPicPr>
          <p:cNvPr id="29" name="Picture 28">
            <a:extLst>
              <a:ext uri="{FF2B5EF4-FFF2-40B4-BE49-F238E27FC236}">
                <a16:creationId xmlns:a16="http://schemas.microsoft.com/office/drawing/2014/main" id="{4972BB93-917A-4273-8F6B-57BB74E8D45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023069" y="1981955"/>
            <a:ext cx="936104" cy="648072"/>
          </a:xfrm>
          <a:prstGeom prst="rect">
            <a:avLst/>
          </a:prstGeom>
        </p:spPr>
      </p:pic>
      <p:pic>
        <p:nvPicPr>
          <p:cNvPr id="30" name="Picture 29">
            <a:extLst>
              <a:ext uri="{FF2B5EF4-FFF2-40B4-BE49-F238E27FC236}">
                <a16:creationId xmlns:a16="http://schemas.microsoft.com/office/drawing/2014/main" id="{39F64A6E-A6D6-4DB2-A1F2-CF078E5508B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583905" y="2839666"/>
            <a:ext cx="936104" cy="648072"/>
          </a:xfrm>
          <a:prstGeom prst="rect">
            <a:avLst/>
          </a:prstGeom>
        </p:spPr>
      </p:pic>
      <p:pic>
        <p:nvPicPr>
          <p:cNvPr id="31" name="Picture 30">
            <a:extLst>
              <a:ext uri="{FF2B5EF4-FFF2-40B4-BE49-F238E27FC236}">
                <a16:creationId xmlns:a16="http://schemas.microsoft.com/office/drawing/2014/main" id="{F8275C87-F4E1-479A-B968-78D0E147D82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166205" y="2001668"/>
            <a:ext cx="936104" cy="648072"/>
          </a:xfrm>
          <a:prstGeom prst="rect">
            <a:avLst/>
          </a:prstGeom>
        </p:spPr>
      </p:pic>
      <p:pic>
        <p:nvPicPr>
          <p:cNvPr id="32" name="Picture 31">
            <a:extLst>
              <a:ext uri="{FF2B5EF4-FFF2-40B4-BE49-F238E27FC236}">
                <a16:creationId xmlns:a16="http://schemas.microsoft.com/office/drawing/2014/main" id="{7981E5E7-26EF-44F8-9CAF-8C6BCB74089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214147" y="3369675"/>
            <a:ext cx="936104" cy="648072"/>
          </a:xfrm>
          <a:prstGeom prst="rect">
            <a:avLst/>
          </a:prstGeom>
        </p:spPr>
      </p:pic>
      <p:pic>
        <p:nvPicPr>
          <p:cNvPr id="33" name="Picture 32">
            <a:extLst>
              <a:ext uri="{FF2B5EF4-FFF2-40B4-BE49-F238E27FC236}">
                <a16:creationId xmlns:a16="http://schemas.microsoft.com/office/drawing/2014/main" id="{A56CEBDD-8093-459D-AD12-8A9C2ACC6F4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735559" y="4075115"/>
            <a:ext cx="936104" cy="648072"/>
          </a:xfrm>
          <a:prstGeom prst="rect">
            <a:avLst/>
          </a:prstGeom>
        </p:spPr>
      </p:pic>
      <p:pic>
        <p:nvPicPr>
          <p:cNvPr id="34" name="Picture 33">
            <a:extLst>
              <a:ext uri="{FF2B5EF4-FFF2-40B4-BE49-F238E27FC236}">
                <a16:creationId xmlns:a16="http://schemas.microsoft.com/office/drawing/2014/main" id="{CCA9E236-541B-4348-B66F-B2F96FAA657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759840" y="3823314"/>
            <a:ext cx="936104" cy="648072"/>
          </a:xfrm>
          <a:prstGeom prst="rect">
            <a:avLst/>
          </a:prstGeom>
        </p:spPr>
      </p:pic>
      <p:pic>
        <p:nvPicPr>
          <p:cNvPr id="35" name="Picture 34">
            <a:extLst>
              <a:ext uri="{FF2B5EF4-FFF2-40B4-BE49-F238E27FC236}">
                <a16:creationId xmlns:a16="http://schemas.microsoft.com/office/drawing/2014/main" id="{94FAE3BF-BDBD-41B7-8350-94CEF2046BF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086566" y="2435591"/>
            <a:ext cx="936104" cy="648072"/>
          </a:xfrm>
          <a:prstGeom prst="rect">
            <a:avLst/>
          </a:prstGeom>
        </p:spPr>
      </p:pic>
      <p:pic>
        <p:nvPicPr>
          <p:cNvPr id="36" name="Picture 35">
            <a:extLst>
              <a:ext uri="{FF2B5EF4-FFF2-40B4-BE49-F238E27FC236}">
                <a16:creationId xmlns:a16="http://schemas.microsoft.com/office/drawing/2014/main" id="{7CED7728-B2BA-4915-85C8-0F5B4A21A8E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460479" y="3170837"/>
            <a:ext cx="936104" cy="648072"/>
          </a:xfrm>
          <a:prstGeom prst="rect">
            <a:avLst/>
          </a:prstGeom>
        </p:spPr>
      </p:pic>
      <p:pic>
        <p:nvPicPr>
          <p:cNvPr id="37" name="Picture 36">
            <a:extLst>
              <a:ext uri="{FF2B5EF4-FFF2-40B4-BE49-F238E27FC236}">
                <a16:creationId xmlns:a16="http://schemas.microsoft.com/office/drawing/2014/main" id="{C8601DBF-2083-44AA-BF2F-19B84C0F12C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7018262" y="3923476"/>
            <a:ext cx="936104" cy="648072"/>
          </a:xfrm>
          <a:prstGeom prst="rect">
            <a:avLst/>
          </a:prstGeom>
        </p:spPr>
      </p:pic>
      <p:pic>
        <p:nvPicPr>
          <p:cNvPr id="38" name="Picture 37">
            <a:extLst>
              <a:ext uri="{FF2B5EF4-FFF2-40B4-BE49-F238E27FC236}">
                <a16:creationId xmlns:a16="http://schemas.microsoft.com/office/drawing/2014/main" id="{91B91901-CADB-455E-B4F8-1FFD6774F61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7675666" y="3189670"/>
            <a:ext cx="936104" cy="648072"/>
          </a:xfrm>
          <a:prstGeom prst="rect">
            <a:avLst/>
          </a:prstGeom>
        </p:spPr>
      </p:pic>
      <p:pic>
        <p:nvPicPr>
          <p:cNvPr id="39" name="Picture 38">
            <a:extLst>
              <a:ext uri="{FF2B5EF4-FFF2-40B4-BE49-F238E27FC236}">
                <a16:creationId xmlns:a16="http://schemas.microsoft.com/office/drawing/2014/main" id="{DD3D2C6A-1004-49C0-A8AC-F5578D72BB1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992853" y="2106883"/>
            <a:ext cx="936104" cy="648072"/>
          </a:xfrm>
          <a:prstGeom prst="rect">
            <a:avLst/>
          </a:prstGeom>
        </p:spPr>
      </p:pic>
      <p:sp>
        <p:nvSpPr>
          <p:cNvPr id="45" name="Rectangle 44">
            <a:extLst>
              <a:ext uri="{FF2B5EF4-FFF2-40B4-BE49-F238E27FC236}">
                <a16:creationId xmlns:a16="http://schemas.microsoft.com/office/drawing/2014/main" id="{7034CF67-4033-456F-9B85-F5CC76F45B79}"/>
              </a:ext>
            </a:extLst>
          </p:cNvPr>
          <p:cNvSpPr/>
          <p:nvPr/>
        </p:nvSpPr>
        <p:spPr>
          <a:xfrm>
            <a:off x="1443570" y="4741404"/>
            <a:ext cx="590226" cy="461665"/>
          </a:xfrm>
          <a:prstGeom prst="rect">
            <a:avLst/>
          </a:prstGeom>
        </p:spPr>
        <p:txBody>
          <a:bodyPr wrap="none">
            <a:spAutoFit/>
          </a:bodyPr>
          <a:lstStyle/>
          <a:p>
            <a:pPr>
              <a:buNone/>
            </a:pPr>
            <a:r>
              <a:rPr lang="en-GB" sz="2400" dirty="0">
                <a:solidFill>
                  <a:srgbClr val="00628C"/>
                </a:solidFill>
                <a:latin typeface="Myriad Pro" panose="020B0503030403020204" pitchFamily="34" charset="0"/>
                <a:ea typeface="Times New Roman" panose="02020603050405020304" pitchFamily="18" charset="0"/>
                <a:cs typeface="Times New Roman" panose="02020603050405020304" pitchFamily="18" charset="0"/>
              </a:rPr>
              <a:t>+ 3</a:t>
            </a:r>
            <a:endParaRPr lang="en-GB" sz="2400" dirty="0">
              <a:solidFill>
                <a:srgbClr val="00628C"/>
              </a:solidFill>
              <a:latin typeface="Myriad Pro" panose="020B0503030403020204" pitchFamily="34" charset="0"/>
            </a:endParaRPr>
          </a:p>
        </p:txBody>
      </p:sp>
      <p:pic>
        <p:nvPicPr>
          <p:cNvPr id="47" name="Picture 46">
            <a:extLst>
              <a:ext uri="{FF2B5EF4-FFF2-40B4-BE49-F238E27FC236}">
                <a16:creationId xmlns:a16="http://schemas.microsoft.com/office/drawing/2014/main" id="{792616FA-581B-4E40-A2BF-D4FD8E8315A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0180" y="5211680"/>
            <a:ext cx="1197007" cy="603533"/>
          </a:xfrm>
          <a:prstGeom prst="rect">
            <a:avLst/>
          </a:prstGeom>
        </p:spPr>
      </p:pic>
      <p:sp>
        <p:nvSpPr>
          <p:cNvPr id="48" name="Rectangle 47">
            <a:extLst>
              <a:ext uri="{FF2B5EF4-FFF2-40B4-BE49-F238E27FC236}">
                <a16:creationId xmlns:a16="http://schemas.microsoft.com/office/drawing/2014/main" id="{7FEF47E8-1762-4583-83BC-E9CE4DA5ED5A}"/>
              </a:ext>
            </a:extLst>
          </p:cNvPr>
          <p:cNvSpPr/>
          <p:nvPr/>
        </p:nvSpPr>
        <p:spPr>
          <a:xfrm>
            <a:off x="2611638" y="4741404"/>
            <a:ext cx="590226" cy="461665"/>
          </a:xfrm>
          <a:prstGeom prst="rect">
            <a:avLst/>
          </a:prstGeom>
        </p:spPr>
        <p:txBody>
          <a:bodyPr wrap="none">
            <a:spAutoFit/>
          </a:bodyPr>
          <a:lstStyle/>
          <a:p>
            <a:pPr>
              <a:buNone/>
            </a:pPr>
            <a:r>
              <a:rPr lang="en-GB" sz="2400" dirty="0">
                <a:solidFill>
                  <a:srgbClr val="00628C"/>
                </a:solidFill>
                <a:latin typeface="Myriad Pro" panose="020B0503030403020204" pitchFamily="34" charset="0"/>
                <a:ea typeface="Times New Roman" panose="02020603050405020304" pitchFamily="18" charset="0"/>
                <a:cs typeface="Times New Roman" panose="02020603050405020304" pitchFamily="18" charset="0"/>
              </a:rPr>
              <a:t>+ 3</a:t>
            </a:r>
            <a:endParaRPr lang="en-GB" sz="2400" dirty="0">
              <a:solidFill>
                <a:srgbClr val="00628C"/>
              </a:solidFill>
              <a:latin typeface="Myriad Pro" panose="020B0503030403020204" pitchFamily="34" charset="0"/>
            </a:endParaRPr>
          </a:p>
        </p:txBody>
      </p:sp>
      <p:pic>
        <p:nvPicPr>
          <p:cNvPr id="49" name="Picture 48">
            <a:extLst>
              <a:ext uri="{FF2B5EF4-FFF2-40B4-BE49-F238E27FC236}">
                <a16:creationId xmlns:a16="http://schemas.microsoft.com/office/drawing/2014/main" id="{4F57A811-7221-41DA-8BAF-40D212B1775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08248" y="5211680"/>
            <a:ext cx="1197007" cy="603533"/>
          </a:xfrm>
          <a:prstGeom prst="rect">
            <a:avLst/>
          </a:prstGeom>
        </p:spPr>
      </p:pic>
      <p:sp>
        <p:nvSpPr>
          <p:cNvPr id="50" name="Rectangle 49">
            <a:extLst>
              <a:ext uri="{FF2B5EF4-FFF2-40B4-BE49-F238E27FC236}">
                <a16:creationId xmlns:a16="http://schemas.microsoft.com/office/drawing/2014/main" id="{057C1FB3-D64B-43FA-806A-1E6A5D0AEAFC}"/>
              </a:ext>
            </a:extLst>
          </p:cNvPr>
          <p:cNvSpPr/>
          <p:nvPr/>
        </p:nvSpPr>
        <p:spPr>
          <a:xfrm>
            <a:off x="3772830" y="4741404"/>
            <a:ext cx="590226" cy="461665"/>
          </a:xfrm>
          <a:prstGeom prst="rect">
            <a:avLst/>
          </a:prstGeom>
        </p:spPr>
        <p:txBody>
          <a:bodyPr wrap="none">
            <a:spAutoFit/>
          </a:bodyPr>
          <a:lstStyle/>
          <a:p>
            <a:pPr>
              <a:buNone/>
            </a:pPr>
            <a:r>
              <a:rPr lang="en-GB" sz="2400" dirty="0">
                <a:solidFill>
                  <a:srgbClr val="00628C"/>
                </a:solidFill>
                <a:latin typeface="Myriad Pro" panose="020B0503030403020204" pitchFamily="34" charset="0"/>
                <a:ea typeface="Times New Roman" panose="02020603050405020304" pitchFamily="18" charset="0"/>
                <a:cs typeface="Times New Roman" panose="02020603050405020304" pitchFamily="18" charset="0"/>
              </a:rPr>
              <a:t>+ 3</a:t>
            </a:r>
            <a:endParaRPr lang="en-GB" sz="2400" dirty="0">
              <a:solidFill>
                <a:srgbClr val="00628C"/>
              </a:solidFill>
              <a:latin typeface="Myriad Pro" panose="020B0503030403020204" pitchFamily="34" charset="0"/>
            </a:endParaRPr>
          </a:p>
        </p:txBody>
      </p:sp>
      <p:pic>
        <p:nvPicPr>
          <p:cNvPr id="51" name="Picture 50">
            <a:extLst>
              <a:ext uri="{FF2B5EF4-FFF2-40B4-BE49-F238E27FC236}">
                <a16:creationId xmlns:a16="http://schemas.microsoft.com/office/drawing/2014/main" id="{741F4D87-92E8-4690-B13C-869ECD40959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89318" y="5211680"/>
            <a:ext cx="1197007" cy="603533"/>
          </a:xfrm>
          <a:prstGeom prst="rect">
            <a:avLst/>
          </a:prstGeom>
        </p:spPr>
      </p:pic>
      <p:sp>
        <p:nvSpPr>
          <p:cNvPr id="52" name="Rectangle 51">
            <a:extLst>
              <a:ext uri="{FF2B5EF4-FFF2-40B4-BE49-F238E27FC236}">
                <a16:creationId xmlns:a16="http://schemas.microsoft.com/office/drawing/2014/main" id="{31970C33-73ED-4D04-B25E-4DBD684FB18C}"/>
              </a:ext>
            </a:extLst>
          </p:cNvPr>
          <p:cNvSpPr/>
          <p:nvPr/>
        </p:nvSpPr>
        <p:spPr>
          <a:xfrm>
            <a:off x="4978052" y="4741404"/>
            <a:ext cx="590226" cy="461665"/>
          </a:xfrm>
          <a:prstGeom prst="rect">
            <a:avLst/>
          </a:prstGeom>
        </p:spPr>
        <p:txBody>
          <a:bodyPr wrap="none">
            <a:spAutoFit/>
          </a:bodyPr>
          <a:lstStyle/>
          <a:p>
            <a:pPr>
              <a:buNone/>
            </a:pPr>
            <a:r>
              <a:rPr lang="en-GB" sz="2400" dirty="0">
                <a:solidFill>
                  <a:srgbClr val="00628C"/>
                </a:solidFill>
                <a:latin typeface="Myriad Pro" panose="020B0503030403020204" pitchFamily="34" charset="0"/>
                <a:ea typeface="Times New Roman" panose="02020603050405020304" pitchFamily="18" charset="0"/>
                <a:cs typeface="Times New Roman" panose="02020603050405020304" pitchFamily="18" charset="0"/>
              </a:rPr>
              <a:t>+ 3</a:t>
            </a:r>
            <a:endParaRPr lang="en-GB" sz="2400" dirty="0">
              <a:solidFill>
                <a:srgbClr val="00628C"/>
              </a:solidFill>
              <a:latin typeface="Myriad Pro" panose="020B0503030403020204" pitchFamily="34" charset="0"/>
            </a:endParaRPr>
          </a:p>
        </p:txBody>
      </p:sp>
      <p:pic>
        <p:nvPicPr>
          <p:cNvPr id="53" name="Picture 52">
            <a:extLst>
              <a:ext uri="{FF2B5EF4-FFF2-40B4-BE49-F238E27FC236}">
                <a16:creationId xmlns:a16="http://schemas.microsoft.com/office/drawing/2014/main" id="{7F1C229F-8627-4B33-9EF5-D3CF3F1F23A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64723" y="5211680"/>
            <a:ext cx="1197007" cy="603533"/>
          </a:xfrm>
          <a:prstGeom prst="rect">
            <a:avLst/>
          </a:prstGeom>
        </p:spPr>
      </p:pic>
      <p:sp>
        <p:nvSpPr>
          <p:cNvPr id="54" name="Rectangle 53">
            <a:extLst>
              <a:ext uri="{FF2B5EF4-FFF2-40B4-BE49-F238E27FC236}">
                <a16:creationId xmlns:a16="http://schemas.microsoft.com/office/drawing/2014/main" id="{102D386E-2913-4241-B872-245DCD3BA244}"/>
              </a:ext>
            </a:extLst>
          </p:cNvPr>
          <p:cNvSpPr/>
          <p:nvPr/>
        </p:nvSpPr>
        <p:spPr>
          <a:xfrm>
            <a:off x="6131849" y="4741404"/>
            <a:ext cx="590226" cy="461665"/>
          </a:xfrm>
          <a:prstGeom prst="rect">
            <a:avLst/>
          </a:prstGeom>
        </p:spPr>
        <p:txBody>
          <a:bodyPr wrap="none">
            <a:spAutoFit/>
          </a:bodyPr>
          <a:lstStyle/>
          <a:p>
            <a:pPr>
              <a:buNone/>
            </a:pPr>
            <a:r>
              <a:rPr lang="en-GB" sz="2400" dirty="0">
                <a:solidFill>
                  <a:srgbClr val="00628C"/>
                </a:solidFill>
                <a:latin typeface="Myriad Pro" panose="020B0503030403020204" pitchFamily="34" charset="0"/>
                <a:ea typeface="Times New Roman" panose="02020603050405020304" pitchFamily="18" charset="0"/>
                <a:cs typeface="Times New Roman" panose="02020603050405020304" pitchFamily="18" charset="0"/>
              </a:rPr>
              <a:t>+ 3</a:t>
            </a:r>
            <a:endParaRPr lang="en-GB" sz="2400" dirty="0">
              <a:solidFill>
                <a:srgbClr val="00628C"/>
              </a:solidFill>
              <a:latin typeface="Myriad Pro" panose="020B0503030403020204" pitchFamily="34" charset="0"/>
            </a:endParaRPr>
          </a:p>
        </p:txBody>
      </p:sp>
      <p:pic>
        <p:nvPicPr>
          <p:cNvPr id="55" name="Picture 54">
            <a:extLst>
              <a:ext uri="{FF2B5EF4-FFF2-40B4-BE49-F238E27FC236}">
                <a16:creationId xmlns:a16="http://schemas.microsoft.com/office/drawing/2014/main" id="{2543972D-860D-4C92-BE69-0F16AEB1B16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48337" y="5211680"/>
            <a:ext cx="1197007" cy="603533"/>
          </a:xfrm>
          <a:prstGeom prst="rect">
            <a:avLst/>
          </a:prstGeom>
        </p:spPr>
      </p:pic>
      <p:sp>
        <p:nvSpPr>
          <p:cNvPr id="56" name="Rectangle 55">
            <a:extLst>
              <a:ext uri="{FF2B5EF4-FFF2-40B4-BE49-F238E27FC236}">
                <a16:creationId xmlns:a16="http://schemas.microsoft.com/office/drawing/2014/main" id="{2550F748-7A6A-4F1E-B211-D3A74B302D6A}"/>
              </a:ext>
            </a:extLst>
          </p:cNvPr>
          <p:cNvSpPr/>
          <p:nvPr/>
        </p:nvSpPr>
        <p:spPr>
          <a:xfrm>
            <a:off x="7308126" y="4741404"/>
            <a:ext cx="590226" cy="461665"/>
          </a:xfrm>
          <a:prstGeom prst="rect">
            <a:avLst/>
          </a:prstGeom>
        </p:spPr>
        <p:txBody>
          <a:bodyPr wrap="none">
            <a:spAutoFit/>
          </a:bodyPr>
          <a:lstStyle/>
          <a:p>
            <a:pPr>
              <a:buNone/>
            </a:pPr>
            <a:r>
              <a:rPr lang="en-GB" sz="2400" dirty="0">
                <a:solidFill>
                  <a:srgbClr val="00628C"/>
                </a:solidFill>
                <a:latin typeface="Myriad Pro" panose="020B0503030403020204" pitchFamily="34" charset="0"/>
                <a:ea typeface="Times New Roman" panose="02020603050405020304" pitchFamily="18" charset="0"/>
                <a:cs typeface="Times New Roman" panose="02020603050405020304" pitchFamily="18" charset="0"/>
              </a:rPr>
              <a:t>+ 3</a:t>
            </a:r>
            <a:endParaRPr lang="en-GB" sz="2400" dirty="0">
              <a:solidFill>
                <a:srgbClr val="00628C"/>
              </a:solidFill>
              <a:latin typeface="Myriad Pro" panose="020B0503030403020204" pitchFamily="34" charset="0"/>
            </a:endParaRPr>
          </a:p>
        </p:txBody>
      </p:sp>
      <p:pic>
        <p:nvPicPr>
          <p:cNvPr id="57" name="Picture 56">
            <a:extLst>
              <a:ext uri="{FF2B5EF4-FFF2-40B4-BE49-F238E27FC236}">
                <a16:creationId xmlns:a16="http://schemas.microsoft.com/office/drawing/2014/main" id="{C0D7BEB5-9DA0-4B72-9B98-D0067BDEC04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24614" y="5211680"/>
            <a:ext cx="1197007" cy="603533"/>
          </a:xfrm>
          <a:prstGeom prst="rect">
            <a:avLst/>
          </a:prstGeom>
        </p:spPr>
      </p:pic>
    </p:spTree>
    <p:extLst>
      <p:ext uri="{BB962C8B-B14F-4D97-AF65-F5344CB8AC3E}">
        <p14:creationId xmlns:p14="http://schemas.microsoft.com/office/powerpoint/2010/main" val="3506904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3.33333E-6 -4.44444E-6 L -0.08039 0.03912 " pathEditMode="relative" rAng="0" ptsTypes="AA">
                                      <p:cBhvr>
                                        <p:cTn id="26" dur="2000" fill="hold"/>
                                        <p:tgtEl>
                                          <p:spTgt spid="22"/>
                                        </p:tgtEl>
                                        <p:attrNameLst>
                                          <p:attrName>ppt_x</p:attrName>
                                          <p:attrName>ppt_y</p:attrName>
                                        </p:attrNameLst>
                                      </p:cBhvr>
                                      <p:rCtr x="-4028" y="1944"/>
                                    </p:animMotion>
                                  </p:childTnLst>
                                </p:cTn>
                              </p:par>
                              <p:par>
                                <p:cTn id="27" presetID="42" presetClass="path" presetSubtype="0" accel="50000" decel="50000" fill="hold" nodeType="withEffect">
                                  <p:stCondLst>
                                    <p:cond delay="0"/>
                                  </p:stCondLst>
                                  <p:childTnLst>
                                    <p:animMotion origin="layout" path="M -2.77778E-6 -7.40741E-7 L -0.01823 0.06528 " pathEditMode="relative" rAng="0" ptsTypes="AA">
                                      <p:cBhvr>
                                        <p:cTn id="28" dur="2000" fill="hold"/>
                                        <p:tgtEl>
                                          <p:spTgt spid="23"/>
                                        </p:tgtEl>
                                        <p:attrNameLst>
                                          <p:attrName>ppt_x</p:attrName>
                                          <p:attrName>ppt_y</p:attrName>
                                        </p:attrNameLst>
                                      </p:cBhvr>
                                      <p:rCtr x="-920" y="3264"/>
                                    </p:animMotion>
                                  </p:childTnLst>
                                </p:cTn>
                              </p:par>
                              <p:par>
                                <p:cTn id="29" presetID="42" presetClass="path" presetSubtype="0" accel="50000" decel="50000" fill="hold" nodeType="withEffect">
                                  <p:stCondLst>
                                    <p:cond delay="0"/>
                                  </p:stCondLst>
                                  <p:childTnLst>
                                    <p:animMotion origin="layout" path="M 2.77556E-17 4.81481E-6 L -0.02934 0.03564 " pathEditMode="relative" rAng="0" ptsTypes="AA">
                                      <p:cBhvr>
                                        <p:cTn id="30" dur="2000" fill="hold"/>
                                        <p:tgtEl>
                                          <p:spTgt spid="24"/>
                                        </p:tgtEl>
                                        <p:attrNameLst>
                                          <p:attrName>ppt_x</p:attrName>
                                          <p:attrName>ppt_y</p:attrName>
                                        </p:attrNameLst>
                                      </p:cBhvr>
                                      <p:rCtr x="-1476" y="1782"/>
                                    </p:animMotion>
                                  </p:childTnLst>
                                </p:cTn>
                              </p:par>
                            </p:childTnLst>
                          </p:cTn>
                        </p:par>
                        <p:par>
                          <p:cTn id="31" fill="hold">
                            <p:stCondLst>
                              <p:cond delay="2000"/>
                            </p:stCondLst>
                            <p:childTnLst>
                              <p:par>
                                <p:cTn id="32" presetID="10" presetClass="entr" presetSubtype="0" fill="hold" grpId="0" nodeType="afterEffect">
                                  <p:stCondLst>
                                    <p:cond delay="200"/>
                                  </p:stCondLst>
                                  <p:childTnLst>
                                    <p:set>
                                      <p:cBhvr>
                                        <p:cTn id="33" dur="1" fill="hold">
                                          <p:stCondLst>
                                            <p:cond delay="0"/>
                                          </p:stCondLst>
                                        </p:cTn>
                                        <p:tgtEl>
                                          <p:spTgt spid="45"/>
                                        </p:tgtEl>
                                        <p:attrNameLst>
                                          <p:attrName>style.visibility</p:attrName>
                                        </p:attrNameLst>
                                      </p:cBhvr>
                                      <p:to>
                                        <p:strVal val="visible"/>
                                      </p:to>
                                    </p:set>
                                    <p:animEffect transition="in" filter="fade">
                                      <p:cBhvr>
                                        <p:cTn id="34" dur="500"/>
                                        <p:tgtEl>
                                          <p:spTgt spid="45"/>
                                        </p:tgtEl>
                                      </p:cBhvr>
                                    </p:animEffect>
                                  </p:childTnLst>
                                </p:cTn>
                              </p:par>
                              <p:par>
                                <p:cTn id="35" presetID="22" presetClass="entr" presetSubtype="8" fill="hold" nodeType="withEffect">
                                  <p:stCondLst>
                                    <p:cond delay="200"/>
                                  </p:stCondLst>
                                  <p:childTnLst>
                                    <p:set>
                                      <p:cBhvr>
                                        <p:cTn id="36" dur="1" fill="hold">
                                          <p:stCondLst>
                                            <p:cond delay="0"/>
                                          </p:stCondLst>
                                        </p:cTn>
                                        <p:tgtEl>
                                          <p:spTgt spid="47"/>
                                        </p:tgtEl>
                                        <p:attrNameLst>
                                          <p:attrName>style.visibility</p:attrName>
                                        </p:attrNameLst>
                                      </p:cBhvr>
                                      <p:to>
                                        <p:strVal val="visible"/>
                                      </p:to>
                                    </p:set>
                                    <p:animEffect transition="in" filter="wipe(left)">
                                      <p:cBhvr>
                                        <p:cTn id="37" dur="500"/>
                                        <p:tgtEl>
                                          <p:spTgt spid="47"/>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path" presetSubtype="0" accel="50000" decel="50000" fill="hold" nodeType="clickEffect">
                                  <p:stCondLst>
                                    <p:cond delay="0"/>
                                  </p:stCondLst>
                                  <p:childTnLst>
                                    <p:animMotion origin="layout" path="M -1.94444E-6 4.07407E-6 L 0.02344 0.02963 " pathEditMode="relative" rAng="0" ptsTypes="AA">
                                      <p:cBhvr>
                                        <p:cTn id="41" dur="2000" fill="hold"/>
                                        <p:tgtEl>
                                          <p:spTgt spid="25"/>
                                        </p:tgtEl>
                                        <p:attrNameLst>
                                          <p:attrName>ppt_x</p:attrName>
                                          <p:attrName>ppt_y</p:attrName>
                                        </p:attrNameLst>
                                      </p:cBhvr>
                                      <p:rCtr x="1163" y="1481"/>
                                    </p:animMotion>
                                  </p:childTnLst>
                                </p:cTn>
                              </p:par>
                              <p:par>
                                <p:cTn id="42" presetID="42" presetClass="path" presetSubtype="0" accel="50000" decel="50000" fill="hold" nodeType="withEffect">
                                  <p:stCondLst>
                                    <p:cond delay="0"/>
                                  </p:stCondLst>
                                  <p:childTnLst>
                                    <p:animMotion origin="layout" path="M 3.61111E-6 -4.07407E-6 L -0.07188 -0.00463 " pathEditMode="relative" rAng="0" ptsTypes="AA">
                                      <p:cBhvr>
                                        <p:cTn id="43" dur="2000" fill="hold"/>
                                        <p:tgtEl>
                                          <p:spTgt spid="26"/>
                                        </p:tgtEl>
                                        <p:attrNameLst>
                                          <p:attrName>ppt_x</p:attrName>
                                          <p:attrName>ppt_y</p:attrName>
                                        </p:attrNameLst>
                                      </p:cBhvr>
                                      <p:rCtr x="-3594" y="-231"/>
                                    </p:animMotion>
                                  </p:childTnLst>
                                </p:cTn>
                              </p:par>
                              <p:par>
                                <p:cTn id="44" presetID="42" presetClass="path" presetSubtype="0" accel="50000" decel="50000" fill="hold" nodeType="withEffect">
                                  <p:stCondLst>
                                    <p:cond delay="0"/>
                                  </p:stCondLst>
                                  <p:childTnLst>
                                    <p:animMotion origin="layout" path="M -1.66667E-6 3.33333E-6 L -0.10243 -0.06783 " pathEditMode="relative" rAng="0" ptsTypes="AA">
                                      <p:cBhvr>
                                        <p:cTn id="45" dur="2000" fill="hold"/>
                                        <p:tgtEl>
                                          <p:spTgt spid="28"/>
                                        </p:tgtEl>
                                        <p:attrNameLst>
                                          <p:attrName>ppt_x</p:attrName>
                                          <p:attrName>ppt_y</p:attrName>
                                        </p:attrNameLst>
                                      </p:cBhvr>
                                      <p:rCtr x="-5122" y="-3403"/>
                                    </p:animMotion>
                                  </p:childTnLst>
                                </p:cTn>
                              </p:par>
                            </p:childTnLst>
                          </p:cTn>
                        </p:par>
                        <p:par>
                          <p:cTn id="46" fill="hold">
                            <p:stCondLst>
                              <p:cond delay="2000"/>
                            </p:stCondLst>
                            <p:childTnLst>
                              <p:par>
                                <p:cTn id="47" presetID="10" presetClass="entr" presetSubtype="0"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fade">
                                      <p:cBhvr>
                                        <p:cTn id="49" dur="500"/>
                                        <p:tgtEl>
                                          <p:spTgt spid="48"/>
                                        </p:tgtEl>
                                      </p:cBhvr>
                                    </p:animEffect>
                                  </p:childTnLst>
                                </p:cTn>
                              </p:par>
                              <p:par>
                                <p:cTn id="50" presetID="22" presetClass="entr" presetSubtype="8" fill="hold" nodeType="with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wipe(left)">
                                      <p:cBhvr>
                                        <p:cTn id="52" dur="500"/>
                                        <p:tgtEl>
                                          <p:spTgt spid="49"/>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path" presetSubtype="0" accel="50000" decel="50000" fill="hold" nodeType="clickEffect">
                                  <p:stCondLst>
                                    <p:cond delay="0"/>
                                  </p:stCondLst>
                                  <p:childTnLst>
                                    <p:animMotion origin="layout" path="M 1.94444E-6 4.44444E-6 L 0.02604 -0.04352 " pathEditMode="relative" rAng="0" ptsTypes="AA">
                                      <p:cBhvr>
                                        <p:cTn id="56" dur="2000" fill="hold"/>
                                        <p:tgtEl>
                                          <p:spTgt spid="27"/>
                                        </p:tgtEl>
                                        <p:attrNameLst>
                                          <p:attrName>ppt_x</p:attrName>
                                          <p:attrName>ppt_y</p:attrName>
                                        </p:attrNameLst>
                                      </p:cBhvr>
                                      <p:rCtr x="1302" y="-2176"/>
                                    </p:animMotion>
                                  </p:childTnLst>
                                </p:cTn>
                              </p:par>
                              <p:par>
                                <p:cTn id="57" presetID="42" presetClass="path" presetSubtype="0" accel="50000" decel="50000" fill="hold" nodeType="withEffect">
                                  <p:stCondLst>
                                    <p:cond delay="0"/>
                                  </p:stCondLst>
                                  <p:childTnLst>
                                    <p:animMotion origin="layout" path="M 4.16667E-6 -1.11111E-6 L -0.04046 0.04236 " pathEditMode="relative" rAng="0" ptsTypes="AA">
                                      <p:cBhvr>
                                        <p:cTn id="58" dur="2000" fill="hold"/>
                                        <p:tgtEl>
                                          <p:spTgt spid="29"/>
                                        </p:tgtEl>
                                        <p:attrNameLst>
                                          <p:attrName>ppt_x</p:attrName>
                                          <p:attrName>ppt_y</p:attrName>
                                        </p:attrNameLst>
                                      </p:cBhvr>
                                      <p:rCtr x="-2031" y="2106"/>
                                    </p:animMotion>
                                  </p:childTnLst>
                                </p:cTn>
                              </p:par>
                              <p:par>
                                <p:cTn id="59" presetID="42" presetClass="path" presetSubtype="0" accel="50000" decel="50000" fill="hold" nodeType="withEffect">
                                  <p:stCondLst>
                                    <p:cond delay="0"/>
                                  </p:stCondLst>
                                  <p:childTnLst>
                                    <p:animMotion origin="layout" path="M 2.77778E-6 4.81481E-6 L -0.11702 0.01111 " pathEditMode="relative" rAng="0" ptsTypes="AA">
                                      <p:cBhvr>
                                        <p:cTn id="60" dur="2000" fill="hold"/>
                                        <p:tgtEl>
                                          <p:spTgt spid="33"/>
                                        </p:tgtEl>
                                        <p:attrNameLst>
                                          <p:attrName>ppt_x</p:attrName>
                                          <p:attrName>ppt_y</p:attrName>
                                        </p:attrNameLst>
                                      </p:cBhvr>
                                      <p:rCtr x="-5851" y="556"/>
                                    </p:animMotion>
                                  </p:childTnLst>
                                </p:cTn>
                              </p:par>
                            </p:childTnLst>
                          </p:cTn>
                        </p:par>
                        <p:par>
                          <p:cTn id="61" fill="hold">
                            <p:stCondLst>
                              <p:cond delay="2000"/>
                            </p:stCondLst>
                            <p:childTnLst>
                              <p:par>
                                <p:cTn id="62" presetID="10" presetClass="entr" presetSubtype="0" fill="hold" grpId="0" nodeType="afterEffect">
                                  <p:stCondLst>
                                    <p:cond delay="0"/>
                                  </p:stCondLst>
                                  <p:childTnLst>
                                    <p:set>
                                      <p:cBhvr>
                                        <p:cTn id="63" dur="1" fill="hold">
                                          <p:stCondLst>
                                            <p:cond delay="0"/>
                                          </p:stCondLst>
                                        </p:cTn>
                                        <p:tgtEl>
                                          <p:spTgt spid="50"/>
                                        </p:tgtEl>
                                        <p:attrNameLst>
                                          <p:attrName>style.visibility</p:attrName>
                                        </p:attrNameLst>
                                      </p:cBhvr>
                                      <p:to>
                                        <p:strVal val="visible"/>
                                      </p:to>
                                    </p:set>
                                    <p:animEffect transition="in" filter="fade">
                                      <p:cBhvr>
                                        <p:cTn id="64" dur="500"/>
                                        <p:tgtEl>
                                          <p:spTgt spid="50"/>
                                        </p:tgtEl>
                                      </p:cBhvr>
                                    </p:animEffect>
                                  </p:childTnLst>
                                </p:cTn>
                              </p:par>
                              <p:par>
                                <p:cTn id="65" presetID="22" presetClass="entr" presetSubtype="8" fill="hold" nodeType="with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left)">
                                      <p:cBhvr>
                                        <p:cTn id="67" dur="500"/>
                                        <p:tgtEl>
                                          <p:spTgt spid="51"/>
                                        </p:tgtEl>
                                      </p:cBhvr>
                                    </p:animEffect>
                                  </p:childTnLst>
                                </p:cTn>
                              </p:par>
                            </p:childTnLst>
                          </p:cTn>
                        </p:par>
                      </p:childTnLst>
                    </p:cTn>
                  </p:par>
                  <p:par>
                    <p:cTn id="68" fill="hold">
                      <p:stCondLst>
                        <p:cond delay="indefinite"/>
                      </p:stCondLst>
                      <p:childTnLst>
                        <p:par>
                          <p:cTn id="69" fill="hold">
                            <p:stCondLst>
                              <p:cond delay="0"/>
                            </p:stCondLst>
                            <p:childTnLst>
                              <p:par>
                                <p:cTn id="70" presetID="42" presetClass="path" presetSubtype="0" accel="50000" decel="50000" fill="hold" nodeType="clickEffect">
                                  <p:stCondLst>
                                    <p:cond delay="0"/>
                                  </p:stCondLst>
                                  <p:childTnLst>
                                    <p:animMotion origin="layout" path="M -2.5E-6 -3.7037E-7 L -0.03767 0.11597 " pathEditMode="relative" rAng="0" ptsTypes="AA">
                                      <p:cBhvr>
                                        <p:cTn id="71" dur="2000" fill="hold"/>
                                        <p:tgtEl>
                                          <p:spTgt spid="32"/>
                                        </p:tgtEl>
                                        <p:attrNameLst>
                                          <p:attrName>ppt_x</p:attrName>
                                          <p:attrName>ppt_y</p:attrName>
                                        </p:attrNameLst>
                                      </p:cBhvr>
                                      <p:rCtr x="-1840" y="5764"/>
                                    </p:animMotion>
                                  </p:childTnLst>
                                </p:cTn>
                              </p:par>
                              <p:par>
                                <p:cTn id="72" presetID="42" presetClass="path" presetSubtype="0" accel="50000" decel="50000" fill="hold" nodeType="withEffect">
                                  <p:stCondLst>
                                    <p:cond delay="0"/>
                                  </p:stCondLst>
                                  <p:childTnLst>
                                    <p:animMotion origin="layout" path="M -5.55556E-7 -2.59259E-6 L 0.02899 0.05718 " pathEditMode="relative" rAng="0" ptsTypes="AA">
                                      <p:cBhvr>
                                        <p:cTn id="73" dur="2000" fill="hold"/>
                                        <p:tgtEl>
                                          <p:spTgt spid="30"/>
                                        </p:tgtEl>
                                        <p:attrNameLst>
                                          <p:attrName>ppt_x</p:attrName>
                                          <p:attrName>ppt_y</p:attrName>
                                        </p:attrNameLst>
                                      </p:cBhvr>
                                      <p:rCtr x="1441" y="2847"/>
                                    </p:animMotion>
                                  </p:childTnLst>
                                </p:cTn>
                              </p:par>
                              <p:par>
                                <p:cTn id="74" presetID="42" presetClass="path" presetSubtype="0" accel="50000" decel="50000" fill="hold" nodeType="withEffect">
                                  <p:stCondLst>
                                    <p:cond delay="0"/>
                                  </p:stCondLst>
                                  <p:childTnLst>
                                    <p:animMotion origin="layout" path="M 4.16667E-6 -3.7037E-7 L -0.03282 0.03889 " pathEditMode="relative" rAng="0" ptsTypes="AA">
                                      <p:cBhvr>
                                        <p:cTn id="75" dur="2000" fill="hold"/>
                                        <p:tgtEl>
                                          <p:spTgt spid="31"/>
                                        </p:tgtEl>
                                        <p:attrNameLst>
                                          <p:attrName>ppt_x</p:attrName>
                                          <p:attrName>ppt_y</p:attrName>
                                        </p:attrNameLst>
                                      </p:cBhvr>
                                      <p:rCtr x="-1649" y="1944"/>
                                    </p:animMotion>
                                  </p:childTnLst>
                                </p:cTn>
                              </p:par>
                            </p:childTnLst>
                          </p:cTn>
                        </p:par>
                        <p:par>
                          <p:cTn id="76" fill="hold">
                            <p:stCondLst>
                              <p:cond delay="2000"/>
                            </p:stCondLst>
                            <p:childTnLst>
                              <p:par>
                                <p:cTn id="77" presetID="10" presetClass="entr" presetSubtype="0" fill="hold" grpId="0" nodeType="afterEffect">
                                  <p:stCondLst>
                                    <p:cond delay="0"/>
                                  </p:stCondLst>
                                  <p:childTnLst>
                                    <p:set>
                                      <p:cBhvr>
                                        <p:cTn id="78" dur="1" fill="hold">
                                          <p:stCondLst>
                                            <p:cond delay="0"/>
                                          </p:stCondLst>
                                        </p:cTn>
                                        <p:tgtEl>
                                          <p:spTgt spid="52"/>
                                        </p:tgtEl>
                                        <p:attrNameLst>
                                          <p:attrName>style.visibility</p:attrName>
                                        </p:attrNameLst>
                                      </p:cBhvr>
                                      <p:to>
                                        <p:strVal val="visible"/>
                                      </p:to>
                                    </p:set>
                                    <p:animEffect transition="in" filter="fade">
                                      <p:cBhvr>
                                        <p:cTn id="79" dur="500"/>
                                        <p:tgtEl>
                                          <p:spTgt spid="52"/>
                                        </p:tgtEl>
                                      </p:cBhvr>
                                    </p:animEffect>
                                  </p:childTnLst>
                                </p:cTn>
                              </p:par>
                              <p:par>
                                <p:cTn id="80" presetID="22" presetClass="entr" presetSubtype="8" fill="hold" nodeType="withEffect">
                                  <p:stCondLst>
                                    <p:cond delay="0"/>
                                  </p:stCondLst>
                                  <p:childTnLst>
                                    <p:set>
                                      <p:cBhvr>
                                        <p:cTn id="81" dur="1" fill="hold">
                                          <p:stCondLst>
                                            <p:cond delay="0"/>
                                          </p:stCondLst>
                                        </p:cTn>
                                        <p:tgtEl>
                                          <p:spTgt spid="53"/>
                                        </p:tgtEl>
                                        <p:attrNameLst>
                                          <p:attrName>style.visibility</p:attrName>
                                        </p:attrNameLst>
                                      </p:cBhvr>
                                      <p:to>
                                        <p:strVal val="visible"/>
                                      </p:to>
                                    </p:set>
                                    <p:animEffect transition="in" filter="wipe(left)">
                                      <p:cBhvr>
                                        <p:cTn id="82" dur="500"/>
                                        <p:tgtEl>
                                          <p:spTgt spid="53"/>
                                        </p:tgtEl>
                                      </p:cBhvr>
                                    </p:animEffect>
                                  </p:childTnLst>
                                </p:cTn>
                              </p:par>
                            </p:childTnLst>
                          </p:cTn>
                        </p:par>
                      </p:childTnLst>
                    </p:cTn>
                  </p:par>
                  <p:par>
                    <p:cTn id="83" fill="hold">
                      <p:stCondLst>
                        <p:cond delay="indefinite"/>
                      </p:stCondLst>
                      <p:childTnLst>
                        <p:par>
                          <p:cTn id="84" fill="hold">
                            <p:stCondLst>
                              <p:cond delay="0"/>
                            </p:stCondLst>
                            <p:childTnLst>
                              <p:par>
                                <p:cTn id="85" presetID="42" presetClass="path" presetSubtype="0" accel="50000" decel="50000" fill="hold" nodeType="clickEffect">
                                  <p:stCondLst>
                                    <p:cond delay="0"/>
                                  </p:stCondLst>
                                  <p:childTnLst>
                                    <p:animMotion origin="layout" path="M -2.77778E-7 -4.81481E-6 L -0.01024 -0.02592 " pathEditMode="relative" rAng="0" ptsTypes="AA">
                                      <p:cBhvr>
                                        <p:cTn id="86" dur="2000" fill="hold"/>
                                        <p:tgtEl>
                                          <p:spTgt spid="35"/>
                                        </p:tgtEl>
                                        <p:attrNameLst>
                                          <p:attrName>ppt_x</p:attrName>
                                          <p:attrName>ppt_y</p:attrName>
                                        </p:attrNameLst>
                                      </p:cBhvr>
                                      <p:rCtr x="-521" y="-1296"/>
                                    </p:animMotion>
                                  </p:childTnLst>
                                </p:cTn>
                              </p:par>
                              <p:par>
                                <p:cTn id="87" presetID="42" presetClass="path" presetSubtype="0" accel="50000" decel="50000" fill="hold" nodeType="withEffect">
                                  <p:stCondLst>
                                    <p:cond delay="0"/>
                                  </p:stCondLst>
                                  <p:childTnLst>
                                    <p:animMotion origin="layout" path="M 1.11111E-6 -7.40741E-7 L -0.05104 0.00903 " pathEditMode="relative" rAng="0" ptsTypes="AA">
                                      <p:cBhvr>
                                        <p:cTn id="88" dur="2000" fill="hold"/>
                                        <p:tgtEl>
                                          <p:spTgt spid="36"/>
                                        </p:tgtEl>
                                        <p:attrNameLst>
                                          <p:attrName>ppt_x</p:attrName>
                                          <p:attrName>ppt_y</p:attrName>
                                        </p:attrNameLst>
                                      </p:cBhvr>
                                      <p:rCtr x="-2552" y="440"/>
                                    </p:animMotion>
                                  </p:childTnLst>
                                </p:cTn>
                              </p:par>
                              <p:par>
                                <p:cTn id="89" presetID="42" presetClass="path" presetSubtype="0" accel="50000" decel="50000" fill="hold" nodeType="withEffect">
                                  <p:stCondLst>
                                    <p:cond delay="0"/>
                                  </p:stCondLst>
                                  <p:childTnLst>
                                    <p:animMotion origin="layout" path="M 3.61111E-6 3.7037E-7 L 0.02448 0.04815 " pathEditMode="relative" rAng="0" ptsTypes="AA">
                                      <p:cBhvr>
                                        <p:cTn id="90" dur="2000" fill="hold"/>
                                        <p:tgtEl>
                                          <p:spTgt spid="34"/>
                                        </p:tgtEl>
                                        <p:attrNameLst>
                                          <p:attrName>ppt_x</p:attrName>
                                          <p:attrName>ppt_y</p:attrName>
                                        </p:attrNameLst>
                                      </p:cBhvr>
                                      <p:rCtr x="1215" y="2407"/>
                                    </p:animMotion>
                                  </p:childTnLst>
                                </p:cTn>
                              </p:par>
                            </p:childTnLst>
                          </p:cTn>
                        </p:par>
                        <p:par>
                          <p:cTn id="91" fill="hold">
                            <p:stCondLst>
                              <p:cond delay="2000"/>
                            </p:stCondLst>
                            <p:childTnLst>
                              <p:par>
                                <p:cTn id="92" presetID="10" presetClass="entr" presetSubtype="0" fill="hold" grpId="0" nodeType="afterEffect">
                                  <p:stCondLst>
                                    <p:cond delay="0"/>
                                  </p:stCondLst>
                                  <p:childTnLst>
                                    <p:set>
                                      <p:cBhvr>
                                        <p:cTn id="93" dur="1" fill="hold">
                                          <p:stCondLst>
                                            <p:cond delay="0"/>
                                          </p:stCondLst>
                                        </p:cTn>
                                        <p:tgtEl>
                                          <p:spTgt spid="54"/>
                                        </p:tgtEl>
                                        <p:attrNameLst>
                                          <p:attrName>style.visibility</p:attrName>
                                        </p:attrNameLst>
                                      </p:cBhvr>
                                      <p:to>
                                        <p:strVal val="visible"/>
                                      </p:to>
                                    </p:set>
                                    <p:animEffect transition="in" filter="fade">
                                      <p:cBhvr>
                                        <p:cTn id="94" dur="500"/>
                                        <p:tgtEl>
                                          <p:spTgt spid="54"/>
                                        </p:tgtEl>
                                      </p:cBhvr>
                                    </p:animEffect>
                                  </p:childTnLst>
                                </p:cTn>
                              </p:par>
                              <p:par>
                                <p:cTn id="95" presetID="22" presetClass="entr" presetSubtype="8" fill="hold" nodeType="withEffect">
                                  <p:stCondLst>
                                    <p:cond delay="0"/>
                                  </p:stCondLst>
                                  <p:childTnLst>
                                    <p:set>
                                      <p:cBhvr>
                                        <p:cTn id="96" dur="1" fill="hold">
                                          <p:stCondLst>
                                            <p:cond delay="0"/>
                                          </p:stCondLst>
                                        </p:cTn>
                                        <p:tgtEl>
                                          <p:spTgt spid="55"/>
                                        </p:tgtEl>
                                        <p:attrNameLst>
                                          <p:attrName>style.visibility</p:attrName>
                                        </p:attrNameLst>
                                      </p:cBhvr>
                                      <p:to>
                                        <p:strVal val="visible"/>
                                      </p:to>
                                    </p:set>
                                    <p:animEffect transition="in" filter="wipe(left)">
                                      <p:cBhvr>
                                        <p:cTn id="97" dur="500"/>
                                        <p:tgtEl>
                                          <p:spTgt spid="55"/>
                                        </p:tgtEl>
                                      </p:cBhvr>
                                    </p:animEffect>
                                  </p:childTnLst>
                                </p:cTn>
                              </p:par>
                            </p:childTnLst>
                          </p:cTn>
                        </p:par>
                      </p:childTnLst>
                    </p:cTn>
                  </p:par>
                  <p:par>
                    <p:cTn id="98" fill="hold">
                      <p:stCondLst>
                        <p:cond delay="indefinite"/>
                      </p:stCondLst>
                      <p:childTnLst>
                        <p:par>
                          <p:cTn id="99" fill="hold">
                            <p:stCondLst>
                              <p:cond delay="0"/>
                            </p:stCondLst>
                            <p:childTnLst>
                              <p:par>
                                <p:cTn id="100" presetID="42" presetClass="path" presetSubtype="0" accel="50000" decel="50000" fill="hold" nodeType="clickEffect">
                                  <p:stCondLst>
                                    <p:cond delay="0"/>
                                  </p:stCondLst>
                                  <p:childTnLst>
                                    <p:animMotion origin="layout" path="M -2.22222E-6 1.85185E-6 L 0.02136 0.02454 " pathEditMode="relative" rAng="0" ptsTypes="AA">
                                      <p:cBhvr>
                                        <p:cTn id="101" dur="2000" fill="hold"/>
                                        <p:tgtEl>
                                          <p:spTgt spid="39"/>
                                        </p:tgtEl>
                                        <p:attrNameLst>
                                          <p:attrName>ppt_x</p:attrName>
                                          <p:attrName>ppt_y</p:attrName>
                                        </p:attrNameLst>
                                      </p:cBhvr>
                                      <p:rCtr x="1059" y="1227"/>
                                    </p:animMotion>
                                  </p:childTnLst>
                                </p:cTn>
                              </p:par>
                              <p:par>
                                <p:cTn id="102" presetID="42" presetClass="path" presetSubtype="0" accel="50000" decel="50000" fill="hold" nodeType="withEffect">
                                  <p:stCondLst>
                                    <p:cond delay="0"/>
                                  </p:stCondLst>
                                  <p:childTnLst>
                                    <p:animMotion origin="layout" path="M 5E-6 1.48148E-6 L -0.05468 0.00555 " pathEditMode="relative" rAng="0" ptsTypes="AA">
                                      <p:cBhvr>
                                        <p:cTn id="103" dur="2000" fill="hold"/>
                                        <p:tgtEl>
                                          <p:spTgt spid="38"/>
                                        </p:tgtEl>
                                        <p:attrNameLst>
                                          <p:attrName>ppt_x</p:attrName>
                                          <p:attrName>ppt_y</p:attrName>
                                        </p:attrNameLst>
                                      </p:cBhvr>
                                      <p:rCtr x="-2743" y="278"/>
                                    </p:animMotion>
                                  </p:childTnLst>
                                </p:cTn>
                              </p:par>
                              <p:par>
                                <p:cTn id="104" presetID="42" presetClass="path" presetSubtype="0" accel="50000" decel="50000" fill="hold" nodeType="withEffect">
                                  <p:stCondLst>
                                    <p:cond delay="0"/>
                                  </p:stCondLst>
                                  <p:childTnLst>
                                    <p:animMotion origin="layout" path="M 1.11022E-16 -2.96296E-6 L 0.01858 0.03635 " pathEditMode="relative" rAng="0" ptsTypes="AA">
                                      <p:cBhvr>
                                        <p:cTn id="105" dur="2000" fill="hold"/>
                                        <p:tgtEl>
                                          <p:spTgt spid="37"/>
                                        </p:tgtEl>
                                        <p:attrNameLst>
                                          <p:attrName>ppt_x</p:attrName>
                                          <p:attrName>ppt_y</p:attrName>
                                        </p:attrNameLst>
                                      </p:cBhvr>
                                      <p:rCtr x="920" y="1806"/>
                                    </p:animMotion>
                                  </p:childTnLst>
                                </p:cTn>
                              </p:par>
                            </p:childTnLst>
                          </p:cTn>
                        </p:par>
                        <p:par>
                          <p:cTn id="106" fill="hold">
                            <p:stCondLst>
                              <p:cond delay="2000"/>
                            </p:stCondLst>
                            <p:childTnLst>
                              <p:par>
                                <p:cTn id="107" presetID="10" presetClass="entr" presetSubtype="0" fill="hold" grpId="0" nodeType="afterEffect">
                                  <p:stCondLst>
                                    <p:cond delay="0"/>
                                  </p:stCondLst>
                                  <p:childTnLst>
                                    <p:set>
                                      <p:cBhvr>
                                        <p:cTn id="108" dur="1" fill="hold">
                                          <p:stCondLst>
                                            <p:cond delay="0"/>
                                          </p:stCondLst>
                                        </p:cTn>
                                        <p:tgtEl>
                                          <p:spTgt spid="56"/>
                                        </p:tgtEl>
                                        <p:attrNameLst>
                                          <p:attrName>style.visibility</p:attrName>
                                        </p:attrNameLst>
                                      </p:cBhvr>
                                      <p:to>
                                        <p:strVal val="visible"/>
                                      </p:to>
                                    </p:set>
                                    <p:animEffect transition="in" filter="fade">
                                      <p:cBhvr>
                                        <p:cTn id="109" dur="500"/>
                                        <p:tgtEl>
                                          <p:spTgt spid="56"/>
                                        </p:tgtEl>
                                      </p:cBhvr>
                                    </p:animEffect>
                                  </p:childTnLst>
                                </p:cTn>
                              </p:par>
                              <p:par>
                                <p:cTn id="110" presetID="22" presetClass="entr" presetSubtype="8" fill="hold" nodeType="withEffect">
                                  <p:stCondLst>
                                    <p:cond delay="0"/>
                                  </p:stCondLst>
                                  <p:childTnLst>
                                    <p:set>
                                      <p:cBhvr>
                                        <p:cTn id="111" dur="1" fill="hold">
                                          <p:stCondLst>
                                            <p:cond delay="0"/>
                                          </p:stCondLst>
                                        </p:cTn>
                                        <p:tgtEl>
                                          <p:spTgt spid="57"/>
                                        </p:tgtEl>
                                        <p:attrNameLst>
                                          <p:attrName>style.visibility</p:attrName>
                                        </p:attrNameLst>
                                      </p:cBhvr>
                                      <p:to>
                                        <p:strVal val="visible"/>
                                      </p:to>
                                    </p:set>
                                    <p:animEffect transition="in" filter="wipe(left)">
                                      <p:cBhvr>
                                        <p:cTn id="112" dur="500"/>
                                        <p:tgtEl>
                                          <p:spTgt spid="57"/>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6"/>
                                        </p:tgtEl>
                                        <p:attrNameLst>
                                          <p:attrName>style.visibility</p:attrName>
                                        </p:attrNameLst>
                                      </p:cBhvr>
                                      <p:to>
                                        <p:strVal val="visible"/>
                                      </p:to>
                                    </p:set>
                                    <p:animEffect transition="in" filter="fade">
                                      <p:cBhvr>
                                        <p:cTn id="117" dur="500"/>
                                        <p:tgtEl>
                                          <p:spTgt spid="6"/>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9"/>
                                        </p:tgtEl>
                                        <p:attrNameLst>
                                          <p:attrName>style.visibility</p:attrName>
                                        </p:attrNameLst>
                                      </p:cBhvr>
                                      <p:to>
                                        <p:strVal val="visible"/>
                                      </p:to>
                                    </p:set>
                                    <p:animEffect transition="in" filter="fade">
                                      <p:cBhvr>
                                        <p:cTn id="120" dur="500"/>
                                        <p:tgtEl>
                                          <p:spTgt spid="9"/>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fade">
                                      <p:cBhvr>
                                        <p:cTn id="1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p:bldP spid="8" grpId="0" animBg="1"/>
      <p:bldP spid="9" grpId="0"/>
      <p:bldP spid="10" grpId="0"/>
      <p:bldP spid="11" grpId="0" animBg="1"/>
      <p:bldP spid="12" grpId="0"/>
      <p:bldP spid="45" grpId="0"/>
      <p:bldP spid="48" grpId="0"/>
      <p:bldP spid="50" grpId="0"/>
      <p:bldP spid="52" grpId="0"/>
      <p:bldP spid="54" grpId="0"/>
      <p:bldP spid="5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B9D8789-E292-49B7-BA2E-BA519839C9DE}"/>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2.12 </a:t>
            </a:r>
            <a:r>
              <a:rPr lang="en-GB" dirty="0"/>
              <a:t>Division with remainders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1:5</a:t>
            </a:r>
          </a:p>
        </p:txBody>
      </p:sp>
      <p:pic>
        <p:nvPicPr>
          <p:cNvPr id="3" name="Picture 2">
            <a:extLst>
              <a:ext uri="{FF2B5EF4-FFF2-40B4-BE49-F238E27FC236}">
                <a16:creationId xmlns:a16="http://schemas.microsoft.com/office/drawing/2014/main" id="{5230548D-7C8C-461F-AA5D-9E0314A75EA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1128"/>
          <a:stretch/>
        </p:blipFill>
        <p:spPr>
          <a:xfrm>
            <a:off x="936819" y="908720"/>
            <a:ext cx="7499011" cy="1484977"/>
          </a:xfrm>
          <a:prstGeom prst="rect">
            <a:avLst/>
          </a:prstGeom>
        </p:spPr>
      </p:pic>
      <p:pic>
        <p:nvPicPr>
          <p:cNvPr id="4" name="Picture 3">
            <a:extLst>
              <a:ext uri="{FF2B5EF4-FFF2-40B4-BE49-F238E27FC236}">
                <a16:creationId xmlns:a16="http://schemas.microsoft.com/office/drawing/2014/main" id="{3E0BB9C4-435D-4161-9940-2012E09DD48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99592" y="5077822"/>
            <a:ext cx="7712178" cy="639174"/>
          </a:xfrm>
          <a:prstGeom prst="rect">
            <a:avLst/>
          </a:prstGeom>
        </p:spPr>
      </p:pic>
      <p:sp>
        <p:nvSpPr>
          <p:cNvPr id="5" name="Rectangle 4">
            <a:extLst>
              <a:ext uri="{FF2B5EF4-FFF2-40B4-BE49-F238E27FC236}">
                <a16:creationId xmlns:a16="http://schemas.microsoft.com/office/drawing/2014/main" id="{A901BDC0-3748-4365-A8B2-3AEED734AAC0}"/>
              </a:ext>
            </a:extLst>
          </p:cNvPr>
          <p:cNvSpPr/>
          <p:nvPr/>
        </p:nvSpPr>
        <p:spPr>
          <a:xfrm>
            <a:off x="1443570" y="4005064"/>
            <a:ext cx="561372" cy="461665"/>
          </a:xfrm>
          <a:prstGeom prst="rect">
            <a:avLst/>
          </a:prstGeom>
        </p:spPr>
        <p:txBody>
          <a:bodyPr wrap="none">
            <a:spAutoFit/>
          </a:bodyPr>
          <a:lstStyle/>
          <a:p>
            <a:pPr>
              <a:buNone/>
            </a:pPr>
            <a:r>
              <a:rPr lang="en-GB" sz="2400" dirty="0">
                <a:solidFill>
                  <a:srgbClr val="00628C"/>
                </a:solidFill>
                <a:latin typeface="Myriad Pro" panose="020B0503030403020204" pitchFamily="34" charset="0"/>
                <a:ea typeface="Times New Roman" panose="02020603050405020304" pitchFamily="18" charset="0"/>
                <a:cs typeface="Times New Roman" panose="02020603050405020304" pitchFamily="18" charset="0"/>
              </a:rPr>
              <a:t>– 3</a:t>
            </a:r>
            <a:endParaRPr lang="en-GB" sz="2400" dirty="0">
              <a:solidFill>
                <a:srgbClr val="00628C"/>
              </a:solidFill>
              <a:latin typeface="Myriad Pro" panose="020B0503030403020204" pitchFamily="34" charset="0"/>
            </a:endParaRPr>
          </a:p>
        </p:txBody>
      </p:sp>
      <p:pic>
        <p:nvPicPr>
          <p:cNvPr id="6" name="Picture 5">
            <a:extLst>
              <a:ext uri="{FF2B5EF4-FFF2-40B4-BE49-F238E27FC236}">
                <a16:creationId xmlns:a16="http://schemas.microsoft.com/office/drawing/2014/main" id="{CE2D9893-98A3-4D53-AB6B-9E387115E0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140180" y="4475340"/>
            <a:ext cx="1197007" cy="603533"/>
          </a:xfrm>
          <a:prstGeom prst="rect">
            <a:avLst/>
          </a:prstGeom>
        </p:spPr>
      </p:pic>
      <p:sp>
        <p:nvSpPr>
          <p:cNvPr id="7" name="Rectangle 6">
            <a:extLst>
              <a:ext uri="{FF2B5EF4-FFF2-40B4-BE49-F238E27FC236}">
                <a16:creationId xmlns:a16="http://schemas.microsoft.com/office/drawing/2014/main" id="{425E1BD2-1A94-462A-973D-F94D1548F8FF}"/>
              </a:ext>
            </a:extLst>
          </p:cNvPr>
          <p:cNvSpPr/>
          <p:nvPr/>
        </p:nvSpPr>
        <p:spPr>
          <a:xfrm>
            <a:off x="2611638" y="4005064"/>
            <a:ext cx="561372" cy="461665"/>
          </a:xfrm>
          <a:prstGeom prst="rect">
            <a:avLst/>
          </a:prstGeom>
        </p:spPr>
        <p:txBody>
          <a:bodyPr wrap="none">
            <a:spAutoFit/>
          </a:bodyPr>
          <a:lstStyle/>
          <a:p>
            <a:pPr>
              <a:buNone/>
            </a:pPr>
            <a:r>
              <a:rPr lang="en-GB" sz="2400" dirty="0">
                <a:solidFill>
                  <a:srgbClr val="00628C"/>
                </a:solidFill>
                <a:latin typeface="Myriad Pro" panose="020B0503030403020204" pitchFamily="34" charset="0"/>
                <a:ea typeface="Times New Roman" panose="02020603050405020304" pitchFamily="18" charset="0"/>
                <a:cs typeface="Times New Roman" panose="02020603050405020304" pitchFamily="18" charset="0"/>
              </a:rPr>
              <a:t>– 3</a:t>
            </a:r>
            <a:endParaRPr lang="en-GB" sz="2400" dirty="0">
              <a:solidFill>
                <a:srgbClr val="00628C"/>
              </a:solidFill>
              <a:latin typeface="Myriad Pro" panose="020B0503030403020204" pitchFamily="34" charset="0"/>
            </a:endParaRPr>
          </a:p>
        </p:txBody>
      </p:sp>
      <p:pic>
        <p:nvPicPr>
          <p:cNvPr id="8" name="Picture 7">
            <a:extLst>
              <a:ext uri="{FF2B5EF4-FFF2-40B4-BE49-F238E27FC236}">
                <a16:creationId xmlns:a16="http://schemas.microsoft.com/office/drawing/2014/main" id="{4DBA3861-3BED-47BA-AF33-0567894ED2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2308248" y="4475340"/>
            <a:ext cx="1197007" cy="603533"/>
          </a:xfrm>
          <a:prstGeom prst="rect">
            <a:avLst/>
          </a:prstGeom>
        </p:spPr>
      </p:pic>
      <p:sp>
        <p:nvSpPr>
          <p:cNvPr id="9" name="Rectangle 8">
            <a:extLst>
              <a:ext uri="{FF2B5EF4-FFF2-40B4-BE49-F238E27FC236}">
                <a16:creationId xmlns:a16="http://schemas.microsoft.com/office/drawing/2014/main" id="{5DA8D87E-7C95-45D2-8ABE-05DFF12F6940}"/>
              </a:ext>
            </a:extLst>
          </p:cNvPr>
          <p:cNvSpPr/>
          <p:nvPr/>
        </p:nvSpPr>
        <p:spPr>
          <a:xfrm>
            <a:off x="3772830" y="4005064"/>
            <a:ext cx="561372" cy="461665"/>
          </a:xfrm>
          <a:prstGeom prst="rect">
            <a:avLst/>
          </a:prstGeom>
        </p:spPr>
        <p:txBody>
          <a:bodyPr wrap="none">
            <a:spAutoFit/>
          </a:bodyPr>
          <a:lstStyle/>
          <a:p>
            <a:pPr>
              <a:buNone/>
            </a:pPr>
            <a:r>
              <a:rPr lang="en-GB" sz="2400" dirty="0">
                <a:solidFill>
                  <a:srgbClr val="00628C"/>
                </a:solidFill>
                <a:latin typeface="Myriad Pro" panose="020B0503030403020204" pitchFamily="34" charset="0"/>
                <a:ea typeface="Times New Roman" panose="02020603050405020304" pitchFamily="18" charset="0"/>
                <a:cs typeface="Times New Roman" panose="02020603050405020304" pitchFamily="18" charset="0"/>
              </a:rPr>
              <a:t>– 3</a:t>
            </a:r>
            <a:endParaRPr lang="en-GB" sz="2400" dirty="0">
              <a:solidFill>
                <a:srgbClr val="00628C"/>
              </a:solidFill>
              <a:latin typeface="Myriad Pro" panose="020B0503030403020204" pitchFamily="34" charset="0"/>
            </a:endParaRPr>
          </a:p>
        </p:txBody>
      </p:sp>
      <p:pic>
        <p:nvPicPr>
          <p:cNvPr id="10" name="Picture 9">
            <a:extLst>
              <a:ext uri="{FF2B5EF4-FFF2-40B4-BE49-F238E27FC236}">
                <a16:creationId xmlns:a16="http://schemas.microsoft.com/office/drawing/2014/main" id="{F78E4EDC-DE85-4B5C-83F8-2BEFF78F69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3489318" y="4475340"/>
            <a:ext cx="1197007" cy="603533"/>
          </a:xfrm>
          <a:prstGeom prst="rect">
            <a:avLst/>
          </a:prstGeom>
        </p:spPr>
      </p:pic>
      <p:sp>
        <p:nvSpPr>
          <p:cNvPr id="11" name="Rectangle 10">
            <a:extLst>
              <a:ext uri="{FF2B5EF4-FFF2-40B4-BE49-F238E27FC236}">
                <a16:creationId xmlns:a16="http://schemas.microsoft.com/office/drawing/2014/main" id="{D024EFA0-226A-429D-AEFF-04E1D7C1B5E7}"/>
              </a:ext>
            </a:extLst>
          </p:cNvPr>
          <p:cNvSpPr/>
          <p:nvPr/>
        </p:nvSpPr>
        <p:spPr>
          <a:xfrm>
            <a:off x="4978052" y="4005064"/>
            <a:ext cx="561372" cy="461665"/>
          </a:xfrm>
          <a:prstGeom prst="rect">
            <a:avLst/>
          </a:prstGeom>
        </p:spPr>
        <p:txBody>
          <a:bodyPr wrap="none">
            <a:spAutoFit/>
          </a:bodyPr>
          <a:lstStyle/>
          <a:p>
            <a:pPr>
              <a:buNone/>
            </a:pPr>
            <a:r>
              <a:rPr lang="en-GB" sz="2400" dirty="0">
                <a:solidFill>
                  <a:srgbClr val="00628C"/>
                </a:solidFill>
                <a:latin typeface="Myriad Pro" panose="020B0503030403020204" pitchFamily="34" charset="0"/>
                <a:ea typeface="Times New Roman" panose="02020603050405020304" pitchFamily="18" charset="0"/>
                <a:cs typeface="Times New Roman" panose="02020603050405020304" pitchFamily="18" charset="0"/>
              </a:rPr>
              <a:t>– 3</a:t>
            </a:r>
            <a:endParaRPr lang="en-GB" sz="2400" dirty="0">
              <a:solidFill>
                <a:srgbClr val="00628C"/>
              </a:solidFill>
              <a:latin typeface="Myriad Pro" panose="020B0503030403020204" pitchFamily="34" charset="0"/>
            </a:endParaRPr>
          </a:p>
        </p:txBody>
      </p:sp>
      <p:pic>
        <p:nvPicPr>
          <p:cNvPr id="12" name="Picture 11">
            <a:extLst>
              <a:ext uri="{FF2B5EF4-FFF2-40B4-BE49-F238E27FC236}">
                <a16:creationId xmlns:a16="http://schemas.microsoft.com/office/drawing/2014/main" id="{4F723240-73E4-41CB-82C7-7DE14CA0A2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4664723" y="4475340"/>
            <a:ext cx="1197007" cy="603533"/>
          </a:xfrm>
          <a:prstGeom prst="rect">
            <a:avLst/>
          </a:prstGeom>
        </p:spPr>
      </p:pic>
      <p:sp>
        <p:nvSpPr>
          <p:cNvPr id="13" name="Rectangle 12">
            <a:extLst>
              <a:ext uri="{FF2B5EF4-FFF2-40B4-BE49-F238E27FC236}">
                <a16:creationId xmlns:a16="http://schemas.microsoft.com/office/drawing/2014/main" id="{AF62F653-AC2F-4F61-82DD-B1E599D18BBF}"/>
              </a:ext>
            </a:extLst>
          </p:cNvPr>
          <p:cNvSpPr/>
          <p:nvPr/>
        </p:nvSpPr>
        <p:spPr>
          <a:xfrm>
            <a:off x="6131849" y="4005064"/>
            <a:ext cx="561372" cy="461665"/>
          </a:xfrm>
          <a:prstGeom prst="rect">
            <a:avLst/>
          </a:prstGeom>
        </p:spPr>
        <p:txBody>
          <a:bodyPr wrap="none">
            <a:spAutoFit/>
          </a:bodyPr>
          <a:lstStyle/>
          <a:p>
            <a:pPr>
              <a:buNone/>
            </a:pPr>
            <a:r>
              <a:rPr lang="en-GB" sz="2400" dirty="0">
                <a:solidFill>
                  <a:srgbClr val="00628C"/>
                </a:solidFill>
                <a:latin typeface="Myriad Pro" panose="020B0503030403020204" pitchFamily="34" charset="0"/>
                <a:ea typeface="Times New Roman" panose="02020603050405020304" pitchFamily="18" charset="0"/>
                <a:cs typeface="Times New Roman" panose="02020603050405020304" pitchFamily="18" charset="0"/>
              </a:rPr>
              <a:t>– 3</a:t>
            </a:r>
            <a:endParaRPr lang="en-GB" sz="2400" dirty="0">
              <a:solidFill>
                <a:srgbClr val="00628C"/>
              </a:solidFill>
              <a:latin typeface="Myriad Pro" panose="020B0503030403020204" pitchFamily="34" charset="0"/>
            </a:endParaRPr>
          </a:p>
        </p:txBody>
      </p:sp>
      <p:pic>
        <p:nvPicPr>
          <p:cNvPr id="14" name="Picture 13">
            <a:extLst>
              <a:ext uri="{FF2B5EF4-FFF2-40B4-BE49-F238E27FC236}">
                <a16:creationId xmlns:a16="http://schemas.microsoft.com/office/drawing/2014/main" id="{009B5966-515E-4447-8D73-EB19C818E8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5848337" y="4475340"/>
            <a:ext cx="1197007" cy="603533"/>
          </a:xfrm>
          <a:prstGeom prst="rect">
            <a:avLst/>
          </a:prstGeom>
        </p:spPr>
      </p:pic>
      <p:sp>
        <p:nvSpPr>
          <p:cNvPr id="15" name="Rectangle 14">
            <a:extLst>
              <a:ext uri="{FF2B5EF4-FFF2-40B4-BE49-F238E27FC236}">
                <a16:creationId xmlns:a16="http://schemas.microsoft.com/office/drawing/2014/main" id="{2604AF9D-D163-4CE9-910C-DF45F511C8A2}"/>
              </a:ext>
            </a:extLst>
          </p:cNvPr>
          <p:cNvSpPr/>
          <p:nvPr/>
        </p:nvSpPr>
        <p:spPr>
          <a:xfrm>
            <a:off x="7308126" y="4005064"/>
            <a:ext cx="561372" cy="461665"/>
          </a:xfrm>
          <a:prstGeom prst="rect">
            <a:avLst/>
          </a:prstGeom>
        </p:spPr>
        <p:txBody>
          <a:bodyPr wrap="none">
            <a:spAutoFit/>
          </a:bodyPr>
          <a:lstStyle/>
          <a:p>
            <a:pPr>
              <a:buNone/>
            </a:pPr>
            <a:r>
              <a:rPr lang="en-GB" sz="2400" dirty="0">
                <a:solidFill>
                  <a:srgbClr val="00628C"/>
                </a:solidFill>
                <a:latin typeface="Myriad Pro" panose="020B0503030403020204" pitchFamily="34" charset="0"/>
                <a:ea typeface="Times New Roman" panose="02020603050405020304" pitchFamily="18" charset="0"/>
                <a:cs typeface="Times New Roman" panose="02020603050405020304" pitchFamily="18" charset="0"/>
              </a:rPr>
              <a:t>– 3</a:t>
            </a:r>
            <a:endParaRPr lang="en-GB" sz="2400" dirty="0">
              <a:solidFill>
                <a:srgbClr val="00628C"/>
              </a:solidFill>
              <a:latin typeface="Myriad Pro" panose="020B0503030403020204" pitchFamily="34" charset="0"/>
            </a:endParaRPr>
          </a:p>
        </p:txBody>
      </p:sp>
      <p:pic>
        <p:nvPicPr>
          <p:cNvPr id="16" name="Picture 15">
            <a:extLst>
              <a:ext uri="{FF2B5EF4-FFF2-40B4-BE49-F238E27FC236}">
                <a16:creationId xmlns:a16="http://schemas.microsoft.com/office/drawing/2014/main" id="{A94F31F8-51CA-4E0E-AE87-6F8A815E86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7024614" y="4475340"/>
            <a:ext cx="1197007" cy="603533"/>
          </a:xfrm>
          <a:prstGeom prst="rect">
            <a:avLst/>
          </a:prstGeom>
        </p:spPr>
      </p:pic>
      <p:grpSp>
        <p:nvGrpSpPr>
          <p:cNvPr id="31" name="Group 30">
            <a:extLst>
              <a:ext uri="{FF2B5EF4-FFF2-40B4-BE49-F238E27FC236}">
                <a16:creationId xmlns:a16="http://schemas.microsoft.com/office/drawing/2014/main" id="{65EB3ADC-70E3-4DDD-926C-19123B6B45D3}"/>
              </a:ext>
            </a:extLst>
          </p:cNvPr>
          <p:cNvGrpSpPr/>
          <p:nvPr/>
        </p:nvGrpSpPr>
        <p:grpSpPr>
          <a:xfrm>
            <a:off x="1217073" y="764704"/>
            <a:ext cx="995342" cy="2501069"/>
            <a:chOff x="1217073" y="1660780"/>
            <a:chExt cx="995342" cy="2501069"/>
          </a:xfrm>
        </p:grpSpPr>
        <p:pic>
          <p:nvPicPr>
            <p:cNvPr id="18" name="Picture 17">
              <a:extLst>
                <a:ext uri="{FF2B5EF4-FFF2-40B4-BE49-F238E27FC236}">
                  <a16:creationId xmlns:a16="http://schemas.microsoft.com/office/drawing/2014/main" id="{2DBC91EE-6E60-4E7F-B72C-E634BA0967B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341150" y="1660780"/>
              <a:ext cx="871265" cy="2439614"/>
            </a:xfrm>
            <a:prstGeom prst="rect">
              <a:avLst/>
            </a:prstGeom>
          </p:spPr>
        </p:pic>
        <p:sp>
          <p:nvSpPr>
            <p:cNvPr id="20" name="Rectangle: Rounded Corners 19">
              <a:extLst>
                <a:ext uri="{FF2B5EF4-FFF2-40B4-BE49-F238E27FC236}">
                  <a16:creationId xmlns:a16="http://schemas.microsoft.com/office/drawing/2014/main" id="{137B44B5-05C2-42B3-8BF3-E1CDF0259162}"/>
                </a:ext>
              </a:extLst>
            </p:cNvPr>
            <p:cNvSpPr/>
            <p:nvPr/>
          </p:nvSpPr>
          <p:spPr bwMode="auto">
            <a:xfrm>
              <a:off x="1217073" y="1670305"/>
              <a:ext cx="966767" cy="2491544"/>
            </a:xfrm>
            <a:prstGeom prst="roundRect">
              <a:avLst>
                <a:gd name="adj" fmla="val 33416"/>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32" name="Group 31">
            <a:extLst>
              <a:ext uri="{FF2B5EF4-FFF2-40B4-BE49-F238E27FC236}">
                <a16:creationId xmlns:a16="http://schemas.microsoft.com/office/drawing/2014/main" id="{A75CA40F-6A4A-4635-92D2-E79A8B7648D0}"/>
              </a:ext>
            </a:extLst>
          </p:cNvPr>
          <p:cNvGrpSpPr/>
          <p:nvPr/>
        </p:nvGrpSpPr>
        <p:grpSpPr>
          <a:xfrm>
            <a:off x="2390844" y="764704"/>
            <a:ext cx="995342" cy="2501069"/>
            <a:chOff x="2339196" y="1660780"/>
            <a:chExt cx="995342" cy="2501069"/>
          </a:xfrm>
        </p:grpSpPr>
        <p:pic>
          <p:nvPicPr>
            <p:cNvPr id="21" name="Picture 20">
              <a:extLst>
                <a:ext uri="{FF2B5EF4-FFF2-40B4-BE49-F238E27FC236}">
                  <a16:creationId xmlns:a16="http://schemas.microsoft.com/office/drawing/2014/main" id="{F8C04073-FBFE-4AD8-8206-D3AA863FF27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463273" y="1660780"/>
              <a:ext cx="871265" cy="2439614"/>
            </a:xfrm>
            <a:prstGeom prst="rect">
              <a:avLst/>
            </a:prstGeom>
          </p:spPr>
        </p:pic>
        <p:sp>
          <p:nvSpPr>
            <p:cNvPr id="22" name="Rectangle: Rounded Corners 21">
              <a:extLst>
                <a:ext uri="{FF2B5EF4-FFF2-40B4-BE49-F238E27FC236}">
                  <a16:creationId xmlns:a16="http://schemas.microsoft.com/office/drawing/2014/main" id="{49810CC4-1202-4F38-B4D5-6AF3170D6F71}"/>
                </a:ext>
              </a:extLst>
            </p:cNvPr>
            <p:cNvSpPr/>
            <p:nvPr/>
          </p:nvSpPr>
          <p:spPr bwMode="auto">
            <a:xfrm>
              <a:off x="2339196" y="1670305"/>
              <a:ext cx="966767" cy="2491544"/>
            </a:xfrm>
            <a:prstGeom prst="roundRect">
              <a:avLst>
                <a:gd name="adj" fmla="val 33416"/>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33" name="Group 32">
            <a:extLst>
              <a:ext uri="{FF2B5EF4-FFF2-40B4-BE49-F238E27FC236}">
                <a16:creationId xmlns:a16="http://schemas.microsoft.com/office/drawing/2014/main" id="{B35980E3-BB4C-4146-807C-1925DD3832DD}"/>
              </a:ext>
            </a:extLst>
          </p:cNvPr>
          <p:cNvGrpSpPr/>
          <p:nvPr/>
        </p:nvGrpSpPr>
        <p:grpSpPr>
          <a:xfrm>
            <a:off x="3564615" y="764704"/>
            <a:ext cx="995342" cy="2501069"/>
            <a:chOff x="3463358" y="1641561"/>
            <a:chExt cx="995342" cy="2501069"/>
          </a:xfrm>
        </p:grpSpPr>
        <p:pic>
          <p:nvPicPr>
            <p:cNvPr id="23" name="Picture 22">
              <a:extLst>
                <a:ext uri="{FF2B5EF4-FFF2-40B4-BE49-F238E27FC236}">
                  <a16:creationId xmlns:a16="http://schemas.microsoft.com/office/drawing/2014/main" id="{F29F956F-CF7D-421B-9443-CE38E0E16E6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587435" y="1641561"/>
              <a:ext cx="871265" cy="2439614"/>
            </a:xfrm>
            <a:prstGeom prst="rect">
              <a:avLst/>
            </a:prstGeom>
          </p:spPr>
        </p:pic>
        <p:sp>
          <p:nvSpPr>
            <p:cNvPr id="24" name="Rectangle: Rounded Corners 23">
              <a:extLst>
                <a:ext uri="{FF2B5EF4-FFF2-40B4-BE49-F238E27FC236}">
                  <a16:creationId xmlns:a16="http://schemas.microsoft.com/office/drawing/2014/main" id="{D404C1A9-1BC8-4C0B-A24A-61B88681F825}"/>
                </a:ext>
              </a:extLst>
            </p:cNvPr>
            <p:cNvSpPr/>
            <p:nvPr/>
          </p:nvSpPr>
          <p:spPr bwMode="auto">
            <a:xfrm>
              <a:off x="3463358" y="1651086"/>
              <a:ext cx="966767" cy="2491544"/>
            </a:xfrm>
            <a:prstGeom prst="roundRect">
              <a:avLst>
                <a:gd name="adj" fmla="val 33416"/>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34" name="Group 33">
            <a:extLst>
              <a:ext uri="{FF2B5EF4-FFF2-40B4-BE49-F238E27FC236}">
                <a16:creationId xmlns:a16="http://schemas.microsoft.com/office/drawing/2014/main" id="{BE2F311B-FD9B-4072-85CC-48450020CB8A}"/>
              </a:ext>
            </a:extLst>
          </p:cNvPr>
          <p:cNvGrpSpPr/>
          <p:nvPr/>
        </p:nvGrpSpPr>
        <p:grpSpPr>
          <a:xfrm>
            <a:off x="4738386" y="764704"/>
            <a:ext cx="995342" cy="2501069"/>
            <a:chOff x="4752795" y="1700808"/>
            <a:chExt cx="995342" cy="2501069"/>
          </a:xfrm>
        </p:grpSpPr>
        <p:pic>
          <p:nvPicPr>
            <p:cNvPr id="25" name="Picture 24">
              <a:extLst>
                <a:ext uri="{FF2B5EF4-FFF2-40B4-BE49-F238E27FC236}">
                  <a16:creationId xmlns:a16="http://schemas.microsoft.com/office/drawing/2014/main" id="{C8E8036B-E7DF-4488-B6C1-99A896DC987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876872" y="1700808"/>
              <a:ext cx="871265" cy="2439614"/>
            </a:xfrm>
            <a:prstGeom prst="rect">
              <a:avLst/>
            </a:prstGeom>
          </p:spPr>
        </p:pic>
        <p:sp>
          <p:nvSpPr>
            <p:cNvPr id="26" name="Rectangle: Rounded Corners 25">
              <a:extLst>
                <a:ext uri="{FF2B5EF4-FFF2-40B4-BE49-F238E27FC236}">
                  <a16:creationId xmlns:a16="http://schemas.microsoft.com/office/drawing/2014/main" id="{D76BCAD4-FB64-41D6-ACE2-09896FDC4982}"/>
                </a:ext>
              </a:extLst>
            </p:cNvPr>
            <p:cNvSpPr/>
            <p:nvPr/>
          </p:nvSpPr>
          <p:spPr bwMode="auto">
            <a:xfrm>
              <a:off x="4752795" y="1710333"/>
              <a:ext cx="966767" cy="2491544"/>
            </a:xfrm>
            <a:prstGeom prst="roundRect">
              <a:avLst>
                <a:gd name="adj" fmla="val 33416"/>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35" name="Group 34">
            <a:extLst>
              <a:ext uri="{FF2B5EF4-FFF2-40B4-BE49-F238E27FC236}">
                <a16:creationId xmlns:a16="http://schemas.microsoft.com/office/drawing/2014/main" id="{C5D0BB89-6F03-4235-90A2-DD1B2143EF01}"/>
              </a:ext>
            </a:extLst>
          </p:cNvPr>
          <p:cNvGrpSpPr/>
          <p:nvPr/>
        </p:nvGrpSpPr>
        <p:grpSpPr>
          <a:xfrm>
            <a:off x="5912157" y="764704"/>
            <a:ext cx="995342" cy="2501069"/>
            <a:chOff x="5916914" y="1700808"/>
            <a:chExt cx="995342" cy="2501069"/>
          </a:xfrm>
        </p:grpSpPr>
        <p:pic>
          <p:nvPicPr>
            <p:cNvPr id="27" name="Picture 26">
              <a:extLst>
                <a:ext uri="{FF2B5EF4-FFF2-40B4-BE49-F238E27FC236}">
                  <a16:creationId xmlns:a16="http://schemas.microsoft.com/office/drawing/2014/main" id="{B22CF921-F2FD-4AB4-885A-7D3E5F4311B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040991" y="1700808"/>
              <a:ext cx="871265" cy="2439614"/>
            </a:xfrm>
            <a:prstGeom prst="rect">
              <a:avLst/>
            </a:prstGeom>
          </p:spPr>
        </p:pic>
        <p:sp>
          <p:nvSpPr>
            <p:cNvPr id="28" name="Rectangle: Rounded Corners 27">
              <a:extLst>
                <a:ext uri="{FF2B5EF4-FFF2-40B4-BE49-F238E27FC236}">
                  <a16:creationId xmlns:a16="http://schemas.microsoft.com/office/drawing/2014/main" id="{6B70E671-E9B3-4FD8-80AC-E85D34725279}"/>
                </a:ext>
              </a:extLst>
            </p:cNvPr>
            <p:cNvSpPr/>
            <p:nvPr/>
          </p:nvSpPr>
          <p:spPr bwMode="auto">
            <a:xfrm>
              <a:off x="5916914" y="1710333"/>
              <a:ext cx="966767" cy="2491544"/>
            </a:xfrm>
            <a:prstGeom prst="roundRect">
              <a:avLst>
                <a:gd name="adj" fmla="val 33416"/>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36" name="Group 35">
            <a:extLst>
              <a:ext uri="{FF2B5EF4-FFF2-40B4-BE49-F238E27FC236}">
                <a16:creationId xmlns:a16="http://schemas.microsoft.com/office/drawing/2014/main" id="{D2E5D504-CADF-4F2C-A948-B050E537A8D5}"/>
              </a:ext>
            </a:extLst>
          </p:cNvPr>
          <p:cNvGrpSpPr/>
          <p:nvPr/>
        </p:nvGrpSpPr>
        <p:grpSpPr>
          <a:xfrm>
            <a:off x="7085927" y="764704"/>
            <a:ext cx="995342" cy="2501069"/>
            <a:chOff x="7085927" y="1720019"/>
            <a:chExt cx="995342" cy="2501069"/>
          </a:xfrm>
        </p:grpSpPr>
        <p:pic>
          <p:nvPicPr>
            <p:cNvPr id="29" name="Picture 28">
              <a:extLst>
                <a:ext uri="{FF2B5EF4-FFF2-40B4-BE49-F238E27FC236}">
                  <a16:creationId xmlns:a16="http://schemas.microsoft.com/office/drawing/2014/main" id="{CB1B2453-8A75-4483-918E-6639B7EC932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7210004" y="1720019"/>
              <a:ext cx="871265" cy="2439614"/>
            </a:xfrm>
            <a:prstGeom prst="rect">
              <a:avLst/>
            </a:prstGeom>
          </p:spPr>
        </p:pic>
        <p:sp>
          <p:nvSpPr>
            <p:cNvPr id="30" name="Rectangle: Rounded Corners 29">
              <a:extLst>
                <a:ext uri="{FF2B5EF4-FFF2-40B4-BE49-F238E27FC236}">
                  <a16:creationId xmlns:a16="http://schemas.microsoft.com/office/drawing/2014/main" id="{15C42816-840B-45C2-8FDF-FB0D6BB16E59}"/>
                </a:ext>
              </a:extLst>
            </p:cNvPr>
            <p:cNvSpPr/>
            <p:nvPr/>
          </p:nvSpPr>
          <p:spPr bwMode="auto">
            <a:xfrm>
              <a:off x="7085927" y="1729544"/>
              <a:ext cx="966767" cy="2491544"/>
            </a:xfrm>
            <a:prstGeom prst="roundRect">
              <a:avLst>
                <a:gd name="adj" fmla="val 33416"/>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sp>
        <p:nvSpPr>
          <p:cNvPr id="37" name="Rectangle 36">
            <a:extLst>
              <a:ext uri="{FF2B5EF4-FFF2-40B4-BE49-F238E27FC236}">
                <a16:creationId xmlns:a16="http://schemas.microsoft.com/office/drawing/2014/main" id="{CCA8DD90-2188-4FAF-9C08-828DAF96E32B}"/>
              </a:ext>
            </a:extLst>
          </p:cNvPr>
          <p:cNvSpPr/>
          <p:nvPr/>
        </p:nvSpPr>
        <p:spPr>
          <a:xfrm>
            <a:off x="2861109" y="4603514"/>
            <a:ext cx="3754554" cy="461665"/>
          </a:xfrm>
          <a:prstGeom prst="rect">
            <a:avLst/>
          </a:prstGeom>
        </p:spPr>
        <p:txBody>
          <a:bodyPr wrap="none">
            <a:spAutoFit/>
          </a:bodyPr>
          <a:lstStyle/>
          <a:p>
            <a:pP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18 – 3 – 3 – 3 – 3 – 3 – 3 = 0 </a:t>
            </a:r>
            <a:endParaRPr lang="en-GB" sz="2400" dirty="0">
              <a:latin typeface="Myriad Pro" panose="020B0503030403020204" pitchFamily="34" charset="0"/>
            </a:endParaRPr>
          </a:p>
        </p:txBody>
      </p:sp>
      <p:sp>
        <p:nvSpPr>
          <p:cNvPr id="38" name="Rectangle 37">
            <a:extLst>
              <a:ext uri="{FF2B5EF4-FFF2-40B4-BE49-F238E27FC236}">
                <a16:creationId xmlns:a16="http://schemas.microsoft.com/office/drawing/2014/main" id="{D757DB9B-793B-4078-9707-A9C721C69EF0}"/>
              </a:ext>
            </a:extLst>
          </p:cNvPr>
          <p:cNvSpPr/>
          <p:nvPr/>
        </p:nvSpPr>
        <p:spPr>
          <a:xfrm>
            <a:off x="2861108" y="4983559"/>
            <a:ext cx="2294763" cy="461665"/>
          </a:xfrm>
          <a:prstGeom prst="rect">
            <a:avLst/>
          </a:prstGeom>
        </p:spPr>
        <p:txBody>
          <a:bodyPr wrap="square">
            <a:spAutoFit/>
          </a:bodyPr>
          <a:lstStyle/>
          <a:p>
            <a:pP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18 ÷ 3 =</a:t>
            </a:r>
            <a:r>
              <a:rPr lang="en-GB" sz="2400" dirty="0">
                <a:latin typeface="Myriad Pro" panose="020B0503030403020204" pitchFamily="34" charset="0"/>
                <a:ea typeface="Myriad Pro Semibold" charset="0"/>
                <a:cs typeface="Myriad Pro Semibold" charset="0"/>
              </a:rPr>
              <a:t> </a:t>
            </a:r>
            <a:r>
              <a:rPr lang="en-GB" sz="2400" dirty="0">
                <a:latin typeface="Myriad Pro" panose="020B0503030403020204" pitchFamily="34" charset="0"/>
                <a:ea typeface="Myriad Pro Semibold" charset="0"/>
                <a:cs typeface="Times New Roman" panose="02020603050405020304" pitchFamily="18" charset="0"/>
              </a:rPr>
              <a:t>6</a:t>
            </a:r>
            <a:endParaRPr lang="en-GB" sz="2400" dirty="0">
              <a:latin typeface="Myriad Pro" panose="020B0503030403020204" pitchFamily="34" charset="0"/>
            </a:endParaRPr>
          </a:p>
        </p:txBody>
      </p:sp>
    </p:spTree>
    <p:extLst>
      <p:ext uri="{BB962C8B-B14F-4D97-AF65-F5344CB8AC3E}">
        <p14:creationId xmlns:p14="http://schemas.microsoft.com/office/powerpoint/2010/main" val="1033970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6"/>
                                        </p:tgtEl>
                                      </p:cBhvr>
                                    </p:animEffect>
                                    <p:set>
                                      <p:cBhvr>
                                        <p:cTn id="7" dur="1" fill="hold">
                                          <p:stCondLst>
                                            <p:cond delay="499"/>
                                          </p:stCondLst>
                                        </p:cTn>
                                        <p:tgtEl>
                                          <p:spTgt spid="36"/>
                                        </p:tgtEl>
                                        <p:attrNameLst>
                                          <p:attrName>style.visibility</p:attrName>
                                        </p:attrNameLst>
                                      </p:cBhvr>
                                      <p:to>
                                        <p:strVal val="hidden"/>
                                      </p:to>
                                    </p:set>
                                  </p:childTnLst>
                                </p:cTn>
                              </p:par>
                              <p:par>
                                <p:cTn id="8" presetID="22" presetClass="entr" presetSubtype="2"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right)">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35"/>
                                        </p:tgtEl>
                                      </p:cBhvr>
                                    </p:animEffect>
                                    <p:set>
                                      <p:cBhvr>
                                        <p:cTn id="18" dur="1" fill="hold">
                                          <p:stCondLst>
                                            <p:cond delay="499"/>
                                          </p:stCondLst>
                                        </p:cTn>
                                        <p:tgtEl>
                                          <p:spTgt spid="35"/>
                                        </p:tgtEl>
                                        <p:attrNameLst>
                                          <p:attrName>style.visibility</p:attrName>
                                        </p:attrNameLst>
                                      </p:cBhvr>
                                      <p:to>
                                        <p:strVal val="hidden"/>
                                      </p:to>
                                    </p:set>
                                  </p:childTnLst>
                                </p:cTn>
                              </p:par>
                              <p:par>
                                <p:cTn id="19" presetID="22" presetClass="entr" presetSubtype="2"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right)">
                                      <p:cBhvr>
                                        <p:cTn id="21" dur="500"/>
                                        <p:tgtEl>
                                          <p:spTgt spid="1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34"/>
                                        </p:tgtEl>
                                      </p:cBhvr>
                                    </p:animEffect>
                                    <p:set>
                                      <p:cBhvr>
                                        <p:cTn id="29" dur="1" fill="hold">
                                          <p:stCondLst>
                                            <p:cond delay="499"/>
                                          </p:stCondLst>
                                        </p:cTn>
                                        <p:tgtEl>
                                          <p:spTgt spid="34"/>
                                        </p:tgtEl>
                                        <p:attrNameLst>
                                          <p:attrName>style.visibility</p:attrName>
                                        </p:attrNameLst>
                                      </p:cBhvr>
                                      <p:to>
                                        <p:strVal val="hidden"/>
                                      </p:to>
                                    </p:set>
                                  </p:childTnLst>
                                </p:cTn>
                              </p:par>
                              <p:par>
                                <p:cTn id="30" presetID="22" presetClass="entr" presetSubtype="2"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right)">
                                      <p:cBhvr>
                                        <p:cTn id="32" dur="500"/>
                                        <p:tgtEl>
                                          <p:spTgt spid="1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33"/>
                                        </p:tgtEl>
                                      </p:cBhvr>
                                    </p:animEffect>
                                    <p:set>
                                      <p:cBhvr>
                                        <p:cTn id="40" dur="1" fill="hold">
                                          <p:stCondLst>
                                            <p:cond delay="499"/>
                                          </p:stCondLst>
                                        </p:cTn>
                                        <p:tgtEl>
                                          <p:spTgt spid="33"/>
                                        </p:tgtEl>
                                        <p:attrNameLst>
                                          <p:attrName>style.visibility</p:attrName>
                                        </p:attrNameLst>
                                      </p:cBhvr>
                                      <p:to>
                                        <p:strVal val="hidden"/>
                                      </p:to>
                                    </p:set>
                                  </p:childTnLst>
                                </p:cTn>
                              </p:par>
                              <p:par>
                                <p:cTn id="41" presetID="22" presetClass="entr" presetSubtype="2"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right)">
                                      <p:cBhvr>
                                        <p:cTn id="43" dur="500"/>
                                        <p:tgtEl>
                                          <p:spTgt spid="1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500"/>
                                        <p:tgtEl>
                                          <p:spTgt spid="9"/>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32"/>
                                        </p:tgtEl>
                                      </p:cBhvr>
                                    </p:animEffect>
                                    <p:set>
                                      <p:cBhvr>
                                        <p:cTn id="51" dur="1" fill="hold">
                                          <p:stCondLst>
                                            <p:cond delay="499"/>
                                          </p:stCondLst>
                                        </p:cTn>
                                        <p:tgtEl>
                                          <p:spTgt spid="32"/>
                                        </p:tgtEl>
                                        <p:attrNameLst>
                                          <p:attrName>style.visibility</p:attrName>
                                        </p:attrNameLst>
                                      </p:cBhvr>
                                      <p:to>
                                        <p:strVal val="hidden"/>
                                      </p:to>
                                    </p:set>
                                  </p:childTnLst>
                                </p:cTn>
                              </p:par>
                              <p:par>
                                <p:cTn id="52" presetID="22" presetClass="entr" presetSubtype="2" fill="hold" nodeType="with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wipe(right)">
                                      <p:cBhvr>
                                        <p:cTn id="54" dur="500"/>
                                        <p:tgtEl>
                                          <p:spTgt spid="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500"/>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31"/>
                                        </p:tgtEl>
                                      </p:cBhvr>
                                    </p:animEffect>
                                    <p:set>
                                      <p:cBhvr>
                                        <p:cTn id="62" dur="1" fill="hold">
                                          <p:stCondLst>
                                            <p:cond delay="499"/>
                                          </p:stCondLst>
                                        </p:cTn>
                                        <p:tgtEl>
                                          <p:spTgt spid="31"/>
                                        </p:tgtEl>
                                        <p:attrNameLst>
                                          <p:attrName>style.visibility</p:attrName>
                                        </p:attrNameLst>
                                      </p:cBhvr>
                                      <p:to>
                                        <p:strVal val="hidden"/>
                                      </p:to>
                                    </p:set>
                                  </p:childTnLst>
                                </p:cTn>
                              </p:par>
                              <p:par>
                                <p:cTn id="63" presetID="22" presetClass="entr" presetSubtype="2" fill="hold" nodeType="with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wipe(right)">
                                      <p:cBhvr>
                                        <p:cTn id="65" dur="500"/>
                                        <p:tgtEl>
                                          <p:spTgt spid="6"/>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5"/>
                                        </p:tgtEl>
                                        <p:attrNameLst>
                                          <p:attrName>style.visibility</p:attrName>
                                        </p:attrNameLst>
                                      </p:cBhvr>
                                      <p:to>
                                        <p:strVal val="visible"/>
                                      </p:to>
                                    </p:set>
                                    <p:animEffect transition="in" filter="fade">
                                      <p:cBhvr>
                                        <p:cTn id="68" dur="500"/>
                                        <p:tgtEl>
                                          <p:spTgt spid="5"/>
                                        </p:tgtEl>
                                      </p:cBhvr>
                                    </p:animEffect>
                                  </p:childTnLst>
                                </p:cTn>
                              </p:par>
                            </p:childTnLst>
                          </p:cTn>
                        </p:par>
                        <p:par>
                          <p:cTn id="69" fill="hold">
                            <p:stCondLst>
                              <p:cond delay="500"/>
                            </p:stCondLst>
                            <p:childTnLst>
                              <p:par>
                                <p:cTn id="70" presetID="64" presetClass="path" presetSubtype="0" accel="50000" decel="50000" fill="hold" nodeType="afterEffect">
                                  <p:stCondLst>
                                    <p:cond delay="0"/>
                                  </p:stCondLst>
                                  <p:childTnLst>
                                    <p:animMotion origin="layout" path="M 0 0 L 0 -0.25 E" pathEditMode="relative" ptsTypes="">
                                      <p:cBhvr>
                                        <p:cTn id="71" dur="2000" fill="hold"/>
                                        <p:tgtEl>
                                          <p:spTgt spid="16"/>
                                        </p:tgtEl>
                                        <p:attrNameLst>
                                          <p:attrName>ppt_x</p:attrName>
                                          <p:attrName>ppt_y</p:attrName>
                                        </p:attrNameLst>
                                      </p:cBhvr>
                                    </p:animMotion>
                                  </p:childTnLst>
                                </p:cTn>
                              </p:par>
                              <p:par>
                                <p:cTn id="72" presetID="64" presetClass="path" presetSubtype="0" accel="50000" decel="50000" fill="hold" grpId="1" nodeType="withEffect">
                                  <p:stCondLst>
                                    <p:cond delay="0"/>
                                  </p:stCondLst>
                                  <p:childTnLst>
                                    <p:animMotion origin="layout" path="M 0 0 L 0 -0.25 E" pathEditMode="relative" ptsTypes="">
                                      <p:cBhvr>
                                        <p:cTn id="73" dur="2000" fill="hold"/>
                                        <p:tgtEl>
                                          <p:spTgt spid="15"/>
                                        </p:tgtEl>
                                        <p:attrNameLst>
                                          <p:attrName>ppt_x</p:attrName>
                                          <p:attrName>ppt_y</p:attrName>
                                        </p:attrNameLst>
                                      </p:cBhvr>
                                    </p:animMotion>
                                  </p:childTnLst>
                                </p:cTn>
                              </p:par>
                              <p:par>
                                <p:cTn id="74" presetID="64" presetClass="path" presetSubtype="0" accel="50000" decel="50000" fill="hold" nodeType="withEffect">
                                  <p:stCondLst>
                                    <p:cond delay="0"/>
                                  </p:stCondLst>
                                  <p:childTnLst>
                                    <p:animMotion origin="layout" path="M 0 0 L 0 -0.25 E" pathEditMode="relative" ptsTypes="">
                                      <p:cBhvr>
                                        <p:cTn id="75" dur="2000" fill="hold"/>
                                        <p:tgtEl>
                                          <p:spTgt spid="14"/>
                                        </p:tgtEl>
                                        <p:attrNameLst>
                                          <p:attrName>ppt_x</p:attrName>
                                          <p:attrName>ppt_y</p:attrName>
                                        </p:attrNameLst>
                                      </p:cBhvr>
                                    </p:animMotion>
                                  </p:childTnLst>
                                </p:cTn>
                              </p:par>
                              <p:par>
                                <p:cTn id="76" presetID="64" presetClass="path" presetSubtype="0" accel="50000" decel="50000" fill="hold" grpId="1" nodeType="withEffect">
                                  <p:stCondLst>
                                    <p:cond delay="0"/>
                                  </p:stCondLst>
                                  <p:childTnLst>
                                    <p:animMotion origin="layout" path="M 0 0 L 0 -0.25 E" pathEditMode="relative" ptsTypes="">
                                      <p:cBhvr>
                                        <p:cTn id="77" dur="2000" fill="hold"/>
                                        <p:tgtEl>
                                          <p:spTgt spid="13"/>
                                        </p:tgtEl>
                                        <p:attrNameLst>
                                          <p:attrName>ppt_x</p:attrName>
                                          <p:attrName>ppt_y</p:attrName>
                                        </p:attrNameLst>
                                      </p:cBhvr>
                                    </p:animMotion>
                                  </p:childTnLst>
                                </p:cTn>
                              </p:par>
                              <p:par>
                                <p:cTn id="78" presetID="64" presetClass="path" presetSubtype="0" accel="50000" decel="50000" fill="hold" nodeType="withEffect">
                                  <p:stCondLst>
                                    <p:cond delay="0"/>
                                  </p:stCondLst>
                                  <p:childTnLst>
                                    <p:animMotion origin="layout" path="M 0 0 L 0 -0.25 E" pathEditMode="relative" ptsTypes="">
                                      <p:cBhvr>
                                        <p:cTn id="79" dur="2000" fill="hold"/>
                                        <p:tgtEl>
                                          <p:spTgt spid="12"/>
                                        </p:tgtEl>
                                        <p:attrNameLst>
                                          <p:attrName>ppt_x</p:attrName>
                                          <p:attrName>ppt_y</p:attrName>
                                        </p:attrNameLst>
                                      </p:cBhvr>
                                    </p:animMotion>
                                  </p:childTnLst>
                                </p:cTn>
                              </p:par>
                              <p:par>
                                <p:cTn id="80" presetID="64" presetClass="path" presetSubtype="0" accel="50000" decel="50000" fill="hold" grpId="1" nodeType="withEffect">
                                  <p:stCondLst>
                                    <p:cond delay="0"/>
                                  </p:stCondLst>
                                  <p:childTnLst>
                                    <p:animMotion origin="layout" path="M 0 0 L 0 -0.25 E" pathEditMode="relative" ptsTypes="">
                                      <p:cBhvr>
                                        <p:cTn id="81" dur="2000" fill="hold"/>
                                        <p:tgtEl>
                                          <p:spTgt spid="11"/>
                                        </p:tgtEl>
                                        <p:attrNameLst>
                                          <p:attrName>ppt_x</p:attrName>
                                          <p:attrName>ppt_y</p:attrName>
                                        </p:attrNameLst>
                                      </p:cBhvr>
                                    </p:animMotion>
                                  </p:childTnLst>
                                </p:cTn>
                              </p:par>
                              <p:par>
                                <p:cTn id="82" presetID="64" presetClass="path" presetSubtype="0" accel="50000" decel="50000" fill="hold" nodeType="withEffect">
                                  <p:stCondLst>
                                    <p:cond delay="0"/>
                                  </p:stCondLst>
                                  <p:childTnLst>
                                    <p:animMotion origin="layout" path="M 0 0 L 0 -0.25 E" pathEditMode="relative" ptsTypes="">
                                      <p:cBhvr>
                                        <p:cTn id="83" dur="2000" fill="hold"/>
                                        <p:tgtEl>
                                          <p:spTgt spid="10"/>
                                        </p:tgtEl>
                                        <p:attrNameLst>
                                          <p:attrName>ppt_x</p:attrName>
                                          <p:attrName>ppt_y</p:attrName>
                                        </p:attrNameLst>
                                      </p:cBhvr>
                                    </p:animMotion>
                                  </p:childTnLst>
                                </p:cTn>
                              </p:par>
                              <p:par>
                                <p:cTn id="84" presetID="64" presetClass="path" presetSubtype="0" accel="50000" decel="50000" fill="hold" grpId="1" nodeType="withEffect">
                                  <p:stCondLst>
                                    <p:cond delay="0"/>
                                  </p:stCondLst>
                                  <p:childTnLst>
                                    <p:animMotion origin="layout" path="M 0 0 L 0 -0.25 E" pathEditMode="relative" ptsTypes="">
                                      <p:cBhvr>
                                        <p:cTn id="85" dur="2000" fill="hold"/>
                                        <p:tgtEl>
                                          <p:spTgt spid="9"/>
                                        </p:tgtEl>
                                        <p:attrNameLst>
                                          <p:attrName>ppt_x</p:attrName>
                                          <p:attrName>ppt_y</p:attrName>
                                        </p:attrNameLst>
                                      </p:cBhvr>
                                    </p:animMotion>
                                  </p:childTnLst>
                                </p:cTn>
                              </p:par>
                              <p:par>
                                <p:cTn id="86" presetID="64" presetClass="path" presetSubtype="0" accel="50000" decel="50000" fill="hold" nodeType="withEffect">
                                  <p:stCondLst>
                                    <p:cond delay="0"/>
                                  </p:stCondLst>
                                  <p:childTnLst>
                                    <p:animMotion origin="layout" path="M 0 0 L 0 -0.25 E" pathEditMode="relative" ptsTypes="">
                                      <p:cBhvr>
                                        <p:cTn id="87" dur="2000" fill="hold"/>
                                        <p:tgtEl>
                                          <p:spTgt spid="8"/>
                                        </p:tgtEl>
                                        <p:attrNameLst>
                                          <p:attrName>ppt_x</p:attrName>
                                          <p:attrName>ppt_y</p:attrName>
                                        </p:attrNameLst>
                                      </p:cBhvr>
                                    </p:animMotion>
                                  </p:childTnLst>
                                </p:cTn>
                              </p:par>
                              <p:par>
                                <p:cTn id="88" presetID="64" presetClass="path" presetSubtype="0" accel="50000" decel="50000" fill="hold" grpId="1" nodeType="withEffect">
                                  <p:stCondLst>
                                    <p:cond delay="0"/>
                                  </p:stCondLst>
                                  <p:childTnLst>
                                    <p:animMotion origin="layout" path="M 0 0 L 0 -0.25 E" pathEditMode="relative" ptsTypes="">
                                      <p:cBhvr>
                                        <p:cTn id="89" dur="2000" fill="hold"/>
                                        <p:tgtEl>
                                          <p:spTgt spid="7"/>
                                        </p:tgtEl>
                                        <p:attrNameLst>
                                          <p:attrName>ppt_x</p:attrName>
                                          <p:attrName>ppt_y</p:attrName>
                                        </p:attrNameLst>
                                      </p:cBhvr>
                                    </p:animMotion>
                                  </p:childTnLst>
                                </p:cTn>
                              </p:par>
                              <p:par>
                                <p:cTn id="90" presetID="64" presetClass="path" presetSubtype="0" accel="50000" decel="50000" fill="hold" nodeType="withEffect">
                                  <p:stCondLst>
                                    <p:cond delay="0"/>
                                  </p:stCondLst>
                                  <p:childTnLst>
                                    <p:animMotion origin="layout" path="M 0 0 L 0 -0.25 E" pathEditMode="relative" ptsTypes="">
                                      <p:cBhvr>
                                        <p:cTn id="91" dur="2000" fill="hold"/>
                                        <p:tgtEl>
                                          <p:spTgt spid="6"/>
                                        </p:tgtEl>
                                        <p:attrNameLst>
                                          <p:attrName>ppt_x</p:attrName>
                                          <p:attrName>ppt_y</p:attrName>
                                        </p:attrNameLst>
                                      </p:cBhvr>
                                    </p:animMotion>
                                  </p:childTnLst>
                                </p:cTn>
                              </p:par>
                              <p:par>
                                <p:cTn id="92" presetID="64" presetClass="path" presetSubtype="0" accel="50000" decel="50000" fill="hold" grpId="1" nodeType="withEffect">
                                  <p:stCondLst>
                                    <p:cond delay="0"/>
                                  </p:stCondLst>
                                  <p:childTnLst>
                                    <p:animMotion origin="layout" path="M 0 0 L 0 -0.25 E" pathEditMode="relative" ptsTypes="">
                                      <p:cBhvr>
                                        <p:cTn id="93" dur="2000" fill="hold"/>
                                        <p:tgtEl>
                                          <p:spTgt spid="5"/>
                                        </p:tgtEl>
                                        <p:attrNameLst>
                                          <p:attrName>ppt_x</p:attrName>
                                          <p:attrName>ppt_y</p:attrName>
                                        </p:attrNameLst>
                                      </p:cBhvr>
                                    </p:animMotion>
                                  </p:childTnLst>
                                </p:cTn>
                              </p:par>
                              <p:par>
                                <p:cTn id="94" presetID="64" presetClass="path" presetSubtype="0" accel="50000" decel="50000" fill="hold" nodeType="withEffect">
                                  <p:stCondLst>
                                    <p:cond delay="0"/>
                                  </p:stCondLst>
                                  <p:childTnLst>
                                    <p:animMotion origin="layout" path="M 0 0 L 0 -0.25 E" pathEditMode="relative" ptsTypes="">
                                      <p:cBhvr>
                                        <p:cTn id="95" dur="2000" fill="hold"/>
                                        <p:tgtEl>
                                          <p:spTgt spid="4"/>
                                        </p:tgtEl>
                                        <p:attrNameLst>
                                          <p:attrName>ppt_x</p:attrName>
                                          <p:attrName>ppt_y</p:attrName>
                                        </p:attrNameLst>
                                      </p:cBhvr>
                                    </p:animMotion>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nodeType="clickEffect">
                                  <p:stCondLst>
                                    <p:cond delay="0"/>
                                  </p:stCondLst>
                                  <p:childTnLst>
                                    <p:set>
                                      <p:cBhvr>
                                        <p:cTn id="99" dur="1" fill="hold">
                                          <p:stCondLst>
                                            <p:cond delay="0"/>
                                          </p:stCondLst>
                                        </p:cTn>
                                        <p:tgtEl>
                                          <p:spTgt spid="3"/>
                                        </p:tgtEl>
                                        <p:attrNameLst>
                                          <p:attrName>style.visibility</p:attrName>
                                        </p:attrNameLst>
                                      </p:cBhvr>
                                      <p:to>
                                        <p:strVal val="visible"/>
                                      </p:to>
                                    </p:set>
                                    <p:animEffect transition="in" filter="fade">
                                      <p:cBhvr>
                                        <p:cTn id="100" dur="500"/>
                                        <p:tgtEl>
                                          <p:spTgt spid="3"/>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37"/>
                                        </p:tgtEl>
                                        <p:attrNameLst>
                                          <p:attrName>style.visibility</p:attrName>
                                        </p:attrNameLst>
                                      </p:cBhvr>
                                      <p:to>
                                        <p:strVal val="visible"/>
                                      </p:to>
                                    </p:set>
                                    <p:animEffect transition="in" filter="fade">
                                      <p:cBhvr>
                                        <p:cTn id="105" dur="500"/>
                                        <p:tgtEl>
                                          <p:spTgt spid="37"/>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fade">
                                      <p:cBhvr>
                                        <p:cTn id="11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7" grpId="0"/>
      <p:bldP spid="7" grpId="1"/>
      <p:bldP spid="9" grpId="0"/>
      <p:bldP spid="9" grpId="1"/>
      <p:bldP spid="11" grpId="0"/>
      <p:bldP spid="11" grpId="1"/>
      <p:bldP spid="13" grpId="0"/>
      <p:bldP spid="13" grpId="1"/>
      <p:bldP spid="15" grpId="0"/>
      <p:bldP spid="15" grpId="1"/>
      <p:bldP spid="37" grpId="0"/>
      <p:bldP spid="38" grpId="0"/>
    </p:bldLst>
  </p:timing>
</p:sld>
</file>

<file path=ppt/theme/theme1.xml><?xml version="1.0" encoding="utf-8"?>
<a:theme xmlns:a="http://schemas.openxmlformats.org/drawingml/2006/main" name="nctem1">
  <a:themeElements>
    <a:clrScheme name="Mastery PD">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a:spPr>
      <a:bodyPr vert="horz" wrap="square" lIns="91440" tIns="45720" rIns="91440" bIns="45720" numCol="1" rtlCol="0" anchor="t" anchorCtr="0" compatLnSpc="1">
        <a:prstTxWarp prst="textNoShape">
          <a:avLst/>
        </a:prstTxWarp>
        <a:spAutoFit/>
      </a:bodyPr>
      <a:lstStyle>
        <a:defPPr marL="457200" indent="-457200">
          <a:buClr>
            <a:srgbClr val="82CBDD"/>
          </a:buClr>
          <a:defRPr b="1" dirty="0" smtClean="0">
            <a:latin typeface="Myriad Pro Semibold" charset="0"/>
            <a:ea typeface="Myriad Pro Semibold" charset="0"/>
            <a:cs typeface="Myriad Pro Semibold" charset="0"/>
          </a:defRPr>
        </a:defPPr>
      </a:lstStyle>
    </a:tx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astery PD PowerPoint V4.4.potx" id="{58197BE8-A5F8-4F12-899A-1AE39A0F640A}" vid="{9660E45C-7700-4F66-9F4E-B14642204E2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3392</Words>
  <Application>Microsoft Office PowerPoint</Application>
  <PresentationFormat>On-screen Show (4:3)</PresentationFormat>
  <Paragraphs>899</Paragraphs>
  <Slides>45</Slides>
  <Notes>35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45</vt:i4>
      </vt:variant>
    </vt:vector>
  </HeadingPairs>
  <TitlesOfParts>
    <vt:vector size="49" baseType="lpstr">
      <vt:lpstr>Arial</vt:lpstr>
      <vt:lpstr>Calibri</vt:lpstr>
      <vt:lpstr>Myriad Pro</vt:lpstr>
      <vt:lpstr>nctem1</vt:lpstr>
      <vt:lpstr>2.12 Division with remainders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2019-05-21T13:54:39Z</dcterms:created>
  <dcterms:modified xsi:type="dcterms:W3CDTF">2019-05-30T12:29:56Z</dcterms:modified>
</cp:coreProperties>
</file>