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 id="2147483699" r:id="rId5"/>
  </p:sldMasterIdLst>
  <p:notesMasterIdLst>
    <p:notesMasterId r:id="rId33"/>
  </p:notesMasterIdLst>
  <p:sldIdLst>
    <p:sldId id="455" r:id="rId6"/>
    <p:sldId id="257" r:id="rId7"/>
    <p:sldId id="258" r:id="rId8"/>
    <p:sldId id="267" r:id="rId9"/>
    <p:sldId id="268" r:id="rId10"/>
    <p:sldId id="266" r:id="rId11"/>
    <p:sldId id="270" r:id="rId12"/>
    <p:sldId id="474" r:id="rId13"/>
    <p:sldId id="426" r:id="rId14"/>
    <p:sldId id="272" r:id="rId15"/>
    <p:sldId id="273" r:id="rId16"/>
    <p:sldId id="446" r:id="rId17"/>
    <p:sldId id="475" r:id="rId18"/>
    <p:sldId id="454" r:id="rId19"/>
    <p:sldId id="476" r:id="rId20"/>
    <p:sldId id="477" r:id="rId21"/>
    <p:sldId id="478" r:id="rId22"/>
    <p:sldId id="479" r:id="rId23"/>
    <p:sldId id="460" r:id="rId24"/>
    <p:sldId id="440" r:id="rId25"/>
    <p:sldId id="427" r:id="rId26"/>
    <p:sldId id="428" r:id="rId27"/>
    <p:sldId id="462" r:id="rId28"/>
    <p:sldId id="463" r:id="rId29"/>
    <p:sldId id="461" r:id="rId30"/>
    <p:sldId id="464" r:id="rId31"/>
    <p:sldId id="4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GiE8gisb4rnANLqpKpqEQ==" hashData="dDn9egvfZAFGTXSIFTKbPSdhG4wfjIE5eHRsBqHAgE7fD/ATBtbzwsrrUaY4yOnkjClDlwjjWTgXVgM4IV4EW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1"/>
    <a:srgbClr val="030231"/>
    <a:srgbClr val="B68451"/>
    <a:srgbClr val="C28A59"/>
    <a:srgbClr val="57A4B4"/>
    <a:srgbClr val="6197A5"/>
    <a:srgbClr val="C5C073"/>
    <a:srgbClr val="EE8E58"/>
    <a:srgbClr val="6AA869"/>
    <a:srgbClr val="E1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7" autoAdjust="0"/>
    <p:restoredTop sz="82789" autoAdjust="0"/>
  </p:normalViewPr>
  <p:slideViewPr>
    <p:cSldViewPr snapToGrid="0">
      <p:cViewPr varScale="1">
        <p:scale>
          <a:sx n="94" d="100"/>
          <a:sy n="94" d="100"/>
        </p:scale>
        <p:origin x="1128" y="90"/>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19/04/2021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can we work out how many balloons are hiding this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Can we use any information from the previous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So, if we know that One and Two had 3 balloons altogether, and Three has 3 balloons, how many balloons will we see altogether? </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dirty="0">
                <a:effectLst/>
                <a:latin typeface="Calibri" panose="020F0502020204030204" pitchFamily="34" charset="0"/>
                <a:ea typeface="Calibri" panose="020F0502020204030204" pitchFamily="34" charset="0"/>
                <a:cs typeface="Times New Roman" panose="02020603050405020304" pitchFamily="18" charset="0"/>
              </a:rPr>
            </a:b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321357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compare the different representations for 1 + 2 + 3.</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different about these representations?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same? (They all represent 1 + 2 + 3 = 6)</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3744814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can we work out how many balloons are hiding this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Can we use any information from the previous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So, if we know that there were 6 balloons before Four appeared with 4 more balloons, will that help us to find out how many there are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(You could make towers of cubes to represent the steps so that children can see the pattern of steps and how it is made up of the different numbers to help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3180385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compare the different representations for 1 + 2 + 3 + 4.</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different about these representations?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same? (They all represent 1 + 2 + 3 + 4 = 10)</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139982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can we work out how many balloons are hiding this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Can we use any information from the previous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So, if we know that there were 10 balloons before Five appeared with 5 more balloons, will that help us to find out how many there are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Make a tower of five cubes and place it next to the previous steps. </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4055699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compare the different representations for 1 + 2 + 3 + 4 + 5.</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different about these representations?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same? (They all represent 1 + 2 + 3 + 4 + 5 = 15)</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1801116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21</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prove why Fifteen is a ‘real’ Step Squad member.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do you know that Fifteen is a member of the Step Squad? Discuss in partners.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Fifteen is made from 1 + 2 + 3 + 4 + 5.</a:t>
            </a:r>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2799284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Discuss: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can we check if Thirteen is a member of the Step Squad?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Watch the animation:</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What do you notice? (Thirteen is not a member of the Step Squad because he isn’t the sum of the first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Numberblocks</a:t>
            </a:r>
            <a:r>
              <a:rPr lang="en-GB" sz="1800" dirty="0">
                <a:effectLst/>
                <a:latin typeface="Calibri" panose="020F0502020204030204" pitchFamily="34" charset="0"/>
                <a:ea typeface="Calibri" panose="020F0502020204030204" pitchFamily="34" charset="0"/>
                <a:cs typeface="Times New Roman" panose="02020603050405020304" pitchFamily="18" charset="0"/>
              </a:rPr>
              <a:t> from 1. BUT he can be made from two members of the Step Squad, Ten and Three. So we can say Thirteen is a member of the Sneaky Step Squad.)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281774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set the children off on an investigation: to explore which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Numberblocks</a:t>
            </a:r>
            <a:r>
              <a:rPr lang="en-GB" sz="1800" dirty="0">
                <a:effectLst/>
                <a:latin typeface="Calibri" panose="020F0502020204030204" pitchFamily="34" charset="0"/>
                <a:ea typeface="Calibri" panose="020F0502020204030204" pitchFamily="34" charset="0"/>
                <a:cs typeface="Times New Roman" panose="02020603050405020304" pitchFamily="18" charset="0"/>
              </a:rPr>
              <a:t> are Step Squad members (made from consecutive numbers) and which are Sneaky Step Squad members (made from Step Squad members, including One).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children could use squared paper 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Numberblock</a:t>
            </a:r>
            <a:r>
              <a:rPr lang="en-GB" sz="1800" dirty="0">
                <a:effectLst/>
                <a:latin typeface="Calibri" panose="020F0502020204030204" pitchFamily="34" charset="0"/>
                <a:ea typeface="Calibri" panose="020F0502020204030204" pitchFamily="34" charset="0"/>
                <a:cs typeface="Times New Roman" panose="02020603050405020304" pitchFamily="18" charset="0"/>
              </a:rPr>
              <a:t> colours to prove their findings.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After the children have investigated, sort the numbers under the headings: Step Squad or Sneaky Step Squad.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Ask the children to prove they know they are right (using pictures/ colours/equations). </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24</a:t>
            </a:fld>
            <a:endParaRPr lang="en-GB"/>
          </a:p>
        </p:txBody>
      </p:sp>
    </p:spTree>
    <p:extLst>
      <p:ext uri="{BB962C8B-B14F-4D97-AF65-F5344CB8AC3E}">
        <p14:creationId xmlns:p14="http://schemas.microsoft.com/office/powerpoint/2010/main" val="3776166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explore how 15 can be arranged in steps (as in Fifteen) or in a triangular pattern.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different about Fifteen and the flower pattern on the tree? (flowers or blocks; step-shaped or triangle shaped)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same about Fifteen and the flower pattern on the tree? (same number of blocks and flowers; both are made from 1+2+3+4+5 with the flowers in diagonals)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After the animation which rotates the tree, discuss what the children notice. (We can see rows of the same colour flowers as 1+2+3+4+5)</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3533012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as a challenge.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many different triangles can you see?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many 1 + 2 triangles? (The animation highlights an example. There are 10 in total.)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many 1 + 2 + 3 triangles? (The animation highlights another example. There are 6 in total.)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other arrangements of triangle could you see? How many of each?</a:t>
            </a:r>
          </a:p>
        </p:txBody>
      </p:sp>
      <p:sp>
        <p:nvSpPr>
          <p:cNvPr id="4" name="Slide Number Placeholder 3"/>
          <p:cNvSpPr>
            <a:spLocks noGrp="1"/>
          </p:cNvSpPr>
          <p:nvPr>
            <p:ph type="sldNum" sz="quarter" idx="10"/>
          </p:nvPr>
        </p:nvSpPr>
        <p:spPr/>
        <p:txBody>
          <a:bodyPr/>
          <a:lstStyle/>
          <a:p>
            <a:fld id="{4BE909DB-13D6-45F7-9022-56565D11BD24}" type="slidenum">
              <a:rPr lang="en-GB" smtClean="0"/>
              <a:t>26</a:t>
            </a:fld>
            <a:endParaRPr lang="en-GB"/>
          </a:p>
        </p:txBody>
      </p:sp>
    </p:spTree>
    <p:extLst>
      <p:ext uri="{BB962C8B-B14F-4D97-AF65-F5344CB8AC3E}">
        <p14:creationId xmlns:p14="http://schemas.microsoft.com/office/powerpoint/2010/main" val="995306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27</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Text inside &lt; &gt; indicates what can be changed in the stem sentence.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260772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picture as the stimulus for Talk and Discussion (slide 7).</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Discuss: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can we work out how many balloons are hiding?</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How many balloons do you think each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Numberblock</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holding? (One and Two are holding the same number of balloons that they each represent: One is holding 1 balloon, and Two is holding 2 balloons.)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other clues are there in the picture? (One string for each balloon.)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So how many balloons will we see altogether?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202735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compare the different representations for 1 + 2.</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different about these representations?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same? (They all represent 1 + 2 = 3)</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1951600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417246"/>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1792542"/>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1278382"/>
            <a:ext cx="6049764" cy="461665"/>
          </a:xfrm>
          <a:prstGeom prst="rect">
            <a:avLst/>
          </a:prstGeom>
          <a:noFill/>
        </p:spPr>
        <p:txBody>
          <a:bodyPr wrap="square" rtlCol="0">
            <a:spAutoFit/>
          </a:bodyPr>
          <a:lstStyle/>
          <a:p>
            <a:r>
              <a:rPr lang="en-GB" sz="2400" dirty="0">
                <a:solidFill>
                  <a:schemeClr val="bg1"/>
                </a:solidFill>
                <a:latin typeface="+mn-lt"/>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55949225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23374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F0EC4F38-FAE7-4736-A2FC-2776838265E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020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68B68910-B89A-4366-B2CE-FAB7D896801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7589133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894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31512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19/04/2021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19/04/2021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89346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19.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30</a:t>
            </a:r>
          </a:p>
          <a:p>
            <a:r>
              <a:rPr lang="en-GB" dirty="0"/>
              <a:t>Step Squad</a:t>
            </a:r>
          </a:p>
          <a:p>
            <a:endParaRPr lang="en-GB" dirty="0"/>
          </a:p>
        </p:txBody>
      </p:sp>
    </p:spTree>
    <p:extLst>
      <p:ext uri="{BB962C8B-B14F-4D97-AF65-F5344CB8AC3E}">
        <p14:creationId xmlns:p14="http://schemas.microsoft.com/office/powerpoint/2010/main" val="296632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sz="2000" b="1" dirty="0">
                <a:latin typeface="+mj-lt"/>
              </a:rPr>
              <a:t>Playing and Exploring</a:t>
            </a:r>
          </a:p>
          <a:p>
            <a:pPr marL="0" indent="0">
              <a:lnSpc>
                <a:spcPct val="100000"/>
              </a:lnSpc>
              <a:spcBef>
                <a:spcPts val="0"/>
              </a:spcBef>
              <a:buNone/>
            </a:pPr>
            <a:r>
              <a:rPr lang="en-GB" sz="2000" dirty="0">
                <a:latin typeface="+mj-lt"/>
              </a:rPr>
              <a:t>Challenge the children to use the block-play area outside to make steps to reach something that is too high for them at ground level. Count the blocks needed in each step.</a:t>
            </a:r>
          </a:p>
          <a:p>
            <a:pPr marL="0" indent="0">
              <a:lnSpc>
                <a:spcPct val="100000"/>
              </a:lnSpc>
              <a:spcBef>
                <a:spcPts val="1800"/>
              </a:spcBef>
              <a:buNone/>
            </a:pPr>
            <a:r>
              <a:rPr lang="en-GB" sz="2000" b="1" dirty="0">
                <a:latin typeface="+mj-lt"/>
              </a:rPr>
              <a:t>Active Learning</a:t>
            </a:r>
          </a:p>
          <a:p>
            <a:pPr marL="0" indent="0">
              <a:lnSpc>
                <a:spcPct val="100000"/>
              </a:lnSpc>
              <a:spcBef>
                <a:spcPts val="0"/>
              </a:spcBef>
              <a:buNone/>
            </a:pPr>
            <a:r>
              <a:rPr lang="en-GB" sz="2000" dirty="0">
                <a:latin typeface="+mj-lt"/>
              </a:rPr>
              <a:t>Notice whether the children use the language of ‘one more’ to compare the different heights of step patterns. Model using language such as “I wonder how many blocks I need to make this step taller?”</a:t>
            </a:r>
          </a:p>
          <a:p>
            <a:pPr marL="0" indent="0">
              <a:lnSpc>
                <a:spcPct val="100000"/>
              </a:lnSpc>
              <a:spcBef>
                <a:spcPts val="1800"/>
              </a:spcBef>
              <a:buNone/>
            </a:pPr>
            <a:r>
              <a:rPr lang="en-GB" sz="2000" b="1" dirty="0">
                <a:latin typeface="+mj-lt"/>
              </a:rPr>
              <a:t>Creating and Thinking Critically</a:t>
            </a:r>
          </a:p>
          <a:p>
            <a:pPr marL="0" indent="0">
              <a:lnSpc>
                <a:spcPct val="100000"/>
              </a:lnSpc>
              <a:spcBef>
                <a:spcPts val="0"/>
              </a:spcBef>
              <a:buNone/>
            </a:pPr>
            <a:r>
              <a:rPr lang="en-GB" sz="2000" dirty="0">
                <a:latin typeface="+mj-lt"/>
              </a:rPr>
              <a:t>Use coloured unmarked rods (for example, Cuisenaire™ rods) that increase in length by 1 cube and put them in order by comparing their lengths. Play a game where one child or adult removes one of the rods and messes up the step pattern. What colour is missing? Where would it go?</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3DB0433-08C9-463C-B7CD-BC12683C5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grpSp>
        <p:nvGrpSpPr>
          <p:cNvPr id="18" name="Group 17">
            <a:extLst>
              <a:ext uri="{FF2B5EF4-FFF2-40B4-BE49-F238E27FC236}">
                <a16:creationId xmlns:a16="http://schemas.microsoft.com/office/drawing/2014/main" id="{9B3D1C3D-EC11-4DBC-9DD9-DF645AA55C7B}"/>
              </a:ext>
            </a:extLst>
          </p:cNvPr>
          <p:cNvGrpSpPr/>
          <p:nvPr/>
        </p:nvGrpSpPr>
        <p:grpSpPr>
          <a:xfrm>
            <a:off x="2187511" y="1119808"/>
            <a:ext cx="968188" cy="3649416"/>
            <a:chOff x="2187511" y="1119808"/>
            <a:chExt cx="968188" cy="3649416"/>
          </a:xfrm>
        </p:grpSpPr>
        <p:cxnSp>
          <p:nvCxnSpPr>
            <p:cNvPr id="17" name="Straight Connector 16">
              <a:extLst>
                <a:ext uri="{FF2B5EF4-FFF2-40B4-BE49-F238E27FC236}">
                  <a16:creationId xmlns:a16="http://schemas.microsoft.com/office/drawing/2014/main" id="{4FDBA201-2D36-4590-84DC-4A339490CF6C}"/>
                </a:ext>
              </a:extLst>
            </p:cNvPr>
            <p:cNvCxnSpPr/>
            <p:nvPr/>
          </p:nvCxnSpPr>
          <p:spPr>
            <a:xfrm flipH="1">
              <a:off x="2348753" y="2306219"/>
              <a:ext cx="322852" cy="2463005"/>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35" name="Group 34">
              <a:extLst>
                <a:ext uri="{FF2B5EF4-FFF2-40B4-BE49-F238E27FC236}">
                  <a16:creationId xmlns:a16="http://schemas.microsoft.com/office/drawing/2014/main" id="{5C087C30-542C-4669-AFE1-D45AB39749E6}"/>
                </a:ext>
              </a:extLst>
            </p:cNvPr>
            <p:cNvGrpSpPr/>
            <p:nvPr/>
          </p:nvGrpSpPr>
          <p:grpSpPr>
            <a:xfrm>
              <a:off x="2187511" y="1119808"/>
              <a:ext cx="968188" cy="1186411"/>
              <a:chOff x="2707341" y="1111624"/>
              <a:chExt cx="735106" cy="1273645"/>
            </a:xfrm>
            <a:solidFill>
              <a:srgbClr val="FF0000"/>
            </a:solidFill>
            <a:scene3d>
              <a:camera prst="orthographicFront">
                <a:rot lat="0" lon="0" rev="0"/>
              </a:camera>
              <a:lightRig rig="soft" dir="t">
                <a:rot lat="0" lon="0" rev="0"/>
              </a:lightRig>
            </a:scene3d>
          </p:grpSpPr>
          <p:sp>
            <p:nvSpPr>
              <p:cNvPr id="36" name="Oval 35">
                <a:extLst>
                  <a:ext uri="{FF2B5EF4-FFF2-40B4-BE49-F238E27FC236}">
                    <a16:creationId xmlns:a16="http://schemas.microsoft.com/office/drawing/2014/main" id="{B2DCE24B-A380-4DB0-9B8B-6C4ABF8D2ED3}"/>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37" name="Trapezoid 36">
                <a:extLst>
                  <a:ext uri="{FF2B5EF4-FFF2-40B4-BE49-F238E27FC236}">
                    <a16:creationId xmlns:a16="http://schemas.microsoft.com/office/drawing/2014/main" id="{7C39FD2D-5A90-479B-9EDA-F30DDA257E9A}"/>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cxnSp>
        <p:nvCxnSpPr>
          <p:cNvPr id="39" name="Straight Connector 38">
            <a:extLst>
              <a:ext uri="{FF2B5EF4-FFF2-40B4-BE49-F238E27FC236}">
                <a16:creationId xmlns:a16="http://schemas.microsoft.com/office/drawing/2014/main" id="{1967FD58-C7B2-47B0-A0C8-54F6BB29E5F3}"/>
              </a:ext>
            </a:extLst>
          </p:cNvPr>
          <p:cNvCxnSpPr>
            <a:cxnSpLocks/>
          </p:cNvCxnSpPr>
          <p:nvPr/>
        </p:nvCxnSpPr>
        <p:spPr>
          <a:xfrm>
            <a:off x="7887488" y="2815611"/>
            <a:ext cx="1704747" cy="2846987"/>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9179633-4CE6-4CEE-94DC-EBBCD7843F4E}"/>
              </a:ext>
            </a:extLst>
          </p:cNvPr>
          <p:cNvGrpSpPr/>
          <p:nvPr/>
        </p:nvGrpSpPr>
        <p:grpSpPr>
          <a:xfrm>
            <a:off x="7403394" y="1629200"/>
            <a:ext cx="968188" cy="1186411"/>
            <a:chOff x="2707341" y="1111624"/>
            <a:chExt cx="735106" cy="1273645"/>
          </a:xfrm>
          <a:solidFill>
            <a:srgbClr val="FE9327"/>
          </a:solidFill>
          <a:scene3d>
            <a:camera prst="orthographicFront">
              <a:rot lat="0" lon="0" rev="0"/>
            </a:camera>
            <a:lightRig rig="soft" dir="t">
              <a:rot lat="0" lon="0" rev="0"/>
            </a:lightRig>
          </a:scene3d>
        </p:grpSpPr>
        <p:sp>
          <p:nvSpPr>
            <p:cNvPr id="41" name="Oval 40">
              <a:extLst>
                <a:ext uri="{FF2B5EF4-FFF2-40B4-BE49-F238E27FC236}">
                  <a16:creationId xmlns:a16="http://schemas.microsoft.com/office/drawing/2014/main" id="{3A47E034-6EAF-4BD8-AB7D-320831D9544F}"/>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rapezoid 41">
              <a:extLst>
                <a:ext uri="{FF2B5EF4-FFF2-40B4-BE49-F238E27FC236}">
                  <a16:creationId xmlns:a16="http://schemas.microsoft.com/office/drawing/2014/main" id="{4C06A3D1-0332-471F-88F2-F4E2F022DA76}"/>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Straight Connector 42">
            <a:extLst>
              <a:ext uri="{FF2B5EF4-FFF2-40B4-BE49-F238E27FC236}">
                <a16:creationId xmlns:a16="http://schemas.microsoft.com/office/drawing/2014/main" id="{256497B5-B05D-4A88-9FCE-98086186BD4F}"/>
              </a:ext>
            </a:extLst>
          </p:cNvPr>
          <p:cNvCxnSpPr>
            <a:cxnSpLocks/>
          </p:cNvCxnSpPr>
          <p:nvPr/>
        </p:nvCxnSpPr>
        <p:spPr>
          <a:xfrm>
            <a:off x="7159979" y="2426192"/>
            <a:ext cx="2432256" cy="3236406"/>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44" name="Group 43">
            <a:extLst>
              <a:ext uri="{FF2B5EF4-FFF2-40B4-BE49-F238E27FC236}">
                <a16:creationId xmlns:a16="http://schemas.microsoft.com/office/drawing/2014/main" id="{44E3C7A8-1AC8-4960-88B2-72BA24D07535}"/>
              </a:ext>
            </a:extLst>
          </p:cNvPr>
          <p:cNvGrpSpPr/>
          <p:nvPr/>
        </p:nvGrpSpPr>
        <p:grpSpPr>
          <a:xfrm>
            <a:off x="6675885" y="1239781"/>
            <a:ext cx="968188" cy="1186411"/>
            <a:chOff x="2707341" y="1111624"/>
            <a:chExt cx="735106" cy="1273645"/>
          </a:xfrm>
          <a:solidFill>
            <a:srgbClr val="FE9327"/>
          </a:solidFill>
          <a:scene3d>
            <a:camera prst="orthographicFront">
              <a:rot lat="0" lon="0" rev="0"/>
            </a:camera>
            <a:lightRig rig="soft" dir="t">
              <a:rot lat="0" lon="0" rev="0"/>
            </a:lightRig>
          </a:scene3d>
        </p:grpSpPr>
        <p:sp>
          <p:nvSpPr>
            <p:cNvPr id="45" name="Oval 44">
              <a:extLst>
                <a:ext uri="{FF2B5EF4-FFF2-40B4-BE49-F238E27FC236}">
                  <a16:creationId xmlns:a16="http://schemas.microsoft.com/office/drawing/2014/main" id="{54013AD5-7128-4F96-9B23-52F4BD92EDF3}"/>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rapezoid 45">
              <a:extLst>
                <a:ext uri="{FF2B5EF4-FFF2-40B4-BE49-F238E27FC236}">
                  <a16:creationId xmlns:a16="http://schemas.microsoft.com/office/drawing/2014/main" id="{C2CBE686-3B56-4C13-9E65-674E1CD00D44}"/>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121505BB-A099-4BBF-9FFB-CF9AC92BE73F}"/>
              </a:ext>
            </a:extLst>
          </p:cNvPr>
          <p:cNvGrpSpPr/>
          <p:nvPr/>
        </p:nvGrpSpPr>
        <p:grpSpPr>
          <a:xfrm>
            <a:off x="1255059" y="645459"/>
            <a:ext cx="7686258" cy="2545440"/>
            <a:chOff x="1255059" y="645459"/>
            <a:chExt cx="7686258" cy="2545440"/>
          </a:xfrm>
        </p:grpSpPr>
        <p:sp>
          <p:nvSpPr>
            <p:cNvPr id="51" name="Cloud 50">
              <a:extLst>
                <a:ext uri="{FF2B5EF4-FFF2-40B4-BE49-F238E27FC236}">
                  <a16:creationId xmlns:a16="http://schemas.microsoft.com/office/drawing/2014/main" id="{A0489A58-F72E-49CC-A42F-646E3D2D4622}"/>
                </a:ext>
              </a:extLst>
            </p:cNvPr>
            <p:cNvSpPr/>
            <p:nvPr/>
          </p:nvSpPr>
          <p:spPr>
            <a:xfrm>
              <a:off x="1255059" y="645459"/>
              <a:ext cx="3339769" cy="2317408"/>
            </a:xfrm>
            <a:prstGeom prst="cloud">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Cloud 51">
              <a:extLst>
                <a:ext uri="{FF2B5EF4-FFF2-40B4-BE49-F238E27FC236}">
                  <a16:creationId xmlns:a16="http://schemas.microsoft.com/office/drawing/2014/main" id="{B6B9182B-AB8D-41C3-A08D-B8422534D7CA}"/>
                </a:ext>
              </a:extLst>
            </p:cNvPr>
            <p:cNvSpPr/>
            <p:nvPr/>
          </p:nvSpPr>
          <p:spPr>
            <a:xfrm>
              <a:off x="5014944" y="727894"/>
              <a:ext cx="3926373" cy="2463005"/>
            </a:xfrm>
            <a:prstGeom prst="cloud">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Rectangle: Rounded Corners 52">
            <a:extLst>
              <a:ext uri="{FF2B5EF4-FFF2-40B4-BE49-F238E27FC236}">
                <a16:creationId xmlns:a16="http://schemas.microsoft.com/office/drawing/2014/main" id="{8A469C4D-DF86-4976-A2FD-1C91A9A43B9D}"/>
              </a:ext>
            </a:extLst>
          </p:cNvPr>
          <p:cNvSpPr/>
          <p:nvPr/>
        </p:nvSpPr>
        <p:spPr>
          <a:xfrm>
            <a:off x="3291309" y="4900091"/>
            <a:ext cx="4033533"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I see ___ balloons.</a:t>
            </a:r>
          </a:p>
        </p:txBody>
      </p:sp>
      <p:pic>
        <p:nvPicPr>
          <p:cNvPr id="55" name="Picture 54" descr="A close up of a logo&#10;&#10;Description automatically generated">
            <a:extLst>
              <a:ext uri="{FF2B5EF4-FFF2-40B4-BE49-F238E27FC236}">
                <a16:creationId xmlns:a16="http://schemas.microsoft.com/office/drawing/2014/main" id="{AC76696D-0589-4807-A9A4-EB42C16722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0368" y="5128123"/>
            <a:ext cx="275531" cy="461701"/>
          </a:xfrm>
          <a:prstGeom prst="rect">
            <a:avLst/>
          </a:prstGeom>
        </p:spPr>
      </p:pic>
      <p:sp>
        <p:nvSpPr>
          <p:cNvPr id="34" name="Speech Bubble: Oval 33">
            <a:extLst>
              <a:ext uri="{FF2B5EF4-FFF2-40B4-BE49-F238E27FC236}">
                <a16:creationId xmlns:a16="http://schemas.microsoft.com/office/drawing/2014/main" id="{7855048F-6C31-4773-B8D1-741EFB400EA8}"/>
              </a:ext>
            </a:extLst>
          </p:cNvPr>
          <p:cNvSpPr/>
          <p:nvPr/>
        </p:nvSpPr>
        <p:spPr>
          <a:xfrm>
            <a:off x="8614997" y="183031"/>
            <a:ext cx="3339769" cy="2095517"/>
          </a:xfrm>
          <a:prstGeom prst="wedgeEllipseCallout">
            <a:avLst>
              <a:gd name="adj1" fmla="val 13151"/>
              <a:gd name="adj2" fmla="val 8943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How many balloons</a:t>
            </a:r>
            <a:r>
              <a:rPr lang="en-GB" sz="3200" dirty="0">
                <a:solidFill>
                  <a:schemeClr val="accent4"/>
                </a:solidFill>
                <a:latin typeface="Myriad Pro"/>
              </a:rPr>
              <a:t>?</a:t>
            </a:r>
            <a:endParaRPr lang="en-GB" sz="3200" dirty="0">
              <a:solidFill>
                <a:schemeClr val="accent4"/>
              </a:solidFill>
              <a:latin typeface="Century Gothic" panose="020B0502020202020204" pitchFamily="34" charset="0"/>
            </a:endParaRPr>
          </a:p>
        </p:txBody>
      </p:sp>
      <p:sp>
        <p:nvSpPr>
          <p:cNvPr id="28" name="Oval 27">
            <a:extLst>
              <a:ext uri="{FF2B5EF4-FFF2-40B4-BE49-F238E27FC236}">
                <a16:creationId xmlns:a16="http://schemas.microsoft.com/office/drawing/2014/main" id="{78053923-AE3E-4116-9AD7-C214A499872A}"/>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25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3.7037E-7 L -0.74453 -0.02292 " pathEditMode="relative" rAng="0" ptsTypes="AA">
                                      <p:cBhvr>
                                        <p:cTn id="6" dur="5000" fill="hold"/>
                                        <p:tgtEl>
                                          <p:spTgt spid="54"/>
                                        </p:tgtEl>
                                        <p:attrNameLst>
                                          <p:attrName>ppt_x</p:attrName>
                                          <p:attrName>ppt_y</p:attrName>
                                        </p:attrNameLst>
                                      </p:cBhvr>
                                      <p:rCtr x="-37227" y="-1157"/>
                                    </p:animMotion>
                                  </p:childTnLst>
                                </p:cTn>
                              </p:par>
                            </p:childTnLst>
                          </p:cTn>
                        </p:par>
                        <p:par>
                          <p:cTn id="7" fill="hold">
                            <p:stCondLst>
                              <p:cond delay="5000"/>
                            </p:stCondLst>
                            <p:childTnLst>
                              <p:par>
                                <p:cTn id="8" presetID="1" presetClass="entr" presetSubtype="0" fill="hold" grpId="0" nodeType="afterEffect">
                                  <p:stCondLst>
                                    <p:cond delay="0"/>
                                  </p:stCondLst>
                                  <p:childTnLst>
                                    <p:set>
                                      <p:cBhvr>
                                        <p:cTn id="9" dur="1" fill="hold">
                                          <p:stCondLst>
                                            <p:cond delay="0"/>
                                          </p:stCondLst>
                                        </p:cTn>
                                        <p:tgtEl>
                                          <p:spTgt spid="5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CA913457-2510-43A8-B409-2EE2622ABE39}"/>
              </a:ext>
            </a:extLst>
          </p:cNvPr>
          <p:cNvCxnSpPr>
            <a:cxnSpLocks/>
          </p:cNvCxnSpPr>
          <p:nvPr/>
        </p:nvCxnSpPr>
        <p:spPr>
          <a:xfrm flipH="1">
            <a:off x="2502027" y="2382953"/>
            <a:ext cx="853421" cy="3874412"/>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3CB1F09E-B3E0-4F21-9A69-FABE4F7A72C3}"/>
              </a:ext>
            </a:extLst>
          </p:cNvPr>
          <p:cNvGrpSpPr/>
          <p:nvPr/>
        </p:nvGrpSpPr>
        <p:grpSpPr>
          <a:xfrm>
            <a:off x="7638450" y="4025555"/>
            <a:ext cx="1913862" cy="1871332"/>
            <a:chOff x="-2945222" y="3625700"/>
            <a:chExt cx="1913862" cy="1871332"/>
          </a:xfrm>
          <a:solidFill>
            <a:srgbClr val="F0EA19"/>
          </a:solidFill>
        </p:grpSpPr>
        <p:sp>
          <p:nvSpPr>
            <p:cNvPr id="3" name="Rectangle: Rounded Corners 2">
              <a:extLst>
                <a:ext uri="{FF2B5EF4-FFF2-40B4-BE49-F238E27FC236}">
                  <a16:creationId xmlns:a16="http://schemas.microsoft.com/office/drawing/2014/main" id="{8F3F1593-B344-4BCE-B7E6-00D2F8B93257}"/>
                </a:ext>
              </a:extLst>
            </p:cNvPr>
            <p:cNvSpPr/>
            <p:nvPr/>
          </p:nvSpPr>
          <p:spPr>
            <a:xfrm>
              <a:off x="-1988292" y="3625700"/>
              <a:ext cx="956931" cy="935665"/>
            </a:xfrm>
            <a:prstGeom prst="roundRect">
              <a:avLst/>
            </a:prstGeom>
            <a:solidFill>
              <a:srgbClr val="FE93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388297B-738A-409D-A7CF-E174C9CEA164}"/>
                </a:ext>
              </a:extLst>
            </p:cNvPr>
            <p:cNvGrpSpPr/>
            <p:nvPr/>
          </p:nvGrpSpPr>
          <p:grpSpPr>
            <a:xfrm>
              <a:off x="-2945222" y="4561366"/>
              <a:ext cx="1913862" cy="935666"/>
              <a:chOff x="-2799908" y="2961165"/>
              <a:chExt cx="1913862" cy="935666"/>
            </a:xfrm>
            <a:grpFill/>
          </p:grpSpPr>
          <p:sp>
            <p:nvSpPr>
              <p:cNvPr id="5" name="Rectangle: Rounded Corners 4">
                <a:extLst>
                  <a:ext uri="{FF2B5EF4-FFF2-40B4-BE49-F238E27FC236}">
                    <a16:creationId xmlns:a16="http://schemas.microsoft.com/office/drawing/2014/main" id="{96041B60-C5F9-469F-9892-85AAC3B594F7}"/>
                  </a:ext>
                </a:extLst>
              </p:cNvPr>
              <p:cNvSpPr/>
              <p:nvPr/>
            </p:nvSpPr>
            <p:spPr>
              <a:xfrm>
                <a:off x="-1842977" y="2961165"/>
                <a:ext cx="956931" cy="935665"/>
              </a:xfrm>
              <a:prstGeom prst="roundRect">
                <a:avLst/>
              </a:prstGeom>
              <a:solidFill>
                <a:srgbClr val="FE93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FAFAAA2D-DFCD-411A-ABA6-E474391F6FBC}"/>
                  </a:ext>
                </a:extLst>
              </p:cNvPr>
              <p:cNvSpPr/>
              <p:nvPr/>
            </p:nvSpPr>
            <p:spPr>
              <a:xfrm>
                <a:off x="-2799908" y="2961166"/>
                <a:ext cx="956931" cy="935665"/>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 name="Group 6">
            <a:extLst>
              <a:ext uri="{FF2B5EF4-FFF2-40B4-BE49-F238E27FC236}">
                <a16:creationId xmlns:a16="http://schemas.microsoft.com/office/drawing/2014/main" id="{C5336697-70AE-4B93-B890-1F85976B203D}"/>
              </a:ext>
            </a:extLst>
          </p:cNvPr>
          <p:cNvGrpSpPr/>
          <p:nvPr/>
        </p:nvGrpSpPr>
        <p:grpSpPr>
          <a:xfrm>
            <a:off x="1559860" y="2599765"/>
            <a:ext cx="968188" cy="1186411"/>
            <a:chOff x="2707341" y="1111624"/>
            <a:chExt cx="735106" cy="1273645"/>
          </a:xfrm>
          <a:solidFill>
            <a:srgbClr val="FF0000"/>
          </a:solidFill>
          <a:scene3d>
            <a:camera prst="orthographicFront">
              <a:rot lat="0" lon="0" rev="0"/>
            </a:camera>
            <a:lightRig rig="soft" dir="t">
              <a:rot lat="0" lon="0" rev="0"/>
            </a:lightRig>
          </a:scene3d>
        </p:grpSpPr>
        <p:sp>
          <p:nvSpPr>
            <p:cNvPr id="8" name="Oval 7">
              <a:extLst>
                <a:ext uri="{FF2B5EF4-FFF2-40B4-BE49-F238E27FC236}">
                  <a16:creationId xmlns:a16="http://schemas.microsoft.com/office/drawing/2014/main" id="{53201EA0-9F92-4FA6-9284-C3DB14E2D633}"/>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rapezoid 8">
              <a:extLst>
                <a:ext uri="{FF2B5EF4-FFF2-40B4-BE49-F238E27FC236}">
                  <a16:creationId xmlns:a16="http://schemas.microsoft.com/office/drawing/2014/main" id="{6EDA1DF2-9363-48EC-B575-43C846E687ED}"/>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AF02039A-3714-4E1E-9DA0-90864DDB0A8F}"/>
              </a:ext>
            </a:extLst>
          </p:cNvPr>
          <p:cNvGrpSpPr/>
          <p:nvPr/>
        </p:nvGrpSpPr>
        <p:grpSpPr>
          <a:xfrm>
            <a:off x="2904564" y="1245727"/>
            <a:ext cx="968188" cy="1186411"/>
            <a:chOff x="2707341" y="1111624"/>
            <a:chExt cx="735106" cy="1273645"/>
          </a:xfrm>
          <a:solidFill>
            <a:srgbClr val="FE9327"/>
          </a:solidFill>
          <a:scene3d>
            <a:camera prst="orthographicFront">
              <a:rot lat="0" lon="0" rev="0"/>
            </a:camera>
            <a:lightRig rig="soft" dir="t">
              <a:rot lat="0" lon="0" rev="0"/>
            </a:lightRig>
          </a:scene3d>
        </p:grpSpPr>
        <p:sp>
          <p:nvSpPr>
            <p:cNvPr id="14" name="Oval 13">
              <a:extLst>
                <a:ext uri="{FF2B5EF4-FFF2-40B4-BE49-F238E27FC236}">
                  <a16:creationId xmlns:a16="http://schemas.microsoft.com/office/drawing/2014/main" id="{EE781024-6137-4F24-9D21-B9F46E4EE98E}"/>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rapezoid 14">
              <a:extLst>
                <a:ext uri="{FF2B5EF4-FFF2-40B4-BE49-F238E27FC236}">
                  <a16:creationId xmlns:a16="http://schemas.microsoft.com/office/drawing/2014/main" id="{D8C533EC-4701-4EFD-9D4E-C2CE521F2733}"/>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 name="Straight Connector 16">
            <a:extLst>
              <a:ext uri="{FF2B5EF4-FFF2-40B4-BE49-F238E27FC236}">
                <a16:creationId xmlns:a16="http://schemas.microsoft.com/office/drawing/2014/main" id="{93412980-A4B8-476F-B039-ACC7A3FF0B7C}"/>
              </a:ext>
            </a:extLst>
          </p:cNvPr>
          <p:cNvCxnSpPr>
            <a:cxnSpLocks/>
            <a:stCxn id="9" idx="2"/>
          </p:cNvCxnSpPr>
          <p:nvPr/>
        </p:nvCxnSpPr>
        <p:spPr>
          <a:xfrm>
            <a:off x="2045703" y="3786176"/>
            <a:ext cx="482345" cy="2471189"/>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74BC834-C845-4428-AD08-26637D7FAFB9}"/>
              </a:ext>
            </a:extLst>
          </p:cNvPr>
          <p:cNvCxnSpPr>
            <a:cxnSpLocks/>
          </p:cNvCxnSpPr>
          <p:nvPr/>
        </p:nvCxnSpPr>
        <p:spPr>
          <a:xfrm flipH="1">
            <a:off x="2502026" y="3786176"/>
            <a:ext cx="886633" cy="2418337"/>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35410CDD-E1C8-4179-A0BA-879D7D06B31D}"/>
              </a:ext>
            </a:extLst>
          </p:cNvPr>
          <p:cNvGrpSpPr/>
          <p:nvPr/>
        </p:nvGrpSpPr>
        <p:grpSpPr>
          <a:xfrm>
            <a:off x="2904564" y="2599765"/>
            <a:ext cx="968188" cy="1186411"/>
            <a:chOff x="2707341" y="1111624"/>
            <a:chExt cx="735106" cy="1273645"/>
          </a:xfrm>
          <a:solidFill>
            <a:srgbClr val="FE9327"/>
          </a:solidFill>
          <a:scene3d>
            <a:camera prst="orthographicFront">
              <a:rot lat="0" lon="0" rev="0"/>
            </a:camera>
            <a:lightRig rig="soft" dir="t">
              <a:rot lat="0" lon="0" rev="0"/>
            </a:lightRig>
          </a:scene3d>
        </p:grpSpPr>
        <p:sp>
          <p:nvSpPr>
            <p:cNvPr id="11" name="Oval 10">
              <a:extLst>
                <a:ext uri="{FF2B5EF4-FFF2-40B4-BE49-F238E27FC236}">
                  <a16:creationId xmlns:a16="http://schemas.microsoft.com/office/drawing/2014/main" id="{1DB9EBD2-B879-4AAF-92DA-12BBFEA7DC52}"/>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rapezoid 11">
              <a:extLst>
                <a:ext uri="{FF2B5EF4-FFF2-40B4-BE49-F238E27FC236}">
                  <a16:creationId xmlns:a16="http://schemas.microsoft.com/office/drawing/2014/main" id="{BDEF8D59-8E3B-41D9-95EB-C8BE5EBC37D0}"/>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ectangle 21">
            <a:extLst>
              <a:ext uri="{FF2B5EF4-FFF2-40B4-BE49-F238E27FC236}">
                <a16:creationId xmlns:a16="http://schemas.microsoft.com/office/drawing/2014/main" id="{20766141-4F16-4D80-89B2-FFE93F19BC8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19" name="Group 18">
            <a:extLst>
              <a:ext uri="{FF2B5EF4-FFF2-40B4-BE49-F238E27FC236}">
                <a16:creationId xmlns:a16="http://schemas.microsoft.com/office/drawing/2014/main" id="{4050CAE8-7B5B-45D2-99DB-DCE4FB8912E5}"/>
              </a:ext>
            </a:extLst>
          </p:cNvPr>
          <p:cNvGrpSpPr/>
          <p:nvPr/>
        </p:nvGrpSpPr>
        <p:grpSpPr>
          <a:xfrm>
            <a:off x="6096000" y="-21488"/>
            <a:ext cx="6096528" cy="3429297"/>
            <a:chOff x="6096000" y="-21488"/>
            <a:chExt cx="6096528" cy="3429297"/>
          </a:xfrm>
        </p:grpSpPr>
        <p:pic>
          <p:nvPicPr>
            <p:cNvPr id="24" name="Picture 23">
              <a:extLst>
                <a:ext uri="{FF2B5EF4-FFF2-40B4-BE49-F238E27FC236}">
                  <a16:creationId xmlns:a16="http://schemas.microsoft.com/office/drawing/2014/main" id="{3894992D-3606-4D69-B505-DF1D44C1F24D}"/>
                </a:ext>
              </a:extLst>
            </p:cNvPr>
            <p:cNvPicPr>
              <a:picLocks noChangeAspect="1"/>
            </p:cNvPicPr>
            <p:nvPr/>
          </p:nvPicPr>
          <p:blipFill>
            <a:blip r:embed="rId3"/>
            <a:stretch>
              <a:fillRect/>
            </a:stretch>
          </p:blipFill>
          <p:spPr>
            <a:xfrm>
              <a:off x="6096000" y="-21488"/>
              <a:ext cx="6096528" cy="3429297"/>
            </a:xfrm>
            <a:prstGeom prst="rect">
              <a:avLst/>
            </a:prstGeom>
          </p:spPr>
        </p:pic>
        <p:sp>
          <p:nvSpPr>
            <p:cNvPr id="16" name="Rectangle 15">
              <a:extLst>
                <a:ext uri="{FF2B5EF4-FFF2-40B4-BE49-F238E27FC236}">
                  <a16:creationId xmlns:a16="http://schemas.microsoft.com/office/drawing/2014/main" id="{64EA251A-E2D7-476E-ACF9-9897A2012D7C}"/>
                </a:ext>
              </a:extLst>
            </p:cNvPr>
            <p:cNvSpPr/>
            <p:nvPr/>
          </p:nvSpPr>
          <p:spPr>
            <a:xfrm>
              <a:off x="6197600" y="72201"/>
              <a:ext cx="589280" cy="293559"/>
            </a:xfrm>
            <a:prstGeom prst="rect">
              <a:avLst/>
            </a:prstGeom>
            <a:solidFill>
              <a:srgbClr val="0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Oval 24">
            <a:extLst>
              <a:ext uri="{FF2B5EF4-FFF2-40B4-BE49-F238E27FC236}">
                <a16:creationId xmlns:a16="http://schemas.microsoft.com/office/drawing/2014/main" id="{C3B50074-344D-4584-990E-D326E7216A94}"/>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24732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characters in the snow&#10;&#10;Description automatically generated with low confidence">
            <a:extLst>
              <a:ext uri="{FF2B5EF4-FFF2-40B4-BE49-F238E27FC236}">
                <a16:creationId xmlns:a16="http://schemas.microsoft.com/office/drawing/2014/main" id="{5C9AB9FF-706F-473C-B3FE-330EB6E4E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grpSp>
        <p:nvGrpSpPr>
          <p:cNvPr id="18" name="Group 17">
            <a:extLst>
              <a:ext uri="{FF2B5EF4-FFF2-40B4-BE49-F238E27FC236}">
                <a16:creationId xmlns:a16="http://schemas.microsoft.com/office/drawing/2014/main" id="{9B3D1C3D-EC11-4DBC-9DD9-DF645AA55C7B}"/>
              </a:ext>
            </a:extLst>
          </p:cNvPr>
          <p:cNvGrpSpPr/>
          <p:nvPr/>
        </p:nvGrpSpPr>
        <p:grpSpPr>
          <a:xfrm>
            <a:off x="2187511" y="1119808"/>
            <a:ext cx="968188" cy="4571031"/>
            <a:chOff x="2187511" y="1119808"/>
            <a:chExt cx="968188" cy="4571031"/>
          </a:xfrm>
        </p:grpSpPr>
        <p:cxnSp>
          <p:nvCxnSpPr>
            <p:cNvPr id="17" name="Straight Connector 16">
              <a:extLst>
                <a:ext uri="{FF2B5EF4-FFF2-40B4-BE49-F238E27FC236}">
                  <a16:creationId xmlns:a16="http://schemas.microsoft.com/office/drawing/2014/main" id="{4FDBA201-2D36-4590-84DC-4A339490CF6C}"/>
                </a:ext>
              </a:extLst>
            </p:cNvPr>
            <p:cNvCxnSpPr>
              <a:cxnSpLocks/>
            </p:cNvCxnSpPr>
            <p:nvPr/>
          </p:nvCxnSpPr>
          <p:spPr>
            <a:xfrm flipH="1">
              <a:off x="2266825" y="2306219"/>
              <a:ext cx="404780" cy="3384620"/>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35" name="Group 34">
              <a:extLst>
                <a:ext uri="{FF2B5EF4-FFF2-40B4-BE49-F238E27FC236}">
                  <a16:creationId xmlns:a16="http://schemas.microsoft.com/office/drawing/2014/main" id="{5C087C30-542C-4669-AFE1-D45AB39749E6}"/>
                </a:ext>
              </a:extLst>
            </p:cNvPr>
            <p:cNvGrpSpPr/>
            <p:nvPr/>
          </p:nvGrpSpPr>
          <p:grpSpPr>
            <a:xfrm>
              <a:off x="2187511" y="1119808"/>
              <a:ext cx="968188" cy="1186411"/>
              <a:chOff x="2707341" y="1111624"/>
              <a:chExt cx="735106" cy="1273645"/>
            </a:xfrm>
            <a:solidFill>
              <a:srgbClr val="FF0000"/>
            </a:solidFill>
            <a:scene3d>
              <a:camera prst="orthographicFront">
                <a:rot lat="0" lon="0" rev="0"/>
              </a:camera>
              <a:lightRig rig="soft" dir="t">
                <a:rot lat="0" lon="0" rev="0"/>
              </a:lightRig>
            </a:scene3d>
          </p:grpSpPr>
          <p:sp>
            <p:nvSpPr>
              <p:cNvPr id="36" name="Oval 35">
                <a:extLst>
                  <a:ext uri="{FF2B5EF4-FFF2-40B4-BE49-F238E27FC236}">
                    <a16:creationId xmlns:a16="http://schemas.microsoft.com/office/drawing/2014/main" id="{B2DCE24B-A380-4DB0-9B8B-6C4ABF8D2ED3}"/>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rapezoid 36">
                <a:extLst>
                  <a:ext uri="{FF2B5EF4-FFF2-40B4-BE49-F238E27FC236}">
                    <a16:creationId xmlns:a16="http://schemas.microsoft.com/office/drawing/2014/main" id="{7C39FD2D-5A90-479B-9EDA-F30DDA257E9A}"/>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39" name="Straight Connector 38">
            <a:extLst>
              <a:ext uri="{FF2B5EF4-FFF2-40B4-BE49-F238E27FC236}">
                <a16:creationId xmlns:a16="http://schemas.microsoft.com/office/drawing/2014/main" id="{1967FD58-C7B2-47B0-A0C8-54F6BB29E5F3}"/>
              </a:ext>
            </a:extLst>
          </p:cNvPr>
          <p:cNvCxnSpPr>
            <a:cxnSpLocks/>
          </p:cNvCxnSpPr>
          <p:nvPr/>
        </p:nvCxnSpPr>
        <p:spPr>
          <a:xfrm flipH="1">
            <a:off x="4579823" y="2815611"/>
            <a:ext cx="2034683" cy="2638733"/>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9179633-4CE6-4CEE-94DC-EBBCD7843F4E}"/>
              </a:ext>
            </a:extLst>
          </p:cNvPr>
          <p:cNvGrpSpPr/>
          <p:nvPr/>
        </p:nvGrpSpPr>
        <p:grpSpPr>
          <a:xfrm rot="673148">
            <a:off x="6130411" y="1765294"/>
            <a:ext cx="968188" cy="1186411"/>
            <a:chOff x="2707341" y="1111624"/>
            <a:chExt cx="735106" cy="1273645"/>
          </a:xfrm>
          <a:solidFill>
            <a:srgbClr val="FE9327"/>
          </a:solidFill>
          <a:scene3d>
            <a:camera prst="orthographicFront">
              <a:rot lat="0" lon="0" rev="0"/>
            </a:camera>
            <a:lightRig rig="soft" dir="t">
              <a:rot lat="0" lon="0" rev="0"/>
            </a:lightRig>
          </a:scene3d>
        </p:grpSpPr>
        <p:sp>
          <p:nvSpPr>
            <p:cNvPr id="41" name="Oval 40">
              <a:extLst>
                <a:ext uri="{FF2B5EF4-FFF2-40B4-BE49-F238E27FC236}">
                  <a16:creationId xmlns:a16="http://schemas.microsoft.com/office/drawing/2014/main" id="{3A47E034-6EAF-4BD8-AB7D-320831D9544F}"/>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rapezoid 41">
              <a:extLst>
                <a:ext uri="{FF2B5EF4-FFF2-40B4-BE49-F238E27FC236}">
                  <a16:creationId xmlns:a16="http://schemas.microsoft.com/office/drawing/2014/main" id="{4C06A3D1-0332-471F-88F2-F4E2F022DA76}"/>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Straight Connector 42">
            <a:extLst>
              <a:ext uri="{FF2B5EF4-FFF2-40B4-BE49-F238E27FC236}">
                <a16:creationId xmlns:a16="http://schemas.microsoft.com/office/drawing/2014/main" id="{256497B5-B05D-4A88-9FCE-98086186BD4F}"/>
              </a:ext>
            </a:extLst>
          </p:cNvPr>
          <p:cNvCxnSpPr>
            <a:cxnSpLocks/>
          </p:cNvCxnSpPr>
          <p:nvPr/>
        </p:nvCxnSpPr>
        <p:spPr>
          <a:xfrm flipH="1">
            <a:off x="4594828" y="2426192"/>
            <a:ext cx="1292169" cy="3028152"/>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44" name="Group 43">
            <a:extLst>
              <a:ext uri="{FF2B5EF4-FFF2-40B4-BE49-F238E27FC236}">
                <a16:creationId xmlns:a16="http://schemas.microsoft.com/office/drawing/2014/main" id="{44E3C7A8-1AC8-4960-88B2-72BA24D07535}"/>
              </a:ext>
            </a:extLst>
          </p:cNvPr>
          <p:cNvGrpSpPr/>
          <p:nvPr/>
        </p:nvGrpSpPr>
        <p:grpSpPr>
          <a:xfrm rot="21146780">
            <a:off x="5312401" y="1305758"/>
            <a:ext cx="968188" cy="1186411"/>
            <a:chOff x="2707341" y="1111624"/>
            <a:chExt cx="735106" cy="1273645"/>
          </a:xfrm>
          <a:solidFill>
            <a:srgbClr val="FE9327"/>
          </a:solidFill>
          <a:scene3d>
            <a:camera prst="orthographicFront">
              <a:rot lat="0" lon="0" rev="0"/>
            </a:camera>
            <a:lightRig rig="soft" dir="t">
              <a:rot lat="0" lon="0" rev="0"/>
            </a:lightRig>
          </a:scene3d>
        </p:grpSpPr>
        <p:sp>
          <p:nvSpPr>
            <p:cNvPr id="45" name="Oval 44">
              <a:extLst>
                <a:ext uri="{FF2B5EF4-FFF2-40B4-BE49-F238E27FC236}">
                  <a16:creationId xmlns:a16="http://schemas.microsoft.com/office/drawing/2014/main" id="{54013AD5-7128-4F96-9B23-52F4BD92EDF3}"/>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rapezoid 45">
              <a:extLst>
                <a:ext uri="{FF2B5EF4-FFF2-40B4-BE49-F238E27FC236}">
                  <a16:creationId xmlns:a16="http://schemas.microsoft.com/office/drawing/2014/main" id="{C2CBE686-3B56-4C13-9E65-674E1CD00D44}"/>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Speech Bubble: Oval 33">
            <a:extLst>
              <a:ext uri="{FF2B5EF4-FFF2-40B4-BE49-F238E27FC236}">
                <a16:creationId xmlns:a16="http://schemas.microsoft.com/office/drawing/2014/main" id="{7855048F-6C31-4773-B8D1-741EFB400EA8}"/>
              </a:ext>
            </a:extLst>
          </p:cNvPr>
          <p:cNvSpPr/>
          <p:nvPr/>
        </p:nvSpPr>
        <p:spPr>
          <a:xfrm>
            <a:off x="160847" y="2815611"/>
            <a:ext cx="3029989" cy="1373882"/>
          </a:xfrm>
          <a:prstGeom prst="wedgeEllipseCallout">
            <a:avLst>
              <a:gd name="adj1" fmla="val 13151"/>
              <a:gd name="adj2" fmla="val 8943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latin typeface="Century Gothic" panose="020B0502020202020204" pitchFamily="34" charset="0"/>
              </a:rPr>
              <a:t>How many balloons</a:t>
            </a:r>
            <a:r>
              <a:rPr lang="en-GB" sz="2800" dirty="0">
                <a:solidFill>
                  <a:sysClr val="windowText" lastClr="000000"/>
                </a:solidFill>
                <a:latin typeface="Myriad Pro"/>
              </a:rPr>
              <a:t>?</a:t>
            </a:r>
            <a:endParaRPr lang="en-GB" sz="2800" dirty="0">
              <a:solidFill>
                <a:sysClr val="windowText" lastClr="000000"/>
              </a:solidFill>
              <a:latin typeface="Century Gothic" panose="020B0502020202020204" pitchFamily="34" charset="0"/>
            </a:endParaRPr>
          </a:p>
        </p:txBody>
      </p:sp>
      <p:cxnSp>
        <p:nvCxnSpPr>
          <p:cNvPr id="55" name="Straight Connector 54">
            <a:extLst>
              <a:ext uri="{FF2B5EF4-FFF2-40B4-BE49-F238E27FC236}">
                <a16:creationId xmlns:a16="http://schemas.microsoft.com/office/drawing/2014/main" id="{35D8392A-0F45-4EC3-8568-E1C63CB87945}"/>
              </a:ext>
            </a:extLst>
          </p:cNvPr>
          <p:cNvCxnSpPr>
            <a:cxnSpLocks/>
          </p:cNvCxnSpPr>
          <p:nvPr/>
        </p:nvCxnSpPr>
        <p:spPr>
          <a:xfrm flipH="1">
            <a:off x="8020046" y="2276354"/>
            <a:ext cx="1673094" cy="2634450"/>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32" name="Group 31">
            <a:extLst>
              <a:ext uri="{FF2B5EF4-FFF2-40B4-BE49-F238E27FC236}">
                <a16:creationId xmlns:a16="http://schemas.microsoft.com/office/drawing/2014/main" id="{FF0CDABA-94B6-42EF-84DD-73DB2257ACEE}"/>
              </a:ext>
            </a:extLst>
          </p:cNvPr>
          <p:cNvGrpSpPr/>
          <p:nvPr/>
        </p:nvGrpSpPr>
        <p:grpSpPr>
          <a:xfrm rot="2092044">
            <a:off x="9520395" y="1239781"/>
            <a:ext cx="968188" cy="1186411"/>
            <a:chOff x="2707341" y="1111624"/>
            <a:chExt cx="735106" cy="1273645"/>
          </a:xfrm>
          <a:solidFill>
            <a:srgbClr val="E9D712"/>
          </a:solidFill>
          <a:scene3d>
            <a:camera prst="orthographicFront">
              <a:rot lat="0" lon="0" rev="0"/>
            </a:camera>
            <a:lightRig rig="soft" dir="t">
              <a:rot lat="0" lon="0" rev="0"/>
            </a:lightRig>
          </a:scene3d>
        </p:grpSpPr>
        <p:sp>
          <p:nvSpPr>
            <p:cNvPr id="33" name="Oval 32">
              <a:extLst>
                <a:ext uri="{FF2B5EF4-FFF2-40B4-BE49-F238E27FC236}">
                  <a16:creationId xmlns:a16="http://schemas.microsoft.com/office/drawing/2014/main" id="{02480368-9657-4999-B872-4BFFD46685C2}"/>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rapezoid 37">
              <a:extLst>
                <a:ext uri="{FF2B5EF4-FFF2-40B4-BE49-F238E27FC236}">
                  <a16:creationId xmlns:a16="http://schemas.microsoft.com/office/drawing/2014/main" id="{FDB34C38-BDAD-458C-8CA1-0BAED83A9A9C}"/>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6" name="Straight Connector 55">
            <a:extLst>
              <a:ext uri="{FF2B5EF4-FFF2-40B4-BE49-F238E27FC236}">
                <a16:creationId xmlns:a16="http://schemas.microsoft.com/office/drawing/2014/main" id="{BC6565E1-820A-4F08-BE58-7805EE899F85}"/>
              </a:ext>
            </a:extLst>
          </p:cNvPr>
          <p:cNvCxnSpPr>
            <a:cxnSpLocks/>
          </p:cNvCxnSpPr>
          <p:nvPr/>
        </p:nvCxnSpPr>
        <p:spPr>
          <a:xfrm flipH="1">
            <a:off x="8029707" y="2911443"/>
            <a:ext cx="880538" cy="1999361"/>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50" name="Group 49">
            <a:extLst>
              <a:ext uri="{FF2B5EF4-FFF2-40B4-BE49-F238E27FC236}">
                <a16:creationId xmlns:a16="http://schemas.microsoft.com/office/drawing/2014/main" id="{8FB0A3DA-47A2-430F-B594-33B96DAD119C}"/>
              </a:ext>
            </a:extLst>
          </p:cNvPr>
          <p:cNvGrpSpPr/>
          <p:nvPr/>
        </p:nvGrpSpPr>
        <p:grpSpPr>
          <a:xfrm>
            <a:off x="8460635" y="1725032"/>
            <a:ext cx="968188" cy="1186411"/>
            <a:chOff x="2707341" y="1111624"/>
            <a:chExt cx="735106" cy="1273645"/>
          </a:xfrm>
          <a:solidFill>
            <a:srgbClr val="E9D712"/>
          </a:solidFill>
          <a:scene3d>
            <a:camera prst="orthographicFront">
              <a:rot lat="0" lon="0" rev="0"/>
            </a:camera>
            <a:lightRig rig="soft" dir="t">
              <a:rot lat="0" lon="0" rev="0"/>
            </a:lightRig>
          </a:scene3d>
        </p:grpSpPr>
        <p:sp>
          <p:nvSpPr>
            <p:cNvPr id="53" name="Oval 52">
              <a:extLst>
                <a:ext uri="{FF2B5EF4-FFF2-40B4-BE49-F238E27FC236}">
                  <a16:creationId xmlns:a16="http://schemas.microsoft.com/office/drawing/2014/main" id="{839D20D4-9018-431C-B69E-1338E5ABEEDC}"/>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rapezoid 53">
              <a:extLst>
                <a:ext uri="{FF2B5EF4-FFF2-40B4-BE49-F238E27FC236}">
                  <a16:creationId xmlns:a16="http://schemas.microsoft.com/office/drawing/2014/main" id="{AA84F5DC-6CFC-422B-B1D5-C0D45CE6A33F}"/>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7" name="Straight Connector 56">
            <a:extLst>
              <a:ext uri="{FF2B5EF4-FFF2-40B4-BE49-F238E27FC236}">
                <a16:creationId xmlns:a16="http://schemas.microsoft.com/office/drawing/2014/main" id="{8D82BA6A-7DDF-4C38-96EA-82FB221C8523}"/>
              </a:ext>
            </a:extLst>
          </p:cNvPr>
          <p:cNvCxnSpPr>
            <a:cxnSpLocks/>
          </p:cNvCxnSpPr>
          <p:nvPr/>
        </p:nvCxnSpPr>
        <p:spPr>
          <a:xfrm flipH="1">
            <a:off x="8029707" y="3714591"/>
            <a:ext cx="1442090" cy="1223407"/>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47" name="Group 46">
            <a:extLst>
              <a:ext uri="{FF2B5EF4-FFF2-40B4-BE49-F238E27FC236}">
                <a16:creationId xmlns:a16="http://schemas.microsoft.com/office/drawing/2014/main" id="{0592FAA0-F89D-49E4-9ED2-246A845867F6}"/>
              </a:ext>
            </a:extLst>
          </p:cNvPr>
          <p:cNvGrpSpPr/>
          <p:nvPr/>
        </p:nvGrpSpPr>
        <p:grpSpPr>
          <a:xfrm rot="986527">
            <a:off x="9195776" y="2576188"/>
            <a:ext cx="968188" cy="1186411"/>
            <a:chOff x="2707341" y="1111624"/>
            <a:chExt cx="735106" cy="1273645"/>
          </a:xfrm>
          <a:solidFill>
            <a:srgbClr val="E9D712"/>
          </a:solidFill>
          <a:scene3d>
            <a:camera prst="orthographicFront">
              <a:rot lat="0" lon="0" rev="0"/>
            </a:camera>
            <a:lightRig rig="soft" dir="t">
              <a:rot lat="0" lon="0" rev="0"/>
            </a:lightRig>
          </a:scene3d>
        </p:grpSpPr>
        <p:sp>
          <p:nvSpPr>
            <p:cNvPr id="48" name="Oval 47">
              <a:extLst>
                <a:ext uri="{FF2B5EF4-FFF2-40B4-BE49-F238E27FC236}">
                  <a16:creationId xmlns:a16="http://schemas.microsoft.com/office/drawing/2014/main" id="{367FA7AD-1B8A-407D-88DC-D4939AC29F9D}"/>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rapezoid 48">
              <a:extLst>
                <a:ext uri="{FF2B5EF4-FFF2-40B4-BE49-F238E27FC236}">
                  <a16:creationId xmlns:a16="http://schemas.microsoft.com/office/drawing/2014/main" id="{13C7DEF0-C535-4B5A-8AE8-EE23941379CB}"/>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45F6D133-EBCB-492B-BEA1-CB87549DB989}"/>
              </a:ext>
            </a:extLst>
          </p:cNvPr>
          <p:cNvGrpSpPr/>
          <p:nvPr/>
        </p:nvGrpSpPr>
        <p:grpSpPr>
          <a:xfrm>
            <a:off x="1255059" y="645459"/>
            <a:ext cx="10678560" cy="3305152"/>
            <a:chOff x="1255059" y="645459"/>
            <a:chExt cx="10678560" cy="3305152"/>
          </a:xfrm>
        </p:grpSpPr>
        <p:sp>
          <p:nvSpPr>
            <p:cNvPr id="52" name="Cloud 51">
              <a:extLst>
                <a:ext uri="{FF2B5EF4-FFF2-40B4-BE49-F238E27FC236}">
                  <a16:creationId xmlns:a16="http://schemas.microsoft.com/office/drawing/2014/main" id="{B6B9182B-AB8D-41C3-A08D-B8422534D7CA}"/>
                </a:ext>
              </a:extLst>
            </p:cNvPr>
            <p:cNvSpPr/>
            <p:nvPr/>
          </p:nvSpPr>
          <p:spPr>
            <a:xfrm>
              <a:off x="3923810" y="917928"/>
              <a:ext cx="3926373" cy="2463005"/>
            </a:xfrm>
            <a:prstGeom prst="cloud">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Cloud 50">
              <a:extLst>
                <a:ext uri="{FF2B5EF4-FFF2-40B4-BE49-F238E27FC236}">
                  <a16:creationId xmlns:a16="http://schemas.microsoft.com/office/drawing/2014/main" id="{A0489A58-F72E-49CC-A42F-646E3D2D4622}"/>
                </a:ext>
              </a:extLst>
            </p:cNvPr>
            <p:cNvSpPr/>
            <p:nvPr/>
          </p:nvSpPr>
          <p:spPr>
            <a:xfrm>
              <a:off x="1255059" y="645459"/>
              <a:ext cx="3339769" cy="2317408"/>
            </a:xfrm>
            <a:prstGeom prst="cloud">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Cloud 57">
              <a:extLst>
                <a:ext uri="{FF2B5EF4-FFF2-40B4-BE49-F238E27FC236}">
                  <a16:creationId xmlns:a16="http://schemas.microsoft.com/office/drawing/2014/main" id="{9E1CCF24-CC31-40AF-A519-1F72B5C20369}"/>
                </a:ext>
              </a:extLst>
            </p:cNvPr>
            <p:cNvSpPr/>
            <p:nvPr/>
          </p:nvSpPr>
          <p:spPr>
            <a:xfrm>
              <a:off x="7738880" y="877282"/>
              <a:ext cx="4194739" cy="3073329"/>
            </a:xfrm>
            <a:prstGeom prst="cloud">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9" name="Rectangle: Rounded Corners 58">
            <a:extLst>
              <a:ext uri="{FF2B5EF4-FFF2-40B4-BE49-F238E27FC236}">
                <a16:creationId xmlns:a16="http://schemas.microsoft.com/office/drawing/2014/main" id="{AAA5D601-345F-41D9-A422-BE4323B39ADB}"/>
              </a:ext>
            </a:extLst>
          </p:cNvPr>
          <p:cNvSpPr/>
          <p:nvPr/>
        </p:nvSpPr>
        <p:spPr>
          <a:xfrm>
            <a:off x="8206329" y="4981089"/>
            <a:ext cx="3769952"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ysClr val="windowText" lastClr="000000"/>
                </a:solidFill>
                <a:latin typeface="Century Gothic" panose="020B0502020202020204" pitchFamily="34" charset="0"/>
              </a:rPr>
              <a:t>I see ___balloons.</a:t>
            </a:r>
          </a:p>
        </p:txBody>
      </p:sp>
      <p:pic>
        <p:nvPicPr>
          <p:cNvPr id="60" name="Picture 59" descr="A close up of a logo&#10;&#10;Description automatically generated">
            <a:extLst>
              <a:ext uri="{FF2B5EF4-FFF2-40B4-BE49-F238E27FC236}">
                <a16:creationId xmlns:a16="http://schemas.microsoft.com/office/drawing/2014/main" id="{F998C3EF-2636-4B04-BD5B-2452F22C04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8664" y="5181520"/>
            <a:ext cx="337489" cy="511650"/>
          </a:xfrm>
          <a:prstGeom prst="rect">
            <a:avLst/>
          </a:prstGeom>
        </p:spPr>
      </p:pic>
      <p:sp>
        <p:nvSpPr>
          <p:cNvPr id="61" name="Oval 60">
            <a:extLst>
              <a:ext uri="{FF2B5EF4-FFF2-40B4-BE49-F238E27FC236}">
                <a16:creationId xmlns:a16="http://schemas.microsoft.com/office/drawing/2014/main" id="{60ACA365-9D09-41D0-8118-8010629EEE73}"/>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89917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4.81481E-6 L -0.98503 -0.0926 " pathEditMode="relative" rAng="0" ptsTypes="AA">
                                      <p:cBhvr>
                                        <p:cTn id="6" dur="5000" fill="hold"/>
                                        <p:tgtEl>
                                          <p:spTgt spid="16"/>
                                        </p:tgtEl>
                                        <p:attrNameLst>
                                          <p:attrName>ppt_x</p:attrName>
                                          <p:attrName>ppt_y</p:attrName>
                                        </p:attrNameLst>
                                      </p:cBhvr>
                                      <p:rCtr x="-49258" y="-4630"/>
                                    </p:animMotion>
                                  </p:childTnLst>
                                </p:cTn>
                              </p:par>
                            </p:childTnLst>
                          </p:cTn>
                        </p:par>
                        <p:par>
                          <p:cTn id="7" fill="hold">
                            <p:stCondLst>
                              <p:cond delay="5000"/>
                            </p:stCondLst>
                            <p:childTnLst>
                              <p:par>
                                <p:cTn id="8" presetID="1" presetClass="entr" presetSubtype="0" fill="hold" grpId="0" nodeType="afterEffect">
                                  <p:stCondLst>
                                    <p:cond delay="0"/>
                                  </p:stCondLst>
                                  <p:childTnLst>
                                    <p:set>
                                      <p:cBhvr>
                                        <p:cTn id="9" dur="1" fill="hold">
                                          <p:stCondLst>
                                            <p:cond delay="0"/>
                                          </p:stCondLst>
                                        </p:cTn>
                                        <p:tgtEl>
                                          <p:spTgt spid="5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CB1F09E-B3E0-4F21-9A69-FABE4F7A72C3}"/>
              </a:ext>
            </a:extLst>
          </p:cNvPr>
          <p:cNvGrpSpPr/>
          <p:nvPr/>
        </p:nvGrpSpPr>
        <p:grpSpPr>
          <a:xfrm>
            <a:off x="7871532" y="4721441"/>
            <a:ext cx="1913862" cy="1871332"/>
            <a:chOff x="-2945222" y="3625700"/>
            <a:chExt cx="1913862" cy="1871332"/>
          </a:xfrm>
          <a:solidFill>
            <a:srgbClr val="F0EA19"/>
          </a:solidFill>
        </p:grpSpPr>
        <p:sp>
          <p:nvSpPr>
            <p:cNvPr id="3" name="Rectangle: Rounded Corners 2">
              <a:extLst>
                <a:ext uri="{FF2B5EF4-FFF2-40B4-BE49-F238E27FC236}">
                  <a16:creationId xmlns:a16="http://schemas.microsoft.com/office/drawing/2014/main" id="{8F3F1593-B344-4BCE-B7E6-00D2F8B93257}"/>
                </a:ext>
              </a:extLst>
            </p:cNvPr>
            <p:cNvSpPr/>
            <p:nvPr/>
          </p:nvSpPr>
          <p:spPr>
            <a:xfrm>
              <a:off x="-1988292" y="3625700"/>
              <a:ext cx="956931" cy="935665"/>
            </a:xfrm>
            <a:prstGeom prst="roundRect">
              <a:avLst/>
            </a:prstGeom>
            <a:solidFill>
              <a:srgbClr val="FE93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388297B-738A-409D-A7CF-E174C9CEA164}"/>
                </a:ext>
              </a:extLst>
            </p:cNvPr>
            <p:cNvGrpSpPr/>
            <p:nvPr/>
          </p:nvGrpSpPr>
          <p:grpSpPr>
            <a:xfrm>
              <a:off x="-2945222" y="4561366"/>
              <a:ext cx="1913862" cy="935666"/>
              <a:chOff x="-2799908" y="2961165"/>
              <a:chExt cx="1913862" cy="935666"/>
            </a:xfrm>
            <a:grpFill/>
          </p:grpSpPr>
          <p:sp>
            <p:nvSpPr>
              <p:cNvPr id="5" name="Rectangle: Rounded Corners 4">
                <a:extLst>
                  <a:ext uri="{FF2B5EF4-FFF2-40B4-BE49-F238E27FC236}">
                    <a16:creationId xmlns:a16="http://schemas.microsoft.com/office/drawing/2014/main" id="{96041B60-C5F9-469F-9892-85AAC3B594F7}"/>
                  </a:ext>
                </a:extLst>
              </p:cNvPr>
              <p:cNvSpPr/>
              <p:nvPr/>
            </p:nvSpPr>
            <p:spPr>
              <a:xfrm>
                <a:off x="-1842977" y="2961165"/>
                <a:ext cx="956931" cy="935665"/>
              </a:xfrm>
              <a:prstGeom prst="roundRect">
                <a:avLst/>
              </a:prstGeom>
              <a:solidFill>
                <a:srgbClr val="FE93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FAFAAA2D-DFCD-411A-ABA6-E474391F6FBC}"/>
                  </a:ext>
                </a:extLst>
              </p:cNvPr>
              <p:cNvSpPr/>
              <p:nvPr/>
            </p:nvSpPr>
            <p:spPr>
              <a:xfrm>
                <a:off x="-2799908" y="2961166"/>
                <a:ext cx="956931" cy="935665"/>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8" name="Rectangle: Rounded Corners 7">
            <a:extLst>
              <a:ext uri="{FF2B5EF4-FFF2-40B4-BE49-F238E27FC236}">
                <a16:creationId xmlns:a16="http://schemas.microsoft.com/office/drawing/2014/main" id="{8576A742-55B2-4EF2-933F-862EEC794596}"/>
              </a:ext>
            </a:extLst>
          </p:cNvPr>
          <p:cNvSpPr/>
          <p:nvPr/>
        </p:nvSpPr>
        <p:spPr>
          <a:xfrm>
            <a:off x="9785392" y="4721440"/>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294ED1DB-4F8F-4C4F-AA38-AF1D49B8C98E}"/>
              </a:ext>
            </a:extLst>
          </p:cNvPr>
          <p:cNvSpPr/>
          <p:nvPr/>
        </p:nvSpPr>
        <p:spPr>
          <a:xfrm>
            <a:off x="9785393" y="565710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E773A828-1EB8-4B9D-ADE3-62FCF2379897}"/>
              </a:ext>
            </a:extLst>
          </p:cNvPr>
          <p:cNvSpPr/>
          <p:nvPr/>
        </p:nvSpPr>
        <p:spPr>
          <a:xfrm>
            <a:off x="9785391" y="3785774"/>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8142B0C9-5B18-4201-ACED-54BCC753FD7C}"/>
              </a:ext>
            </a:extLst>
          </p:cNvPr>
          <p:cNvCxnSpPr>
            <a:cxnSpLocks/>
          </p:cNvCxnSpPr>
          <p:nvPr/>
        </p:nvCxnSpPr>
        <p:spPr>
          <a:xfrm flipH="1">
            <a:off x="2642813" y="2777396"/>
            <a:ext cx="712636" cy="3815375"/>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748A0E6-372F-4323-9CD5-CB2C54599AAF}"/>
              </a:ext>
            </a:extLst>
          </p:cNvPr>
          <p:cNvCxnSpPr>
            <a:cxnSpLocks/>
            <a:stCxn id="15" idx="2"/>
          </p:cNvCxnSpPr>
          <p:nvPr/>
        </p:nvCxnSpPr>
        <p:spPr>
          <a:xfrm>
            <a:off x="2045703" y="4180619"/>
            <a:ext cx="609391" cy="2412152"/>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3F3665C-E663-4032-A445-D342C7CA2254}"/>
              </a:ext>
            </a:extLst>
          </p:cNvPr>
          <p:cNvCxnSpPr>
            <a:cxnSpLocks/>
          </p:cNvCxnSpPr>
          <p:nvPr/>
        </p:nvCxnSpPr>
        <p:spPr>
          <a:xfrm flipH="1">
            <a:off x="2637337" y="4180619"/>
            <a:ext cx="751323" cy="2412152"/>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8A148026-5097-4596-BF51-591F46B63B23}"/>
              </a:ext>
            </a:extLst>
          </p:cNvPr>
          <p:cNvCxnSpPr>
            <a:cxnSpLocks/>
          </p:cNvCxnSpPr>
          <p:nvPr/>
        </p:nvCxnSpPr>
        <p:spPr>
          <a:xfrm flipH="1">
            <a:off x="2642814" y="1373439"/>
            <a:ext cx="2116572" cy="5219332"/>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9D5DDEB2-11B8-4F14-ADD7-5FF793E56EBD}"/>
              </a:ext>
            </a:extLst>
          </p:cNvPr>
          <p:cNvCxnSpPr>
            <a:cxnSpLocks/>
          </p:cNvCxnSpPr>
          <p:nvPr/>
        </p:nvCxnSpPr>
        <p:spPr>
          <a:xfrm flipH="1">
            <a:off x="2642815" y="2847223"/>
            <a:ext cx="2179674" cy="3745548"/>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2D6C528B-A121-4AA5-863A-4EA1C442B6C3}"/>
              </a:ext>
            </a:extLst>
          </p:cNvPr>
          <p:cNvCxnSpPr>
            <a:cxnSpLocks/>
            <a:stCxn id="29" idx="2"/>
          </p:cNvCxnSpPr>
          <p:nvPr/>
        </p:nvCxnSpPr>
        <p:spPr>
          <a:xfrm flipH="1">
            <a:off x="2637338" y="4180619"/>
            <a:ext cx="2146120" cy="2412152"/>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8DABE46C-4A47-431A-A29D-1C60C47CCA2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9" name="Group 8">
            <a:extLst>
              <a:ext uri="{FF2B5EF4-FFF2-40B4-BE49-F238E27FC236}">
                <a16:creationId xmlns:a16="http://schemas.microsoft.com/office/drawing/2014/main" id="{0626C646-D0F9-45A3-BA24-0499BED66A9F}"/>
              </a:ext>
            </a:extLst>
          </p:cNvPr>
          <p:cNvGrpSpPr/>
          <p:nvPr/>
        </p:nvGrpSpPr>
        <p:grpSpPr>
          <a:xfrm>
            <a:off x="6102475" y="-39290"/>
            <a:ext cx="6096528" cy="3429297"/>
            <a:chOff x="6102475" y="-39290"/>
            <a:chExt cx="6096528" cy="3429297"/>
          </a:xfrm>
        </p:grpSpPr>
        <p:pic>
          <p:nvPicPr>
            <p:cNvPr id="42" name="Picture 41">
              <a:extLst>
                <a:ext uri="{FF2B5EF4-FFF2-40B4-BE49-F238E27FC236}">
                  <a16:creationId xmlns:a16="http://schemas.microsoft.com/office/drawing/2014/main" id="{7FF21295-190F-4A11-9892-9E186BE21B98}"/>
                </a:ext>
              </a:extLst>
            </p:cNvPr>
            <p:cNvPicPr>
              <a:picLocks noChangeAspect="1"/>
            </p:cNvPicPr>
            <p:nvPr/>
          </p:nvPicPr>
          <p:blipFill>
            <a:blip r:embed="rId3"/>
            <a:stretch>
              <a:fillRect/>
            </a:stretch>
          </p:blipFill>
          <p:spPr>
            <a:xfrm>
              <a:off x="6102475" y="-39290"/>
              <a:ext cx="6096528" cy="3429297"/>
            </a:xfrm>
            <a:prstGeom prst="rect">
              <a:avLst/>
            </a:prstGeom>
          </p:spPr>
        </p:pic>
        <p:sp>
          <p:nvSpPr>
            <p:cNvPr id="7" name="Rectangle 6">
              <a:extLst>
                <a:ext uri="{FF2B5EF4-FFF2-40B4-BE49-F238E27FC236}">
                  <a16:creationId xmlns:a16="http://schemas.microsoft.com/office/drawing/2014/main" id="{3294B431-0A9B-4729-A44B-7D4CACF6C68A}"/>
                </a:ext>
              </a:extLst>
            </p:cNvPr>
            <p:cNvSpPr/>
            <p:nvPr/>
          </p:nvSpPr>
          <p:spPr>
            <a:xfrm>
              <a:off x="6207760" y="72201"/>
              <a:ext cx="568960" cy="252919"/>
            </a:xfrm>
            <a:prstGeom prst="rect">
              <a:avLst/>
            </a:prstGeom>
            <a:solidFill>
              <a:srgbClr val="0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a:extLst>
              <a:ext uri="{FF2B5EF4-FFF2-40B4-BE49-F238E27FC236}">
                <a16:creationId xmlns:a16="http://schemas.microsoft.com/office/drawing/2014/main" id="{0FE364AE-7331-4350-B62E-A65073BFB280}"/>
              </a:ext>
            </a:extLst>
          </p:cNvPr>
          <p:cNvGrpSpPr/>
          <p:nvPr/>
        </p:nvGrpSpPr>
        <p:grpSpPr>
          <a:xfrm>
            <a:off x="4297615" y="187028"/>
            <a:ext cx="968188" cy="1186411"/>
            <a:chOff x="2707341" y="1111624"/>
            <a:chExt cx="735106" cy="1273645"/>
          </a:xfrm>
          <a:solidFill>
            <a:srgbClr val="E9D712"/>
          </a:solidFill>
          <a:scene3d>
            <a:camera prst="orthographicFront">
              <a:rot lat="0" lon="0" rev="0"/>
            </a:camera>
            <a:lightRig rig="soft" dir="t">
              <a:rot lat="0" lon="0" rev="0"/>
            </a:lightRig>
          </a:scene3d>
        </p:grpSpPr>
        <p:sp>
          <p:nvSpPr>
            <p:cNvPr id="31" name="Oval 30">
              <a:extLst>
                <a:ext uri="{FF2B5EF4-FFF2-40B4-BE49-F238E27FC236}">
                  <a16:creationId xmlns:a16="http://schemas.microsoft.com/office/drawing/2014/main" id="{BA7A44A5-5179-4D77-8F35-43377D3E9E3C}"/>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rapezoid 31">
              <a:extLst>
                <a:ext uri="{FF2B5EF4-FFF2-40B4-BE49-F238E27FC236}">
                  <a16:creationId xmlns:a16="http://schemas.microsoft.com/office/drawing/2014/main" id="{CDD28FA8-D7D3-421C-B363-E42CEEEC2F8C}"/>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A93DB336-0F74-4EDA-B104-14B3BE502AB3}"/>
              </a:ext>
            </a:extLst>
          </p:cNvPr>
          <p:cNvGrpSpPr/>
          <p:nvPr/>
        </p:nvGrpSpPr>
        <p:grpSpPr>
          <a:xfrm>
            <a:off x="1559860" y="2994208"/>
            <a:ext cx="968188" cy="1186411"/>
            <a:chOff x="2707341" y="1111624"/>
            <a:chExt cx="735106" cy="1273645"/>
          </a:xfrm>
          <a:solidFill>
            <a:srgbClr val="FF0000"/>
          </a:solidFill>
          <a:scene3d>
            <a:camera prst="orthographicFront">
              <a:rot lat="0" lon="0" rev="0"/>
            </a:camera>
            <a:lightRig rig="soft" dir="t">
              <a:rot lat="0" lon="0" rev="0"/>
            </a:lightRig>
          </a:scene3d>
        </p:grpSpPr>
        <p:sp>
          <p:nvSpPr>
            <p:cNvPr id="14" name="Oval 13">
              <a:extLst>
                <a:ext uri="{FF2B5EF4-FFF2-40B4-BE49-F238E27FC236}">
                  <a16:creationId xmlns:a16="http://schemas.microsoft.com/office/drawing/2014/main" id="{DECC6215-E247-4E75-85D6-AC130B25E6F4}"/>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rapezoid 14">
              <a:extLst>
                <a:ext uri="{FF2B5EF4-FFF2-40B4-BE49-F238E27FC236}">
                  <a16:creationId xmlns:a16="http://schemas.microsoft.com/office/drawing/2014/main" id="{ED9ED825-05EE-4197-BADE-0A115F4B13D8}"/>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1FA1F2C8-3BA7-411A-BACD-EEBB663D5394}"/>
              </a:ext>
            </a:extLst>
          </p:cNvPr>
          <p:cNvGrpSpPr/>
          <p:nvPr/>
        </p:nvGrpSpPr>
        <p:grpSpPr>
          <a:xfrm>
            <a:off x="2904564" y="1640170"/>
            <a:ext cx="968188" cy="1186411"/>
            <a:chOff x="2707341" y="1111624"/>
            <a:chExt cx="735106" cy="1273645"/>
          </a:xfrm>
          <a:solidFill>
            <a:srgbClr val="FE9327"/>
          </a:solidFill>
          <a:scene3d>
            <a:camera prst="orthographicFront">
              <a:rot lat="0" lon="0" rev="0"/>
            </a:camera>
            <a:lightRig rig="soft" dir="t">
              <a:rot lat="0" lon="0" rev="0"/>
            </a:lightRig>
          </a:scene3d>
        </p:grpSpPr>
        <p:sp>
          <p:nvSpPr>
            <p:cNvPr id="17" name="Oval 16">
              <a:extLst>
                <a:ext uri="{FF2B5EF4-FFF2-40B4-BE49-F238E27FC236}">
                  <a16:creationId xmlns:a16="http://schemas.microsoft.com/office/drawing/2014/main" id="{82DF6F4F-C4D9-43B5-8C10-9624B4F5A421}"/>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rapezoid 17">
              <a:extLst>
                <a:ext uri="{FF2B5EF4-FFF2-40B4-BE49-F238E27FC236}">
                  <a16:creationId xmlns:a16="http://schemas.microsoft.com/office/drawing/2014/main" id="{089828DC-FEA4-46EB-947A-706C5B65E047}"/>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0C5372E7-B6E8-46F2-9724-71166A91B7D2}"/>
              </a:ext>
            </a:extLst>
          </p:cNvPr>
          <p:cNvGrpSpPr/>
          <p:nvPr/>
        </p:nvGrpSpPr>
        <p:grpSpPr>
          <a:xfrm>
            <a:off x="4297615" y="1640170"/>
            <a:ext cx="968188" cy="1186411"/>
            <a:chOff x="2707341" y="1111624"/>
            <a:chExt cx="735106" cy="1273645"/>
          </a:xfrm>
          <a:solidFill>
            <a:srgbClr val="E9D712"/>
          </a:solidFill>
          <a:scene3d>
            <a:camera prst="orthographicFront">
              <a:rot lat="0" lon="0" rev="0"/>
            </a:camera>
            <a:lightRig rig="soft" dir="t">
              <a:rot lat="0" lon="0" rev="0"/>
            </a:lightRig>
          </a:scene3d>
        </p:grpSpPr>
        <p:sp>
          <p:nvSpPr>
            <p:cNvPr id="25" name="Oval 24">
              <a:extLst>
                <a:ext uri="{FF2B5EF4-FFF2-40B4-BE49-F238E27FC236}">
                  <a16:creationId xmlns:a16="http://schemas.microsoft.com/office/drawing/2014/main" id="{16793238-2754-4FD8-84EC-436F498F494D}"/>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rapezoid 25">
              <a:extLst>
                <a:ext uri="{FF2B5EF4-FFF2-40B4-BE49-F238E27FC236}">
                  <a16:creationId xmlns:a16="http://schemas.microsoft.com/office/drawing/2014/main" id="{3906422E-8B38-4031-84D4-374EB97CDF62}"/>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C4398CFC-0706-44BA-8E5A-DC2D2F3B6864}"/>
              </a:ext>
            </a:extLst>
          </p:cNvPr>
          <p:cNvGrpSpPr/>
          <p:nvPr/>
        </p:nvGrpSpPr>
        <p:grpSpPr>
          <a:xfrm>
            <a:off x="2904564" y="2994208"/>
            <a:ext cx="968188" cy="1186411"/>
            <a:chOff x="2707341" y="1111624"/>
            <a:chExt cx="735106" cy="1273645"/>
          </a:xfrm>
          <a:solidFill>
            <a:srgbClr val="FE9327"/>
          </a:solidFill>
          <a:scene3d>
            <a:camera prst="orthographicFront">
              <a:rot lat="0" lon="0" rev="0"/>
            </a:camera>
            <a:lightRig rig="soft" dir="t">
              <a:rot lat="0" lon="0" rev="0"/>
            </a:lightRig>
          </a:scene3d>
        </p:grpSpPr>
        <p:sp>
          <p:nvSpPr>
            <p:cNvPr id="22" name="Oval 21">
              <a:extLst>
                <a:ext uri="{FF2B5EF4-FFF2-40B4-BE49-F238E27FC236}">
                  <a16:creationId xmlns:a16="http://schemas.microsoft.com/office/drawing/2014/main" id="{3527B587-DC33-4F50-8C98-D30C8E972D5D}"/>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rapezoid 22">
              <a:extLst>
                <a:ext uri="{FF2B5EF4-FFF2-40B4-BE49-F238E27FC236}">
                  <a16:creationId xmlns:a16="http://schemas.microsoft.com/office/drawing/2014/main" id="{52F95341-3D82-46E5-9FBA-008FBB82CD91}"/>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3D811A4C-A0DE-4094-91E2-43E11311DEA0}"/>
              </a:ext>
            </a:extLst>
          </p:cNvPr>
          <p:cNvGrpSpPr/>
          <p:nvPr/>
        </p:nvGrpSpPr>
        <p:grpSpPr>
          <a:xfrm>
            <a:off x="4297615" y="2994208"/>
            <a:ext cx="968188" cy="1186411"/>
            <a:chOff x="2707341" y="1111624"/>
            <a:chExt cx="735106" cy="1273645"/>
          </a:xfrm>
          <a:solidFill>
            <a:srgbClr val="E9D712"/>
          </a:solidFill>
          <a:scene3d>
            <a:camera prst="orthographicFront">
              <a:rot lat="0" lon="0" rev="0"/>
            </a:camera>
            <a:lightRig rig="soft" dir="t">
              <a:rot lat="0" lon="0" rev="0"/>
            </a:lightRig>
          </a:scene3d>
        </p:grpSpPr>
        <p:sp>
          <p:nvSpPr>
            <p:cNvPr id="28" name="Oval 27">
              <a:extLst>
                <a:ext uri="{FF2B5EF4-FFF2-40B4-BE49-F238E27FC236}">
                  <a16:creationId xmlns:a16="http://schemas.microsoft.com/office/drawing/2014/main" id="{562929FD-A952-4692-8BAE-0D3077EAF01F}"/>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rapezoid 28">
              <a:extLst>
                <a:ext uri="{FF2B5EF4-FFF2-40B4-BE49-F238E27FC236}">
                  <a16:creationId xmlns:a16="http://schemas.microsoft.com/office/drawing/2014/main" id="{D7FA77D7-7E7B-40A2-A460-E2B098780466}"/>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Oval 46">
            <a:extLst>
              <a:ext uri="{FF2B5EF4-FFF2-40B4-BE49-F238E27FC236}">
                <a16:creationId xmlns:a16="http://schemas.microsoft.com/office/drawing/2014/main" id="{AF9D1032-6333-4A10-AA92-AEC3AC97902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08983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graphical user interface&#10;&#10;Description automatically generated">
            <a:extLst>
              <a:ext uri="{FF2B5EF4-FFF2-40B4-BE49-F238E27FC236}">
                <a16:creationId xmlns:a16="http://schemas.microsoft.com/office/drawing/2014/main" id="{5B4DCF94-0BE3-47A6-A23E-D8951B485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4" y="0"/>
            <a:ext cx="1216095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cxnSp>
        <p:nvCxnSpPr>
          <p:cNvPr id="17" name="Straight Connector 16">
            <a:extLst>
              <a:ext uri="{FF2B5EF4-FFF2-40B4-BE49-F238E27FC236}">
                <a16:creationId xmlns:a16="http://schemas.microsoft.com/office/drawing/2014/main" id="{4FDBA201-2D36-4590-84DC-4A339490CF6C}"/>
              </a:ext>
            </a:extLst>
          </p:cNvPr>
          <p:cNvCxnSpPr>
            <a:cxnSpLocks/>
          </p:cNvCxnSpPr>
          <p:nvPr/>
        </p:nvCxnSpPr>
        <p:spPr>
          <a:xfrm flipH="1">
            <a:off x="1136266" y="3043314"/>
            <a:ext cx="46025" cy="2910677"/>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35" name="Group 34">
            <a:extLst>
              <a:ext uri="{FF2B5EF4-FFF2-40B4-BE49-F238E27FC236}">
                <a16:creationId xmlns:a16="http://schemas.microsoft.com/office/drawing/2014/main" id="{5C087C30-542C-4669-AFE1-D45AB39749E6}"/>
              </a:ext>
            </a:extLst>
          </p:cNvPr>
          <p:cNvGrpSpPr/>
          <p:nvPr/>
        </p:nvGrpSpPr>
        <p:grpSpPr>
          <a:xfrm rot="21174884">
            <a:off x="681425" y="2002806"/>
            <a:ext cx="912899" cy="1030390"/>
            <a:chOff x="2707341" y="1111624"/>
            <a:chExt cx="735106" cy="1273645"/>
          </a:xfrm>
          <a:solidFill>
            <a:srgbClr val="FF0000"/>
          </a:solidFill>
          <a:scene3d>
            <a:camera prst="orthographicFront">
              <a:rot lat="0" lon="0" rev="0"/>
            </a:camera>
            <a:lightRig rig="soft" dir="t">
              <a:rot lat="0" lon="0" rev="0"/>
            </a:lightRig>
          </a:scene3d>
        </p:grpSpPr>
        <p:sp>
          <p:nvSpPr>
            <p:cNvPr id="36" name="Oval 35">
              <a:extLst>
                <a:ext uri="{FF2B5EF4-FFF2-40B4-BE49-F238E27FC236}">
                  <a16:creationId xmlns:a16="http://schemas.microsoft.com/office/drawing/2014/main" id="{B2DCE24B-A380-4DB0-9B8B-6C4ABF8D2ED3}"/>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rapezoid 36">
              <a:extLst>
                <a:ext uri="{FF2B5EF4-FFF2-40B4-BE49-F238E27FC236}">
                  <a16:creationId xmlns:a16="http://schemas.microsoft.com/office/drawing/2014/main" id="{7C39FD2D-5A90-479B-9EDA-F30DDA257E9A}"/>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9" name="Straight Connector 38">
            <a:extLst>
              <a:ext uri="{FF2B5EF4-FFF2-40B4-BE49-F238E27FC236}">
                <a16:creationId xmlns:a16="http://schemas.microsoft.com/office/drawing/2014/main" id="{1967FD58-C7B2-47B0-A0C8-54F6BB29E5F3}"/>
              </a:ext>
            </a:extLst>
          </p:cNvPr>
          <p:cNvCxnSpPr>
            <a:cxnSpLocks/>
          </p:cNvCxnSpPr>
          <p:nvPr/>
        </p:nvCxnSpPr>
        <p:spPr>
          <a:xfrm flipH="1">
            <a:off x="3378622" y="3043314"/>
            <a:ext cx="394108" cy="2748689"/>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9179633-4CE6-4CEE-94DC-EBBCD7843F4E}"/>
              </a:ext>
            </a:extLst>
          </p:cNvPr>
          <p:cNvGrpSpPr/>
          <p:nvPr/>
        </p:nvGrpSpPr>
        <p:grpSpPr>
          <a:xfrm rot="673148">
            <a:off x="3451080" y="2255969"/>
            <a:ext cx="837998" cy="925755"/>
            <a:chOff x="2707341" y="1111624"/>
            <a:chExt cx="735106" cy="1273645"/>
          </a:xfrm>
          <a:solidFill>
            <a:srgbClr val="FE9327"/>
          </a:solidFill>
          <a:scene3d>
            <a:camera prst="orthographicFront">
              <a:rot lat="0" lon="0" rev="0"/>
            </a:camera>
            <a:lightRig rig="soft" dir="t">
              <a:rot lat="0" lon="0" rev="0"/>
            </a:lightRig>
          </a:scene3d>
        </p:grpSpPr>
        <p:sp>
          <p:nvSpPr>
            <p:cNvPr id="41" name="Oval 40">
              <a:extLst>
                <a:ext uri="{FF2B5EF4-FFF2-40B4-BE49-F238E27FC236}">
                  <a16:creationId xmlns:a16="http://schemas.microsoft.com/office/drawing/2014/main" id="{3A47E034-6EAF-4BD8-AB7D-320831D9544F}"/>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rapezoid 41">
              <a:extLst>
                <a:ext uri="{FF2B5EF4-FFF2-40B4-BE49-F238E27FC236}">
                  <a16:creationId xmlns:a16="http://schemas.microsoft.com/office/drawing/2014/main" id="{4C06A3D1-0332-471F-88F2-F4E2F022DA76}"/>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Straight Connector 42">
            <a:extLst>
              <a:ext uri="{FF2B5EF4-FFF2-40B4-BE49-F238E27FC236}">
                <a16:creationId xmlns:a16="http://schemas.microsoft.com/office/drawing/2014/main" id="{256497B5-B05D-4A88-9FCE-98086186BD4F}"/>
              </a:ext>
            </a:extLst>
          </p:cNvPr>
          <p:cNvCxnSpPr>
            <a:cxnSpLocks/>
          </p:cNvCxnSpPr>
          <p:nvPr/>
        </p:nvCxnSpPr>
        <p:spPr>
          <a:xfrm>
            <a:off x="3180015" y="2963245"/>
            <a:ext cx="202188" cy="2828758"/>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44" name="Group 43">
            <a:extLst>
              <a:ext uri="{FF2B5EF4-FFF2-40B4-BE49-F238E27FC236}">
                <a16:creationId xmlns:a16="http://schemas.microsoft.com/office/drawing/2014/main" id="{44E3C7A8-1AC8-4960-88B2-72BA24D07535}"/>
              </a:ext>
            </a:extLst>
          </p:cNvPr>
          <p:cNvGrpSpPr/>
          <p:nvPr/>
        </p:nvGrpSpPr>
        <p:grpSpPr>
          <a:xfrm rot="21146780">
            <a:off x="2695624" y="2131031"/>
            <a:ext cx="837998" cy="925755"/>
            <a:chOff x="2707341" y="1111624"/>
            <a:chExt cx="735106" cy="1273645"/>
          </a:xfrm>
          <a:solidFill>
            <a:srgbClr val="FE9327"/>
          </a:solidFill>
          <a:scene3d>
            <a:camera prst="orthographicFront">
              <a:rot lat="0" lon="0" rev="0"/>
            </a:camera>
            <a:lightRig rig="soft" dir="t">
              <a:rot lat="0" lon="0" rev="0"/>
            </a:lightRig>
          </a:scene3d>
        </p:grpSpPr>
        <p:sp>
          <p:nvSpPr>
            <p:cNvPr id="45" name="Oval 44">
              <a:extLst>
                <a:ext uri="{FF2B5EF4-FFF2-40B4-BE49-F238E27FC236}">
                  <a16:creationId xmlns:a16="http://schemas.microsoft.com/office/drawing/2014/main" id="{54013AD5-7128-4F96-9B23-52F4BD92EDF3}"/>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rapezoid 45">
              <a:extLst>
                <a:ext uri="{FF2B5EF4-FFF2-40B4-BE49-F238E27FC236}">
                  <a16:creationId xmlns:a16="http://schemas.microsoft.com/office/drawing/2014/main" id="{C2CBE686-3B56-4C13-9E65-674E1CD00D44}"/>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Speech Bubble: Oval 33">
            <a:extLst>
              <a:ext uri="{FF2B5EF4-FFF2-40B4-BE49-F238E27FC236}">
                <a16:creationId xmlns:a16="http://schemas.microsoft.com/office/drawing/2014/main" id="{7855048F-6C31-4773-B8D1-741EFB400EA8}"/>
              </a:ext>
            </a:extLst>
          </p:cNvPr>
          <p:cNvSpPr/>
          <p:nvPr/>
        </p:nvSpPr>
        <p:spPr>
          <a:xfrm>
            <a:off x="8680231" y="2235965"/>
            <a:ext cx="3029989" cy="1373882"/>
          </a:xfrm>
          <a:prstGeom prst="wedgeEllipseCallout">
            <a:avLst>
              <a:gd name="adj1" fmla="val -64366"/>
              <a:gd name="adj2" fmla="val 8160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latin typeface="Century Gothic" panose="020B0502020202020204" pitchFamily="34" charset="0"/>
              </a:rPr>
              <a:t>How many balloons</a:t>
            </a:r>
            <a:r>
              <a:rPr lang="en-GB" sz="2800" dirty="0">
                <a:solidFill>
                  <a:sysClr val="windowText" lastClr="000000"/>
                </a:solidFill>
                <a:latin typeface="Myriad Pro"/>
              </a:rPr>
              <a:t>?</a:t>
            </a:r>
          </a:p>
        </p:txBody>
      </p:sp>
      <p:cxnSp>
        <p:nvCxnSpPr>
          <p:cNvPr id="55" name="Straight Connector 54">
            <a:extLst>
              <a:ext uri="{FF2B5EF4-FFF2-40B4-BE49-F238E27FC236}">
                <a16:creationId xmlns:a16="http://schemas.microsoft.com/office/drawing/2014/main" id="{35D8392A-0F45-4EC3-8568-E1C63CB87945}"/>
              </a:ext>
            </a:extLst>
          </p:cNvPr>
          <p:cNvCxnSpPr>
            <a:cxnSpLocks/>
          </p:cNvCxnSpPr>
          <p:nvPr/>
        </p:nvCxnSpPr>
        <p:spPr>
          <a:xfrm flipH="1">
            <a:off x="5121380" y="1831396"/>
            <a:ext cx="256054" cy="3363443"/>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32" name="Group 31">
            <a:extLst>
              <a:ext uri="{FF2B5EF4-FFF2-40B4-BE49-F238E27FC236}">
                <a16:creationId xmlns:a16="http://schemas.microsoft.com/office/drawing/2014/main" id="{FF0CDABA-94B6-42EF-84DD-73DB2257ACEE}"/>
              </a:ext>
            </a:extLst>
          </p:cNvPr>
          <p:cNvGrpSpPr/>
          <p:nvPr/>
        </p:nvGrpSpPr>
        <p:grpSpPr>
          <a:xfrm rot="482376">
            <a:off x="5020984" y="872058"/>
            <a:ext cx="837998" cy="925754"/>
            <a:chOff x="2707341" y="1111624"/>
            <a:chExt cx="735106" cy="1273645"/>
          </a:xfrm>
          <a:solidFill>
            <a:srgbClr val="E9D712"/>
          </a:solidFill>
          <a:scene3d>
            <a:camera prst="orthographicFront">
              <a:rot lat="0" lon="0" rev="0"/>
            </a:camera>
            <a:lightRig rig="soft" dir="t">
              <a:rot lat="0" lon="0" rev="0"/>
            </a:lightRig>
          </a:scene3d>
        </p:grpSpPr>
        <p:sp>
          <p:nvSpPr>
            <p:cNvPr id="33" name="Oval 32">
              <a:extLst>
                <a:ext uri="{FF2B5EF4-FFF2-40B4-BE49-F238E27FC236}">
                  <a16:creationId xmlns:a16="http://schemas.microsoft.com/office/drawing/2014/main" id="{02480368-9657-4999-B872-4BFFD46685C2}"/>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rapezoid 37">
              <a:extLst>
                <a:ext uri="{FF2B5EF4-FFF2-40B4-BE49-F238E27FC236}">
                  <a16:creationId xmlns:a16="http://schemas.microsoft.com/office/drawing/2014/main" id="{FDB34C38-BDAD-458C-8CA1-0BAED83A9A9C}"/>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6" name="Straight Connector 55">
            <a:extLst>
              <a:ext uri="{FF2B5EF4-FFF2-40B4-BE49-F238E27FC236}">
                <a16:creationId xmlns:a16="http://schemas.microsoft.com/office/drawing/2014/main" id="{BC6565E1-820A-4F08-BE58-7805EE899F85}"/>
              </a:ext>
            </a:extLst>
          </p:cNvPr>
          <p:cNvCxnSpPr>
            <a:cxnSpLocks/>
            <a:stCxn id="54" idx="2"/>
          </p:cNvCxnSpPr>
          <p:nvPr/>
        </p:nvCxnSpPr>
        <p:spPr>
          <a:xfrm>
            <a:off x="4923198" y="2495445"/>
            <a:ext cx="197948" cy="2699394"/>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50" name="Group 49">
            <a:extLst>
              <a:ext uri="{FF2B5EF4-FFF2-40B4-BE49-F238E27FC236}">
                <a16:creationId xmlns:a16="http://schemas.microsoft.com/office/drawing/2014/main" id="{8FB0A3DA-47A2-430F-B594-33B96DAD119C}"/>
              </a:ext>
            </a:extLst>
          </p:cNvPr>
          <p:cNvGrpSpPr/>
          <p:nvPr/>
        </p:nvGrpSpPr>
        <p:grpSpPr>
          <a:xfrm rot="19990332">
            <a:off x="4293946" y="1620194"/>
            <a:ext cx="837998" cy="925755"/>
            <a:chOff x="2707341" y="1111624"/>
            <a:chExt cx="735106" cy="1273645"/>
          </a:xfrm>
          <a:solidFill>
            <a:srgbClr val="E9D712"/>
          </a:solidFill>
          <a:scene3d>
            <a:camera prst="orthographicFront">
              <a:rot lat="0" lon="0" rev="0"/>
            </a:camera>
            <a:lightRig rig="soft" dir="t">
              <a:rot lat="0" lon="0" rev="0"/>
            </a:lightRig>
          </a:scene3d>
        </p:grpSpPr>
        <p:sp>
          <p:nvSpPr>
            <p:cNvPr id="53" name="Oval 52">
              <a:extLst>
                <a:ext uri="{FF2B5EF4-FFF2-40B4-BE49-F238E27FC236}">
                  <a16:creationId xmlns:a16="http://schemas.microsoft.com/office/drawing/2014/main" id="{839D20D4-9018-431C-B69E-1338E5ABEEDC}"/>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rapezoid 53">
              <a:extLst>
                <a:ext uri="{FF2B5EF4-FFF2-40B4-BE49-F238E27FC236}">
                  <a16:creationId xmlns:a16="http://schemas.microsoft.com/office/drawing/2014/main" id="{AA84F5DC-6CFC-422B-B1D5-C0D45CE6A33F}"/>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7" name="Straight Connector 56">
            <a:extLst>
              <a:ext uri="{FF2B5EF4-FFF2-40B4-BE49-F238E27FC236}">
                <a16:creationId xmlns:a16="http://schemas.microsoft.com/office/drawing/2014/main" id="{8D82BA6A-7DDF-4C38-96EA-82FB221C8523}"/>
              </a:ext>
            </a:extLst>
          </p:cNvPr>
          <p:cNvCxnSpPr>
            <a:cxnSpLocks/>
          </p:cNvCxnSpPr>
          <p:nvPr/>
        </p:nvCxnSpPr>
        <p:spPr>
          <a:xfrm flipH="1">
            <a:off x="5121614" y="3157430"/>
            <a:ext cx="651883" cy="2037409"/>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47" name="Group 46">
            <a:extLst>
              <a:ext uri="{FF2B5EF4-FFF2-40B4-BE49-F238E27FC236}">
                <a16:creationId xmlns:a16="http://schemas.microsoft.com/office/drawing/2014/main" id="{0592FAA0-F89D-49E4-9ED2-246A845867F6}"/>
              </a:ext>
            </a:extLst>
          </p:cNvPr>
          <p:cNvGrpSpPr/>
          <p:nvPr/>
        </p:nvGrpSpPr>
        <p:grpSpPr>
          <a:xfrm rot="1512181">
            <a:off x="5524980" y="2413201"/>
            <a:ext cx="837998" cy="925755"/>
            <a:chOff x="2707341" y="1111624"/>
            <a:chExt cx="735106" cy="1273645"/>
          </a:xfrm>
          <a:solidFill>
            <a:srgbClr val="E9D712"/>
          </a:solidFill>
          <a:scene3d>
            <a:camera prst="orthographicFront">
              <a:rot lat="0" lon="0" rev="0"/>
            </a:camera>
            <a:lightRig rig="soft" dir="t">
              <a:rot lat="0" lon="0" rev="0"/>
            </a:lightRig>
          </a:scene3d>
        </p:grpSpPr>
        <p:sp>
          <p:nvSpPr>
            <p:cNvPr id="48" name="Oval 47">
              <a:extLst>
                <a:ext uri="{FF2B5EF4-FFF2-40B4-BE49-F238E27FC236}">
                  <a16:creationId xmlns:a16="http://schemas.microsoft.com/office/drawing/2014/main" id="{367FA7AD-1B8A-407D-88DC-D4939AC29F9D}"/>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rapezoid 48">
              <a:extLst>
                <a:ext uri="{FF2B5EF4-FFF2-40B4-BE49-F238E27FC236}">
                  <a16:creationId xmlns:a16="http://schemas.microsoft.com/office/drawing/2014/main" id="{13C7DEF0-C535-4B5A-8AE8-EE23941379CB}"/>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9" name="Rectangle: Rounded Corners 58">
            <a:extLst>
              <a:ext uri="{FF2B5EF4-FFF2-40B4-BE49-F238E27FC236}">
                <a16:creationId xmlns:a16="http://schemas.microsoft.com/office/drawing/2014/main" id="{AAA5D601-345F-41D9-A422-BE4323B39ADB}"/>
              </a:ext>
            </a:extLst>
          </p:cNvPr>
          <p:cNvSpPr/>
          <p:nvPr/>
        </p:nvSpPr>
        <p:spPr>
          <a:xfrm>
            <a:off x="8144555" y="4544115"/>
            <a:ext cx="3873196" cy="114548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ysClr val="windowText" lastClr="000000"/>
                </a:solidFill>
                <a:latin typeface="Century Gothic" panose="020B0502020202020204" pitchFamily="34" charset="0"/>
              </a:rPr>
              <a:t>I see ___ balloons.</a:t>
            </a:r>
          </a:p>
        </p:txBody>
      </p:sp>
      <p:cxnSp>
        <p:nvCxnSpPr>
          <p:cNvPr id="60" name="Straight Connector 59">
            <a:extLst>
              <a:ext uri="{FF2B5EF4-FFF2-40B4-BE49-F238E27FC236}">
                <a16:creationId xmlns:a16="http://schemas.microsoft.com/office/drawing/2014/main" id="{27E58862-98D0-4A0F-810D-F48E7C0B52ED}"/>
              </a:ext>
            </a:extLst>
          </p:cNvPr>
          <p:cNvCxnSpPr>
            <a:cxnSpLocks/>
          </p:cNvCxnSpPr>
          <p:nvPr/>
        </p:nvCxnSpPr>
        <p:spPr>
          <a:xfrm flipH="1">
            <a:off x="7173931" y="1389455"/>
            <a:ext cx="273021" cy="3283834"/>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61" name="Group 60">
            <a:extLst>
              <a:ext uri="{FF2B5EF4-FFF2-40B4-BE49-F238E27FC236}">
                <a16:creationId xmlns:a16="http://schemas.microsoft.com/office/drawing/2014/main" id="{0EF08DF4-B07C-43C9-B178-2A42D17FCE78}"/>
              </a:ext>
            </a:extLst>
          </p:cNvPr>
          <p:cNvGrpSpPr/>
          <p:nvPr/>
        </p:nvGrpSpPr>
        <p:grpSpPr>
          <a:xfrm rot="482376">
            <a:off x="7090503" y="430117"/>
            <a:ext cx="837998" cy="925754"/>
            <a:chOff x="2707341" y="1111624"/>
            <a:chExt cx="735106" cy="1273645"/>
          </a:xfrm>
          <a:solidFill>
            <a:srgbClr val="41D000"/>
          </a:solidFill>
          <a:scene3d>
            <a:camera prst="orthographicFront">
              <a:rot lat="0" lon="0" rev="0"/>
            </a:camera>
            <a:lightRig rig="soft" dir="t">
              <a:rot lat="0" lon="0" rev="0"/>
            </a:lightRig>
          </a:scene3d>
        </p:grpSpPr>
        <p:sp>
          <p:nvSpPr>
            <p:cNvPr id="62" name="Oval 61">
              <a:extLst>
                <a:ext uri="{FF2B5EF4-FFF2-40B4-BE49-F238E27FC236}">
                  <a16:creationId xmlns:a16="http://schemas.microsoft.com/office/drawing/2014/main" id="{E22D4A33-894C-4BD6-859B-C3CA77CEA045}"/>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rapezoid 62">
              <a:extLst>
                <a:ext uri="{FF2B5EF4-FFF2-40B4-BE49-F238E27FC236}">
                  <a16:creationId xmlns:a16="http://schemas.microsoft.com/office/drawing/2014/main" id="{FBB3E18D-AE09-4F39-9BA9-0A422529D1FC}"/>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4" name="Straight Connector 63">
            <a:extLst>
              <a:ext uri="{FF2B5EF4-FFF2-40B4-BE49-F238E27FC236}">
                <a16:creationId xmlns:a16="http://schemas.microsoft.com/office/drawing/2014/main" id="{27ADA8B0-69EE-41CE-8E92-A628D1B6B52D}"/>
              </a:ext>
            </a:extLst>
          </p:cNvPr>
          <p:cNvCxnSpPr>
            <a:cxnSpLocks/>
            <a:stCxn id="67" idx="2"/>
          </p:cNvCxnSpPr>
          <p:nvPr/>
        </p:nvCxnSpPr>
        <p:spPr>
          <a:xfrm>
            <a:off x="6992717" y="2053504"/>
            <a:ext cx="189834" cy="2615424"/>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65" name="Group 64">
            <a:extLst>
              <a:ext uri="{FF2B5EF4-FFF2-40B4-BE49-F238E27FC236}">
                <a16:creationId xmlns:a16="http://schemas.microsoft.com/office/drawing/2014/main" id="{3BCB6967-6BB9-4942-BCAA-9AC4EF4498D3}"/>
              </a:ext>
            </a:extLst>
          </p:cNvPr>
          <p:cNvGrpSpPr/>
          <p:nvPr/>
        </p:nvGrpSpPr>
        <p:grpSpPr>
          <a:xfrm rot="19990332">
            <a:off x="6363465" y="1178253"/>
            <a:ext cx="837998" cy="925755"/>
            <a:chOff x="2707341" y="1111624"/>
            <a:chExt cx="735106" cy="1273645"/>
          </a:xfrm>
          <a:solidFill>
            <a:srgbClr val="41D000"/>
          </a:solidFill>
          <a:scene3d>
            <a:camera prst="orthographicFront">
              <a:rot lat="0" lon="0" rev="0"/>
            </a:camera>
            <a:lightRig rig="soft" dir="t">
              <a:rot lat="0" lon="0" rev="0"/>
            </a:lightRig>
          </a:scene3d>
        </p:grpSpPr>
        <p:sp>
          <p:nvSpPr>
            <p:cNvPr id="66" name="Oval 65">
              <a:extLst>
                <a:ext uri="{FF2B5EF4-FFF2-40B4-BE49-F238E27FC236}">
                  <a16:creationId xmlns:a16="http://schemas.microsoft.com/office/drawing/2014/main" id="{F74928AD-C066-4A6A-B48C-164113D11979}"/>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rapezoid 66">
              <a:extLst>
                <a:ext uri="{FF2B5EF4-FFF2-40B4-BE49-F238E27FC236}">
                  <a16:creationId xmlns:a16="http://schemas.microsoft.com/office/drawing/2014/main" id="{326D7CF8-542C-4DF4-B4FE-DBAD64246153}"/>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1" name="Straight Connector 70">
            <a:extLst>
              <a:ext uri="{FF2B5EF4-FFF2-40B4-BE49-F238E27FC236}">
                <a16:creationId xmlns:a16="http://schemas.microsoft.com/office/drawing/2014/main" id="{30EAE337-F7E2-49BE-A87F-C853F4A601B1}"/>
              </a:ext>
            </a:extLst>
          </p:cNvPr>
          <p:cNvCxnSpPr>
            <a:cxnSpLocks/>
          </p:cNvCxnSpPr>
          <p:nvPr/>
        </p:nvCxnSpPr>
        <p:spPr>
          <a:xfrm flipH="1">
            <a:off x="7161665" y="1469975"/>
            <a:ext cx="1101600" cy="3192965"/>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72" name="Group 71">
            <a:extLst>
              <a:ext uri="{FF2B5EF4-FFF2-40B4-BE49-F238E27FC236}">
                <a16:creationId xmlns:a16="http://schemas.microsoft.com/office/drawing/2014/main" id="{E042C93A-7460-4EDF-B9FE-945AF72B864B}"/>
              </a:ext>
            </a:extLst>
          </p:cNvPr>
          <p:cNvGrpSpPr/>
          <p:nvPr/>
        </p:nvGrpSpPr>
        <p:grpSpPr>
          <a:xfrm rot="21118653">
            <a:off x="7749574" y="667294"/>
            <a:ext cx="837998" cy="925754"/>
            <a:chOff x="2707341" y="1111624"/>
            <a:chExt cx="735106" cy="1273645"/>
          </a:xfrm>
          <a:solidFill>
            <a:srgbClr val="41D000"/>
          </a:solidFill>
          <a:scene3d>
            <a:camera prst="orthographicFront">
              <a:rot lat="0" lon="0" rev="0"/>
            </a:camera>
            <a:lightRig rig="soft" dir="t">
              <a:rot lat="0" lon="0" rev="0"/>
            </a:lightRig>
          </a:scene3d>
        </p:grpSpPr>
        <p:sp>
          <p:nvSpPr>
            <p:cNvPr id="73" name="Oval 72">
              <a:extLst>
                <a:ext uri="{FF2B5EF4-FFF2-40B4-BE49-F238E27FC236}">
                  <a16:creationId xmlns:a16="http://schemas.microsoft.com/office/drawing/2014/main" id="{040FD6ED-8AD5-4D62-BD8E-5EC82E2D1F40}"/>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rapezoid 73">
              <a:extLst>
                <a:ext uri="{FF2B5EF4-FFF2-40B4-BE49-F238E27FC236}">
                  <a16:creationId xmlns:a16="http://schemas.microsoft.com/office/drawing/2014/main" id="{B6F66764-8CF7-4BAB-BF52-1EBA9E267661}"/>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5" name="Straight Connector 74">
            <a:extLst>
              <a:ext uri="{FF2B5EF4-FFF2-40B4-BE49-F238E27FC236}">
                <a16:creationId xmlns:a16="http://schemas.microsoft.com/office/drawing/2014/main" id="{35909CCF-BC72-4FBB-A28D-2A9137C8AB40}"/>
              </a:ext>
            </a:extLst>
          </p:cNvPr>
          <p:cNvCxnSpPr>
            <a:cxnSpLocks/>
            <a:stCxn id="70" idx="2"/>
          </p:cNvCxnSpPr>
          <p:nvPr/>
        </p:nvCxnSpPr>
        <p:spPr>
          <a:xfrm flipH="1">
            <a:off x="7173931" y="2297104"/>
            <a:ext cx="399266" cy="2365836"/>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68" name="Group 67">
            <a:extLst>
              <a:ext uri="{FF2B5EF4-FFF2-40B4-BE49-F238E27FC236}">
                <a16:creationId xmlns:a16="http://schemas.microsoft.com/office/drawing/2014/main" id="{7D66928B-2C5B-4B33-A29A-819329C58A9E}"/>
              </a:ext>
            </a:extLst>
          </p:cNvPr>
          <p:cNvGrpSpPr/>
          <p:nvPr/>
        </p:nvGrpSpPr>
        <p:grpSpPr>
          <a:xfrm rot="1512181">
            <a:off x="7349934" y="1414767"/>
            <a:ext cx="837998" cy="925755"/>
            <a:chOff x="2707341" y="1111624"/>
            <a:chExt cx="735106" cy="1273645"/>
          </a:xfrm>
          <a:solidFill>
            <a:srgbClr val="41D000"/>
          </a:solidFill>
          <a:scene3d>
            <a:camera prst="orthographicFront">
              <a:rot lat="0" lon="0" rev="0"/>
            </a:camera>
            <a:lightRig rig="soft" dir="t">
              <a:rot lat="0" lon="0" rev="0"/>
            </a:lightRig>
          </a:scene3d>
        </p:grpSpPr>
        <p:sp>
          <p:nvSpPr>
            <p:cNvPr id="69" name="Oval 68">
              <a:extLst>
                <a:ext uri="{FF2B5EF4-FFF2-40B4-BE49-F238E27FC236}">
                  <a16:creationId xmlns:a16="http://schemas.microsoft.com/office/drawing/2014/main" id="{4355B3CC-9142-4BD1-9F84-5D629EC03B46}"/>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Trapezoid 69">
              <a:extLst>
                <a:ext uri="{FF2B5EF4-FFF2-40B4-BE49-F238E27FC236}">
                  <a16:creationId xmlns:a16="http://schemas.microsoft.com/office/drawing/2014/main" id="{7DE11E33-73B7-4CB5-B4D8-61590A91D5AB}"/>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7" name="Picture 76" descr="A close up of a logo&#10;&#10;Description automatically generated">
            <a:extLst>
              <a:ext uri="{FF2B5EF4-FFF2-40B4-BE49-F238E27FC236}">
                <a16:creationId xmlns:a16="http://schemas.microsoft.com/office/drawing/2014/main" id="{CE12347D-D56C-4B0A-82CF-6457E7F09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8437" y="4762500"/>
            <a:ext cx="498265" cy="473507"/>
          </a:xfrm>
          <a:prstGeom prst="rect">
            <a:avLst/>
          </a:prstGeom>
        </p:spPr>
      </p:pic>
      <p:grpSp>
        <p:nvGrpSpPr>
          <p:cNvPr id="21" name="Group 20">
            <a:extLst>
              <a:ext uri="{FF2B5EF4-FFF2-40B4-BE49-F238E27FC236}">
                <a16:creationId xmlns:a16="http://schemas.microsoft.com/office/drawing/2014/main" id="{771D340B-8C37-41FE-8960-C1BE7161959F}"/>
              </a:ext>
            </a:extLst>
          </p:cNvPr>
          <p:cNvGrpSpPr/>
          <p:nvPr/>
        </p:nvGrpSpPr>
        <p:grpSpPr>
          <a:xfrm>
            <a:off x="-166967" y="125054"/>
            <a:ext cx="9573539" cy="3608346"/>
            <a:chOff x="-166967" y="125054"/>
            <a:chExt cx="9573539" cy="3608346"/>
          </a:xfrm>
        </p:grpSpPr>
        <p:sp>
          <p:nvSpPr>
            <p:cNvPr id="58" name="Cloud 57">
              <a:extLst>
                <a:ext uri="{FF2B5EF4-FFF2-40B4-BE49-F238E27FC236}">
                  <a16:creationId xmlns:a16="http://schemas.microsoft.com/office/drawing/2014/main" id="{9E1CCF24-CC31-40AF-A519-1F72B5C20369}"/>
                </a:ext>
              </a:extLst>
            </p:cNvPr>
            <p:cNvSpPr/>
            <p:nvPr/>
          </p:nvSpPr>
          <p:spPr>
            <a:xfrm>
              <a:off x="-166967" y="1551888"/>
              <a:ext cx="2781363" cy="1889404"/>
            </a:xfrm>
            <a:prstGeom prst="cloud">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Cloud 75">
              <a:extLst>
                <a:ext uri="{FF2B5EF4-FFF2-40B4-BE49-F238E27FC236}">
                  <a16:creationId xmlns:a16="http://schemas.microsoft.com/office/drawing/2014/main" id="{AE6FE5EC-517D-4D20-85A1-6A4F83D156DC}"/>
                </a:ext>
              </a:extLst>
            </p:cNvPr>
            <p:cNvSpPr/>
            <p:nvPr/>
          </p:nvSpPr>
          <p:spPr>
            <a:xfrm rot="1182430">
              <a:off x="6212112" y="125054"/>
              <a:ext cx="3194460" cy="2492450"/>
            </a:xfrm>
            <a:prstGeom prst="cloud">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Cloud 50">
              <a:extLst>
                <a:ext uri="{FF2B5EF4-FFF2-40B4-BE49-F238E27FC236}">
                  <a16:creationId xmlns:a16="http://schemas.microsoft.com/office/drawing/2014/main" id="{A0489A58-F72E-49CC-A42F-646E3D2D4622}"/>
                </a:ext>
              </a:extLst>
            </p:cNvPr>
            <p:cNvSpPr/>
            <p:nvPr/>
          </p:nvSpPr>
          <p:spPr>
            <a:xfrm>
              <a:off x="1182291" y="1415992"/>
              <a:ext cx="3339769" cy="2317408"/>
            </a:xfrm>
            <a:prstGeom prst="cloud">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Cloud 51">
              <a:extLst>
                <a:ext uri="{FF2B5EF4-FFF2-40B4-BE49-F238E27FC236}">
                  <a16:creationId xmlns:a16="http://schemas.microsoft.com/office/drawing/2014/main" id="{B6B9182B-AB8D-41C3-A08D-B8422534D7CA}"/>
                </a:ext>
              </a:extLst>
            </p:cNvPr>
            <p:cNvSpPr/>
            <p:nvPr/>
          </p:nvSpPr>
          <p:spPr>
            <a:xfrm rot="9919805">
              <a:off x="3391531" y="542168"/>
              <a:ext cx="3940514" cy="3032711"/>
            </a:xfrm>
            <a:prstGeom prst="cloud">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8" name="Oval 77">
            <a:extLst>
              <a:ext uri="{FF2B5EF4-FFF2-40B4-BE49-F238E27FC236}">
                <a16:creationId xmlns:a16="http://schemas.microsoft.com/office/drawing/2014/main" id="{C559DE41-D1A3-4F88-931C-1AA8E8B3F0E7}"/>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9288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0 L -0.80079 0.02431 " pathEditMode="relative" rAng="0" ptsTypes="AA">
                                      <p:cBhvr>
                                        <p:cTn id="6" dur="5000" fill="hold"/>
                                        <p:tgtEl>
                                          <p:spTgt spid="21"/>
                                        </p:tgtEl>
                                        <p:attrNameLst>
                                          <p:attrName>ppt_x</p:attrName>
                                          <p:attrName>ppt_y</p:attrName>
                                        </p:attrNameLst>
                                      </p:cBhvr>
                                      <p:rCtr x="-40039" y="1204"/>
                                    </p:animMotion>
                                  </p:childTnLst>
                                </p:cTn>
                              </p:par>
                            </p:childTnLst>
                          </p:cTn>
                        </p:par>
                        <p:par>
                          <p:cTn id="7" fill="hold">
                            <p:stCondLst>
                              <p:cond delay="5000"/>
                            </p:stCondLst>
                            <p:childTnLst>
                              <p:par>
                                <p:cTn id="8" presetID="1" presetClass="entr" presetSubtype="0" fill="hold" grpId="0" nodeType="afterEffect">
                                  <p:stCondLst>
                                    <p:cond delay="0"/>
                                  </p:stCondLst>
                                  <p:childTnLst>
                                    <p:set>
                                      <p:cBhvr>
                                        <p:cTn id="9" dur="1" fill="hold">
                                          <p:stCondLst>
                                            <p:cond delay="0"/>
                                          </p:stCondLst>
                                        </p:cTn>
                                        <p:tgtEl>
                                          <p:spTgt spid="5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807D491-3E14-4765-869D-9E20A2CD4430}"/>
              </a:ext>
            </a:extLst>
          </p:cNvPr>
          <p:cNvGrpSpPr/>
          <p:nvPr/>
        </p:nvGrpSpPr>
        <p:grpSpPr>
          <a:xfrm>
            <a:off x="8073215" y="3529926"/>
            <a:ext cx="2909206" cy="2818381"/>
            <a:chOff x="1470732" y="2054110"/>
            <a:chExt cx="3849119" cy="3735205"/>
          </a:xfrm>
        </p:grpSpPr>
        <p:grpSp>
          <p:nvGrpSpPr>
            <p:cNvPr id="2" name="Group 1">
              <a:extLst>
                <a:ext uri="{FF2B5EF4-FFF2-40B4-BE49-F238E27FC236}">
                  <a16:creationId xmlns:a16="http://schemas.microsoft.com/office/drawing/2014/main" id="{3CB1F09E-B3E0-4F21-9A69-FABE4F7A72C3}"/>
                </a:ext>
              </a:extLst>
            </p:cNvPr>
            <p:cNvGrpSpPr/>
            <p:nvPr/>
          </p:nvGrpSpPr>
          <p:grpSpPr>
            <a:xfrm>
              <a:off x="1470732" y="3917979"/>
              <a:ext cx="1913862" cy="1871332"/>
              <a:chOff x="-2945222" y="3625700"/>
              <a:chExt cx="1913862" cy="1871332"/>
            </a:xfrm>
            <a:solidFill>
              <a:srgbClr val="F0EA19"/>
            </a:solidFill>
          </p:grpSpPr>
          <p:sp>
            <p:nvSpPr>
              <p:cNvPr id="3" name="Rectangle: Rounded Corners 2">
                <a:extLst>
                  <a:ext uri="{FF2B5EF4-FFF2-40B4-BE49-F238E27FC236}">
                    <a16:creationId xmlns:a16="http://schemas.microsoft.com/office/drawing/2014/main" id="{8F3F1593-B344-4BCE-B7E6-00D2F8B93257}"/>
                  </a:ext>
                </a:extLst>
              </p:cNvPr>
              <p:cNvSpPr/>
              <p:nvPr/>
            </p:nvSpPr>
            <p:spPr>
              <a:xfrm>
                <a:off x="-1988292" y="3625700"/>
                <a:ext cx="956931" cy="935665"/>
              </a:xfrm>
              <a:prstGeom prst="roundRect">
                <a:avLst/>
              </a:prstGeom>
              <a:solidFill>
                <a:srgbClr val="FE93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388297B-738A-409D-A7CF-E174C9CEA164}"/>
                  </a:ext>
                </a:extLst>
              </p:cNvPr>
              <p:cNvGrpSpPr/>
              <p:nvPr/>
            </p:nvGrpSpPr>
            <p:grpSpPr>
              <a:xfrm>
                <a:off x="-2945222" y="4561366"/>
                <a:ext cx="1913862" cy="935666"/>
                <a:chOff x="-2799908" y="2961165"/>
                <a:chExt cx="1913862" cy="935666"/>
              </a:xfrm>
              <a:grpFill/>
            </p:grpSpPr>
            <p:sp>
              <p:nvSpPr>
                <p:cNvPr id="5" name="Rectangle: Rounded Corners 4">
                  <a:extLst>
                    <a:ext uri="{FF2B5EF4-FFF2-40B4-BE49-F238E27FC236}">
                      <a16:creationId xmlns:a16="http://schemas.microsoft.com/office/drawing/2014/main" id="{96041B60-C5F9-469F-9892-85AAC3B594F7}"/>
                    </a:ext>
                  </a:extLst>
                </p:cNvPr>
                <p:cNvSpPr/>
                <p:nvPr/>
              </p:nvSpPr>
              <p:spPr>
                <a:xfrm>
                  <a:off x="-1842977" y="2961165"/>
                  <a:ext cx="956931" cy="935665"/>
                </a:xfrm>
                <a:prstGeom prst="roundRect">
                  <a:avLst/>
                </a:prstGeom>
                <a:solidFill>
                  <a:srgbClr val="FE93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FAFAAA2D-DFCD-411A-ABA6-E474391F6FBC}"/>
                    </a:ext>
                  </a:extLst>
                </p:cNvPr>
                <p:cNvSpPr/>
                <p:nvPr/>
              </p:nvSpPr>
              <p:spPr>
                <a:xfrm>
                  <a:off x="-2799908" y="2961166"/>
                  <a:ext cx="956931" cy="935665"/>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8" name="Rectangle: Rounded Corners 7">
              <a:extLst>
                <a:ext uri="{FF2B5EF4-FFF2-40B4-BE49-F238E27FC236}">
                  <a16:creationId xmlns:a16="http://schemas.microsoft.com/office/drawing/2014/main" id="{8576A742-55B2-4EF2-933F-862EEC794596}"/>
                </a:ext>
              </a:extLst>
            </p:cNvPr>
            <p:cNvSpPr/>
            <p:nvPr/>
          </p:nvSpPr>
          <p:spPr>
            <a:xfrm>
              <a:off x="3384592" y="3917978"/>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294ED1DB-4F8F-4C4F-AA38-AF1D49B8C98E}"/>
                </a:ext>
              </a:extLst>
            </p:cNvPr>
            <p:cNvSpPr/>
            <p:nvPr/>
          </p:nvSpPr>
          <p:spPr>
            <a:xfrm>
              <a:off x="3384593" y="4853644"/>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E773A828-1EB8-4B9D-ADE3-62FCF2379897}"/>
                </a:ext>
              </a:extLst>
            </p:cNvPr>
            <p:cNvSpPr/>
            <p:nvPr/>
          </p:nvSpPr>
          <p:spPr>
            <a:xfrm>
              <a:off x="3384591" y="2982312"/>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5CFE0477-2232-4E52-8068-A0DF54C65983}"/>
                </a:ext>
              </a:extLst>
            </p:cNvPr>
            <p:cNvSpPr/>
            <p:nvPr/>
          </p:nvSpPr>
          <p:spPr>
            <a:xfrm>
              <a:off x="4357000" y="2989779"/>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3E2825DF-9CB0-442A-93E2-D589BC4305D7}"/>
                </a:ext>
              </a:extLst>
            </p:cNvPr>
            <p:cNvSpPr/>
            <p:nvPr/>
          </p:nvSpPr>
          <p:spPr>
            <a:xfrm>
              <a:off x="4342999" y="4861117"/>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C56F788B-B2B2-44B5-8755-7B33C79FA5F0}"/>
                </a:ext>
              </a:extLst>
            </p:cNvPr>
            <p:cNvSpPr/>
            <p:nvPr/>
          </p:nvSpPr>
          <p:spPr>
            <a:xfrm>
              <a:off x="4356999" y="2054110"/>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ACDEB26D-7FC3-4EA0-AE5A-E2B7BA2BB68B}"/>
                </a:ext>
              </a:extLst>
            </p:cNvPr>
            <p:cNvSpPr/>
            <p:nvPr/>
          </p:nvSpPr>
          <p:spPr>
            <a:xfrm>
              <a:off x="4342999" y="3917977"/>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9" name="Group 68">
            <a:extLst>
              <a:ext uri="{FF2B5EF4-FFF2-40B4-BE49-F238E27FC236}">
                <a16:creationId xmlns:a16="http://schemas.microsoft.com/office/drawing/2014/main" id="{00411A0B-E61C-492E-8FA5-5FC53A97AD76}"/>
              </a:ext>
            </a:extLst>
          </p:cNvPr>
          <p:cNvGrpSpPr/>
          <p:nvPr/>
        </p:nvGrpSpPr>
        <p:grpSpPr>
          <a:xfrm>
            <a:off x="1272618" y="951051"/>
            <a:ext cx="2753090" cy="5306569"/>
            <a:chOff x="1272618" y="951051"/>
            <a:chExt cx="2753090" cy="5306569"/>
          </a:xfrm>
        </p:grpSpPr>
        <p:cxnSp>
          <p:nvCxnSpPr>
            <p:cNvPr id="50" name="Straight Connector 49">
              <a:extLst>
                <a:ext uri="{FF2B5EF4-FFF2-40B4-BE49-F238E27FC236}">
                  <a16:creationId xmlns:a16="http://schemas.microsoft.com/office/drawing/2014/main" id="{3E5150A9-C831-4C73-9900-395D97D7EB18}"/>
                </a:ext>
              </a:extLst>
            </p:cNvPr>
            <p:cNvCxnSpPr>
              <a:cxnSpLocks/>
            </p:cNvCxnSpPr>
            <p:nvPr/>
          </p:nvCxnSpPr>
          <p:spPr>
            <a:xfrm>
              <a:off x="1272618" y="3773604"/>
              <a:ext cx="482345" cy="2471189"/>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40F7F554-763F-477C-833B-DF3E5E423650}"/>
                </a:ext>
              </a:extLst>
            </p:cNvPr>
            <p:cNvCxnSpPr>
              <a:cxnSpLocks/>
            </p:cNvCxnSpPr>
            <p:nvPr/>
          </p:nvCxnSpPr>
          <p:spPr>
            <a:xfrm flipH="1">
              <a:off x="1754963" y="2760578"/>
              <a:ext cx="369213" cy="3484215"/>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2DAAF05-497E-497B-A056-806AD7CBAFD4}"/>
                </a:ext>
              </a:extLst>
            </p:cNvPr>
            <p:cNvCxnSpPr>
              <a:cxnSpLocks/>
            </p:cNvCxnSpPr>
            <p:nvPr/>
          </p:nvCxnSpPr>
          <p:spPr>
            <a:xfrm flipH="1">
              <a:off x="1743264" y="3749145"/>
              <a:ext cx="361049" cy="2471189"/>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8F67C7ED-FA06-40F8-8D4A-17503B04CC24}"/>
                </a:ext>
              </a:extLst>
            </p:cNvPr>
            <p:cNvCxnSpPr>
              <a:cxnSpLocks/>
            </p:cNvCxnSpPr>
            <p:nvPr/>
          </p:nvCxnSpPr>
          <p:spPr>
            <a:xfrm flipH="1">
              <a:off x="1754962" y="1886648"/>
              <a:ext cx="1301499" cy="4358145"/>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E2B81A7E-0629-4B35-BD8A-584F84009E83}"/>
                </a:ext>
              </a:extLst>
            </p:cNvPr>
            <p:cNvCxnSpPr>
              <a:cxnSpLocks/>
            </p:cNvCxnSpPr>
            <p:nvPr/>
          </p:nvCxnSpPr>
          <p:spPr>
            <a:xfrm flipH="1">
              <a:off x="1774080" y="2830125"/>
              <a:ext cx="1283916" cy="3390209"/>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1EE6AFBA-AF3F-4395-81E7-A76381490CAC}"/>
                </a:ext>
              </a:extLst>
            </p:cNvPr>
            <p:cNvCxnSpPr>
              <a:cxnSpLocks/>
            </p:cNvCxnSpPr>
            <p:nvPr/>
          </p:nvCxnSpPr>
          <p:spPr>
            <a:xfrm flipH="1">
              <a:off x="1759895" y="3730261"/>
              <a:ext cx="1280316" cy="2477844"/>
            </a:xfrm>
            <a:prstGeom prst="line">
              <a:avLst/>
            </a:prstGeom>
            <a:ln w="3810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B6341AF8-2D19-41BC-AE05-35D817C1A821}"/>
                </a:ext>
              </a:extLst>
            </p:cNvPr>
            <p:cNvCxnSpPr>
              <a:cxnSpLocks/>
            </p:cNvCxnSpPr>
            <p:nvPr/>
          </p:nvCxnSpPr>
          <p:spPr>
            <a:xfrm flipH="1">
              <a:off x="1759895" y="951051"/>
              <a:ext cx="2264806" cy="5257054"/>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052D974D-C863-4190-A296-B7213BB9AA31}"/>
                </a:ext>
              </a:extLst>
            </p:cNvPr>
            <p:cNvCxnSpPr>
              <a:cxnSpLocks/>
            </p:cNvCxnSpPr>
            <p:nvPr/>
          </p:nvCxnSpPr>
          <p:spPr>
            <a:xfrm flipH="1">
              <a:off x="1741729" y="1829830"/>
              <a:ext cx="2283979" cy="4427790"/>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4734BEB4-2B52-4FED-960C-C462AE37E25D}"/>
                </a:ext>
              </a:extLst>
            </p:cNvPr>
            <p:cNvCxnSpPr>
              <a:cxnSpLocks/>
            </p:cNvCxnSpPr>
            <p:nvPr/>
          </p:nvCxnSpPr>
          <p:spPr>
            <a:xfrm flipH="1">
              <a:off x="1773129" y="2830125"/>
              <a:ext cx="2252579" cy="3377980"/>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D0C27E8E-E7CA-4E02-9457-91AECB2891AA}"/>
                </a:ext>
              </a:extLst>
            </p:cNvPr>
            <p:cNvCxnSpPr>
              <a:cxnSpLocks/>
            </p:cNvCxnSpPr>
            <p:nvPr/>
          </p:nvCxnSpPr>
          <p:spPr>
            <a:xfrm flipH="1">
              <a:off x="1741729" y="3749145"/>
              <a:ext cx="2262949" cy="2508475"/>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grpSp>
      <p:grpSp>
        <p:nvGrpSpPr>
          <p:cNvPr id="49" name="Group 48">
            <a:extLst>
              <a:ext uri="{FF2B5EF4-FFF2-40B4-BE49-F238E27FC236}">
                <a16:creationId xmlns:a16="http://schemas.microsoft.com/office/drawing/2014/main" id="{9C770289-841E-4CF3-9778-8FF4B2666CAB}"/>
              </a:ext>
            </a:extLst>
          </p:cNvPr>
          <p:cNvGrpSpPr/>
          <p:nvPr/>
        </p:nvGrpSpPr>
        <p:grpSpPr>
          <a:xfrm>
            <a:off x="907397" y="141634"/>
            <a:ext cx="3443990" cy="3622871"/>
            <a:chOff x="835960" y="53508"/>
            <a:chExt cx="3443990" cy="3622871"/>
          </a:xfrm>
        </p:grpSpPr>
        <p:grpSp>
          <p:nvGrpSpPr>
            <p:cNvPr id="19" name="Group 18">
              <a:extLst>
                <a:ext uri="{FF2B5EF4-FFF2-40B4-BE49-F238E27FC236}">
                  <a16:creationId xmlns:a16="http://schemas.microsoft.com/office/drawing/2014/main" id="{581BF923-58DE-4894-B151-84FF94F702F8}"/>
                </a:ext>
              </a:extLst>
            </p:cNvPr>
            <p:cNvGrpSpPr/>
            <p:nvPr/>
          </p:nvGrpSpPr>
          <p:grpSpPr>
            <a:xfrm>
              <a:off x="835960" y="2866379"/>
              <a:ext cx="693485" cy="786650"/>
              <a:chOff x="2707341" y="1111624"/>
              <a:chExt cx="735106" cy="1273645"/>
            </a:xfrm>
            <a:solidFill>
              <a:srgbClr val="FF0000"/>
            </a:solidFill>
            <a:scene3d>
              <a:camera prst="orthographicFront">
                <a:rot lat="0" lon="0" rev="0"/>
              </a:camera>
              <a:lightRig rig="soft" dir="t">
                <a:rot lat="0" lon="0" rev="0"/>
              </a:lightRig>
            </a:scene3d>
          </p:grpSpPr>
          <p:sp>
            <p:nvSpPr>
              <p:cNvPr id="20" name="Oval 19">
                <a:extLst>
                  <a:ext uri="{FF2B5EF4-FFF2-40B4-BE49-F238E27FC236}">
                    <a16:creationId xmlns:a16="http://schemas.microsoft.com/office/drawing/2014/main" id="{E279CD6A-4BF5-4303-84B9-3BF1B0F1BD67}"/>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rapezoid 20">
                <a:extLst>
                  <a:ext uri="{FF2B5EF4-FFF2-40B4-BE49-F238E27FC236}">
                    <a16:creationId xmlns:a16="http://schemas.microsoft.com/office/drawing/2014/main" id="{9A101190-0AD3-4881-ADDB-B96A5D34C090}"/>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52D52CF0-AE32-42E6-9BE0-0C34901F9117}"/>
                </a:ext>
              </a:extLst>
            </p:cNvPr>
            <p:cNvGrpSpPr/>
            <p:nvPr/>
          </p:nvGrpSpPr>
          <p:grpSpPr>
            <a:xfrm>
              <a:off x="1687518" y="1894194"/>
              <a:ext cx="693485" cy="786650"/>
              <a:chOff x="2707341" y="1111624"/>
              <a:chExt cx="735106" cy="1273645"/>
            </a:xfrm>
            <a:solidFill>
              <a:srgbClr val="FE9327"/>
            </a:solidFill>
            <a:scene3d>
              <a:camera prst="orthographicFront">
                <a:rot lat="0" lon="0" rev="0"/>
              </a:camera>
              <a:lightRig rig="soft" dir="t">
                <a:rot lat="0" lon="0" rev="0"/>
              </a:lightRig>
            </a:scene3d>
          </p:grpSpPr>
          <p:sp>
            <p:nvSpPr>
              <p:cNvPr id="23" name="Oval 22">
                <a:extLst>
                  <a:ext uri="{FF2B5EF4-FFF2-40B4-BE49-F238E27FC236}">
                    <a16:creationId xmlns:a16="http://schemas.microsoft.com/office/drawing/2014/main" id="{61E93EE6-B6E3-470F-9FB6-460E1183A8E8}"/>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rapezoid 23">
                <a:extLst>
                  <a:ext uri="{FF2B5EF4-FFF2-40B4-BE49-F238E27FC236}">
                    <a16:creationId xmlns:a16="http://schemas.microsoft.com/office/drawing/2014/main" id="{D5A6A790-8AE1-4BA7-B868-D4D4B43B2C83}"/>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8BC50CB3-D976-4DBC-AFE5-9C018A8B8B21}"/>
                </a:ext>
              </a:extLst>
            </p:cNvPr>
            <p:cNvGrpSpPr/>
            <p:nvPr/>
          </p:nvGrpSpPr>
          <p:grpSpPr>
            <a:xfrm>
              <a:off x="2619803" y="955425"/>
              <a:ext cx="693485" cy="786650"/>
              <a:chOff x="2707341" y="1111624"/>
              <a:chExt cx="735106" cy="1273645"/>
            </a:xfrm>
            <a:solidFill>
              <a:srgbClr val="E9D712"/>
            </a:solidFill>
            <a:scene3d>
              <a:camera prst="orthographicFront">
                <a:rot lat="0" lon="0" rev="0"/>
              </a:camera>
              <a:lightRig rig="soft" dir="t">
                <a:rot lat="0" lon="0" rev="0"/>
              </a:lightRig>
            </a:scene3d>
          </p:grpSpPr>
          <p:sp>
            <p:nvSpPr>
              <p:cNvPr id="26" name="Oval 25">
                <a:extLst>
                  <a:ext uri="{FF2B5EF4-FFF2-40B4-BE49-F238E27FC236}">
                    <a16:creationId xmlns:a16="http://schemas.microsoft.com/office/drawing/2014/main" id="{26915146-C3DD-4AD3-8BDF-3CC00F55DEF4}"/>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rapezoid 26">
                <a:extLst>
                  <a:ext uri="{FF2B5EF4-FFF2-40B4-BE49-F238E27FC236}">
                    <a16:creationId xmlns:a16="http://schemas.microsoft.com/office/drawing/2014/main" id="{A592D829-E14C-4601-BCCC-9BAA4687EC49}"/>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B8835DCE-8600-40F1-946F-029E42473554}"/>
                </a:ext>
              </a:extLst>
            </p:cNvPr>
            <p:cNvGrpSpPr/>
            <p:nvPr/>
          </p:nvGrpSpPr>
          <p:grpSpPr>
            <a:xfrm>
              <a:off x="2612164" y="1912552"/>
              <a:ext cx="693485" cy="786650"/>
              <a:chOff x="2707341" y="1111624"/>
              <a:chExt cx="735106" cy="1273645"/>
            </a:xfrm>
            <a:solidFill>
              <a:srgbClr val="E9D712"/>
            </a:solidFill>
            <a:scene3d>
              <a:camera prst="orthographicFront">
                <a:rot lat="0" lon="0" rev="0"/>
              </a:camera>
              <a:lightRig rig="soft" dir="t">
                <a:rot lat="0" lon="0" rev="0"/>
              </a:lightRig>
            </a:scene3d>
          </p:grpSpPr>
          <p:sp>
            <p:nvSpPr>
              <p:cNvPr id="29" name="Oval 28">
                <a:extLst>
                  <a:ext uri="{FF2B5EF4-FFF2-40B4-BE49-F238E27FC236}">
                    <a16:creationId xmlns:a16="http://schemas.microsoft.com/office/drawing/2014/main" id="{D5B7F399-6E0A-4771-A69D-A8BC6874238D}"/>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rapezoid 29">
                <a:extLst>
                  <a:ext uri="{FF2B5EF4-FFF2-40B4-BE49-F238E27FC236}">
                    <a16:creationId xmlns:a16="http://schemas.microsoft.com/office/drawing/2014/main" id="{F22E6F58-DE86-496C-A9FF-892937778E43}"/>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E47C6E7D-752C-413D-A6F8-FD57BF512A7C}"/>
                </a:ext>
              </a:extLst>
            </p:cNvPr>
            <p:cNvGrpSpPr/>
            <p:nvPr/>
          </p:nvGrpSpPr>
          <p:grpSpPr>
            <a:xfrm>
              <a:off x="1687519" y="2863350"/>
              <a:ext cx="693485" cy="786650"/>
              <a:chOff x="2707341" y="1111624"/>
              <a:chExt cx="735106" cy="1273645"/>
            </a:xfrm>
            <a:solidFill>
              <a:srgbClr val="FE9327"/>
            </a:solidFill>
            <a:scene3d>
              <a:camera prst="orthographicFront">
                <a:rot lat="0" lon="0" rev="0"/>
              </a:camera>
              <a:lightRig rig="soft" dir="t">
                <a:rot lat="0" lon="0" rev="0"/>
              </a:lightRig>
            </a:scene3d>
          </p:grpSpPr>
          <p:sp>
            <p:nvSpPr>
              <p:cNvPr id="32" name="Oval 31">
                <a:extLst>
                  <a:ext uri="{FF2B5EF4-FFF2-40B4-BE49-F238E27FC236}">
                    <a16:creationId xmlns:a16="http://schemas.microsoft.com/office/drawing/2014/main" id="{7BCE7E82-ACFC-4C3B-B9C2-E6E399675247}"/>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rapezoid 32">
                <a:extLst>
                  <a:ext uri="{FF2B5EF4-FFF2-40B4-BE49-F238E27FC236}">
                    <a16:creationId xmlns:a16="http://schemas.microsoft.com/office/drawing/2014/main" id="{6E497AA1-955A-42D9-A536-8491A638D0E3}"/>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1EBB41F4-B553-4D2F-B348-8A41521AEE02}"/>
                </a:ext>
              </a:extLst>
            </p:cNvPr>
            <p:cNvGrpSpPr/>
            <p:nvPr/>
          </p:nvGrpSpPr>
          <p:grpSpPr>
            <a:xfrm>
              <a:off x="2612165" y="2863350"/>
              <a:ext cx="693485" cy="786650"/>
              <a:chOff x="2707341" y="1111624"/>
              <a:chExt cx="735106" cy="1273645"/>
            </a:xfrm>
            <a:solidFill>
              <a:srgbClr val="E9D712"/>
            </a:solidFill>
            <a:scene3d>
              <a:camera prst="orthographicFront">
                <a:rot lat="0" lon="0" rev="0"/>
              </a:camera>
              <a:lightRig rig="soft" dir="t">
                <a:rot lat="0" lon="0" rev="0"/>
              </a:lightRig>
            </a:scene3d>
          </p:grpSpPr>
          <p:sp>
            <p:nvSpPr>
              <p:cNvPr id="35" name="Oval 34">
                <a:extLst>
                  <a:ext uri="{FF2B5EF4-FFF2-40B4-BE49-F238E27FC236}">
                    <a16:creationId xmlns:a16="http://schemas.microsoft.com/office/drawing/2014/main" id="{8BE66216-4D97-40DD-9C46-522A0FD21776}"/>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rapezoid 35">
                <a:extLst>
                  <a:ext uri="{FF2B5EF4-FFF2-40B4-BE49-F238E27FC236}">
                    <a16:creationId xmlns:a16="http://schemas.microsoft.com/office/drawing/2014/main" id="{E3EDABB6-6BDA-4078-8111-258ECF936F48}"/>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5757121D-238B-4839-9C69-A6A0D2CBE2EF}"/>
                </a:ext>
              </a:extLst>
            </p:cNvPr>
            <p:cNvGrpSpPr/>
            <p:nvPr/>
          </p:nvGrpSpPr>
          <p:grpSpPr>
            <a:xfrm>
              <a:off x="3586465" y="981804"/>
              <a:ext cx="693485" cy="786650"/>
              <a:chOff x="2707341" y="1111624"/>
              <a:chExt cx="735106" cy="1273645"/>
            </a:xfrm>
            <a:solidFill>
              <a:srgbClr val="41D000"/>
            </a:solidFill>
            <a:scene3d>
              <a:camera prst="orthographicFront">
                <a:rot lat="0" lon="0" rev="0"/>
              </a:camera>
              <a:lightRig rig="soft" dir="t">
                <a:rot lat="0" lon="0" rev="0"/>
              </a:lightRig>
            </a:scene3d>
          </p:grpSpPr>
          <p:sp>
            <p:nvSpPr>
              <p:cNvPr id="38" name="Oval 37">
                <a:extLst>
                  <a:ext uri="{FF2B5EF4-FFF2-40B4-BE49-F238E27FC236}">
                    <a16:creationId xmlns:a16="http://schemas.microsoft.com/office/drawing/2014/main" id="{DBCE2D68-1872-4522-861B-8186A9302F3D}"/>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rapezoid 38">
                <a:extLst>
                  <a:ext uri="{FF2B5EF4-FFF2-40B4-BE49-F238E27FC236}">
                    <a16:creationId xmlns:a16="http://schemas.microsoft.com/office/drawing/2014/main" id="{FAD4F43C-6C20-4FED-A3A2-F90D22A16BE7}"/>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4A122854-2D9B-45A9-A504-DA0C20842643}"/>
                </a:ext>
              </a:extLst>
            </p:cNvPr>
            <p:cNvGrpSpPr/>
            <p:nvPr/>
          </p:nvGrpSpPr>
          <p:grpSpPr>
            <a:xfrm>
              <a:off x="3578826" y="1938931"/>
              <a:ext cx="693485" cy="786650"/>
              <a:chOff x="2707341" y="1111624"/>
              <a:chExt cx="735106" cy="1273645"/>
            </a:xfrm>
            <a:solidFill>
              <a:srgbClr val="41D000"/>
            </a:solidFill>
            <a:scene3d>
              <a:camera prst="orthographicFront">
                <a:rot lat="0" lon="0" rev="0"/>
              </a:camera>
              <a:lightRig rig="soft" dir="t">
                <a:rot lat="0" lon="0" rev="0"/>
              </a:lightRig>
            </a:scene3d>
          </p:grpSpPr>
          <p:sp>
            <p:nvSpPr>
              <p:cNvPr id="41" name="Oval 40">
                <a:extLst>
                  <a:ext uri="{FF2B5EF4-FFF2-40B4-BE49-F238E27FC236}">
                    <a16:creationId xmlns:a16="http://schemas.microsoft.com/office/drawing/2014/main" id="{E2167950-6266-4DA5-AC1A-BAAD82CCBFF8}"/>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rapezoid 41">
                <a:extLst>
                  <a:ext uri="{FF2B5EF4-FFF2-40B4-BE49-F238E27FC236}">
                    <a16:creationId xmlns:a16="http://schemas.microsoft.com/office/drawing/2014/main" id="{67CB134B-A77B-4286-B01F-7DDF63292E22}"/>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513BC32A-037E-49B6-8E8E-00A54C0BBE03}"/>
                </a:ext>
              </a:extLst>
            </p:cNvPr>
            <p:cNvGrpSpPr/>
            <p:nvPr/>
          </p:nvGrpSpPr>
          <p:grpSpPr>
            <a:xfrm>
              <a:off x="3578827" y="2889729"/>
              <a:ext cx="693485" cy="786650"/>
              <a:chOff x="2707341" y="1111624"/>
              <a:chExt cx="735106" cy="1273645"/>
            </a:xfrm>
            <a:solidFill>
              <a:srgbClr val="41D000"/>
            </a:solidFill>
            <a:scene3d>
              <a:camera prst="orthographicFront">
                <a:rot lat="0" lon="0" rev="0"/>
              </a:camera>
              <a:lightRig rig="soft" dir="t">
                <a:rot lat="0" lon="0" rev="0"/>
              </a:lightRig>
            </a:scene3d>
          </p:grpSpPr>
          <p:sp>
            <p:nvSpPr>
              <p:cNvPr id="44" name="Oval 43">
                <a:extLst>
                  <a:ext uri="{FF2B5EF4-FFF2-40B4-BE49-F238E27FC236}">
                    <a16:creationId xmlns:a16="http://schemas.microsoft.com/office/drawing/2014/main" id="{8FC53569-E3D9-43C8-92E9-C4FA936F138F}"/>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rapezoid 44">
                <a:extLst>
                  <a:ext uri="{FF2B5EF4-FFF2-40B4-BE49-F238E27FC236}">
                    <a16:creationId xmlns:a16="http://schemas.microsoft.com/office/drawing/2014/main" id="{961E6198-BBCE-4C7C-A9BF-FD9B6FCB2113}"/>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0321E136-4124-48D7-9C42-BC6FE35363A4}"/>
                </a:ext>
              </a:extLst>
            </p:cNvPr>
            <p:cNvGrpSpPr/>
            <p:nvPr/>
          </p:nvGrpSpPr>
          <p:grpSpPr>
            <a:xfrm>
              <a:off x="3578826" y="53508"/>
              <a:ext cx="693485" cy="786650"/>
              <a:chOff x="2707341" y="1111624"/>
              <a:chExt cx="735106" cy="1273645"/>
            </a:xfrm>
            <a:solidFill>
              <a:srgbClr val="41D000"/>
            </a:solidFill>
            <a:scene3d>
              <a:camera prst="orthographicFront">
                <a:rot lat="0" lon="0" rev="0"/>
              </a:camera>
              <a:lightRig rig="soft" dir="t">
                <a:rot lat="0" lon="0" rev="0"/>
              </a:lightRig>
            </a:scene3d>
          </p:grpSpPr>
          <p:sp>
            <p:nvSpPr>
              <p:cNvPr id="47" name="Oval 46">
                <a:extLst>
                  <a:ext uri="{FF2B5EF4-FFF2-40B4-BE49-F238E27FC236}">
                    <a16:creationId xmlns:a16="http://schemas.microsoft.com/office/drawing/2014/main" id="{986D687E-1BBA-493D-BDD5-641E876DB5AD}"/>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rapezoid 47">
                <a:extLst>
                  <a:ext uri="{FF2B5EF4-FFF2-40B4-BE49-F238E27FC236}">
                    <a16:creationId xmlns:a16="http://schemas.microsoft.com/office/drawing/2014/main" id="{9D1DEB01-B0D4-431A-B9C4-04C912B59D7F}"/>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0" name="Rectangle 59">
            <a:extLst>
              <a:ext uri="{FF2B5EF4-FFF2-40B4-BE49-F238E27FC236}">
                <a16:creationId xmlns:a16="http://schemas.microsoft.com/office/drawing/2014/main" id="{CDC9C89D-E02A-4EFD-91DD-F45574815EE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52" name="Group 51">
            <a:extLst>
              <a:ext uri="{FF2B5EF4-FFF2-40B4-BE49-F238E27FC236}">
                <a16:creationId xmlns:a16="http://schemas.microsoft.com/office/drawing/2014/main" id="{AE7FEFCE-C960-4216-BBFD-C5E64C27A4A6}"/>
              </a:ext>
            </a:extLst>
          </p:cNvPr>
          <p:cNvGrpSpPr/>
          <p:nvPr/>
        </p:nvGrpSpPr>
        <p:grpSpPr>
          <a:xfrm>
            <a:off x="6095472" y="-4636"/>
            <a:ext cx="6096528" cy="3432345"/>
            <a:chOff x="6095472" y="-4636"/>
            <a:chExt cx="6096528" cy="3432345"/>
          </a:xfrm>
        </p:grpSpPr>
        <p:pic>
          <p:nvPicPr>
            <p:cNvPr id="7" name="Picture 6">
              <a:extLst>
                <a:ext uri="{FF2B5EF4-FFF2-40B4-BE49-F238E27FC236}">
                  <a16:creationId xmlns:a16="http://schemas.microsoft.com/office/drawing/2014/main" id="{5E32A24A-A400-40EA-8241-A4501A622F57}"/>
                </a:ext>
              </a:extLst>
            </p:cNvPr>
            <p:cNvPicPr>
              <a:picLocks noChangeAspect="1"/>
            </p:cNvPicPr>
            <p:nvPr/>
          </p:nvPicPr>
          <p:blipFill>
            <a:blip r:embed="rId3"/>
            <a:stretch>
              <a:fillRect/>
            </a:stretch>
          </p:blipFill>
          <p:spPr>
            <a:xfrm>
              <a:off x="6095472" y="-4636"/>
              <a:ext cx="6096528" cy="3432345"/>
            </a:xfrm>
            <a:prstGeom prst="rect">
              <a:avLst/>
            </a:prstGeom>
          </p:spPr>
        </p:pic>
        <p:sp>
          <p:nvSpPr>
            <p:cNvPr id="14" name="Rectangle 13">
              <a:extLst>
                <a:ext uri="{FF2B5EF4-FFF2-40B4-BE49-F238E27FC236}">
                  <a16:creationId xmlns:a16="http://schemas.microsoft.com/office/drawing/2014/main" id="{0C383175-66C8-4BA1-8858-EAB5CDA0045D}"/>
                </a:ext>
              </a:extLst>
            </p:cNvPr>
            <p:cNvSpPr/>
            <p:nvPr/>
          </p:nvSpPr>
          <p:spPr>
            <a:xfrm>
              <a:off x="6133571" y="72201"/>
              <a:ext cx="749829" cy="283399"/>
            </a:xfrm>
            <a:prstGeom prst="rect">
              <a:avLst/>
            </a:prstGeom>
            <a:solidFill>
              <a:srgbClr val="0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6" name="Oval 65">
            <a:extLst>
              <a:ext uri="{FF2B5EF4-FFF2-40B4-BE49-F238E27FC236}">
                <a16:creationId xmlns:a16="http://schemas.microsoft.com/office/drawing/2014/main" id="{41E4A480-20A9-4F68-8381-C92CD4219906}"/>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52473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icture containing diagram&#10;&#10;Description automatically generated">
            <a:extLst>
              <a:ext uri="{FF2B5EF4-FFF2-40B4-BE49-F238E27FC236}">
                <a16:creationId xmlns:a16="http://schemas.microsoft.com/office/drawing/2014/main" id="{54CA4C84-6270-4708-8229-1C1DFB002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6"/>
            <a:ext cx="12192000" cy="6851148"/>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cxnSp>
        <p:nvCxnSpPr>
          <p:cNvPr id="17" name="Straight Connector 16">
            <a:extLst>
              <a:ext uri="{FF2B5EF4-FFF2-40B4-BE49-F238E27FC236}">
                <a16:creationId xmlns:a16="http://schemas.microsoft.com/office/drawing/2014/main" id="{4FDBA201-2D36-4590-84DC-4A339490CF6C}"/>
              </a:ext>
            </a:extLst>
          </p:cNvPr>
          <p:cNvCxnSpPr>
            <a:cxnSpLocks/>
          </p:cNvCxnSpPr>
          <p:nvPr/>
        </p:nvCxnSpPr>
        <p:spPr>
          <a:xfrm flipH="1">
            <a:off x="1144355" y="2963245"/>
            <a:ext cx="42327" cy="2943894"/>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35" name="Group 34">
            <a:extLst>
              <a:ext uri="{FF2B5EF4-FFF2-40B4-BE49-F238E27FC236}">
                <a16:creationId xmlns:a16="http://schemas.microsoft.com/office/drawing/2014/main" id="{5C087C30-542C-4669-AFE1-D45AB39749E6}"/>
              </a:ext>
            </a:extLst>
          </p:cNvPr>
          <p:cNvGrpSpPr/>
          <p:nvPr/>
        </p:nvGrpSpPr>
        <p:grpSpPr>
          <a:xfrm rot="21174884">
            <a:off x="681425" y="2002806"/>
            <a:ext cx="912899" cy="1030390"/>
            <a:chOff x="2707341" y="1111624"/>
            <a:chExt cx="735106" cy="1273645"/>
          </a:xfrm>
          <a:solidFill>
            <a:srgbClr val="FF0000"/>
          </a:solidFill>
          <a:scene3d>
            <a:camera prst="orthographicFront">
              <a:rot lat="0" lon="0" rev="0"/>
            </a:camera>
            <a:lightRig rig="soft" dir="t">
              <a:rot lat="0" lon="0" rev="0"/>
            </a:lightRig>
          </a:scene3d>
        </p:grpSpPr>
        <p:sp>
          <p:nvSpPr>
            <p:cNvPr id="36" name="Oval 35">
              <a:extLst>
                <a:ext uri="{FF2B5EF4-FFF2-40B4-BE49-F238E27FC236}">
                  <a16:creationId xmlns:a16="http://schemas.microsoft.com/office/drawing/2014/main" id="{B2DCE24B-A380-4DB0-9B8B-6C4ABF8D2ED3}"/>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rapezoid 36">
              <a:extLst>
                <a:ext uri="{FF2B5EF4-FFF2-40B4-BE49-F238E27FC236}">
                  <a16:creationId xmlns:a16="http://schemas.microsoft.com/office/drawing/2014/main" id="{7C39FD2D-5A90-479B-9EDA-F30DDA257E9A}"/>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9" name="Straight Connector 38">
            <a:extLst>
              <a:ext uri="{FF2B5EF4-FFF2-40B4-BE49-F238E27FC236}">
                <a16:creationId xmlns:a16="http://schemas.microsoft.com/office/drawing/2014/main" id="{1967FD58-C7B2-47B0-A0C8-54F6BB29E5F3}"/>
              </a:ext>
            </a:extLst>
          </p:cNvPr>
          <p:cNvCxnSpPr>
            <a:cxnSpLocks/>
          </p:cNvCxnSpPr>
          <p:nvPr/>
        </p:nvCxnSpPr>
        <p:spPr>
          <a:xfrm flipH="1">
            <a:off x="3385109" y="3043314"/>
            <a:ext cx="387621" cy="2863825"/>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9179633-4CE6-4CEE-94DC-EBBCD7843F4E}"/>
              </a:ext>
            </a:extLst>
          </p:cNvPr>
          <p:cNvGrpSpPr/>
          <p:nvPr/>
        </p:nvGrpSpPr>
        <p:grpSpPr>
          <a:xfrm rot="673148">
            <a:off x="3451080" y="2255969"/>
            <a:ext cx="837998" cy="925755"/>
            <a:chOff x="2707341" y="1111624"/>
            <a:chExt cx="735106" cy="1273645"/>
          </a:xfrm>
          <a:solidFill>
            <a:srgbClr val="FE9327"/>
          </a:solidFill>
          <a:scene3d>
            <a:camera prst="orthographicFront">
              <a:rot lat="0" lon="0" rev="0"/>
            </a:camera>
            <a:lightRig rig="soft" dir="t">
              <a:rot lat="0" lon="0" rev="0"/>
            </a:lightRig>
          </a:scene3d>
        </p:grpSpPr>
        <p:sp>
          <p:nvSpPr>
            <p:cNvPr id="41" name="Oval 40">
              <a:extLst>
                <a:ext uri="{FF2B5EF4-FFF2-40B4-BE49-F238E27FC236}">
                  <a16:creationId xmlns:a16="http://schemas.microsoft.com/office/drawing/2014/main" id="{3A47E034-6EAF-4BD8-AB7D-320831D9544F}"/>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rapezoid 41">
              <a:extLst>
                <a:ext uri="{FF2B5EF4-FFF2-40B4-BE49-F238E27FC236}">
                  <a16:creationId xmlns:a16="http://schemas.microsoft.com/office/drawing/2014/main" id="{4C06A3D1-0332-471F-88F2-F4E2F022DA76}"/>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Straight Connector 42">
            <a:extLst>
              <a:ext uri="{FF2B5EF4-FFF2-40B4-BE49-F238E27FC236}">
                <a16:creationId xmlns:a16="http://schemas.microsoft.com/office/drawing/2014/main" id="{256497B5-B05D-4A88-9FCE-98086186BD4F}"/>
              </a:ext>
            </a:extLst>
          </p:cNvPr>
          <p:cNvCxnSpPr>
            <a:cxnSpLocks/>
          </p:cNvCxnSpPr>
          <p:nvPr/>
        </p:nvCxnSpPr>
        <p:spPr>
          <a:xfrm>
            <a:off x="3180015" y="2963245"/>
            <a:ext cx="209808" cy="2943894"/>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44" name="Group 43">
            <a:extLst>
              <a:ext uri="{FF2B5EF4-FFF2-40B4-BE49-F238E27FC236}">
                <a16:creationId xmlns:a16="http://schemas.microsoft.com/office/drawing/2014/main" id="{44E3C7A8-1AC8-4960-88B2-72BA24D07535}"/>
              </a:ext>
            </a:extLst>
          </p:cNvPr>
          <p:cNvGrpSpPr/>
          <p:nvPr/>
        </p:nvGrpSpPr>
        <p:grpSpPr>
          <a:xfrm rot="21146780">
            <a:off x="2695624" y="2131031"/>
            <a:ext cx="837998" cy="925755"/>
            <a:chOff x="2707341" y="1111624"/>
            <a:chExt cx="735106" cy="1273645"/>
          </a:xfrm>
          <a:solidFill>
            <a:srgbClr val="FE9327"/>
          </a:solidFill>
          <a:scene3d>
            <a:camera prst="orthographicFront">
              <a:rot lat="0" lon="0" rev="0"/>
            </a:camera>
            <a:lightRig rig="soft" dir="t">
              <a:rot lat="0" lon="0" rev="0"/>
            </a:lightRig>
          </a:scene3d>
        </p:grpSpPr>
        <p:sp>
          <p:nvSpPr>
            <p:cNvPr id="45" name="Oval 44">
              <a:extLst>
                <a:ext uri="{FF2B5EF4-FFF2-40B4-BE49-F238E27FC236}">
                  <a16:creationId xmlns:a16="http://schemas.microsoft.com/office/drawing/2014/main" id="{54013AD5-7128-4F96-9B23-52F4BD92EDF3}"/>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rapezoid 45">
              <a:extLst>
                <a:ext uri="{FF2B5EF4-FFF2-40B4-BE49-F238E27FC236}">
                  <a16:creationId xmlns:a16="http://schemas.microsoft.com/office/drawing/2014/main" id="{C2CBE686-3B56-4C13-9E65-674E1CD00D44}"/>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5" name="Straight Connector 54">
            <a:extLst>
              <a:ext uri="{FF2B5EF4-FFF2-40B4-BE49-F238E27FC236}">
                <a16:creationId xmlns:a16="http://schemas.microsoft.com/office/drawing/2014/main" id="{35D8392A-0F45-4EC3-8568-E1C63CB87945}"/>
              </a:ext>
            </a:extLst>
          </p:cNvPr>
          <p:cNvCxnSpPr>
            <a:cxnSpLocks/>
          </p:cNvCxnSpPr>
          <p:nvPr/>
        </p:nvCxnSpPr>
        <p:spPr>
          <a:xfrm flipH="1">
            <a:off x="5130667" y="1831396"/>
            <a:ext cx="246768" cy="3374461"/>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32" name="Group 31">
            <a:extLst>
              <a:ext uri="{FF2B5EF4-FFF2-40B4-BE49-F238E27FC236}">
                <a16:creationId xmlns:a16="http://schemas.microsoft.com/office/drawing/2014/main" id="{FF0CDABA-94B6-42EF-84DD-73DB2257ACEE}"/>
              </a:ext>
            </a:extLst>
          </p:cNvPr>
          <p:cNvGrpSpPr/>
          <p:nvPr/>
        </p:nvGrpSpPr>
        <p:grpSpPr>
          <a:xfrm rot="482376">
            <a:off x="5020984" y="872058"/>
            <a:ext cx="837998" cy="925754"/>
            <a:chOff x="2707341" y="1111624"/>
            <a:chExt cx="735106" cy="1273645"/>
          </a:xfrm>
          <a:solidFill>
            <a:srgbClr val="E9D712"/>
          </a:solidFill>
          <a:scene3d>
            <a:camera prst="orthographicFront">
              <a:rot lat="0" lon="0" rev="0"/>
            </a:camera>
            <a:lightRig rig="soft" dir="t">
              <a:rot lat="0" lon="0" rev="0"/>
            </a:lightRig>
          </a:scene3d>
        </p:grpSpPr>
        <p:sp>
          <p:nvSpPr>
            <p:cNvPr id="33" name="Oval 32">
              <a:extLst>
                <a:ext uri="{FF2B5EF4-FFF2-40B4-BE49-F238E27FC236}">
                  <a16:creationId xmlns:a16="http://schemas.microsoft.com/office/drawing/2014/main" id="{02480368-9657-4999-B872-4BFFD46685C2}"/>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rapezoid 37">
              <a:extLst>
                <a:ext uri="{FF2B5EF4-FFF2-40B4-BE49-F238E27FC236}">
                  <a16:creationId xmlns:a16="http://schemas.microsoft.com/office/drawing/2014/main" id="{FDB34C38-BDAD-458C-8CA1-0BAED83A9A9C}"/>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6" name="Straight Connector 55">
            <a:extLst>
              <a:ext uri="{FF2B5EF4-FFF2-40B4-BE49-F238E27FC236}">
                <a16:creationId xmlns:a16="http://schemas.microsoft.com/office/drawing/2014/main" id="{BC6565E1-820A-4F08-BE58-7805EE899F85}"/>
              </a:ext>
            </a:extLst>
          </p:cNvPr>
          <p:cNvCxnSpPr>
            <a:cxnSpLocks/>
          </p:cNvCxnSpPr>
          <p:nvPr/>
        </p:nvCxnSpPr>
        <p:spPr>
          <a:xfrm>
            <a:off x="4922404" y="2497657"/>
            <a:ext cx="211892" cy="2747457"/>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50" name="Group 49">
            <a:extLst>
              <a:ext uri="{FF2B5EF4-FFF2-40B4-BE49-F238E27FC236}">
                <a16:creationId xmlns:a16="http://schemas.microsoft.com/office/drawing/2014/main" id="{8FB0A3DA-47A2-430F-B594-33B96DAD119C}"/>
              </a:ext>
            </a:extLst>
          </p:cNvPr>
          <p:cNvGrpSpPr/>
          <p:nvPr/>
        </p:nvGrpSpPr>
        <p:grpSpPr>
          <a:xfrm rot="19990332">
            <a:off x="4293946" y="1620194"/>
            <a:ext cx="837998" cy="925755"/>
            <a:chOff x="2707341" y="1111624"/>
            <a:chExt cx="735106" cy="1273645"/>
          </a:xfrm>
          <a:solidFill>
            <a:srgbClr val="E9D712"/>
          </a:solidFill>
          <a:scene3d>
            <a:camera prst="orthographicFront">
              <a:rot lat="0" lon="0" rev="0"/>
            </a:camera>
            <a:lightRig rig="soft" dir="t">
              <a:rot lat="0" lon="0" rev="0"/>
            </a:lightRig>
          </a:scene3d>
        </p:grpSpPr>
        <p:sp>
          <p:nvSpPr>
            <p:cNvPr id="53" name="Oval 52">
              <a:extLst>
                <a:ext uri="{FF2B5EF4-FFF2-40B4-BE49-F238E27FC236}">
                  <a16:creationId xmlns:a16="http://schemas.microsoft.com/office/drawing/2014/main" id="{839D20D4-9018-431C-B69E-1338E5ABEEDC}"/>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rapezoid 53">
              <a:extLst>
                <a:ext uri="{FF2B5EF4-FFF2-40B4-BE49-F238E27FC236}">
                  <a16:creationId xmlns:a16="http://schemas.microsoft.com/office/drawing/2014/main" id="{AA84F5DC-6CFC-422B-B1D5-C0D45CE6A33F}"/>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7" name="Straight Connector 56">
            <a:extLst>
              <a:ext uri="{FF2B5EF4-FFF2-40B4-BE49-F238E27FC236}">
                <a16:creationId xmlns:a16="http://schemas.microsoft.com/office/drawing/2014/main" id="{8D82BA6A-7DDF-4C38-96EA-82FB221C8523}"/>
              </a:ext>
            </a:extLst>
          </p:cNvPr>
          <p:cNvCxnSpPr>
            <a:cxnSpLocks/>
          </p:cNvCxnSpPr>
          <p:nvPr/>
        </p:nvCxnSpPr>
        <p:spPr>
          <a:xfrm flipH="1">
            <a:off x="5138873" y="3157430"/>
            <a:ext cx="634624" cy="2048427"/>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47" name="Group 46">
            <a:extLst>
              <a:ext uri="{FF2B5EF4-FFF2-40B4-BE49-F238E27FC236}">
                <a16:creationId xmlns:a16="http://schemas.microsoft.com/office/drawing/2014/main" id="{0592FAA0-F89D-49E4-9ED2-246A845867F6}"/>
              </a:ext>
            </a:extLst>
          </p:cNvPr>
          <p:cNvGrpSpPr/>
          <p:nvPr/>
        </p:nvGrpSpPr>
        <p:grpSpPr>
          <a:xfrm rot="1512181">
            <a:off x="5524980" y="2413201"/>
            <a:ext cx="837998" cy="925755"/>
            <a:chOff x="2707341" y="1111624"/>
            <a:chExt cx="735106" cy="1273645"/>
          </a:xfrm>
          <a:solidFill>
            <a:srgbClr val="E9D712"/>
          </a:solidFill>
          <a:scene3d>
            <a:camera prst="orthographicFront">
              <a:rot lat="0" lon="0" rev="0"/>
            </a:camera>
            <a:lightRig rig="soft" dir="t">
              <a:rot lat="0" lon="0" rev="0"/>
            </a:lightRig>
          </a:scene3d>
        </p:grpSpPr>
        <p:sp>
          <p:nvSpPr>
            <p:cNvPr id="48" name="Oval 47">
              <a:extLst>
                <a:ext uri="{FF2B5EF4-FFF2-40B4-BE49-F238E27FC236}">
                  <a16:creationId xmlns:a16="http://schemas.microsoft.com/office/drawing/2014/main" id="{367FA7AD-1B8A-407D-88DC-D4939AC29F9D}"/>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rapezoid 48">
              <a:extLst>
                <a:ext uri="{FF2B5EF4-FFF2-40B4-BE49-F238E27FC236}">
                  <a16:creationId xmlns:a16="http://schemas.microsoft.com/office/drawing/2014/main" id="{13C7DEF0-C535-4B5A-8AE8-EE23941379CB}"/>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0" name="Straight Connector 59">
            <a:extLst>
              <a:ext uri="{FF2B5EF4-FFF2-40B4-BE49-F238E27FC236}">
                <a16:creationId xmlns:a16="http://schemas.microsoft.com/office/drawing/2014/main" id="{27E58862-98D0-4A0F-810D-F48E7C0B52ED}"/>
              </a:ext>
            </a:extLst>
          </p:cNvPr>
          <p:cNvCxnSpPr>
            <a:cxnSpLocks/>
          </p:cNvCxnSpPr>
          <p:nvPr/>
        </p:nvCxnSpPr>
        <p:spPr>
          <a:xfrm flipH="1">
            <a:off x="7173931" y="1389455"/>
            <a:ext cx="273021" cy="3283834"/>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61" name="Group 60">
            <a:extLst>
              <a:ext uri="{FF2B5EF4-FFF2-40B4-BE49-F238E27FC236}">
                <a16:creationId xmlns:a16="http://schemas.microsoft.com/office/drawing/2014/main" id="{0EF08DF4-B07C-43C9-B178-2A42D17FCE78}"/>
              </a:ext>
            </a:extLst>
          </p:cNvPr>
          <p:cNvGrpSpPr/>
          <p:nvPr/>
        </p:nvGrpSpPr>
        <p:grpSpPr>
          <a:xfrm rot="482376">
            <a:off x="7090503" y="430117"/>
            <a:ext cx="837998" cy="925754"/>
            <a:chOff x="2707341" y="1111624"/>
            <a:chExt cx="735106" cy="1273645"/>
          </a:xfrm>
          <a:solidFill>
            <a:srgbClr val="41D000"/>
          </a:solidFill>
          <a:scene3d>
            <a:camera prst="orthographicFront">
              <a:rot lat="0" lon="0" rev="0"/>
            </a:camera>
            <a:lightRig rig="soft" dir="t">
              <a:rot lat="0" lon="0" rev="0"/>
            </a:lightRig>
          </a:scene3d>
        </p:grpSpPr>
        <p:sp>
          <p:nvSpPr>
            <p:cNvPr id="62" name="Oval 61">
              <a:extLst>
                <a:ext uri="{FF2B5EF4-FFF2-40B4-BE49-F238E27FC236}">
                  <a16:creationId xmlns:a16="http://schemas.microsoft.com/office/drawing/2014/main" id="{E22D4A33-894C-4BD6-859B-C3CA77CEA045}"/>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rapezoid 62">
              <a:extLst>
                <a:ext uri="{FF2B5EF4-FFF2-40B4-BE49-F238E27FC236}">
                  <a16:creationId xmlns:a16="http://schemas.microsoft.com/office/drawing/2014/main" id="{FBB3E18D-AE09-4F39-9BA9-0A422529D1FC}"/>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4" name="Straight Connector 63">
            <a:extLst>
              <a:ext uri="{FF2B5EF4-FFF2-40B4-BE49-F238E27FC236}">
                <a16:creationId xmlns:a16="http://schemas.microsoft.com/office/drawing/2014/main" id="{27ADA8B0-69EE-41CE-8E92-A628D1B6B52D}"/>
              </a:ext>
            </a:extLst>
          </p:cNvPr>
          <p:cNvCxnSpPr>
            <a:cxnSpLocks/>
          </p:cNvCxnSpPr>
          <p:nvPr/>
        </p:nvCxnSpPr>
        <p:spPr>
          <a:xfrm>
            <a:off x="7017667" y="2065577"/>
            <a:ext cx="164884" cy="2603351"/>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65" name="Group 64">
            <a:extLst>
              <a:ext uri="{FF2B5EF4-FFF2-40B4-BE49-F238E27FC236}">
                <a16:creationId xmlns:a16="http://schemas.microsoft.com/office/drawing/2014/main" id="{3BCB6967-6BB9-4942-BCAA-9AC4EF4498D3}"/>
              </a:ext>
            </a:extLst>
          </p:cNvPr>
          <p:cNvGrpSpPr/>
          <p:nvPr/>
        </p:nvGrpSpPr>
        <p:grpSpPr>
          <a:xfrm rot="19990332">
            <a:off x="6363465" y="1178253"/>
            <a:ext cx="837998" cy="925755"/>
            <a:chOff x="2707341" y="1111624"/>
            <a:chExt cx="735106" cy="1273645"/>
          </a:xfrm>
          <a:solidFill>
            <a:srgbClr val="41D000"/>
          </a:solidFill>
          <a:scene3d>
            <a:camera prst="orthographicFront">
              <a:rot lat="0" lon="0" rev="0"/>
            </a:camera>
            <a:lightRig rig="soft" dir="t">
              <a:rot lat="0" lon="0" rev="0"/>
            </a:lightRig>
          </a:scene3d>
        </p:grpSpPr>
        <p:sp>
          <p:nvSpPr>
            <p:cNvPr id="66" name="Oval 65">
              <a:extLst>
                <a:ext uri="{FF2B5EF4-FFF2-40B4-BE49-F238E27FC236}">
                  <a16:creationId xmlns:a16="http://schemas.microsoft.com/office/drawing/2014/main" id="{F74928AD-C066-4A6A-B48C-164113D11979}"/>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rapezoid 66">
              <a:extLst>
                <a:ext uri="{FF2B5EF4-FFF2-40B4-BE49-F238E27FC236}">
                  <a16:creationId xmlns:a16="http://schemas.microsoft.com/office/drawing/2014/main" id="{326D7CF8-542C-4DF4-B4FE-DBAD64246153}"/>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1" name="Straight Connector 70">
            <a:extLst>
              <a:ext uri="{FF2B5EF4-FFF2-40B4-BE49-F238E27FC236}">
                <a16:creationId xmlns:a16="http://schemas.microsoft.com/office/drawing/2014/main" id="{30EAE337-F7E2-49BE-A87F-C853F4A601B1}"/>
              </a:ext>
            </a:extLst>
          </p:cNvPr>
          <p:cNvCxnSpPr>
            <a:cxnSpLocks/>
          </p:cNvCxnSpPr>
          <p:nvPr/>
        </p:nvCxnSpPr>
        <p:spPr>
          <a:xfrm flipH="1">
            <a:off x="7161665" y="1469975"/>
            <a:ext cx="1101600" cy="3192965"/>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72" name="Group 71">
            <a:extLst>
              <a:ext uri="{FF2B5EF4-FFF2-40B4-BE49-F238E27FC236}">
                <a16:creationId xmlns:a16="http://schemas.microsoft.com/office/drawing/2014/main" id="{E042C93A-7460-4EDF-B9FE-945AF72B864B}"/>
              </a:ext>
            </a:extLst>
          </p:cNvPr>
          <p:cNvGrpSpPr/>
          <p:nvPr/>
        </p:nvGrpSpPr>
        <p:grpSpPr>
          <a:xfrm rot="21118653">
            <a:off x="7749574" y="667294"/>
            <a:ext cx="837998" cy="925754"/>
            <a:chOff x="2707341" y="1111624"/>
            <a:chExt cx="735106" cy="1273645"/>
          </a:xfrm>
          <a:solidFill>
            <a:srgbClr val="41D000"/>
          </a:solidFill>
          <a:scene3d>
            <a:camera prst="orthographicFront">
              <a:rot lat="0" lon="0" rev="0"/>
            </a:camera>
            <a:lightRig rig="soft" dir="t">
              <a:rot lat="0" lon="0" rev="0"/>
            </a:lightRig>
          </a:scene3d>
        </p:grpSpPr>
        <p:sp>
          <p:nvSpPr>
            <p:cNvPr id="73" name="Oval 72">
              <a:extLst>
                <a:ext uri="{FF2B5EF4-FFF2-40B4-BE49-F238E27FC236}">
                  <a16:creationId xmlns:a16="http://schemas.microsoft.com/office/drawing/2014/main" id="{040FD6ED-8AD5-4D62-BD8E-5EC82E2D1F40}"/>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rapezoid 73">
              <a:extLst>
                <a:ext uri="{FF2B5EF4-FFF2-40B4-BE49-F238E27FC236}">
                  <a16:creationId xmlns:a16="http://schemas.microsoft.com/office/drawing/2014/main" id="{B6F66764-8CF7-4BAB-BF52-1EBA9E267661}"/>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5" name="Straight Connector 74">
            <a:extLst>
              <a:ext uri="{FF2B5EF4-FFF2-40B4-BE49-F238E27FC236}">
                <a16:creationId xmlns:a16="http://schemas.microsoft.com/office/drawing/2014/main" id="{35909CCF-BC72-4FBB-A28D-2A9137C8AB40}"/>
              </a:ext>
            </a:extLst>
          </p:cNvPr>
          <p:cNvCxnSpPr>
            <a:cxnSpLocks/>
            <a:stCxn id="70" idx="2"/>
          </p:cNvCxnSpPr>
          <p:nvPr/>
        </p:nvCxnSpPr>
        <p:spPr>
          <a:xfrm flipH="1">
            <a:off x="7190082" y="2297104"/>
            <a:ext cx="383115" cy="2365836"/>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68" name="Group 67">
            <a:extLst>
              <a:ext uri="{FF2B5EF4-FFF2-40B4-BE49-F238E27FC236}">
                <a16:creationId xmlns:a16="http://schemas.microsoft.com/office/drawing/2014/main" id="{7D66928B-2C5B-4B33-A29A-819329C58A9E}"/>
              </a:ext>
            </a:extLst>
          </p:cNvPr>
          <p:cNvGrpSpPr/>
          <p:nvPr/>
        </p:nvGrpSpPr>
        <p:grpSpPr>
          <a:xfrm rot="1512181">
            <a:off x="7349934" y="1414767"/>
            <a:ext cx="837998" cy="925755"/>
            <a:chOff x="2707341" y="1111624"/>
            <a:chExt cx="735106" cy="1273645"/>
          </a:xfrm>
          <a:solidFill>
            <a:srgbClr val="41D000"/>
          </a:solidFill>
          <a:scene3d>
            <a:camera prst="orthographicFront">
              <a:rot lat="0" lon="0" rev="0"/>
            </a:camera>
            <a:lightRig rig="soft" dir="t">
              <a:rot lat="0" lon="0" rev="0"/>
            </a:lightRig>
          </a:scene3d>
        </p:grpSpPr>
        <p:sp>
          <p:nvSpPr>
            <p:cNvPr id="69" name="Oval 68">
              <a:extLst>
                <a:ext uri="{FF2B5EF4-FFF2-40B4-BE49-F238E27FC236}">
                  <a16:creationId xmlns:a16="http://schemas.microsoft.com/office/drawing/2014/main" id="{4355B3CC-9142-4BD1-9F84-5D629EC03B46}"/>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Trapezoid 69">
              <a:extLst>
                <a:ext uri="{FF2B5EF4-FFF2-40B4-BE49-F238E27FC236}">
                  <a16:creationId xmlns:a16="http://schemas.microsoft.com/office/drawing/2014/main" id="{7DE11E33-73B7-4CB5-B4D8-61590A91D5AB}"/>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9" name="Rectangle: Rounded Corners 58">
            <a:extLst>
              <a:ext uri="{FF2B5EF4-FFF2-40B4-BE49-F238E27FC236}">
                <a16:creationId xmlns:a16="http://schemas.microsoft.com/office/drawing/2014/main" id="{AAA5D601-345F-41D9-A422-BE4323B39ADB}"/>
              </a:ext>
            </a:extLst>
          </p:cNvPr>
          <p:cNvSpPr/>
          <p:nvPr/>
        </p:nvSpPr>
        <p:spPr>
          <a:xfrm>
            <a:off x="111484" y="240149"/>
            <a:ext cx="4829934" cy="11456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There are ___ balloons.</a:t>
            </a:r>
          </a:p>
        </p:txBody>
      </p:sp>
      <p:cxnSp>
        <p:nvCxnSpPr>
          <p:cNvPr id="93" name="Straight Connector 92">
            <a:extLst>
              <a:ext uri="{FF2B5EF4-FFF2-40B4-BE49-F238E27FC236}">
                <a16:creationId xmlns:a16="http://schemas.microsoft.com/office/drawing/2014/main" id="{EA70A6B3-1603-44BC-B7AA-2341EC4EE9A2}"/>
              </a:ext>
            </a:extLst>
          </p:cNvPr>
          <p:cNvCxnSpPr>
            <a:cxnSpLocks/>
          </p:cNvCxnSpPr>
          <p:nvPr/>
        </p:nvCxnSpPr>
        <p:spPr>
          <a:xfrm flipH="1">
            <a:off x="9945341" y="1640306"/>
            <a:ext cx="1451881" cy="1940129"/>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1FB0B7B1-91EE-44A6-BDF1-E736476E43B2}"/>
              </a:ext>
            </a:extLst>
          </p:cNvPr>
          <p:cNvCxnSpPr>
            <a:cxnSpLocks/>
          </p:cNvCxnSpPr>
          <p:nvPr/>
        </p:nvCxnSpPr>
        <p:spPr>
          <a:xfrm flipH="1">
            <a:off x="9956919" y="3183972"/>
            <a:ext cx="1090149" cy="393603"/>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2AE27C8F-2E11-431F-9698-58B59E23D307}"/>
              </a:ext>
            </a:extLst>
          </p:cNvPr>
          <p:cNvCxnSpPr>
            <a:cxnSpLocks/>
            <a:stCxn id="85" idx="2"/>
          </p:cNvCxnSpPr>
          <p:nvPr/>
        </p:nvCxnSpPr>
        <p:spPr>
          <a:xfrm flipH="1">
            <a:off x="9945341" y="2331744"/>
            <a:ext cx="1276646" cy="1248691"/>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B8ADB76C-F0F2-4EE7-8B74-7E73ECE7885F}"/>
              </a:ext>
            </a:extLst>
          </p:cNvPr>
          <p:cNvCxnSpPr>
            <a:cxnSpLocks/>
          </p:cNvCxnSpPr>
          <p:nvPr/>
        </p:nvCxnSpPr>
        <p:spPr>
          <a:xfrm flipH="1">
            <a:off x="9956919" y="2725001"/>
            <a:ext cx="336413" cy="863492"/>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77" name="Group 76">
            <a:extLst>
              <a:ext uri="{FF2B5EF4-FFF2-40B4-BE49-F238E27FC236}">
                <a16:creationId xmlns:a16="http://schemas.microsoft.com/office/drawing/2014/main" id="{375ED090-5A68-4BDD-B1CD-75888C065A13}"/>
              </a:ext>
            </a:extLst>
          </p:cNvPr>
          <p:cNvGrpSpPr/>
          <p:nvPr/>
        </p:nvGrpSpPr>
        <p:grpSpPr>
          <a:xfrm rot="482376">
            <a:off x="10521267" y="1363615"/>
            <a:ext cx="837998" cy="925754"/>
            <a:chOff x="2707341" y="1111624"/>
            <a:chExt cx="735106" cy="1273645"/>
          </a:xfrm>
          <a:solidFill>
            <a:srgbClr val="2EBCD8"/>
          </a:solidFill>
          <a:scene3d>
            <a:camera prst="orthographicFront">
              <a:rot lat="0" lon="0" rev="0"/>
            </a:camera>
            <a:lightRig rig="soft" dir="t">
              <a:rot lat="0" lon="0" rev="0"/>
            </a:lightRig>
          </a:scene3d>
        </p:grpSpPr>
        <p:sp>
          <p:nvSpPr>
            <p:cNvPr id="78" name="Oval 77">
              <a:extLst>
                <a:ext uri="{FF2B5EF4-FFF2-40B4-BE49-F238E27FC236}">
                  <a16:creationId xmlns:a16="http://schemas.microsoft.com/office/drawing/2014/main" id="{234E3756-9191-4811-B02C-7DD70D96A594}"/>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rapezoid 78">
              <a:extLst>
                <a:ext uri="{FF2B5EF4-FFF2-40B4-BE49-F238E27FC236}">
                  <a16:creationId xmlns:a16="http://schemas.microsoft.com/office/drawing/2014/main" id="{E420107D-4620-42BE-9481-112B599DE622}"/>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0" name="Group 79">
            <a:extLst>
              <a:ext uri="{FF2B5EF4-FFF2-40B4-BE49-F238E27FC236}">
                <a16:creationId xmlns:a16="http://schemas.microsoft.com/office/drawing/2014/main" id="{D183F5AC-BE76-4551-B7F9-9C6C111C91AD}"/>
              </a:ext>
            </a:extLst>
          </p:cNvPr>
          <p:cNvGrpSpPr/>
          <p:nvPr/>
        </p:nvGrpSpPr>
        <p:grpSpPr>
          <a:xfrm rot="21366459">
            <a:off x="9815024" y="1843651"/>
            <a:ext cx="837998" cy="925755"/>
            <a:chOff x="2707341" y="1111624"/>
            <a:chExt cx="735106" cy="1273645"/>
          </a:xfrm>
          <a:solidFill>
            <a:srgbClr val="2EBCD8"/>
          </a:solidFill>
          <a:scene3d>
            <a:camera prst="orthographicFront">
              <a:rot lat="0" lon="0" rev="0"/>
            </a:camera>
            <a:lightRig rig="soft" dir="t">
              <a:rot lat="0" lon="0" rev="0"/>
            </a:lightRig>
          </a:scene3d>
        </p:grpSpPr>
        <p:sp>
          <p:nvSpPr>
            <p:cNvPr id="81" name="Oval 80">
              <a:extLst>
                <a:ext uri="{FF2B5EF4-FFF2-40B4-BE49-F238E27FC236}">
                  <a16:creationId xmlns:a16="http://schemas.microsoft.com/office/drawing/2014/main" id="{10F28A26-EC9C-42E7-B206-5CFD9CC76B04}"/>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rapezoid 81">
              <a:extLst>
                <a:ext uri="{FF2B5EF4-FFF2-40B4-BE49-F238E27FC236}">
                  <a16:creationId xmlns:a16="http://schemas.microsoft.com/office/drawing/2014/main" id="{3414E8BA-D5BF-49BF-9705-6D196F5D6B58}"/>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3" name="Group 82">
            <a:extLst>
              <a:ext uri="{FF2B5EF4-FFF2-40B4-BE49-F238E27FC236}">
                <a16:creationId xmlns:a16="http://schemas.microsoft.com/office/drawing/2014/main" id="{5EE27DBC-B73D-484B-B2D4-14309A2B42E0}"/>
              </a:ext>
            </a:extLst>
          </p:cNvPr>
          <p:cNvGrpSpPr/>
          <p:nvPr/>
        </p:nvGrpSpPr>
        <p:grpSpPr>
          <a:xfrm rot="3287809">
            <a:off x="11180338" y="1600792"/>
            <a:ext cx="837998" cy="925754"/>
            <a:chOff x="2707341" y="1111624"/>
            <a:chExt cx="735106" cy="1273645"/>
          </a:xfrm>
          <a:solidFill>
            <a:srgbClr val="2EBCD8"/>
          </a:solidFill>
          <a:scene3d>
            <a:camera prst="orthographicFront">
              <a:rot lat="0" lon="0" rev="0"/>
            </a:camera>
            <a:lightRig rig="soft" dir="t">
              <a:rot lat="0" lon="0" rev="0"/>
            </a:lightRig>
          </a:scene3d>
        </p:grpSpPr>
        <p:sp>
          <p:nvSpPr>
            <p:cNvPr id="84" name="Oval 83">
              <a:extLst>
                <a:ext uri="{FF2B5EF4-FFF2-40B4-BE49-F238E27FC236}">
                  <a16:creationId xmlns:a16="http://schemas.microsoft.com/office/drawing/2014/main" id="{5B72BD31-B603-4AF3-A4A7-3F861D87895B}"/>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rapezoid 84">
              <a:extLst>
                <a:ext uri="{FF2B5EF4-FFF2-40B4-BE49-F238E27FC236}">
                  <a16:creationId xmlns:a16="http://schemas.microsoft.com/office/drawing/2014/main" id="{A04FD688-36A3-411E-945F-36B65E1B1540}"/>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6" name="Group 85">
            <a:extLst>
              <a:ext uri="{FF2B5EF4-FFF2-40B4-BE49-F238E27FC236}">
                <a16:creationId xmlns:a16="http://schemas.microsoft.com/office/drawing/2014/main" id="{16BE00BD-7919-4CD1-925E-6929ECE787F7}"/>
              </a:ext>
            </a:extLst>
          </p:cNvPr>
          <p:cNvGrpSpPr/>
          <p:nvPr/>
        </p:nvGrpSpPr>
        <p:grpSpPr>
          <a:xfrm rot="1512181">
            <a:off x="10780698" y="2348265"/>
            <a:ext cx="837998" cy="925755"/>
            <a:chOff x="2707341" y="1111624"/>
            <a:chExt cx="735106" cy="1273645"/>
          </a:xfrm>
          <a:solidFill>
            <a:srgbClr val="2EBCD8"/>
          </a:solidFill>
          <a:scene3d>
            <a:camera prst="orthographicFront">
              <a:rot lat="0" lon="0" rev="0"/>
            </a:camera>
            <a:lightRig rig="soft" dir="t">
              <a:rot lat="0" lon="0" rev="0"/>
            </a:lightRig>
          </a:scene3d>
        </p:grpSpPr>
        <p:sp>
          <p:nvSpPr>
            <p:cNvPr id="87" name="Oval 86">
              <a:extLst>
                <a:ext uri="{FF2B5EF4-FFF2-40B4-BE49-F238E27FC236}">
                  <a16:creationId xmlns:a16="http://schemas.microsoft.com/office/drawing/2014/main" id="{4522A4EC-D937-45E7-8D35-5CCCC5C97F23}"/>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Trapezoid 87">
              <a:extLst>
                <a:ext uri="{FF2B5EF4-FFF2-40B4-BE49-F238E27FC236}">
                  <a16:creationId xmlns:a16="http://schemas.microsoft.com/office/drawing/2014/main" id="{848D8D2F-13F0-41DB-B356-02F91DC5BEA0}"/>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95" name="Straight Connector 94">
            <a:extLst>
              <a:ext uri="{FF2B5EF4-FFF2-40B4-BE49-F238E27FC236}">
                <a16:creationId xmlns:a16="http://schemas.microsoft.com/office/drawing/2014/main" id="{F1E0886F-7C49-49F9-8A48-E9CB0B3A972A}"/>
              </a:ext>
            </a:extLst>
          </p:cNvPr>
          <p:cNvCxnSpPr>
            <a:cxnSpLocks/>
            <a:stCxn id="92" idx="2"/>
          </p:cNvCxnSpPr>
          <p:nvPr/>
        </p:nvCxnSpPr>
        <p:spPr>
          <a:xfrm flipH="1">
            <a:off x="9956919" y="1631207"/>
            <a:ext cx="1446782" cy="1933128"/>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grpSp>
        <p:nvGrpSpPr>
          <p:cNvPr id="90" name="Group 89">
            <a:extLst>
              <a:ext uri="{FF2B5EF4-FFF2-40B4-BE49-F238E27FC236}">
                <a16:creationId xmlns:a16="http://schemas.microsoft.com/office/drawing/2014/main" id="{6D8543C8-6CCA-4C1E-B922-C5CDDAFFD5AF}"/>
              </a:ext>
            </a:extLst>
          </p:cNvPr>
          <p:cNvGrpSpPr/>
          <p:nvPr/>
        </p:nvGrpSpPr>
        <p:grpSpPr>
          <a:xfrm rot="1512181">
            <a:off x="11180438" y="748870"/>
            <a:ext cx="837998" cy="925755"/>
            <a:chOff x="2707341" y="1111624"/>
            <a:chExt cx="735106" cy="1273645"/>
          </a:xfrm>
          <a:solidFill>
            <a:srgbClr val="2EBCD8"/>
          </a:solidFill>
          <a:scene3d>
            <a:camera prst="orthographicFront">
              <a:rot lat="0" lon="0" rev="0"/>
            </a:camera>
            <a:lightRig rig="soft" dir="t">
              <a:rot lat="0" lon="0" rev="0"/>
            </a:lightRig>
          </a:scene3d>
        </p:grpSpPr>
        <p:sp>
          <p:nvSpPr>
            <p:cNvPr id="91" name="Oval 90">
              <a:extLst>
                <a:ext uri="{FF2B5EF4-FFF2-40B4-BE49-F238E27FC236}">
                  <a16:creationId xmlns:a16="http://schemas.microsoft.com/office/drawing/2014/main" id="{03C2AEBF-4ED5-4CEE-AA1C-A7C0CB30B7D4}"/>
                </a:ext>
              </a:extLst>
            </p:cNvPr>
            <p:cNvSpPr/>
            <p:nvPr/>
          </p:nvSpPr>
          <p:spPr>
            <a:xfrm>
              <a:off x="2707341" y="1111624"/>
              <a:ext cx="735106" cy="1093694"/>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Trapezoid 91">
              <a:extLst>
                <a:ext uri="{FF2B5EF4-FFF2-40B4-BE49-F238E27FC236}">
                  <a16:creationId xmlns:a16="http://schemas.microsoft.com/office/drawing/2014/main" id="{F7DB3071-346E-4ABE-AF04-32B114BE50A8}"/>
                </a:ext>
              </a:extLst>
            </p:cNvPr>
            <p:cNvSpPr/>
            <p:nvPr/>
          </p:nvSpPr>
          <p:spPr>
            <a:xfrm>
              <a:off x="2952376" y="2025364"/>
              <a:ext cx="247692" cy="359905"/>
            </a:xfrm>
            <a:prstGeom prst="trapezoid">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a:extLst>
              <a:ext uri="{FF2B5EF4-FFF2-40B4-BE49-F238E27FC236}">
                <a16:creationId xmlns:a16="http://schemas.microsoft.com/office/drawing/2014/main" id="{E18CEBC7-4335-462E-8B6E-9F27E8B680CA}"/>
              </a:ext>
            </a:extLst>
          </p:cNvPr>
          <p:cNvPicPr>
            <a:picLocks noChangeAspect="1"/>
          </p:cNvPicPr>
          <p:nvPr/>
        </p:nvPicPr>
        <p:blipFill>
          <a:blip r:embed="rId4"/>
          <a:stretch>
            <a:fillRect/>
          </a:stretch>
        </p:blipFill>
        <p:spPr>
          <a:xfrm>
            <a:off x="2332403" y="508378"/>
            <a:ext cx="392840" cy="446037"/>
          </a:xfrm>
          <a:prstGeom prst="rect">
            <a:avLst/>
          </a:prstGeom>
        </p:spPr>
      </p:pic>
      <p:grpSp>
        <p:nvGrpSpPr>
          <p:cNvPr id="14" name="Group 13">
            <a:extLst>
              <a:ext uri="{FF2B5EF4-FFF2-40B4-BE49-F238E27FC236}">
                <a16:creationId xmlns:a16="http://schemas.microsoft.com/office/drawing/2014/main" id="{34B4253D-F015-45D6-8A3F-A5D3DFACFF2A}"/>
              </a:ext>
            </a:extLst>
          </p:cNvPr>
          <p:cNvGrpSpPr/>
          <p:nvPr/>
        </p:nvGrpSpPr>
        <p:grpSpPr>
          <a:xfrm>
            <a:off x="192148" y="-27911"/>
            <a:ext cx="12458584" cy="3608346"/>
            <a:chOff x="192148" y="-27911"/>
            <a:chExt cx="12458584" cy="3608346"/>
          </a:xfrm>
        </p:grpSpPr>
        <p:grpSp>
          <p:nvGrpSpPr>
            <p:cNvPr id="21" name="Group 20">
              <a:extLst>
                <a:ext uri="{FF2B5EF4-FFF2-40B4-BE49-F238E27FC236}">
                  <a16:creationId xmlns:a16="http://schemas.microsoft.com/office/drawing/2014/main" id="{771D340B-8C37-41FE-8960-C1BE7161959F}"/>
                </a:ext>
              </a:extLst>
            </p:cNvPr>
            <p:cNvGrpSpPr/>
            <p:nvPr/>
          </p:nvGrpSpPr>
          <p:grpSpPr>
            <a:xfrm>
              <a:off x="192148" y="-27911"/>
              <a:ext cx="9573539" cy="3608346"/>
              <a:chOff x="-166967" y="125054"/>
              <a:chExt cx="9573539" cy="3608346"/>
            </a:xfrm>
          </p:grpSpPr>
          <p:sp>
            <p:nvSpPr>
              <p:cNvPr id="58" name="Cloud 57">
                <a:extLst>
                  <a:ext uri="{FF2B5EF4-FFF2-40B4-BE49-F238E27FC236}">
                    <a16:creationId xmlns:a16="http://schemas.microsoft.com/office/drawing/2014/main" id="{9E1CCF24-CC31-40AF-A519-1F72B5C20369}"/>
                  </a:ext>
                </a:extLst>
              </p:cNvPr>
              <p:cNvSpPr/>
              <p:nvPr/>
            </p:nvSpPr>
            <p:spPr>
              <a:xfrm>
                <a:off x="-166967" y="1551888"/>
                <a:ext cx="2781363" cy="1889404"/>
              </a:xfrm>
              <a:prstGeom prst="cloud">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Cloud 75">
                <a:extLst>
                  <a:ext uri="{FF2B5EF4-FFF2-40B4-BE49-F238E27FC236}">
                    <a16:creationId xmlns:a16="http://schemas.microsoft.com/office/drawing/2014/main" id="{AE6FE5EC-517D-4D20-85A1-6A4F83D156DC}"/>
                  </a:ext>
                </a:extLst>
              </p:cNvPr>
              <p:cNvSpPr/>
              <p:nvPr/>
            </p:nvSpPr>
            <p:spPr>
              <a:xfrm rot="1182430">
                <a:off x="6212112" y="125054"/>
                <a:ext cx="3194460" cy="2492450"/>
              </a:xfrm>
              <a:prstGeom prst="cloud">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Cloud 50">
                <a:extLst>
                  <a:ext uri="{FF2B5EF4-FFF2-40B4-BE49-F238E27FC236}">
                    <a16:creationId xmlns:a16="http://schemas.microsoft.com/office/drawing/2014/main" id="{A0489A58-F72E-49CC-A42F-646E3D2D4622}"/>
                  </a:ext>
                </a:extLst>
              </p:cNvPr>
              <p:cNvSpPr/>
              <p:nvPr/>
            </p:nvSpPr>
            <p:spPr>
              <a:xfrm>
                <a:off x="1182291" y="1415992"/>
                <a:ext cx="3339769" cy="2317408"/>
              </a:xfrm>
              <a:prstGeom prst="cloud">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Cloud 51">
                <a:extLst>
                  <a:ext uri="{FF2B5EF4-FFF2-40B4-BE49-F238E27FC236}">
                    <a16:creationId xmlns:a16="http://schemas.microsoft.com/office/drawing/2014/main" id="{B6B9182B-AB8D-41C3-A08D-B8422534D7CA}"/>
                  </a:ext>
                </a:extLst>
              </p:cNvPr>
              <p:cNvSpPr/>
              <p:nvPr/>
            </p:nvSpPr>
            <p:spPr>
              <a:xfrm rot="9919805">
                <a:off x="3391531" y="542168"/>
                <a:ext cx="3940514" cy="3032711"/>
              </a:xfrm>
              <a:prstGeom prst="cloud">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9" name="Cloud 88">
              <a:extLst>
                <a:ext uri="{FF2B5EF4-FFF2-40B4-BE49-F238E27FC236}">
                  <a16:creationId xmlns:a16="http://schemas.microsoft.com/office/drawing/2014/main" id="{B3545D34-0812-4ED8-9F7D-327D718CEAA7}"/>
                </a:ext>
              </a:extLst>
            </p:cNvPr>
            <p:cNvSpPr/>
            <p:nvPr/>
          </p:nvSpPr>
          <p:spPr>
            <a:xfrm rot="20324277">
              <a:off x="9257896" y="625093"/>
              <a:ext cx="3392836" cy="2765476"/>
            </a:xfrm>
            <a:prstGeom prst="cloud">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Speech Bubble: Oval 33">
            <a:extLst>
              <a:ext uri="{FF2B5EF4-FFF2-40B4-BE49-F238E27FC236}">
                <a16:creationId xmlns:a16="http://schemas.microsoft.com/office/drawing/2014/main" id="{7855048F-6C31-4773-B8D1-741EFB400EA8}"/>
              </a:ext>
            </a:extLst>
          </p:cNvPr>
          <p:cNvSpPr/>
          <p:nvPr/>
        </p:nvSpPr>
        <p:spPr>
          <a:xfrm>
            <a:off x="8759227" y="15573"/>
            <a:ext cx="3029989" cy="1373882"/>
          </a:xfrm>
          <a:prstGeom prst="wedgeEllipseCallout">
            <a:avLst>
              <a:gd name="adj1" fmla="val -19727"/>
              <a:gd name="adj2" fmla="val 11904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How many balloons</a:t>
            </a:r>
            <a:r>
              <a:rPr lang="en-GB" sz="2800" dirty="0">
                <a:solidFill>
                  <a:schemeClr val="accent4"/>
                </a:solidFill>
                <a:latin typeface="Myriad Pro"/>
              </a:rPr>
              <a:t>?</a:t>
            </a:r>
          </a:p>
        </p:txBody>
      </p:sp>
      <p:sp>
        <p:nvSpPr>
          <p:cNvPr id="98" name="Oval 97">
            <a:extLst>
              <a:ext uri="{FF2B5EF4-FFF2-40B4-BE49-F238E27FC236}">
                <a16:creationId xmlns:a16="http://schemas.microsoft.com/office/drawing/2014/main" id="{0A02D258-DA4B-4CAF-AC06-CB5B89E26247}"/>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20317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3.7037E-6 L -1.02982 -0.02871 " pathEditMode="relative" rAng="0" ptsTypes="AA">
                                      <p:cBhvr>
                                        <p:cTn id="6" dur="5000" fill="hold"/>
                                        <p:tgtEl>
                                          <p:spTgt spid="14"/>
                                        </p:tgtEl>
                                        <p:attrNameLst>
                                          <p:attrName>ppt_x</p:attrName>
                                          <p:attrName>ppt_y</p:attrName>
                                        </p:attrNameLst>
                                      </p:cBhvr>
                                      <p:rCtr x="-51497" y="-1435"/>
                                    </p:animMotion>
                                  </p:childTnLst>
                                </p:cTn>
                              </p:par>
                            </p:childTnLst>
                          </p:cTn>
                        </p:par>
                        <p:par>
                          <p:cTn id="7" fill="hold">
                            <p:stCondLst>
                              <p:cond delay="5000"/>
                            </p:stCondLst>
                            <p:childTnLst>
                              <p:par>
                                <p:cTn id="8" presetID="1" presetClass="entr" presetSubtype="0" fill="hold" grpId="0" nodeType="afterEffect">
                                  <p:stCondLst>
                                    <p:cond delay="0"/>
                                  </p:stCondLst>
                                  <p:childTnLst>
                                    <p:set>
                                      <p:cBhvr>
                                        <p:cTn id="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0CF6E2FA-D335-47E4-BFC8-03E3AE52A6B0}"/>
              </a:ext>
            </a:extLst>
          </p:cNvPr>
          <p:cNvGrpSpPr/>
          <p:nvPr/>
        </p:nvGrpSpPr>
        <p:grpSpPr>
          <a:xfrm>
            <a:off x="8228356" y="3519791"/>
            <a:ext cx="3075223" cy="3219975"/>
            <a:chOff x="5911264" y="3235584"/>
            <a:chExt cx="3696803" cy="3588513"/>
          </a:xfrm>
        </p:grpSpPr>
        <p:grpSp>
          <p:nvGrpSpPr>
            <p:cNvPr id="9" name="Group 8">
              <a:extLst>
                <a:ext uri="{FF2B5EF4-FFF2-40B4-BE49-F238E27FC236}">
                  <a16:creationId xmlns:a16="http://schemas.microsoft.com/office/drawing/2014/main" id="{9807D491-3E14-4765-869D-9E20A2CD4430}"/>
                </a:ext>
              </a:extLst>
            </p:cNvPr>
            <p:cNvGrpSpPr/>
            <p:nvPr/>
          </p:nvGrpSpPr>
          <p:grpSpPr>
            <a:xfrm>
              <a:off x="5911264" y="4005716"/>
              <a:ext cx="2909206" cy="2818381"/>
              <a:chOff x="1470732" y="2054110"/>
              <a:chExt cx="3849119" cy="3735205"/>
            </a:xfrm>
          </p:grpSpPr>
          <p:grpSp>
            <p:nvGrpSpPr>
              <p:cNvPr id="2" name="Group 1">
                <a:extLst>
                  <a:ext uri="{FF2B5EF4-FFF2-40B4-BE49-F238E27FC236}">
                    <a16:creationId xmlns:a16="http://schemas.microsoft.com/office/drawing/2014/main" id="{3CB1F09E-B3E0-4F21-9A69-FABE4F7A72C3}"/>
                  </a:ext>
                </a:extLst>
              </p:cNvPr>
              <p:cNvGrpSpPr/>
              <p:nvPr/>
            </p:nvGrpSpPr>
            <p:grpSpPr>
              <a:xfrm>
                <a:off x="1470732" y="3917979"/>
                <a:ext cx="1913862" cy="1871332"/>
                <a:chOff x="-2945222" y="3625700"/>
                <a:chExt cx="1913862" cy="1871332"/>
              </a:xfrm>
              <a:solidFill>
                <a:srgbClr val="F0EA19"/>
              </a:solidFill>
            </p:grpSpPr>
            <p:sp>
              <p:nvSpPr>
                <p:cNvPr id="3" name="Rectangle: Rounded Corners 2">
                  <a:extLst>
                    <a:ext uri="{FF2B5EF4-FFF2-40B4-BE49-F238E27FC236}">
                      <a16:creationId xmlns:a16="http://schemas.microsoft.com/office/drawing/2014/main" id="{8F3F1593-B344-4BCE-B7E6-00D2F8B93257}"/>
                    </a:ext>
                  </a:extLst>
                </p:cNvPr>
                <p:cNvSpPr/>
                <p:nvPr/>
              </p:nvSpPr>
              <p:spPr>
                <a:xfrm>
                  <a:off x="-1988292" y="3625700"/>
                  <a:ext cx="956931" cy="935665"/>
                </a:xfrm>
                <a:prstGeom prst="roundRect">
                  <a:avLst/>
                </a:prstGeom>
                <a:solidFill>
                  <a:srgbClr val="FE93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2388297B-738A-409D-A7CF-E174C9CEA164}"/>
                    </a:ext>
                  </a:extLst>
                </p:cNvPr>
                <p:cNvGrpSpPr/>
                <p:nvPr/>
              </p:nvGrpSpPr>
              <p:grpSpPr>
                <a:xfrm>
                  <a:off x="-2945222" y="4561366"/>
                  <a:ext cx="1913862" cy="935666"/>
                  <a:chOff x="-2799908" y="2961165"/>
                  <a:chExt cx="1913862" cy="935666"/>
                </a:xfrm>
                <a:grpFill/>
              </p:grpSpPr>
              <p:sp>
                <p:nvSpPr>
                  <p:cNvPr id="5" name="Rectangle: Rounded Corners 4">
                    <a:extLst>
                      <a:ext uri="{FF2B5EF4-FFF2-40B4-BE49-F238E27FC236}">
                        <a16:creationId xmlns:a16="http://schemas.microsoft.com/office/drawing/2014/main" id="{96041B60-C5F9-469F-9892-85AAC3B594F7}"/>
                      </a:ext>
                    </a:extLst>
                  </p:cNvPr>
                  <p:cNvSpPr/>
                  <p:nvPr/>
                </p:nvSpPr>
                <p:spPr>
                  <a:xfrm>
                    <a:off x="-1842977" y="2961165"/>
                    <a:ext cx="956931" cy="935665"/>
                  </a:xfrm>
                  <a:prstGeom prst="roundRect">
                    <a:avLst/>
                  </a:prstGeom>
                  <a:solidFill>
                    <a:srgbClr val="FE93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FAFAAA2D-DFCD-411A-ABA6-E474391F6FBC}"/>
                      </a:ext>
                    </a:extLst>
                  </p:cNvPr>
                  <p:cNvSpPr/>
                  <p:nvPr/>
                </p:nvSpPr>
                <p:spPr>
                  <a:xfrm>
                    <a:off x="-2799908" y="2961166"/>
                    <a:ext cx="956931" cy="935665"/>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8" name="Rectangle: Rounded Corners 7">
                <a:extLst>
                  <a:ext uri="{FF2B5EF4-FFF2-40B4-BE49-F238E27FC236}">
                    <a16:creationId xmlns:a16="http://schemas.microsoft.com/office/drawing/2014/main" id="{8576A742-55B2-4EF2-933F-862EEC794596}"/>
                  </a:ext>
                </a:extLst>
              </p:cNvPr>
              <p:cNvSpPr/>
              <p:nvPr/>
            </p:nvSpPr>
            <p:spPr>
              <a:xfrm>
                <a:off x="3384592" y="3917978"/>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294ED1DB-4F8F-4C4F-AA38-AF1D49B8C98E}"/>
                  </a:ext>
                </a:extLst>
              </p:cNvPr>
              <p:cNvSpPr/>
              <p:nvPr/>
            </p:nvSpPr>
            <p:spPr>
              <a:xfrm>
                <a:off x="3384593" y="4853644"/>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E773A828-1EB8-4B9D-ADE3-62FCF2379897}"/>
                  </a:ext>
                </a:extLst>
              </p:cNvPr>
              <p:cNvSpPr/>
              <p:nvPr/>
            </p:nvSpPr>
            <p:spPr>
              <a:xfrm>
                <a:off x="3384591" y="2982312"/>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5CFE0477-2232-4E52-8068-A0DF54C65983}"/>
                  </a:ext>
                </a:extLst>
              </p:cNvPr>
              <p:cNvSpPr/>
              <p:nvPr/>
            </p:nvSpPr>
            <p:spPr>
              <a:xfrm>
                <a:off x="4357000" y="2989779"/>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3E2825DF-9CB0-442A-93E2-D589BC4305D7}"/>
                  </a:ext>
                </a:extLst>
              </p:cNvPr>
              <p:cNvSpPr/>
              <p:nvPr/>
            </p:nvSpPr>
            <p:spPr>
              <a:xfrm>
                <a:off x="4342999" y="4861117"/>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C56F788B-B2B2-44B5-8755-7B33C79FA5F0}"/>
                  </a:ext>
                </a:extLst>
              </p:cNvPr>
              <p:cNvSpPr/>
              <p:nvPr/>
            </p:nvSpPr>
            <p:spPr>
              <a:xfrm>
                <a:off x="4356999" y="2054110"/>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ACDEB26D-7FC3-4EA0-AE5A-E2B7BA2BB68B}"/>
                  </a:ext>
                </a:extLst>
              </p:cNvPr>
              <p:cNvSpPr/>
              <p:nvPr/>
            </p:nvSpPr>
            <p:spPr>
              <a:xfrm>
                <a:off x="4342999" y="3917977"/>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889C35E7-93C0-4292-B547-DF445E6CC445}"/>
                </a:ext>
              </a:extLst>
            </p:cNvPr>
            <p:cNvGrpSpPr/>
            <p:nvPr/>
          </p:nvGrpSpPr>
          <p:grpSpPr>
            <a:xfrm>
              <a:off x="8818680" y="3235584"/>
              <a:ext cx="789387" cy="3588509"/>
              <a:chOff x="8818680" y="3235584"/>
              <a:chExt cx="789387" cy="3588509"/>
            </a:xfrm>
          </p:grpSpPr>
          <p:sp>
            <p:nvSpPr>
              <p:cNvPr id="85" name="Rectangle: Rounded Corners 84">
                <a:extLst>
                  <a:ext uri="{FF2B5EF4-FFF2-40B4-BE49-F238E27FC236}">
                    <a16:creationId xmlns:a16="http://schemas.microsoft.com/office/drawing/2014/main" id="{47921F2A-8175-4183-BD38-28FE5AF7347D}"/>
                  </a:ext>
                </a:extLst>
              </p:cNvPr>
              <p:cNvSpPr/>
              <p:nvPr/>
            </p:nvSpPr>
            <p:spPr>
              <a:xfrm>
                <a:off x="8818680" y="3235584"/>
                <a:ext cx="788382" cy="717974"/>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Rounded Corners 85">
                <a:extLst>
                  <a:ext uri="{FF2B5EF4-FFF2-40B4-BE49-F238E27FC236}">
                    <a16:creationId xmlns:a16="http://schemas.microsoft.com/office/drawing/2014/main" id="{7D553FE8-92C0-412D-AD49-E92D20EBB67A}"/>
                  </a:ext>
                </a:extLst>
              </p:cNvPr>
              <p:cNvSpPr/>
              <p:nvPr/>
            </p:nvSpPr>
            <p:spPr>
              <a:xfrm>
                <a:off x="8819161" y="6106119"/>
                <a:ext cx="788383" cy="717974"/>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Rounded Corners 82">
                <a:extLst>
                  <a:ext uri="{FF2B5EF4-FFF2-40B4-BE49-F238E27FC236}">
                    <a16:creationId xmlns:a16="http://schemas.microsoft.com/office/drawing/2014/main" id="{6B5B4D12-D3E9-42D7-B989-56423016698B}"/>
                  </a:ext>
                </a:extLst>
              </p:cNvPr>
              <p:cNvSpPr/>
              <p:nvPr/>
            </p:nvSpPr>
            <p:spPr>
              <a:xfrm>
                <a:off x="8819685" y="3978577"/>
                <a:ext cx="788382" cy="717973"/>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Rounded Corners 83">
                <a:extLst>
                  <a:ext uri="{FF2B5EF4-FFF2-40B4-BE49-F238E27FC236}">
                    <a16:creationId xmlns:a16="http://schemas.microsoft.com/office/drawing/2014/main" id="{F6BC4661-3EB0-4B50-B8AB-1E77D2EBA200}"/>
                  </a:ext>
                </a:extLst>
              </p:cNvPr>
              <p:cNvSpPr/>
              <p:nvPr/>
            </p:nvSpPr>
            <p:spPr>
              <a:xfrm>
                <a:off x="8819161" y="5424004"/>
                <a:ext cx="788383" cy="717974"/>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Rounded Corners 81">
                <a:extLst>
                  <a:ext uri="{FF2B5EF4-FFF2-40B4-BE49-F238E27FC236}">
                    <a16:creationId xmlns:a16="http://schemas.microsoft.com/office/drawing/2014/main" id="{AAD9D4AC-8433-427E-A166-801C69A076E4}"/>
                  </a:ext>
                </a:extLst>
              </p:cNvPr>
              <p:cNvSpPr/>
              <p:nvPr/>
            </p:nvSpPr>
            <p:spPr>
              <a:xfrm>
                <a:off x="8819685" y="4706029"/>
                <a:ext cx="788382" cy="717974"/>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cxnSp>
        <p:nvCxnSpPr>
          <p:cNvPr id="90" name="Straight Connector 89">
            <a:extLst>
              <a:ext uri="{FF2B5EF4-FFF2-40B4-BE49-F238E27FC236}">
                <a16:creationId xmlns:a16="http://schemas.microsoft.com/office/drawing/2014/main" id="{E23F447D-D540-459D-888B-B1E4D4BB9D44}"/>
              </a:ext>
            </a:extLst>
          </p:cNvPr>
          <p:cNvCxnSpPr>
            <a:cxnSpLocks/>
          </p:cNvCxnSpPr>
          <p:nvPr/>
        </p:nvCxnSpPr>
        <p:spPr>
          <a:xfrm flipH="1">
            <a:off x="1535157" y="4336819"/>
            <a:ext cx="2864331" cy="2097276"/>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43547D60-9D43-411B-885B-1262DD1B4C1A}"/>
              </a:ext>
            </a:extLst>
          </p:cNvPr>
          <p:cNvCxnSpPr>
            <a:cxnSpLocks/>
          </p:cNvCxnSpPr>
          <p:nvPr/>
        </p:nvCxnSpPr>
        <p:spPr>
          <a:xfrm flipH="1">
            <a:off x="1443329" y="3523784"/>
            <a:ext cx="2964310" cy="3001325"/>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797A756B-DDB6-4688-B3A0-9DA02B0C2D55}"/>
              </a:ext>
            </a:extLst>
          </p:cNvPr>
          <p:cNvCxnSpPr>
            <a:cxnSpLocks/>
          </p:cNvCxnSpPr>
          <p:nvPr/>
        </p:nvCxnSpPr>
        <p:spPr>
          <a:xfrm flipH="1">
            <a:off x="1393137" y="2659055"/>
            <a:ext cx="3015815" cy="3833324"/>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727F361C-59E8-4594-9104-A8E702FAB42F}"/>
              </a:ext>
            </a:extLst>
          </p:cNvPr>
          <p:cNvCxnSpPr>
            <a:cxnSpLocks/>
          </p:cNvCxnSpPr>
          <p:nvPr/>
        </p:nvCxnSpPr>
        <p:spPr>
          <a:xfrm flipH="1">
            <a:off x="1400121" y="1854942"/>
            <a:ext cx="3008687" cy="4706127"/>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400C0BC4-A10A-4638-975D-D3A7DF17EB1B}"/>
              </a:ext>
            </a:extLst>
          </p:cNvPr>
          <p:cNvCxnSpPr>
            <a:cxnSpLocks/>
          </p:cNvCxnSpPr>
          <p:nvPr/>
        </p:nvCxnSpPr>
        <p:spPr>
          <a:xfrm flipH="1">
            <a:off x="1412898" y="1029312"/>
            <a:ext cx="2958607" cy="5495798"/>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grpSp>
        <p:nvGrpSpPr>
          <p:cNvPr id="89" name="Group 88">
            <a:extLst>
              <a:ext uri="{FF2B5EF4-FFF2-40B4-BE49-F238E27FC236}">
                <a16:creationId xmlns:a16="http://schemas.microsoft.com/office/drawing/2014/main" id="{BE341F42-9177-49C4-9DC8-70824BA9905C}"/>
              </a:ext>
            </a:extLst>
          </p:cNvPr>
          <p:cNvGrpSpPr/>
          <p:nvPr/>
        </p:nvGrpSpPr>
        <p:grpSpPr>
          <a:xfrm>
            <a:off x="681226" y="325362"/>
            <a:ext cx="4025811" cy="6235706"/>
            <a:chOff x="655275" y="146495"/>
            <a:chExt cx="4403013" cy="6989431"/>
          </a:xfrm>
        </p:grpSpPr>
        <p:grpSp>
          <p:nvGrpSpPr>
            <p:cNvPr id="49" name="Group 48">
              <a:extLst>
                <a:ext uri="{FF2B5EF4-FFF2-40B4-BE49-F238E27FC236}">
                  <a16:creationId xmlns:a16="http://schemas.microsoft.com/office/drawing/2014/main" id="{FA23D5A3-1B60-4C2C-AD5A-D0B9E1F2D13E}"/>
                </a:ext>
              </a:extLst>
            </p:cNvPr>
            <p:cNvGrpSpPr/>
            <p:nvPr/>
          </p:nvGrpSpPr>
          <p:grpSpPr>
            <a:xfrm>
              <a:off x="1019673" y="1794595"/>
              <a:ext cx="2753090" cy="5341331"/>
              <a:chOff x="1272618" y="951051"/>
              <a:chExt cx="2753090" cy="5341331"/>
            </a:xfrm>
          </p:grpSpPr>
          <p:cxnSp>
            <p:nvCxnSpPr>
              <p:cNvPr id="50" name="Straight Connector 49">
                <a:extLst>
                  <a:ext uri="{FF2B5EF4-FFF2-40B4-BE49-F238E27FC236}">
                    <a16:creationId xmlns:a16="http://schemas.microsoft.com/office/drawing/2014/main" id="{2071C948-64E6-4AAF-8268-BB5E6E37BA51}"/>
                  </a:ext>
                </a:extLst>
              </p:cNvPr>
              <p:cNvCxnSpPr>
                <a:cxnSpLocks/>
              </p:cNvCxnSpPr>
              <p:nvPr/>
            </p:nvCxnSpPr>
            <p:spPr>
              <a:xfrm>
                <a:off x="1272618" y="3773604"/>
                <a:ext cx="435829" cy="2478473"/>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B725153-BA84-4B27-9C89-516E21BD825E}"/>
                  </a:ext>
                </a:extLst>
              </p:cNvPr>
              <p:cNvCxnSpPr>
                <a:cxnSpLocks/>
              </p:cNvCxnSpPr>
              <p:nvPr/>
            </p:nvCxnSpPr>
            <p:spPr>
              <a:xfrm flipH="1">
                <a:off x="1754963" y="2760578"/>
                <a:ext cx="369213" cy="3484215"/>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78D07D99-B168-4095-AC0A-1C9F15D73837}"/>
                  </a:ext>
                </a:extLst>
              </p:cNvPr>
              <p:cNvCxnSpPr>
                <a:cxnSpLocks/>
              </p:cNvCxnSpPr>
              <p:nvPr/>
            </p:nvCxnSpPr>
            <p:spPr>
              <a:xfrm flipH="1">
                <a:off x="1743264" y="3749145"/>
                <a:ext cx="361049" cy="2471189"/>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B459CC07-40E8-4B57-953D-31296F453312}"/>
                  </a:ext>
                </a:extLst>
              </p:cNvPr>
              <p:cNvCxnSpPr>
                <a:cxnSpLocks/>
              </p:cNvCxnSpPr>
              <p:nvPr/>
            </p:nvCxnSpPr>
            <p:spPr>
              <a:xfrm flipH="1">
                <a:off x="1754962" y="1886648"/>
                <a:ext cx="1301499" cy="4358145"/>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B875D0E3-D5C9-48F2-8264-9DC4EE6189FD}"/>
                  </a:ext>
                </a:extLst>
              </p:cNvPr>
              <p:cNvCxnSpPr>
                <a:cxnSpLocks/>
              </p:cNvCxnSpPr>
              <p:nvPr/>
            </p:nvCxnSpPr>
            <p:spPr>
              <a:xfrm flipH="1">
                <a:off x="1774080" y="2830125"/>
                <a:ext cx="1283916" cy="3390209"/>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517D2708-CBB3-45B1-8DFF-F99D593DFE43}"/>
                  </a:ext>
                </a:extLst>
              </p:cNvPr>
              <p:cNvCxnSpPr>
                <a:cxnSpLocks/>
              </p:cNvCxnSpPr>
              <p:nvPr/>
            </p:nvCxnSpPr>
            <p:spPr>
              <a:xfrm flipH="1">
                <a:off x="1759895" y="3730261"/>
                <a:ext cx="1280316" cy="2477844"/>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017987EE-7A1A-45C7-ACD3-9B858E487297}"/>
                  </a:ext>
                </a:extLst>
              </p:cNvPr>
              <p:cNvCxnSpPr>
                <a:cxnSpLocks/>
              </p:cNvCxnSpPr>
              <p:nvPr/>
            </p:nvCxnSpPr>
            <p:spPr>
              <a:xfrm flipH="1">
                <a:off x="1759895" y="951051"/>
                <a:ext cx="2264806" cy="5257054"/>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D06199F5-FD71-4FAD-95BE-60A297439FC0}"/>
                  </a:ext>
                </a:extLst>
              </p:cNvPr>
              <p:cNvCxnSpPr>
                <a:cxnSpLocks/>
              </p:cNvCxnSpPr>
              <p:nvPr/>
            </p:nvCxnSpPr>
            <p:spPr>
              <a:xfrm flipH="1">
                <a:off x="1741729" y="1829830"/>
                <a:ext cx="2283979" cy="4427790"/>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5CDEB6D8-7FD0-4CCC-A213-17922476D5F4}"/>
                  </a:ext>
                </a:extLst>
              </p:cNvPr>
              <p:cNvCxnSpPr>
                <a:cxnSpLocks/>
              </p:cNvCxnSpPr>
              <p:nvPr/>
            </p:nvCxnSpPr>
            <p:spPr>
              <a:xfrm flipH="1">
                <a:off x="1773129" y="2830125"/>
                <a:ext cx="2252579" cy="3377980"/>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16587726-1024-4E5A-8FBB-560CCBF7BD1B}"/>
                  </a:ext>
                </a:extLst>
              </p:cNvPr>
              <p:cNvCxnSpPr>
                <a:cxnSpLocks/>
              </p:cNvCxnSpPr>
              <p:nvPr/>
            </p:nvCxnSpPr>
            <p:spPr>
              <a:xfrm flipH="1">
                <a:off x="1708447" y="3749145"/>
                <a:ext cx="2296230" cy="2543237"/>
              </a:xfrm>
              <a:prstGeom prst="line">
                <a:avLst/>
              </a:prstGeom>
              <a:ln w="38100">
                <a:solidFill>
                  <a:schemeClr val="accent4"/>
                </a:solidFill>
              </a:ln>
            </p:spPr>
            <p:style>
              <a:lnRef idx="1">
                <a:schemeClr val="dk1"/>
              </a:lnRef>
              <a:fillRef idx="0">
                <a:schemeClr val="dk1"/>
              </a:fillRef>
              <a:effectRef idx="0">
                <a:schemeClr val="dk1"/>
              </a:effectRef>
              <a:fontRef idx="minor">
                <a:schemeClr val="tx1"/>
              </a:fontRef>
            </p:style>
          </p:cxnSp>
        </p:grpSp>
        <p:grpSp>
          <p:nvGrpSpPr>
            <p:cNvPr id="88" name="Group 87">
              <a:extLst>
                <a:ext uri="{FF2B5EF4-FFF2-40B4-BE49-F238E27FC236}">
                  <a16:creationId xmlns:a16="http://schemas.microsoft.com/office/drawing/2014/main" id="{27D8F4A2-EA48-4F37-931F-5985E993CAFD}"/>
                </a:ext>
              </a:extLst>
            </p:cNvPr>
            <p:cNvGrpSpPr/>
            <p:nvPr/>
          </p:nvGrpSpPr>
          <p:grpSpPr>
            <a:xfrm>
              <a:off x="655275" y="146495"/>
              <a:ext cx="4403013" cy="4550055"/>
              <a:chOff x="655275" y="146495"/>
              <a:chExt cx="4403013" cy="4550055"/>
            </a:xfrm>
          </p:grpSpPr>
          <p:grpSp>
            <p:nvGrpSpPr>
              <p:cNvPr id="19" name="Group 18">
                <a:extLst>
                  <a:ext uri="{FF2B5EF4-FFF2-40B4-BE49-F238E27FC236}">
                    <a16:creationId xmlns:a16="http://schemas.microsoft.com/office/drawing/2014/main" id="{581BF923-58DE-4894-B151-84FF94F702F8}"/>
                  </a:ext>
                </a:extLst>
              </p:cNvPr>
              <p:cNvGrpSpPr/>
              <p:nvPr/>
            </p:nvGrpSpPr>
            <p:grpSpPr>
              <a:xfrm>
                <a:off x="655275" y="3886550"/>
                <a:ext cx="693485" cy="786650"/>
                <a:chOff x="2707341" y="1111624"/>
                <a:chExt cx="735106" cy="1273645"/>
              </a:xfrm>
              <a:solidFill>
                <a:srgbClr val="FF0000"/>
              </a:solidFill>
              <a:scene3d>
                <a:camera prst="orthographicFront">
                  <a:rot lat="0" lon="0" rev="0"/>
                </a:camera>
                <a:lightRig rig="soft" dir="t">
                  <a:rot lat="0" lon="0" rev="0"/>
                </a:lightRig>
              </a:scene3d>
            </p:grpSpPr>
            <p:sp>
              <p:nvSpPr>
                <p:cNvPr id="20" name="Oval 19">
                  <a:extLst>
                    <a:ext uri="{FF2B5EF4-FFF2-40B4-BE49-F238E27FC236}">
                      <a16:creationId xmlns:a16="http://schemas.microsoft.com/office/drawing/2014/main" id="{E279CD6A-4BF5-4303-84B9-3BF1B0F1BD67}"/>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rapezoid 20">
                  <a:extLst>
                    <a:ext uri="{FF2B5EF4-FFF2-40B4-BE49-F238E27FC236}">
                      <a16:creationId xmlns:a16="http://schemas.microsoft.com/office/drawing/2014/main" id="{9A101190-0AD3-4881-ADDB-B96A5D34C090}"/>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52D52CF0-AE32-42E6-9BE0-0C34901F9117}"/>
                  </a:ext>
                </a:extLst>
              </p:cNvPr>
              <p:cNvGrpSpPr/>
              <p:nvPr/>
            </p:nvGrpSpPr>
            <p:grpSpPr>
              <a:xfrm>
                <a:off x="1506833" y="2914365"/>
                <a:ext cx="693485" cy="786650"/>
                <a:chOff x="2707341" y="1111624"/>
                <a:chExt cx="735106" cy="1273645"/>
              </a:xfrm>
              <a:solidFill>
                <a:srgbClr val="FE9327"/>
              </a:solidFill>
              <a:scene3d>
                <a:camera prst="orthographicFront">
                  <a:rot lat="0" lon="0" rev="0"/>
                </a:camera>
                <a:lightRig rig="soft" dir="t">
                  <a:rot lat="0" lon="0" rev="0"/>
                </a:lightRig>
              </a:scene3d>
            </p:grpSpPr>
            <p:sp>
              <p:nvSpPr>
                <p:cNvPr id="23" name="Oval 22">
                  <a:extLst>
                    <a:ext uri="{FF2B5EF4-FFF2-40B4-BE49-F238E27FC236}">
                      <a16:creationId xmlns:a16="http://schemas.microsoft.com/office/drawing/2014/main" id="{61E93EE6-B6E3-470F-9FB6-460E1183A8E8}"/>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rapezoid 23">
                  <a:extLst>
                    <a:ext uri="{FF2B5EF4-FFF2-40B4-BE49-F238E27FC236}">
                      <a16:creationId xmlns:a16="http://schemas.microsoft.com/office/drawing/2014/main" id="{D5A6A790-8AE1-4BA7-B868-D4D4B43B2C83}"/>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8BC50CB3-D976-4DBC-AFE5-9C018A8B8B21}"/>
                  </a:ext>
                </a:extLst>
              </p:cNvPr>
              <p:cNvGrpSpPr/>
              <p:nvPr/>
            </p:nvGrpSpPr>
            <p:grpSpPr>
              <a:xfrm>
                <a:off x="2439118" y="1975596"/>
                <a:ext cx="693485" cy="786650"/>
                <a:chOff x="2707341" y="1111624"/>
                <a:chExt cx="735106" cy="1273645"/>
              </a:xfrm>
              <a:solidFill>
                <a:srgbClr val="E9D712"/>
              </a:solidFill>
              <a:scene3d>
                <a:camera prst="orthographicFront">
                  <a:rot lat="0" lon="0" rev="0"/>
                </a:camera>
                <a:lightRig rig="soft" dir="t">
                  <a:rot lat="0" lon="0" rev="0"/>
                </a:lightRig>
              </a:scene3d>
            </p:grpSpPr>
            <p:sp>
              <p:nvSpPr>
                <p:cNvPr id="26" name="Oval 25">
                  <a:extLst>
                    <a:ext uri="{FF2B5EF4-FFF2-40B4-BE49-F238E27FC236}">
                      <a16:creationId xmlns:a16="http://schemas.microsoft.com/office/drawing/2014/main" id="{26915146-C3DD-4AD3-8BDF-3CC00F55DEF4}"/>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rapezoid 26">
                  <a:extLst>
                    <a:ext uri="{FF2B5EF4-FFF2-40B4-BE49-F238E27FC236}">
                      <a16:creationId xmlns:a16="http://schemas.microsoft.com/office/drawing/2014/main" id="{A592D829-E14C-4601-BCCC-9BAA4687EC49}"/>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B8835DCE-8600-40F1-946F-029E42473554}"/>
                  </a:ext>
                </a:extLst>
              </p:cNvPr>
              <p:cNvGrpSpPr/>
              <p:nvPr/>
            </p:nvGrpSpPr>
            <p:grpSpPr>
              <a:xfrm>
                <a:off x="2431479" y="2932723"/>
                <a:ext cx="693485" cy="786650"/>
                <a:chOff x="2707341" y="1111624"/>
                <a:chExt cx="735106" cy="1273645"/>
              </a:xfrm>
              <a:solidFill>
                <a:srgbClr val="E9D712"/>
              </a:solidFill>
              <a:scene3d>
                <a:camera prst="orthographicFront">
                  <a:rot lat="0" lon="0" rev="0"/>
                </a:camera>
                <a:lightRig rig="soft" dir="t">
                  <a:rot lat="0" lon="0" rev="0"/>
                </a:lightRig>
              </a:scene3d>
            </p:grpSpPr>
            <p:sp>
              <p:nvSpPr>
                <p:cNvPr id="29" name="Oval 28">
                  <a:extLst>
                    <a:ext uri="{FF2B5EF4-FFF2-40B4-BE49-F238E27FC236}">
                      <a16:creationId xmlns:a16="http://schemas.microsoft.com/office/drawing/2014/main" id="{D5B7F399-6E0A-4771-A69D-A8BC6874238D}"/>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rapezoid 29">
                  <a:extLst>
                    <a:ext uri="{FF2B5EF4-FFF2-40B4-BE49-F238E27FC236}">
                      <a16:creationId xmlns:a16="http://schemas.microsoft.com/office/drawing/2014/main" id="{F22E6F58-DE86-496C-A9FF-892937778E43}"/>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E47C6E7D-752C-413D-A6F8-FD57BF512A7C}"/>
                  </a:ext>
                </a:extLst>
              </p:cNvPr>
              <p:cNvGrpSpPr/>
              <p:nvPr/>
            </p:nvGrpSpPr>
            <p:grpSpPr>
              <a:xfrm>
                <a:off x="1506834" y="3883521"/>
                <a:ext cx="693485" cy="786650"/>
                <a:chOff x="2707341" y="1111624"/>
                <a:chExt cx="735106" cy="1273645"/>
              </a:xfrm>
              <a:solidFill>
                <a:srgbClr val="FE9327"/>
              </a:solidFill>
              <a:scene3d>
                <a:camera prst="orthographicFront">
                  <a:rot lat="0" lon="0" rev="0"/>
                </a:camera>
                <a:lightRig rig="soft" dir="t">
                  <a:rot lat="0" lon="0" rev="0"/>
                </a:lightRig>
              </a:scene3d>
            </p:grpSpPr>
            <p:sp>
              <p:nvSpPr>
                <p:cNvPr id="32" name="Oval 31">
                  <a:extLst>
                    <a:ext uri="{FF2B5EF4-FFF2-40B4-BE49-F238E27FC236}">
                      <a16:creationId xmlns:a16="http://schemas.microsoft.com/office/drawing/2014/main" id="{7BCE7E82-ACFC-4C3B-B9C2-E6E399675247}"/>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rapezoid 32">
                  <a:extLst>
                    <a:ext uri="{FF2B5EF4-FFF2-40B4-BE49-F238E27FC236}">
                      <a16:creationId xmlns:a16="http://schemas.microsoft.com/office/drawing/2014/main" id="{6E497AA1-955A-42D9-A536-8491A638D0E3}"/>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1EBB41F4-B553-4D2F-B348-8A41521AEE02}"/>
                  </a:ext>
                </a:extLst>
              </p:cNvPr>
              <p:cNvGrpSpPr/>
              <p:nvPr/>
            </p:nvGrpSpPr>
            <p:grpSpPr>
              <a:xfrm>
                <a:off x="2431480" y="3883521"/>
                <a:ext cx="693485" cy="786650"/>
                <a:chOff x="2707341" y="1111624"/>
                <a:chExt cx="735106" cy="1273645"/>
              </a:xfrm>
              <a:solidFill>
                <a:srgbClr val="E9D712"/>
              </a:solidFill>
              <a:scene3d>
                <a:camera prst="orthographicFront">
                  <a:rot lat="0" lon="0" rev="0"/>
                </a:camera>
                <a:lightRig rig="soft" dir="t">
                  <a:rot lat="0" lon="0" rev="0"/>
                </a:lightRig>
              </a:scene3d>
            </p:grpSpPr>
            <p:sp>
              <p:nvSpPr>
                <p:cNvPr id="35" name="Oval 34">
                  <a:extLst>
                    <a:ext uri="{FF2B5EF4-FFF2-40B4-BE49-F238E27FC236}">
                      <a16:creationId xmlns:a16="http://schemas.microsoft.com/office/drawing/2014/main" id="{8BE66216-4D97-40DD-9C46-522A0FD21776}"/>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rapezoid 35">
                  <a:extLst>
                    <a:ext uri="{FF2B5EF4-FFF2-40B4-BE49-F238E27FC236}">
                      <a16:creationId xmlns:a16="http://schemas.microsoft.com/office/drawing/2014/main" id="{E3EDABB6-6BDA-4078-8111-258ECF936F48}"/>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5757121D-238B-4839-9C69-A6A0D2CBE2EF}"/>
                  </a:ext>
                </a:extLst>
              </p:cNvPr>
              <p:cNvGrpSpPr/>
              <p:nvPr/>
            </p:nvGrpSpPr>
            <p:grpSpPr>
              <a:xfrm>
                <a:off x="3405780" y="2001975"/>
                <a:ext cx="693485" cy="786650"/>
                <a:chOff x="2707341" y="1111624"/>
                <a:chExt cx="735106" cy="1273645"/>
              </a:xfrm>
              <a:solidFill>
                <a:srgbClr val="41D000"/>
              </a:solidFill>
              <a:scene3d>
                <a:camera prst="orthographicFront">
                  <a:rot lat="0" lon="0" rev="0"/>
                </a:camera>
                <a:lightRig rig="soft" dir="t">
                  <a:rot lat="0" lon="0" rev="0"/>
                </a:lightRig>
              </a:scene3d>
            </p:grpSpPr>
            <p:sp>
              <p:nvSpPr>
                <p:cNvPr id="38" name="Oval 37">
                  <a:extLst>
                    <a:ext uri="{FF2B5EF4-FFF2-40B4-BE49-F238E27FC236}">
                      <a16:creationId xmlns:a16="http://schemas.microsoft.com/office/drawing/2014/main" id="{DBCE2D68-1872-4522-861B-8186A9302F3D}"/>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rapezoid 38">
                  <a:extLst>
                    <a:ext uri="{FF2B5EF4-FFF2-40B4-BE49-F238E27FC236}">
                      <a16:creationId xmlns:a16="http://schemas.microsoft.com/office/drawing/2014/main" id="{FAD4F43C-6C20-4FED-A3A2-F90D22A16BE7}"/>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4A122854-2D9B-45A9-A504-DA0C20842643}"/>
                  </a:ext>
                </a:extLst>
              </p:cNvPr>
              <p:cNvGrpSpPr/>
              <p:nvPr/>
            </p:nvGrpSpPr>
            <p:grpSpPr>
              <a:xfrm>
                <a:off x="3398141" y="2959102"/>
                <a:ext cx="693485" cy="786650"/>
                <a:chOff x="2707341" y="1111624"/>
                <a:chExt cx="735106" cy="1273645"/>
              </a:xfrm>
              <a:solidFill>
                <a:srgbClr val="41D000"/>
              </a:solidFill>
              <a:scene3d>
                <a:camera prst="orthographicFront">
                  <a:rot lat="0" lon="0" rev="0"/>
                </a:camera>
                <a:lightRig rig="soft" dir="t">
                  <a:rot lat="0" lon="0" rev="0"/>
                </a:lightRig>
              </a:scene3d>
            </p:grpSpPr>
            <p:sp>
              <p:nvSpPr>
                <p:cNvPr id="41" name="Oval 40">
                  <a:extLst>
                    <a:ext uri="{FF2B5EF4-FFF2-40B4-BE49-F238E27FC236}">
                      <a16:creationId xmlns:a16="http://schemas.microsoft.com/office/drawing/2014/main" id="{E2167950-6266-4DA5-AC1A-BAAD82CCBFF8}"/>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rapezoid 41">
                  <a:extLst>
                    <a:ext uri="{FF2B5EF4-FFF2-40B4-BE49-F238E27FC236}">
                      <a16:creationId xmlns:a16="http://schemas.microsoft.com/office/drawing/2014/main" id="{67CB134B-A77B-4286-B01F-7DDF63292E22}"/>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513BC32A-037E-49B6-8E8E-00A54C0BBE03}"/>
                  </a:ext>
                </a:extLst>
              </p:cNvPr>
              <p:cNvGrpSpPr/>
              <p:nvPr/>
            </p:nvGrpSpPr>
            <p:grpSpPr>
              <a:xfrm>
                <a:off x="3398142" y="3909900"/>
                <a:ext cx="693485" cy="786650"/>
                <a:chOff x="2707341" y="1111624"/>
                <a:chExt cx="735106" cy="1273645"/>
              </a:xfrm>
              <a:solidFill>
                <a:srgbClr val="41D000"/>
              </a:solidFill>
              <a:scene3d>
                <a:camera prst="orthographicFront">
                  <a:rot lat="0" lon="0" rev="0"/>
                </a:camera>
                <a:lightRig rig="soft" dir="t">
                  <a:rot lat="0" lon="0" rev="0"/>
                </a:lightRig>
              </a:scene3d>
            </p:grpSpPr>
            <p:sp>
              <p:nvSpPr>
                <p:cNvPr id="44" name="Oval 43">
                  <a:extLst>
                    <a:ext uri="{FF2B5EF4-FFF2-40B4-BE49-F238E27FC236}">
                      <a16:creationId xmlns:a16="http://schemas.microsoft.com/office/drawing/2014/main" id="{8FC53569-E3D9-43C8-92E9-C4FA936F138F}"/>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rapezoid 44">
                  <a:extLst>
                    <a:ext uri="{FF2B5EF4-FFF2-40B4-BE49-F238E27FC236}">
                      <a16:creationId xmlns:a16="http://schemas.microsoft.com/office/drawing/2014/main" id="{961E6198-BBCE-4C7C-A9BF-FD9B6FCB2113}"/>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0321E136-4124-48D7-9C42-BC6FE35363A4}"/>
                  </a:ext>
                </a:extLst>
              </p:cNvPr>
              <p:cNvGrpSpPr/>
              <p:nvPr/>
            </p:nvGrpSpPr>
            <p:grpSpPr>
              <a:xfrm>
                <a:off x="3398141" y="1073679"/>
                <a:ext cx="693485" cy="786650"/>
                <a:chOff x="2707341" y="1111624"/>
                <a:chExt cx="735106" cy="1273645"/>
              </a:xfrm>
              <a:solidFill>
                <a:srgbClr val="41D000"/>
              </a:solidFill>
              <a:scene3d>
                <a:camera prst="orthographicFront">
                  <a:rot lat="0" lon="0" rev="0"/>
                </a:camera>
                <a:lightRig rig="soft" dir="t">
                  <a:rot lat="0" lon="0" rev="0"/>
                </a:lightRig>
              </a:scene3d>
            </p:grpSpPr>
            <p:sp>
              <p:nvSpPr>
                <p:cNvPr id="47" name="Oval 46">
                  <a:extLst>
                    <a:ext uri="{FF2B5EF4-FFF2-40B4-BE49-F238E27FC236}">
                      <a16:creationId xmlns:a16="http://schemas.microsoft.com/office/drawing/2014/main" id="{986D687E-1BBA-493D-BDD5-641E876DB5AD}"/>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rapezoid 47">
                  <a:extLst>
                    <a:ext uri="{FF2B5EF4-FFF2-40B4-BE49-F238E27FC236}">
                      <a16:creationId xmlns:a16="http://schemas.microsoft.com/office/drawing/2014/main" id="{9D1DEB01-B0D4-431A-B9C4-04C912B59D7F}"/>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4" name="Group 63">
                <a:extLst>
                  <a:ext uri="{FF2B5EF4-FFF2-40B4-BE49-F238E27FC236}">
                    <a16:creationId xmlns:a16="http://schemas.microsoft.com/office/drawing/2014/main" id="{44E1C31E-995B-412E-A97F-A49E7290C395}"/>
                  </a:ext>
                </a:extLst>
              </p:cNvPr>
              <p:cNvGrpSpPr/>
              <p:nvPr/>
            </p:nvGrpSpPr>
            <p:grpSpPr>
              <a:xfrm>
                <a:off x="4364803" y="2001975"/>
                <a:ext cx="693485" cy="786650"/>
                <a:chOff x="2707341" y="1111624"/>
                <a:chExt cx="735106" cy="1273645"/>
              </a:xfrm>
              <a:solidFill>
                <a:srgbClr val="2CB6D2"/>
              </a:solidFill>
              <a:scene3d>
                <a:camera prst="orthographicFront">
                  <a:rot lat="0" lon="0" rev="0"/>
                </a:camera>
                <a:lightRig rig="soft" dir="t">
                  <a:rot lat="0" lon="0" rev="0"/>
                </a:lightRig>
              </a:scene3d>
            </p:grpSpPr>
            <p:sp>
              <p:nvSpPr>
                <p:cNvPr id="65" name="Oval 64">
                  <a:extLst>
                    <a:ext uri="{FF2B5EF4-FFF2-40B4-BE49-F238E27FC236}">
                      <a16:creationId xmlns:a16="http://schemas.microsoft.com/office/drawing/2014/main" id="{80E07059-3132-42DA-B666-4E398A806418}"/>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rapezoid 65">
                  <a:extLst>
                    <a:ext uri="{FF2B5EF4-FFF2-40B4-BE49-F238E27FC236}">
                      <a16:creationId xmlns:a16="http://schemas.microsoft.com/office/drawing/2014/main" id="{1B23A150-6EC0-499D-81F8-ADB8EB5117CF}"/>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8F80F72F-6873-4F02-B6FB-0208BD3D818F}"/>
                  </a:ext>
                </a:extLst>
              </p:cNvPr>
              <p:cNvGrpSpPr/>
              <p:nvPr/>
            </p:nvGrpSpPr>
            <p:grpSpPr>
              <a:xfrm>
                <a:off x="4357164" y="2959102"/>
                <a:ext cx="693485" cy="786650"/>
                <a:chOff x="2707341" y="1111624"/>
                <a:chExt cx="735106" cy="1273645"/>
              </a:xfrm>
              <a:solidFill>
                <a:srgbClr val="2CB6D2"/>
              </a:solidFill>
              <a:scene3d>
                <a:camera prst="orthographicFront">
                  <a:rot lat="0" lon="0" rev="0"/>
                </a:camera>
                <a:lightRig rig="soft" dir="t">
                  <a:rot lat="0" lon="0" rev="0"/>
                </a:lightRig>
              </a:scene3d>
            </p:grpSpPr>
            <p:sp>
              <p:nvSpPr>
                <p:cNvPr id="68" name="Oval 67">
                  <a:extLst>
                    <a:ext uri="{FF2B5EF4-FFF2-40B4-BE49-F238E27FC236}">
                      <a16:creationId xmlns:a16="http://schemas.microsoft.com/office/drawing/2014/main" id="{3B5107B5-6837-4D70-B02A-5CF15565A65B}"/>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rapezoid 68">
                  <a:extLst>
                    <a:ext uri="{FF2B5EF4-FFF2-40B4-BE49-F238E27FC236}">
                      <a16:creationId xmlns:a16="http://schemas.microsoft.com/office/drawing/2014/main" id="{1DC891DA-2B1C-4DBD-9D46-07A7E9A2DBF3}"/>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 name="Group 69">
                <a:extLst>
                  <a:ext uri="{FF2B5EF4-FFF2-40B4-BE49-F238E27FC236}">
                    <a16:creationId xmlns:a16="http://schemas.microsoft.com/office/drawing/2014/main" id="{B5E79E6F-8402-42E7-A984-2B98EBF02EE9}"/>
                  </a:ext>
                </a:extLst>
              </p:cNvPr>
              <p:cNvGrpSpPr/>
              <p:nvPr/>
            </p:nvGrpSpPr>
            <p:grpSpPr>
              <a:xfrm>
                <a:off x="4357165" y="3909900"/>
                <a:ext cx="693485" cy="786650"/>
                <a:chOff x="2707341" y="1111624"/>
                <a:chExt cx="735106" cy="1273645"/>
              </a:xfrm>
              <a:solidFill>
                <a:srgbClr val="2CB6D2"/>
              </a:solidFill>
              <a:scene3d>
                <a:camera prst="orthographicFront">
                  <a:rot lat="0" lon="0" rev="0"/>
                </a:camera>
                <a:lightRig rig="soft" dir="t">
                  <a:rot lat="0" lon="0" rev="0"/>
                </a:lightRig>
              </a:scene3d>
            </p:grpSpPr>
            <p:sp>
              <p:nvSpPr>
                <p:cNvPr id="71" name="Oval 70">
                  <a:extLst>
                    <a:ext uri="{FF2B5EF4-FFF2-40B4-BE49-F238E27FC236}">
                      <a16:creationId xmlns:a16="http://schemas.microsoft.com/office/drawing/2014/main" id="{EBC0461D-87C4-4997-B497-E56CBFCDB6ED}"/>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rapezoid 71">
                  <a:extLst>
                    <a:ext uri="{FF2B5EF4-FFF2-40B4-BE49-F238E27FC236}">
                      <a16:creationId xmlns:a16="http://schemas.microsoft.com/office/drawing/2014/main" id="{6EAE351C-51A5-4B49-943B-19216A9E520C}"/>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 name="Group 72">
                <a:extLst>
                  <a:ext uri="{FF2B5EF4-FFF2-40B4-BE49-F238E27FC236}">
                    <a16:creationId xmlns:a16="http://schemas.microsoft.com/office/drawing/2014/main" id="{22D7E780-9FF9-4695-8888-5B4DBE1FC8C4}"/>
                  </a:ext>
                </a:extLst>
              </p:cNvPr>
              <p:cNvGrpSpPr/>
              <p:nvPr/>
            </p:nvGrpSpPr>
            <p:grpSpPr>
              <a:xfrm>
                <a:off x="4357164" y="1073679"/>
                <a:ext cx="693485" cy="786650"/>
                <a:chOff x="2707341" y="1111624"/>
                <a:chExt cx="735106" cy="1273645"/>
              </a:xfrm>
              <a:solidFill>
                <a:srgbClr val="2CB6D2"/>
              </a:solidFill>
              <a:scene3d>
                <a:camera prst="orthographicFront">
                  <a:rot lat="0" lon="0" rev="0"/>
                </a:camera>
                <a:lightRig rig="soft" dir="t">
                  <a:rot lat="0" lon="0" rev="0"/>
                </a:lightRig>
              </a:scene3d>
            </p:grpSpPr>
            <p:sp>
              <p:nvSpPr>
                <p:cNvPr id="74" name="Oval 73">
                  <a:extLst>
                    <a:ext uri="{FF2B5EF4-FFF2-40B4-BE49-F238E27FC236}">
                      <a16:creationId xmlns:a16="http://schemas.microsoft.com/office/drawing/2014/main" id="{2F76CBCA-3096-4A89-8C45-9A59BD8C0D97}"/>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rapezoid 74">
                  <a:extLst>
                    <a:ext uri="{FF2B5EF4-FFF2-40B4-BE49-F238E27FC236}">
                      <a16:creationId xmlns:a16="http://schemas.microsoft.com/office/drawing/2014/main" id="{9DB30D76-4008-43B5-B08E-73A6CEEF8879}"/>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id="{7CC74A12-BCBA-4FF8-A7C0-C62B5AB7421D}"/>
                  </a:ext>
                </a:extLst>
              </p:cNvPr>
              <p:cNvGrpSpPr/>
              <p:nvPr/>
            </p:nvGrpSpPr>
            <p:grpSpPr>
              <a:xfrm>
                <a:off x="4342008" y="146495"/>
                <a:ext cx="693485" cy="786650"/>
                <a:chOff x="2707341" y="1111624"/>
                <a:chExt cx="735106" cy="1273645"/>
              </a:xfrm>
              <a:solidFill>
                <a:srgbClr val="2CB6D2"/>
              </a:solidFill>
              <a:scene3d>
                <a:camera prst="orthographicFront">
                  <a:rot lat="0" lon="0" rev="0"/>
                </a:camera>
                <a:lightRig rig="soft" dir="t">
                  <a:rot lat="0" lon="0" rev="0"/>
                </a:lightRig>
              </a:scene3d>
            </p:grpSpPr>
            <p:sp>
              <p:nvSpPr>
                <p:cNvPr id="77" name="Oval 76">
                  <a:extLst>
                    <a:ext uri="{FF2B5EF4-FFF2-40B4-BE49-F238E27FC236}">
                      <a16:creationId xmlns:a16="http://schemas.microsoft.com/office/drawing/2014/main" id="{75C7F93C-FB33-4BC0-AE42-C3A034835481}"/>
                    </a:ext>
                  </a:extLst>
                </p:cNvPr>
                <p:cNvSpPr/>
                <p:nvPr/>
              </p:nvSpPr>
              <p:spPr>
                <a:xfrm>
                  <a:off x="2707341" y="1111624"/>
                  <a:ext cx="735106" cy="1093694"/>
                </a:xfrm>
                <a:prstGeom prst="ellipse">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rapezoid 77">
                  <a:extLst>
                    <a:ext uri="{FF2B5EF4-FFF2-40B4-BE49-F238E27FC236}">
                      <a16:creationId xmlns:a16="http://schemas.microsoft.com/office/drawing/2014/main" id="{7CE8FE61-7966-470B-A361-5675B8F18294}"/>
                    </a:ext>
                  </a:extLst>
                </p:cNvPr>
                <p:cNvSpPr/>
                <p:nvPr/>
              </p:nvSpPr>
              <p:spPr>
                <a:xfrm>
                  <a:off x="2952376" y="2025364"/>
                  <a:ext cx="247692" cy="359905"/>
                </a:xfrm>
                <a:prstGeom prst="trapezoid">
                  <a:avLst/>
                </a:prstGeom>
                <a:grpFill/>
                <a:ln>
                  <a:solidFill>
                    <a:schemeClr val="accent4"/>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93" name="Rectangle 92">
            <a:extLst>
              <a:ext uri="{FF2B5EF4-FFF2-40B4-BE49-F238E27FC236}">
                <a16:creationId xmlns:a16="http://schemas.microsoft.com/office/drawing/2014/main" id="{40AAAA79-CBCC-41C9-B981-C4ECA186172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1" name="Rectangle 60">
            <a:extLst>
              <a:ext uri="{FF2B5EF4-FFF2-40B4-BE49-F238E27FC236}">
                <a16:creationId xmlns:a16="http://schemas.microsoft.com/office/drawing/2014/main" id="{B4CD1D6D-C80E-4DD8-837B-397D58F8DC87}"/>
              </a:ext>
            </a:extLst>
          </p:cNvPr>
          <p:cNvSpPr/>
          <p:nvPr/>
        </p:nvSpPr>
        <p:spPr>
          <a:xfrm>
            <a:off x="7272670" y="0"/>
            <a:ext cx="4919330" cy="3298251"/>
          </a:xfrm>
          <a:prstGeom prst="rect">
            <a:avLst/>
          </a:prstGeom>
          <a:solidFill>
            <a:srgbClr val="0100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879064A3-6408-46B0-BDAE-B70DD3F222EE}"/>
              </a:ext>
            </a:extLst>
          </p:cNvPr>
          <p:cNvSpPr/>
          <p:nvPr/>
        </p:nvSpPr>
        <p:spPr>
          <a:xfrm>
            <a:off x="8335174" y="325362"/>
            <a:ext cx="2794321" cy="2643312"/>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5F980520-3646-4BEA-89FE-4E9438348DE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342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dirty="0"/>
              <a:t>Provide opportunities for children to use equipment (perhaps using connecting cubes or Cuisenaire</a:t>
            </a:r>
            <a:r>
              <a:rPr lang="en-GB" dirty="0">
                <a:latin typeface="Myriad Pro" panose="020B0503030403020204"/>
                <a:cs typeface="Times New Roman" panose="02020603050405020304" pitchFamily="18" charset="0"/>
              </a:rPr>
              <a:t>™</a:t>
            </a:r>
            <a:r>
              <a:rPr lang="en-GB" dirty="0"/>
              <a:t> rods) to create their own step patterns and to talk about what they have made.</a:t>
            </a:r>
          </a:p>
          <a:p>
            <a:pPr marL="342900" indent="-342900">
              <a:lnSpc>
                <a:spcPct val="100000"/>
              </a:lnSpc>
              <a:spcBef>
                <a:spcPts val="0"/>
              </a:spcBef>
              <a:spcAft>
                <a:spcPts val="600"/>
              </a:spcAft>
              <a:buFont typeface="Arial" panose="020B0604020202020204" pitchFamily="34" charset="0"/>
              <a:buChar char="•"/>
            </a:pPr>
            <a:r>
              <a:rPr lang="en-GB" dirty="0"/>
              <a:t>Explore ways of representing how consecutive numbers are made of one more than the previous number. (For example, coins, Numicon-type shapes, Dienes blocks, connecting cubes, to show that 13 is one more than 12.)</a:t>
            </a:r>
          </a:p>
        </p:txBody>
      </p:sp>
    </p:spTree>
    <p:extLst>
      <p:ext uri="{BB962C8B-B14F-4D97-AF65-F5344CB8AC3E}">
        <p14:creationId xmlns:p14="http://schemas.microsoft.com/office/powerpoint/2010/main" val="267126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10895B9B-CC0B-4A7C-ABD3-23003A2DE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7" name="Speech Bubble: Oval 116">
            <a:extLst>
              <a:ext uri="{FF2B5EF4-FFF2-40B4-BE49-F238E27FC236}">
                <a16:creationId xmlns:a16="http://schemas.microsoft.com/office/drawing/2014/main" id="{54BBBCFA-DE9A-41C9-AE17-E8E7924A860B}"/>
              </a:ext>
            </a:extLst>
          </p:cNvPr>
          <p:cNvSpPr/>
          <p:nvPr/>
        </p:nvSpPr>
        <p:spPr>
          <a:xfrm>
            <a:off x="289877" y="280443"/>
            <a:ext cx="4815523" cy="1828715"/>
          </a:xfrm>
          <a:prstGeom prst="wedgeEllipseCallout">
            <a:avLst>
              <a:gd name="adj1" fmla="val -6175"/>
              <a:gd name="adj2" fmla="val 10745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Step Squad </a:t>
            </a:r>
            <a:r>
              <a:rPr lang="en-GB" sz="2800" b="1" dirty="0">
                <a:solidFill>
                  <a:schemeClr val="accent4"/>
                </a:solidFill>
                <a:latin typeface="Century Gothic" panose="020B0502020202020204" pitchFamily="34" charset="0"/>
              </a:rPr>
              <a:t>or</a:t>
            </a:r>
            <a:r>
              <a:rPr lang="en-GB" sz="2800" dirty="0">
                <a:solidFill>
                  <a:schemeClr val="accent4"/>
                </a:solidFill>
                <a:latin typeface="Century Gothic" panose="020B0502020202020204" pitchFamily="34" charset="0"/>
              </a:rPr>
              <a:t> </a:t>
            </a:r>
          </a:p>
          <a:p>
            <a:pPr algn="ctr"/>
            <a:r>
              <a:rPr lang="en-GB" sz="2800" dirty="0">
                <a:solidFill>
                  <a:schemeClr val="accent4"/>
                </a:solidFill>
                <a:latin typeface="Century Gothic" panose="020B0502020202020204" pitchFamily="34" charset="0"/>
              </a:rPr>
              <a:t>Sneaky Step Squad</a:t>
            </a:r>
            <a:r>
              <a:rPr lang="en-GB" sz="2800" dirty="0">
                <a:solidFill>
                  <a:schemeClr val="accent4"/>
                </a:solidFill>
                <a:latin typeface="Myriad Pro"/>
              </a:rPr>
              <a:t>?</a:t>
            </a:r>
          </a:p>
        </p:txBody>
      </p:sp>
      <p:grpSp>
        <p:nvGrpSpPr>
          <p:cNvPr id="50" name="Group 49">
            <a:extLst>
              <a:ext uri="{FF2B5EF4-FFF2-40B4-BE49-F238E27FC236}">
                <a16:creationId xmlns:a16="http://schemas.microsoft.com/office/drawing/2014/main" id="{B4FC858F-FA9F-4E40-9023-49F9FBAF275E}"/>
              </a:ext>
            </a:extLst>
          </p:cNvPr>
          <p:cNvGrpSpPr/>
          <p:nvPr/>
        </p:nvGrpSpPr>
        <p:grpSpPr>
          <a:xfrm>
            <a:off x="11075166" y="1430295"/>
            <a:ext cx="988318" cy="4676761"/>
            <a:chOff x="11075166" y="1430295"/>
            <a:chExt cx="988318" cy="4676761"/>
          </a:xfrm>
        </p:grpSpPr>
        <p:sp>
          <p:nvSpPr>
            <p:cNvPr id="124" name="Rectangle: Rounded Corners 123">
              <a:extLst>
                <a:ext uri="{FF2B5EF4-FFF2-40B4-BE49-F238E27FC236}">
                  <a16:creationId xmlns:a16="http://schemas.microsoft.com/office/drawing/2014/main" id="{6CB67EFB-D8E8-41D0-93C4-407258275B5A}"/>
                </a:ext>
              </a:extLst>
            </p:cNvPr>
            <p:cNvSpPr/>
            <p:nvPr/>
          </p:nvSpPr>
          <p:spPr>
            <a:xfrm>
              <a:off x="11095318" y="5173845"/>
              <a:ext cx="968166" cy="93321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Rectangle: Rounded Corners 124">
              <a:extLst>
                <a:ext uri="{FF2B5EF4-FFF2-40B4-BE49-F238E27FC236}">
                  <a16:creationId xmlns:a16="http://schemas.microsoft.com/office/drawing/2014/main" id="{4F04074C-019A-4FD0-9589-2B0AB6D98018}"/>
                </a:ext>
              </a:extLst>
            </p:cNvPr>
            <p:cNvSpPr/>
            <p:nvPr/>
          </p:nvSpPr>
          <p:spPr>
            <a:xfrm>
              <a:off x="11095318" y="2363506"/>
              <a:ext cx="968166" cy="93321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Rounded Corners 121">
              <a:extLst>
                <a:ext uri="{FF2B5EF4-FFF2-40B4-BE49-F238E27FC236}">
                  <a16:creationId xmlns:a16="http://schemas.microsoft.com/office/drawing/2014/main" id="{DC0B2FA1-EEF1-438F-AEC7-211F59F7015B}"/>
                </a:ext>
              </a:extLst>
            </p:cNvPr>
            <p:cNvSpPr/>
            <p:nvPr/>
          </p:nvSpPr>
          <p:spPr>
            <a:xfrm>
              <a:off x="11095318" y="4240635"/>
              <a:ext cx="968166" cy="93321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Rectangle: Rounded Corners 122">
              <a:extLst>
                <a:ext uri="{FF2B5EF4-FFF2-40B4-BE49-F238E27FC236}">
                  <a16:creationId xmlns:a16="http://schemas.microsoft.com/office/drawing/2014/main" id="{048191FA-AE85-4C62-AD35-A368367BEF70}"/>
                </a:ext>
              </a:extLst>
            </p:cNvPr>
            <p:cNvSpPr/>
            <p:nvPr/>
          </p:nvSpPr>
          <p:spPr>
            <a:xfrm>
              <a:off x="11095318" y="1430295"/>
              <a:ext cx="968166" cy="93321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Rounded Corners 120">
              <a:extLst>
                <a:ext uri="{FF2B5EF4-FFF2-40B4-BE49-F238E27FC236}">
                  <a16:creationId xmlns:a16="http://schemas.microsoft.com/office/drawing/2014/main" id="{DB7211E2-6E34-4120-9B76-477A47AB81E7}"/>
                </a:ext>
              </a:extLst>
            </p:cNvPr>
            <p:cNvSpPr/>
            <p:nvPr/>
          </p:nvSpPr>
          <p:spPr>
            <a:xfrm>
              <a:off x="11075166" y="3307422"/>
              <a:ext cx="968166" cy="93321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7" name="Rectangle: Rounded Corners 126">
            <a:extLst>
              <a:ext uri="{FF2B5EF4-FFF2-40B4-BE49-F238E27FC236}">
                <a16:creationId xmlns:a16="http://schemas.microsoft.com/office/drawing/2014/main" id="{04724465-344D-486A-A14A-D2983BDC2CD4}"/>
              </a:ext>
            </a:extLst>
          </p:cNvPr>
          <p:cNvSpPr/>
          <p:nvPr/>
        </p:nvSpPr>
        <p:spPr>
          <a:xfrm>
            <a:off x="10086848" y="5173843"/>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Rectangle: Rounded Corners 127">
            <a:extLst>
              <a:ext uri="{FF2B5EF4-FFF2-40B4-BE49-F238E27FC236}">
                <a16:creationId xmlns:a16="http://schemas.microsoft.com/office/drawing/2014/main" id="{66FF51BF-1FAE-4F06-9F23-3FB256B5D310}"/>
              </a:ext>
            </a:extLst>
          </p:cNvPr>
          <p:cNvSpPr/>
          <p:nvPr/>
        </p:nvSpPr>
        <p:spPr>
          <a:xfrm>
            <a:off x="10086848" y="2363504"/>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Rounded Corners 128">
            <a:extLst>
              <a:ext uri="{FF2B5EF4-FFF2-40B4-BE49-F238E27FC236}">
                <a16:creationId xmlns:a16="http://schemas.microsoft.com/office/drawing/2014/main" id="{1B85B665-211A-4A69-8E50-7FC5DEEE9078}"/>
              </a:ext>
            </a:extLst>
          </p:cNvPr>
          <p:cNvSpPr/>
          <p:nvPr/>
        </p:nvSpPr>
        <p:spPr>
          <a:xfrm>
            <a:off x="10086848" y="4240633"/>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Rectangle: Rounded Corners 129">
            <a:extLst>
              <a:ext uri="{FF2B5EF4-FFF2-40B4-BE49-F238E27FC236}">
                <a16:creationId xmlns:a16="http://schemas.microsoft.com/office/drawing/2014/main" id="{DEF411F0-989D-4F1B-A121-78836835899A}"/>
              </a:ext>
            </a:extLst>
          </p:cNvPr>
          <p:cNvSpPr/>
          <p:nvPr/>
        </p:nvSpPr>
        <p:spPr>
          <a:xfrm>
            <a:off x="10086848" y="1430293"/>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Rounded Corners 130">
            <a:extLst>
              <a:ext uri="{FF2B5EF4-FFF2-40B4-BE49-F238E27FC236}">
                <a16:creationId xmlns:a16="http://schemas.microsoft.com/office/drawing/2014/main" id="{21FF83C6-7110-4673-8F4F-788C3F84CDB7}"/>
              </a:ext>
            </a:extLst>
          </p:cNvPr>
          <p:cNvSpPr/>
          <p:nvPr/>
        </p:nvSpPr>
        <p:spPr>
          <a:xfrm>
            <a:off x="10102554" y="3307420"/>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26BC3FEF-4D76-49DC-B5D6-5A2A4A27C389}"/>
              </a:ext>
            </a:extLst>
          </p:cNvPr>
          <p:cNvSpPr/>
          <p:nvPr/>
        </p:nvSpPr>
        <p:spPr>
          <a:xfrm>
            <a:off x="9118682" y="1430293"/>
            <a:ext cx="1936332" cy="46767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Rounded Corners 136">
            <a:extLst>
              <a:ext uri="{FF2B5EF4-FFF2-40B4-BE49-F238E27FC236}">
                <a16:creationId xmlns:a16="http://schemas.microsoft.com/office/drawing/2014/main" id="{57933338-20E6-410E-86BE-7C108B8B921A}"/>
              </a:ext>
            </a:extLst>
          </p:cNvPr>
          <p:cNvSpPr/>
          <p:nvPr/>
        </p:nvSpPr>
        <p:spPr>
          <a:xfrm>
            <a:off x="2815599" y="5245560"/>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Rectangle: Rounded Corners 137">
            <a:extLst>
              <a:ext uri="{FF2B5EF4-FFF2-40B4-BE49-F238E27FC236}">
                <a16:creationId xmlns:a16="http://schemas.microsoft.com/office/drawing/2014/main" id="{FA2B3ACD-6FE0-4622-8BF5-87EAC57F25F1}"/>
              </a:ext>
            </a:extLst>
          </p:cNvPr>
          <p:cNvSpPr/>
          <p:nvPr/>
        </p:nvSpPr>
        <p:spPr>
          <a:xfrm>
            <a:off x="3783765" y="5245559"/>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Rounded Corners 138">
            <a:extLst>
              <a:ext uri="{FF2B5EF4-FFF2-40B4-BE49-F238E27FC236}">
                <a16:creationId xmlns:a16="http://schemas.microsoft.com/office/drawing/2014/main" id="{099396A3-6869-4E3C-AB9A-F6FCBEB02C21}"/>
              </a:ext>
            </a:extLst>
          </p:cNvPr>
          <p:cNvSpPr/>
          <p:nvPr/>
        </p:nvSpPr>
        <p:spPr>
          <a:xfrm>
            <a:off x="3783765" y="4312348"/>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Rounded Corners 139">
            <a:extLst>
              <a:ext uri="{FF2B5EF4-FFF2-40B4-BE49-F238E27FC236}">
                <a16:creationId xmlns:a16="http://schemas.microsoft.com/office/drawing/2014/main" id="{0DD5ACC2-BB1C-4C98-9BB7-1F77E5D85CD0}"/>
              </a:ext>
            </a:extLst>
          </p:cNvPr>
          <p:cNvSpPr/>
          <p:nvPr/>
        </p:nvSpPr>
        <p:spPr>
          <a:xfrm>
            <a:off x="4774153" y="4312347"/>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Rounded Corners 140">
            <a:extLst>
              <a:ext uri="{FF2B5EF4-FFF2-40B4-BE49-F238E27FC236}">
                <a16:creationId xmlns:a16="http://schemas.microsoft.com/office/drawing/2014/main" id="{42D938D6-DAA8-468C-8FA6-735EECFA97B2}"/>
              </a:ext>
            </a:extLst>
          </p:cNvPr>
          <p:cNvSpPr/>
          <p:nvPr/>
        </p:nvSpPr>
        <p:spPr>
          <a:xfrm>
            <a:off x="4774153" y="3379136"/>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Rectangle: Rounded Corners 141">
            <a:extLst>
              <a:ext uri="{FF2B5EF4-FFF2-40B4-BE49-F238E27FC236}">
                <a16:creationId xmlns:a16="http://schemas.microsoft.com/office/drawing/2014/main" id="{C43F3E8A-7266-49D4-8AB5-BBEACB621151}"/>
              </a:ext>
            </a:extLst>
          </p:cNvPr>
          <p:cNvSpPr/>
          <p:nvPr/>
        </p:nvSpPr>
        <p:spPr>
          <a:xfrm>
            <a:off x="4789859" y="5256263"/>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9" name="Group 48">
            <a:extLst>
              <a:ext uri="{FF2B5EF4-FFF2-40B4-BE49-F238E27FC236}">
                <a16:creationId xmlns:a16="http://schemas.microsoft.com/office/drawing/2014/main" id="{940EC060-4079-44BF-9BA3-77A23DA7CCB1}"/>
              </a:ext>
            </a:extLst>
          </p:cNvPr>
          <p:cNvGrpSpPr/>
          <p:nvPr/>
        </p:nvGrpSpPr>
        <p:grpSpPr>
          <a:xfrm>
            <a:off x="5758025" y="2443122"/>
            <a:ext cx="983872" cy="3743550"/>
            <a:chOff x="5758025" y="2443122"/>
            <a:chExt cx="983872" cy="3743550"/>
          </a:xfrm>
        </p:grpSpPr>
        <p:sp>
          <p:nvSpPr>
            <p:cNvPr id="143" name="Rectangle: Rounded Corners 142">
              <a:extLst>
                <a:ext uri="{FF2B5EF4-FFF2-40B4-BE49-F238E27FC236}">
                  <a16:creationId xmlns:a16="http://schemas.microsoft.com/office/drawing/2014/main" id="{27CAAAB7-E7BC-4C75-8235-D8D85212E801}"/>
                </a:ext>
              </a:extLst>
            </p:cNvPr>
            <p:cNvSpPr/>
            <p:nvPr/>
          </p:nvSpPr>
          <p:spPr>
            <a:xfrm>
              <a:off x="5758025" y="3376333"/>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Rounded Corners 143">
              <a:extLst>
                <a:ext uri="{FF2B5EF4-FFF2-40B4-BE49-F238E27FC236}">
                  <a16:creationId xmlns:a16="http://schemas.microsoft.com/office/drawing/2014/main" id="{4ED5F5D1-0C79-41B1-999D-53EAC083C819}"/>
                </a:ext>
              </a:extLst>
            </p:cNvPr>
            <p:cNvSpPr/>
            <p:nvPr/>
          </p:nvSpPr>
          <p:spPr>
            <a:xfrm>
              <a:off x="5758025" y="5253462"/>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Rectangle: Rounded Corners 144">
              <a:extLst>
                <a:ext uri="{FF2B5EF4-FFF2-40B4-BE49-F238E27FC236}">
                  <a16:creationId xmlns:a16="http://schemas.microsoft.com/office/drawing/2014/main" id="{AF8A9007-88BD-4788-9D06-B18041616A83}"/>
                </a:ext>
              </a:extLst>
            </p:cNvPr>
            <p:cNvSpPr/>
            <p:nvPr/>
          </p:nvSpPr>
          <p:spPr>
            <a:xfrm>
              <a:off x="5758025" y="2443122"/>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Rectangle: Rounded Corners 145">
              <a:extLst>
                <a:ext uri="{FF2B5EF4-FFF2-40B4-BE49-F238E27FC236}">
                  <a16:creationId xmlns:a16="http://schemas.microsoft.com/office/drawing/2014/main" id="{53C8DE49-ACEA-4234-A155-898C6C2B126A}"/>
                </a:ext>
              </a:extLst>
            </p:cNvPr>
            <p:cNvSpPr/>
            <p:nvPr/>
          </p:nvSpPr>
          <p:spPr>
            <a:xfrm>
              <a:off x="5773731" y="4320249"/>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a:extLst>
              <a:ext uri="{FF2B5EF4-FFF2-40B4-BE49-F238E27FC236}">
                <a16:creationId xmlns:a16="http://schemas.microsoft.com/office/drawing/2014/main" id="{AA17E3A6-11C2-4ABC-809F-BD120E5BAF83}"/>
              </a:ext>
            </a:extLst>
          </p:cNvPr>
          <p:cNvGrpSpPr/>
          <p:nvPr/>
        </p:nvGrpSpPr>
        <p:grpSpPr>
          <a:xfrm>
            <a:off x="9118682" y="1430293"/>
            <a:ext cx="1006196" cy="4663010"/>
            <a:chOff x="9118682" y="1430293"/>
            <a:chExt cx="1006196" cy="4663010"/>
          </a:xfrm>
        </p:grpSpPr>
        <p:sp>
          <p:nvSpPr>
            <p:cNvPr id="135" name="Rectangle: Rounded Corners 134">
              <a:extLst>
                <a:ext uri="{FF2B5EF4-FFF2-40B4-BE49-F238E27FC236}">
                  <a16:creationId xmlns:a16="http://schemas.microsoft.com/office/drawing/2014/main" id="{F6B38910-E4B5-4CF2-9A8F-B32478074BC7}"/>
                </a:ext>
              </a:extLst>
            </p:cNvPr>
            <p:cNvSpPr/>
            <p:nvPr/>
          </p:nvSpPr>
          <p:spPr>
            <a:xfrm>
              <a:off x="9118682" y="1430293"/>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Rounded Corners 163">
              <a:extLst>
                <a:ext uri="{FF2B5EF4-FFF2-40B4-BE49-F238E27FC236}">
                  <a16:creationId xmlns:a16="http://schemas.microsoft.com/office/drawing/2014/main" id="{C716B7A2-B457-498A-9894-A490CD24CAE4}"/>
                </a:ext>
              </a:extLst>
            </p:cNvPr>
            <p:cNvSpPr/>
            <p:nvPr/>
          </p:nvSpPr>
          <p:spPr>
            <a:xfrm>
              <a:off x="9146687" y="2372847"/>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Rounded Corners 164">
              <a:extLst>
                <a:ext uri="{FF2B5EF4-FFF2-40B4-BE49-F238E27FC236}">
                  <a16:creationId xmlns:a16="http://schemas.microsoft.com/office/drawing/2014/main" id="{AF28A844-7A6A-4475-8B24-B6ECD63B8A5C}"/>
                </a:ext>
              </a:extLst>
            </p:cNvPr>
            <p:cNvSpPr/>
            <p:nvPr/>
          </p:nvSpPr>
          <p:spPr>
            <a:xfrm>
              <a:off x="9156712" y="3269891"/>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Rounded Corners 165">
              <a:extLst>
                <a:ext uri="{FF2B5EF4-FFF2-40B4-BE49-F238E27FC236}">
                  <a16:creationId xmlns:a16="http://schemas.microsoft.com/office/drawing/2014/main" id="{E83B6B22-F3FD-427E-B553-B89B2C530549}"/>
                </a:ext>
              </a:extLst>
            </p:cNvPr>
            <p:cNvSpPr/>
            <p:nvPr/>
          </p:nvSpPr>
          <p:spPr>
            <a:xfrm>
              <a:off x="9156712" y="4211240"/>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Rounded Corners 166">
              <a:extLst>
                <a:ext uri="{FF2B5EF4-FFF2-40B4-BE49-F238E27FC236}">
                  <a16:creationId xmlns:a16="http://schemas.microsoft.com/office/drawing/2014/main" id="{F83A8BC5-6D46-4568-A479-CB02E6A8CF12}"/>
                </a:ext>
              </a:extLst>
            </p:cNvPr>
            <p:cNvSpPr/>
            <p:nvPr/>
          </p:nvSpPr>
          <p:spPr>
            <a:xfrm>
              <a:off x="9156712" y="5160093"/>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6" name="Freeform: Shape 175">
            <a:extLst>
              <a:ext uri="{FF2B5EF4-FFF2-40B4-BE49-F238E27FC236}">
                <a16:creationId xmlns:a16="http://schemas.microsoft.com/office/drawing/2014/main" id="{278CE866-77A7-4773-815B-1F9F6BAC9BA6}"/>
              </a:ext>
            </a:extLst>
          </p:cNvPr>
          <p:cNvSpPr/>
          <p:nvPr/>
        </p:nvSpPr>
        <p:spPr>
          <a:xfrm>
            <a:off x="2776771" y="2395278"/>
            <a:ext cx="3977941" cy="3801353"/>
          </a:xfrm>
          <a:custGeom>
            <a:avLst/>
            <a:gdLst>
              <a:gd name="connsiteX0" fmla="*/ 2907948 w 3921184"/>
              <a:gd name="connsiteY0" fmla="*/ 0 h 3801353"/>
              <a:gd name="connsiteX1" fmla="*/ 3921184 w 3921184"/>
              <a:gd name="connsiteY1" fmla="*/ 0 h 3801353"/>
              <a:gd name="connsiteX2" fmla="*/ 3921184 w 3921184"/>
              <a:gd name="connsiteY2" fmla="*/ 3801353 h 3801353"/>
              <a:gd name="connsiteX3" fmla="*/ 2907948 w 3921184"/>
              <a:gd name="connsiteY3" fmla="*/ 3801353 h 3801353"/>
              <a:gd name="connsiteX4" fmla="*/ 2907948 w 3921184"/>
              <a:gd name="connsiteY4" fmla="*/ 3790648 h 3801353"/>
              <a:gd name="connsiteX5" fmla="*/ 1894844 w 3921184"/>
              <a:gd name="connsiteY5" fmla="*/ 3790648 h 3801353"/>
              <a:gd name="connsiteX6" fmla="*/ 1894844 w 3921184"/>
              <a:gd name="connsiteY6" fmla="*/ 3781942 h 3801353"/>
              <a:gd name="connsiteX7" fmla="*/ 942384 w 3921184"/>
              <a:gd name="connsiteY7" fmla="*/ 3781942 h 3801353"/>
              <a:gd name="connsiteX8" fmla="*/ 942384 w 3921184"/>
              <a:gd name="connsiteY8" fmla="*/ 3767471 h 3801353"/>
              <a:gd name="connsiteX9" fmla="*/ 0 w 3921184"/>
              <a:gd name="connsiteY9" fmla="*/ 3767471 h 3801353"/>
              <a:gd name="connsiteX10" fmla="*/ 0 w 3921184"/>
              <a:gd name="connsiteY10" fmla="*/ 2786416 h 3801353"/>
              <a:gd name="connsiteX11" fmla="*/ 942384 w 3921184"/>
              <a:gd name="connsiteY11" fmla="*/ 2786416 h 3801353"/>
              <a:gd name="connsiteX12" fmla="*/ 942384 w 3921184"/>
              <a:gd name="connsiteY12" fmla="*/ 1877128 h 3801353"/>
              <a:gd name="connsiteX13" fmla="*/ 1894844 w 3921184"/>
              <a:gd name="connsiteY13" fmla="*/ 1877128 h 3801353"/>
              <a:gd name="connsiteX14" fmla="*/ 1894844 w 3921184"/>
              <a:gd name="connsiteY14" fmla="*/ 969220 h 3801353"/>
              <a:gd name="connsiteX15" fmla="*/ 2907948 w 3921184"/>
              <a:gd name="connsiteY15" fmla="*/ 969220 h 380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21184" h="3801353">
                <a:moveTo>
                  <a:pt x="2907948" y="0"/>
                </a:moveTo>
                <a:lnTo>
                  <a:pt x="3921184" y="0"/>
                </a:lnTo>
                <a:lnTo>
                  <a:pt x="3921184" y="3801353"/>
                </a:lnTo>
                <a:lnTo>
                  <a:pt x="2907948" y="3801353"/>
                </a:lnTo>
                <a:lnTo>
                  <a:pt x="2907948" y="3790648"/>
                </a:lnTo>
                <a:lnTo>
                  <a:pt x="1894844" y="3790648"/>
                </a:lnTo>
                <a:lnTo>
                  <a:pt x="1894844" y="3781942"/>
                </a:lnTo>
                <a:lnTo>
                  <a:pt x="942384" y="3781942"/>
                </a:lnTo>
                <a:lnTo>
                  <a:pt x="942384" y="3767471"/>
                </a:lnTo>
                <a:lnTo>
                  <a:pt x="0" y="3767471"/>
                </a:lnTo>
                <a:lnTo>
                  <a:pt x="0" y="2786416"/>
                </a:lnTo>
                <a:lnTo>
                  <a:pt x="942384" y="2786416"/>
                </a:lnTo>
                <a:lnTo>
                  <a:pt x="942384" y="1877128"/>
                </a:lnTo>
                <a:lnTo>
                  <a:pt x="1894844" y="1877128"/>
                </a:lnTo>
                <a:lnTo>
                  <a:pt x="1894844" y="969220"/>
                </a:lnTo>
                <a:lnTo>
                  <a:pt x="2907948" y="969220"/>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4" name="Rectangle: Rounded Corners 153">
            <a:extLst>
              <a:ext uri="{FF2B5EF4-FFF2-40B4-BE49-F238E27FC236}">
                <a16:creationId xmlns:a16="http://schemas.microsoft.com/office/drawing/2014/main" id="{E9E3145A-5D92-4FA0-9530-0FBC2058E988}"/>
              </a:ext>
            </a:extLst>
          </p:cNvPr>
          <p:cNvSpPr/>
          <p:nvPr/>
        </p:nvSpPr>
        <p:spPr>
          <a:xfrm>
            <a:off x="10148244" y="1439639"/>
            <a:ext cx="968166" cy="933210"/>
          </a:xfrm>
          <a:prstGeom prst="roundRect">
            <a:avLst/>
          </a:prstGeom>
          <a:solidFill>
            <a:srgbClr val="FE93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Rounded Corners 152">
            <a:extLst>
              <a:ext uri="{FF2B5EF4-FFF2-40B4-BE49-F238E27FC236}">
                <a16:creationId xmlns:a16="http://schemas.microsoft.com/office/drawing/2014/main" id="{70CF575B-B6A2-4C9D-9500-57E4D19B3211}"/>
              </a:ext>
            </a:extLst>
          </p:cNvPr>
          <p:cNvSpPr/>
          <p:nvPr/>
        </p:nvSpPr>
        <p:spPr>
          <a:xfrm>
            <a:off x="10148244" y="2372850"/>
            <a:ext cx="968166" cy="933211"/>
          </a:xfrm>
          <a:prstGeom prst="roundRect">
            <a:avLst/>
          </a:prstGeom>
          <a:solidFill>
            <a:srgbClr val="FE93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652036F2-A083-4709-8369-072263F4F158}"/>
              </a:ext>
            </a:extLst>
          </p:cNvPr>
          <p:cNvGrpSpPr/>
          <p:nvPr/>
        </p:nvGrpSpPr>
        <p:grpSpPr>
          <a:xfrm>
            <a:off x="10096924" y="3316764"/>
            <a:ext cx="983872" cy="2799634"/>
            <a:chOff x="10096924" y="3316764"/>
            <a:chExt cx="983872" cy="2799634"/>
          </a:xfrm>
        </p:grpSpPr>
        <p:sp>
          <p:nvSpPr>
            <p:cNvPr id="155" name="Rectangle: Rounded Corners 154">
              <a:extLst>
                <a:ext uri="{FF2B5EF4-FFF2-40B4-BE49-F238E27FC236}">
                  <a16:creationId xmlns:a16="http://schemas.microsoft.com/office/drawing/2014/main" id="{0632BF95-6192-42D8-B25B-1DAC0A984742}"/>
                </a:ext>
              </a:extLst>
            </p:cNvPr>
            <p:cNvSpPr/>
            <p:nvPr/>
          </p:nvSpPr>
          <p:spPr>
            <a:xfrm>
              <a:off x="10096924" y="5183187"/>
              <a:ext cx="968166" cy="933211"/>
            </a:xfrm>
            <a:prstGeom prst="roundRect">
              <a:avLst/>
            </a:prstGeom>
            <a:solidFill>
              <a:srgbClr val="E9D7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Rectangle: Rounded Corners 155">
              <a:extLst>
                <a:ext uri="{FF2B5EF4-FFF2-40B4-BE49-F238E27FC236}">
                  <a16:creationId xmlns:a16="http://schemas.microsoft.com/office/drawing/2014/main" id="{AB7A3560-263C-467E-973A-7DD8A835AB39}"/>
                </a:ext>
              </a:extLst>
            </p:cNvPr>
            <p:cNvSpPr/>
            <p:nvPr/>
          </p:nvSpPr>
          <p:spPr>
            <a:xfrm>
              <a:off x="10096924" y="4231289"/>
              <a:ext cx="968166" cy="933210"/>
            </a:xfrm>
            <a:prstGeom prst="roundRect">
              <a:avLst/>
            </a:prstGeom>
            <a:solidFill>
              <a:srgbClr val="E9D7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Rectangle: Rounded Corners 156">
              <a:extLst>
                <a:ext uri="{FF2B5EF4-FFF2-40B4-BE49-F238E27FC236}">
                  <a16:creationId xmlns:a16="http://schemas.microsoft.com/office/drawing/2014/main" id="{15D666C2-5D31-4204-B8CF-2ADEAF03CA23}"/>
                </a:ext>
              </a:extLst>
            </p:cNvPr>
            <p:cNvSpPr/>
            <p:nvPr/>
          </p:nvSpPr>
          <p:spPr>
            <a:xfrm>
              <a:off x="10112630" y="3316764"/>
              <a:ext cx="968166" cy="933211"/>
            </a:xfrm>
            <a:prstGeom prst="roundRect">
              <a:avLst/>
            </a:prstGeom>
            <a:solidFill>
              <a:srgbClr val="E9D7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8" name="Group 157">
            <a:extLst>
              <a:ext uri="{FF2B5EF4-FFF2-40B4-BE49-F238E27FC236}">
                <a16:creationId xmlns:a16="http://schemas.microsoft.com/office/drawing/2014/main" id="{EC007BF7-B54C-49BD-9B29-1115CED1322B}"/>
              </a:ext>
            </a:extLst>
          </p:cNvPr>
          <p:cNvGrpSpPr/>
          <p:nvPr/>
        </p:nvGrpSpPr>
        <p:grpSpPr>
          <a:xfrm>
            <a:off x="11119624" y="1439637"/>
            <a:ext cx="988318" cy="4676761"/>
            <a:chOff x="11075166" y="1430295"/>
            <a:chExt cx="988318" cy="4676761"/>
          </a:xfrm>
        </p:grpSpPr>
        <p:sp>
          <p:nvSpPr>
            <p:cNvPr id="159" name="Rectangle: Rounded Corners 158">
              <a:extLst>
                <a:ext uri="{FF2B5EF4-FFF2-40B4-BE49-F238E27FC236}">
                  <a16:creationId xmlns:a16="http://schemas.microsoft.com/office/drawing/2014/main" id="{2A01367D-A84E-40F2-862D-0E53E0009AA4}"/>
                </a:ext>
              </a:extLst>
            </p:cNvPr>
            <p:cNvSpPr/>
            <p:nvPr/>
          </p:nvSpPr>
          <p:spPr>
            <a:xfrm>
              <a:off x="11095318" y="5173845"/>
              <a:ext cx="968166" cy="93321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Rounded Corners 159">
              <a:extLst>
                <a:ext uri="{FF2B5EF4-FFF2-40B4-BE49-F238E27FC236}">
                  <a16:creationId xmlns:a16="http://schemas.microsoft.com/office/drawing/2014/main" id="{AFB9BFB6-FA6C-4F56-9B70-0CD15F8EBAAA}"/>
                </a:ext>
              </a:extLst>
            </p:cNvPr>
            <p:cNvSpPr/>
            <p:nvPr/>
          </p:nvSpPr>
          <p:spPr>
            <a:xfrm>
              <a:off x="11095318" y="2363506"/>
              <a:ext cx="968166" cy="93321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Rounded Corners 160">
              <a:extLst>
                <a:ext uri="{FF2B5EF4-FFF2-40B4-BE49-F238E27FC236}">
                  <a16:creationId xmlns:a16="http://schemas.microsoft.com/office/drawing/2014/main" id="{573CAFC2-63E1-4BA7-AA93-090DCE4DD2A3}"/>
                </a:ext>
              </a:extLst>
            </p:cNvPr>
            <p:cNvSpPr/>
            <p:nvPr/>
          </p:nvSpPr>
          <p:spPr>
            <a:xfrm>
              <a:off x="11095318" y="4240635"/>
              <a:ext cx="968166" cy="93321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Rectangle: Rounded Corners 161">
              <a:extLst>
                <a:ext uri="{FF2B5EF4-FFF2-40B4-BE49-F238E27FC236}">
                  <a16:creationId xmlns:a16="http://schemas.microsoft.com/office/drawing/2014/main" id="{CE8C34FA-AD0A-439D-B355-7C8EAD0A85C3}"/>
                </a:ext>
              </a:extLst>
            </p:cNvPr>
            <p:cNvSpPr/>
            <p:nvPr/>
          </p:nvSpPr>
          <p:spPr>
            <a:xfrm>
              <a:off x="11095318" y="1430295"/>
              <a:ext cx="968166" cy="93321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Rounded Corners 162">
              <a:extLst>
                <a:ext uri="{FF2B5EF4-FFF2-40B4-BE49-F238E27FC236}">
                  <a16:creationId xmlns:a16="http://schemas.microsoft.com/office/drawing/2014/main" id="{CFF6F652-FE6F-4484-A5A7-4F6C587311EA}"/>
                </a:ext>
              </a:extLst>
            </p:cNvPr>
            <p:cNvSpPr/>
            <p:nvPr/>
          </p:nvSpPr>
          <p:spPr>
            <a:xfrm>
              <a:off x="11075166" y="3307422"/>
              <a:ext cx="968166" cy="93321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Group 47">
            <a:extLst>
              <a:ext uri="{FF2B5EF4-FFF2-40B4-BE49-F238E27FC236}">
                <a16:creationId xmlns:a16="http://schemas.microsoft.com/office/drawing/2014/main" id="{711FBA94-D9F9-40F0-BF65-83221FE6BDA0}"/>
              </a:ext>
            </a:extLst>
          </p:cNvPr>
          <p:cNvGrpSpPr/>
          <p:nvPr/>
        </p:nvGrpSpPr>
        <p:grpSpPr>
          <a:xfrm>
            <a:off x="9135811" y="2395278"/>
            <a:ext cx="983872" cy="3743550"/>
            <a:chOff x="9118682" y="2363504"/>
            <a:chExt cx="983872" cy="3743550"/>
          </a:xfrm>
        </p:grpSpPr>
        <p:sp>
          <p:nvSpPr>
            <p:cNvPr id="132" name="Rectangle: Rounded Corners 131">
              <a:extLst>
                <a:ext uri="{FF2B5EF4-FFF2-40B4-BE49-F238E27FC236}">
                  <a16:creationId xmlns:a16="http://schemas.microsoft.com/office/drawing/2014/main" id="{A6E8F223-99E6-4DE8-AC9F-29C242AD2BEB}"/>
                </a:ext>
              </a:extLst>
            </p:cNvPr>
            <p:cNvSpPr/>
            <p:nvPr/>
          </p:nvSpPr>
          <p:spPr>
            <a:xfrm>
              <a:off x="9118682" y="5173843"/>
              <a:ext cx="968166" cy="933211"/>
            </a:xfrm>
            <a:prstGeom prst="roundRect">
              <a:avLst/>
            </a:prstGeom>
            <a:solidFill>
              <a:srgbClr val="41D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Rounded Corners 132">
              <a:extLst>
                <a:ext uri="{FF2B5EF4-FFF2-40B4-BE49-F238E27FC236}">
                  <a16:creationId xmlns:a16="http://schemas.microsoft.com/office/drawing/2014/main" id="{0F7263E2-5BFC-43E0-B3E2-6C07409EDC47}"/>
                </a:ext>
              </a:extLst>
            </p:cNvPr>
            <p:cNvSpPr/>
            <p:nvPr/>
          </p:nvSpPr>
          <p:spPr>
            <a:xfrm>
              <a:off x="9118682" y="2363504"/>
              <a:ext cx="968166" cy="933211"/>
            </a:xfrm>
            <a:prstGeom prst="roundRect">
              <a:avLst/>
            </a:prstGeom>
            <a:solidFill>
              <a:srgbClr val="41D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Rounded Corners 133">
              <a:extLst>
                <a:ext uri="{FF2B5EF4-FFF2-40B4-BE49-F238E27FC236}">
                  <a16:creationId xmlns:a16="http://schemas.microsoft.com/office/drawing/2014/main" id="{99D94E76-4C5F-4165-B23A-A076575A3DC4}"/>
                </a:ext>
              </a:extLst>
            </p:cNvPr>
            <p:cNvSpPr/>
            <p:nvPr/>
          </p:nvSpPr>
          <p:spPr>
            <a:xfrm>
              <a:off x="9118682" y="4240633"/>
              <a:ext cx="968166" cy="933210"/>
            </a:xfrm>
            <a:prstGeom prst="roundRect">
              <a:avLst/>
            </a:prstGeom>
            <a:solidFill>
              <a:srgbClr val="41D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Rectangle: Rounded Corners 135">
              <a:extLst>
                <a:ext uri="{FF2B5EF4-FFF2-40B4-BE49-F238E27FC236}">
                  <a16:creationId xmlns:a16="http://schemas.microsoft.com/office/drawing/2014/main" id="{D5B11C86-82EF-49F9-9F1E-216E6289A51F}"/>
                </a:ext>
              </a:extLst>
            </p:cNvPr>
            <p:cNvSpPr/>
            <p:nvPr/>
          </p:nvSpPr>
          <p:spPr>
            <a:xfrm>
              <a:off x="9134388" y="3307420"/>
              <a:ext cx="968166" cy="933211"/>
            </a:xfrm>
            <a:prstGeom prst="roundRect">
              <a:avLst/>
            </a:prstGeom>
            <a:solidFill>
              <a:srgbClr val="41D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2" name="Rectangle: Rounded Corners 151">
            <a:extLst>
              <a:ext uri="{FF2B5EF4-FFF2-40B4-BE49-F238E27FC236}">
                <a16:creationId xmlns:a16="http://schemas.microsoft.com/office/drawing/2014/main" id="{64AC284A-7C1E-4A86-B720-08966B661CA3}"/>
              </a:ext>
            </a:extLst>
          </p:cNvPr>
          <p:cNvSpPr/>
          <p:nvPr/>
        </p:nvSpPr>
        <p:spPr>
          <a:xfrm>
            <a:off x="9171882" y="1471999"/>
            <a:ext cx="968166" cy="933210"/>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Star: 10 Points 52">
            <a:extLst>
              <a:ext uri="{FF2B5EF4-FFF2-40B4-BE49-F238E27FC236}">
                <a16:creationId xmlns:a16="http://schemas.microsoft.com/office/drawing/2014/main" id="{CE673654-8B96-4FFA-80B8-6A3FFCC93338}"/>
              </a:ext>
            </a:extLst>
          </p:cNvPr>
          <p:cNvSpPr/>
          <p:nvPr/>
        </p:nvSpPr>
        <p:spPr>
          <a:xfrm rot="822884">
            <a:off x="6022497" y="146734"/>
            <a:ext cx="2824304" cy="1918124"/>
          </a:xfrm>
          <a:prstGeom prst="star10">
            <a:avLst/>
          </a:prstGeom>
          <a:solidFill>
            <a:srgbClr val="2CB6D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Century Gothic" panose="020B0502020202020204" pitchFamily="34" charset="0"/>
              </a:rPr>
              <a:t>Step Squad!</a:t>
            </a:r>
          </a:p>
        </p:txBody>
      </p:sp>
      <p:sp>
        <p:nvSpPr>
          <p:cNvPr id="58" name="Oval 57">
            <a:extLst>
              <a:ext uri="{FF2B5EF4-FFF2-40B4-BE49-F238E27FC236}">
                <a16:creationId xmlns:a16="http://schemas.microsoft.com/office/drawing/2014/main" id="{EAC4B5D0-CC4D-49A7-A56B-1D31051CDBD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2671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1" nodeType="afterEffect">
                                  <p:stCondLst>
                                    <p:cond delay="0"/>
                                  </p:stCondLst>
                                  <p:childTnLst>
                                    <p:animMotion origin="layout" path="M -3.75E-6 3.7037E-6 L -0.52084 0.5493 " pathEditMode="relative" rAng="0" ptsTypes="AA">
                                      <p:cBhvr>
                                        <p:cTn id="9" dur="2000" fill="hold"/>
                                        <p:tgtEl>
                                          <p:spTgt spid="152"/>
                                        </p:tgtEl>
                                        <p:attrNameLst>
                                          <p:attrName>ppt_x</p:attrName>
                                          <p:attrName>ppt_y</p:attrName>
                                        </p:attrNameLst>
                                      </p:cBhvr>
                                      <p:rCtr x="-25938" y="27708"/>
                                    </p:animMotion>
                                  </p:childTnLst>
                                </p:cTn>
                              </p:par>
                            </p:childTnLst>
                          </p:cTn>
                        </p:par>
                        <p:par>
                          <p:cTn id="10" fill="hold">
                            <p:stCondLst>
                              <p:cond delay="2000"/>
                            </p:stCondLst>
                            <p:childTnLst>
                              <p:par>
                                <p:cTn id="11" presetID="10" presetClass="exit" presetSubtype="0" fill="hold" grpId="2" nodeType="afterEffect">
                                  <p:stCondLst>
                                    <p:cond delay="0"/>
                                  </p:stCondLst>
                                  <p:childTnLst>
                                    <p:animEffect transition="out" filter="fade">
                                      <p:cBhvr>
                                        <p:cTn id="12" dur="500"/>
                                        <p:tgtEl>
                                          <p:spTgt spid="152"/>
                                        </p:tgtEl>
                                      </p:cBhvr>
                                    </p:animEffect>
                                    <p:set>
                                      <p:cBhvr>
                                        <p:cTn id="13" dur="1" fill="hold">
                                          <p:stCondLst>
                                            <p:cond delay="499"/>
                                          </p:stCondLst>
                                        </p:cTn>
                                        <p:tgtEl>
                                          <p:spTgt spid="15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fade">
                                      <p:cBhvr>
                                        <p:cTn id="16" dur="500"/>
                                        <p:tgtEl>
                                          <p:spTgt spid="137"/>
                                        </p:tgtEl>
                                      </p:cBhvr>
                                    </p:animEffect>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3"/>
                                        </p:tgtEl>
                                        <p:attrNameLst>
                                          <p:attrName>style.visibility</p:attrName>
                                        </p:attrNameLst>
                                      </p:cBhvr>
                                      <p:to>
                                        <p:strVal val="visible"/>
                                      </p:to>
                                    </p:set>
                                  </p:childTnLst>
                                </p:cTn>
                              </p:par>
                            </p:childTnLst>
                          </p:cTn>
                        </p:par>
                        <p:par>
                          <p:cTn id="22" fill="hold">
                            <p:stCondLst>
                              <p:cond delay="2500"/>
                            </p:stCondLst>
                            <p:childTnLst>
                              <p:par>
                                <p:cTn id="23" presetID="42" presetClass="path" presetSubtype="0" accel="50000" decel="50000" fill="hold" grpId="1" nodeType="afterEffect">
                                  <p:stCondLst>
                                    <p:cond delay="0"/>
                                  </p:stCondLst>
                                  <p:childTnLst>
                                    <p:animMotion origin="layout" path="M -3.75E-6 -2.22222E-6 L -0.52188 0.41736 " pathEditMode="relative" rAng="0" ptsTypes="AA">
                                      <p:cBhvr>
                                        <p:cTn id="24" dur="2000" fill="hold"/>
                                        <p:tgtEl>
                                          <p:spTgt spid="154"/>
                                        </p:tgtEl>
                                        <p:attrNameLst>
                                          <p:attrName>ppt_x</p:attrName>
                                          <p:attrName>ppt_y</p:attrName>
                                        </p:attrNameLst>
                                      </p:cBhvr>
                                      <p:rCtr x="-26055" y="21157"/>
                                    </p:animMotion>
                                  </p:childTnLst>
                                </p:cTn>
                              </p:par>
                              <p:par>
                                <p:cTn id="25" presetID="42" presetClass="path" presetSubtype="0" accel="50000" decel="50000" fill="hold" grpId="1" nodeType="withEffect">
                                  <p:stCondLst>
                                    <p:cond delay="0"/>
                                  </p:stCondLst>
                                  <p:childTnLst>
                                    <p:animMotion origin="layout" path="M 4.79167E-6 -3.7037E-7 L -0.52201 0.4206 " pathEditMode="relative" rAng="0" ptsTypes="AA">
                                      <p:cBhvr>
                                        <p:cTn id="26" dur="2000" fill="hold"/>
                                        <p:tgtEl>
                                          <p:spTgt spid="153"/>
                                        </p:tgtEl>
                                        <p:attrNameLst>
                                          <p:attrName>ppt_x</p:attrName>
                                          <p:attrName>ppt_y</p:attrName>
                                        </p:attrNameLst>
                                      </p:cBhvr>
                                      <p:rCtr x="-26107" y="21019"/>
                                    </p:animMotion>
                                  </p:childTnLst>
                                </p:cTn>
                              </p:par>
                            </p:childTnLst>
                          </p:cTn>
                        </p:par>
                        <p:par>
                          <p:cTn id="27" fill="hold">
                            <p:stCondLst>
                              <p:cond delay="4500"/>
                            </p:stCondLst>
                            <p:childTnLst>
                              <p:par>
                                <p:cTn id="28" presetID="10" presetClass="exit" presetSubtype="0" fill="hold" grpId="2" nodeType="afterEffect">
                                  <p:stCondLst>
                                    <p:cond delay="0"/>
                                  </p:stCondLst>
                                  <p:childTnLst>
                                    <p:animEffect transition="out" filter="fade">
                                      <p:cBhvr>
                                        <p:cTn id="29" dur="500"/>
                                        <p:tgtEl>
                                          <p:spTgt spid="154"/>
                                        </p:tgtEl>
                                      </p:cBhvr>
                                    </p:animEffect>
                                    <p:set>
                                      <p:cBhvr>
                                        <p:cTn id="30" dur="1" fill="hold">
                                          <p:stCondLst>
                                            <p:cond delay="499"/>
                                          </p:stCondLst>
                                        </p:cTn>
                                        <p:tgtEl>
                                          <p:spTgt spid="154"/>
                                        </p:tgtEl>
                                        <p:attrNameLst>
                                          <p:attrName>style.visibility</p:attrName>
                                        </p:attrNameLst>
                                      </p:cBhvr>
                                      <p:to>
                                        <p:strVal val="hidden"/>
                                      </p:to>
                                    </p:set>
                                  </p:childTnLst>
                                </p:cTn>
                              </p:par>
                              <p:par>
                                <p:cTn id="31" presetID="10" presetClass="exit" presetSubtype="0" fill="hold" grpId="2" nodeType="withEffect">
                                  <p:stCondLst>
                                    <p:cond delay="0"/>
                                  </p:stCondLst>
                                  <p:childTnLst>
                                    <p:animEffect transition="out" filter="fade">
                                      <p:cBhvr>
                                        <p:cTn id="32" dur="500"/>
                                        <p:tgtEl>
                                          <p:spTgt spid="153"/>
                                        </p:tgtEl>
                                      </p:cBhvr>
                                    </p:animEffect>
                                    <p:set>
                                      <p:cBhvr>
                                        <p:cTn id="33" dur="1" fill="hold">
                                          <p:stCondLst>
                                            <p:cond delay="499"/>
                                          </p:stCondLst>
                                        </p:cTn>
                                        <p:tgtEl>
                                          <p:spTgt spid="15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fade">
                                      <p:cBhvr>
                                        <p:cTn id="39" dur="500"/>
                                        <p:tgtEl>
                                          <p:spTgt spid="138"/>
                                        </p:tgtEl>
                                      </p:cBhvr>
                                    </p:animEffect>
                                  </p:childTnLst>
                                </p:cTn>
                              </p:par>
                            </p:childTnLst>
                          </p:cTn>
                        </p:par>
                        <p:par>
                          <p:cTn id="40" fill="hold">
                            <p:stCondLst>
                              <p:cond delay="5000"/>
                            </p:stCondLst>
                            <p:childTnLst>
                              <p:par>
                                <p:cTn id="41" presetID="1" presetClass="entr" presetSubtype="0"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par>
                          <p:cTn id="43" fill="hold">
                            <p:stCondLst>
                              <p:cond delay="5000"/>
                            </p:stCondLst>
                            <p:childTnLst>
                              <p:par>
                                <p:cTn id="44" presetID="42" presetClass="path" presetSubtype="0" accel="50000" decel="50000" fill="hold" nodeType="afterEffect">
                                  <p:stCondLst>
                                    <p:cond delay="0"/>
                                  </p:stCondLst>
                                  <p:childTnLst>
                                    <p:animMotion origin="layout" path="M 5E-6 -2.59259E-6 L -0.43698 0.01088 " pathEditMode="relative" rAng="0" ptsTypes="AA">
                                      <p:cBhvr>
                                        <p:cTn id="45" dur="2000" fill="hold"/>
                                        <p:tgtEl>
                                          <p:spTgt spid="47"/>
                                        </p:tgtEl>
                                        <p:attrNameLst>
                                          <p:attrName>ppt_x</p:attrName>
                                          <p:attrName>ppt_y</p:attrName>
                                        </p:attrNameLst>
                                      </p:cBhvr>
                                      <p:rCtr x="-22018" y="1227"/>
                                    </p:animMotion>
                                  </p:childTnLst>
                                </p:cTn>
                              </p:par>
                            </p:childTnLst>
                          </p:cTn>
                        </p:par>
                        <p:par>
                          <p:cTn id="46" fill="hold">
                            <p:stCondLst>
                              <p:cond delay="7000"/>
                            </p:stCondLst>
                            <p:childTnLst>
                              <p:par>
                                <p:cTn id="47" presetID="10" presetClass="exit" presetSubtype="0" fill="hold" nodeType="afterEffect">
                                  <p:stCondLst>
                                    <p:cond delay="0"/>
                                  </p:stCondLst>
                                  <p:childTnLst>
                                    <p:animEffect transition="out" filter="fade">
                                      <p:cBhvr>
                                        <p:cTn id="48" dur="500"/>
                                        <p:tgtEl>
                                          <p:spTgt spid="47"/>
                                        </p:tgtEl>
                                      </p:cBhvr>
                                    </p:animEffect>
                                    <p:set>
                                      <p:cBhvr>
                                        <p:cTn id="49" dur="1" fill="hold">
                                          <p:stCondLst>
                                            <p:cond delay="499"/>
                                          </p:stCondLst>
                                        </p:cTn>
                                        <p:tgtEl>
                                          <p:spTgt spid="47"/>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fade">
                                      <p:cBhvr>
                                        <p:cTn id="52" dur="500"/>
                                        <p:tgtEl>
                                          <p:spTgt spid="14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fade">
                                      <p:cBhvr>
                                        <p:cTn id="55" dur="500"/>
                                        <p:tgtEl>
                                          <p:spTgt spid="14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2"/>
                                        </p:tgtEl>
                                        <p:attrNameLst>
                                          <p:attrName>style.visibility</p:attrName>
                                        </p:attrNameLst>
                                      </p:cBhvr>
                                      <p:to>
                                        <p:strVal val="visible"/>
                                      </p:to>
                                    </p:set>
                                    <p:animEffect transition="in" filter="fade">
                                      <p:cBhvr>
                                        <p:cTn id="58" dur="500"/>
                                        <p:tgtEl>
                                          <p:spTgt spid="142"/>
                                        </p:tgtEl>
                                      </p:cBhvr>
                                    </p:animEffect>
                                  </p:childTnLst>
                                </p:cTn>
                              </p:par>
                            </p:childTnLst>
                          </p:cTn>
                        </p:par>
                        <p:par>
                          <p:cTn id="59" fill="hold">
                            <p:stCondLst>
                              <p:cond delay="7500"/>
                            </p:stCondLst>
                            <p:childTnLst>
                              <p:par>
                                <p:cTn id="60" presetID="1"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childTnLst>
                                </p:cTn>
                              </p:par>
                            </p:childTnLst>
                          </p:cTn>
                        </p:par>
                        <p:par>
                          <p:cTn id="62" fill="hold">
                            <p:stCondLst>
                              <p:cond delay="7500"/>
                            </p:stCondLst>
                            <p:childTnLst>
                              <p:par>
                                <p:cTn id="63" presetID="42" presetClass="path" presetSubtype="0" accel="50000" decel="50000" fill="hold" nodeType="afterEffect">
                                  <p:stCondLst>
                                    <p:cond delay="0"/>
                                  </p:stCondLst>
                                  <p:childTnLst>
                                    <p:animMotion origin="layout" path="M -2.5E-6 -2.96296E-6 L -0.27656 0.00648 " pathEditMode="relative" rAng="0" ptsTypes="AA">
                                      <p:cBhvr>
                                        <p:cTn id="64" dur="2000" fill="hold"/>
                                        <p:tgtEl>
                                          <p:spTgt spid="48"/>
                                        </p:tgtEl>
                                        <p:attrNameLst>
                                          <p:attrName>ppt_x</p:attrName>
                                          <p:attrName>ppt_y</p:attrName>
                                        </p:attrNameLst>
                                      </p:cBhvr>
                                      <p:rCtr x="-13802" y="787"/>
                                    </p:animMotion>
                                  </p:childTnLst>
                                </p:cTn>
                              </p:par>
                            </p:childTnLst>
                          </p:cTn>
                        </p:par>
                        <p:par>
                          <p:cTn id="65" fill="hold">
                            <p:stCondLst>
                              <p:cond delay="9500"/>
                            </p:stCondLst>
                            <p:childTnLst>
                              <p:par>
                                <p:cTn id="66" presetID="10" presetClass="exit" presetSubtype="0" fill="hold" nodeType="afterEffect">
                                  <p:stCondLst>
                                    <p:cond delay="0"/>
                                  </p:stCondLst>
                                  <p:childTnLst>
                                    <p:animEffect transition="out" filter="fade">
                                      <p:cBhvr>
                                        <p:cTn id="67" dur="500"/>
                                        <p:tgtEl>
                                          <p:spTgt spid="48"/>
                                        </p:tgtEl>
                                      </p:cBhvr>
                                    </p:animEffect>
                                    <p:set>
                                      <p:cBhvr>
                                        <p:cTn id="68" dur="1" fill="hold">
                                          <p:stCondLst>
                                            <p:cond delay="499"/>
                                          </p:stCondLst>
                                        </p:cTn>
                                        <p:tgtEl>
                                          <p:spTgt spid="4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6"/>
                                        </p:tgtEl>
                                        <p:attrNameLst>
                                          <p:attrName>style.visibility</p:attrName>
                                        </p:attrNameLst>
                                      </p:cBhvr>
                                      <p:to>
                                        <p:strVal val="visible"/>
                                      </p:to>
                                    </p:set>
                                  </p:childTnLst>
                                </p:cTn>
                              </p:par>
                            </p:childTnLst>
                          </p:cTn>
                        </p:par>
                        <p:par>
                          <p:cTn id="73" fill="hold">
                            <p:stCondLst>
                              <p:cond delay="10000"/>
                            </p:stCondLst>
                            <p:childTnLst>
                              <p:par>
                                <p:cTn id="74" presetID="1" presetClass="entr" presetSubtype="0" fill="hold" nodeType="afterEffect">
                                  <p:stCondLst>
                                    <p:cond delay="0"/>
                                  </p:stCondLst>
                                  <p:childTnLst>
                                    <p:set>
                                      <p:cBhvr>
                                        <p:cTn id="75" dur="1" fill="hold">
                                          <p:stCondLst>
                                            <p:cond delay="0"/>
                                          </p:stCondLst>
                                        </p:cTn>
                                        <p:tgtEl>
                                          <p:spTgt spid="158"/>
                                        </p:tgtEl>
                                        <p:attrNameLst>
                                          <p:attrName>style.visibility</p:attrName>
                                        </p:attrNameLst>
                                      </p:cBhvr>
                                      <p:to>
                                        <p:strVal val="visible"/>
                                      </p:to>
                                    </p:set>
                                  </p:childTnLst>
                                </p:cTn>
                              </p:par>
                            </p:childTnLst>
                          </p:cTn>
                        </p:par>
                        <p:par>
                          <p:cTn id="76" fill="hold">
                            <p:stCondLst>
                              <p:cond delay="10000"/>
                            </p:stCondLst>
                            <p:childTnLst>
                              <p:par>
                                <p:cTn id="77" presetID="42" presetClass="path" presetSubtype="0" accel="50000" decel="50000" fill="hold" nodeType="afterEffect">
                                  <p:stCondLst>
                                    <p:cond delay="0"/>
                                  </p:stCondLst>
                                  <p:childTnLst>
                                    <p:animMotion origin="layout" path="M -3.95833E-6 4.07407E-6 L -0.35976 0.00509 " pathEditMode="relative" rAng="0" ptsTypes="AA">
                                      <p:cBhvr>
                                        <p:cTn id="78" dur="2000" fill="hold"/>
                                        <p:tgtEl>
                                          <p:spTgt spid="158"/>
                                        </p:tgtEl>
                                        <p:attrNameLst>
                                          <p:attrName>ppt_x</p:attrName>
                                          <p:attrName>ppt_y</p:attrName>
                                        </p:attrNameLst>
                                      </p:cBhvr>
                                      <p:rCtr x="-17995" y="255"/>
                                    </p:animMotion>
                                  </p:childTnLst>
                                </p:cTn>
                              </p:par>
                            </p:childTnLst>
                          </p:cTn>
                        </p:par>
                      </p:childTnLst>
                    </p:cTn>
                  </p:par>
                  <p:par>
                    <p:cTn id="79" fill="hold">
                      <p:stCondLst>
                        <p:cond delay="indefinite"/>
                      </p:stCondLst>
                      <p:childTnLst>
                        <p:par>
                          <p:cTn id="80" fill="hold">
                            <p:stCondLst>
                              <p:cond delay="0"/>
                            </p:stCondLst>
                            <p:childTnLst>
                              <p:par>
                                <p:cTn id="81" presetID="45"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2000"/>
                                        <p:tgtEl>
                                          <p:spTgt spid="53"/>
                                        </p:tgtEl>
                                      </p:cBhvr>
                                    </p:animEffect>
                                    <p:anim calcmode="lin" valueType="num">
                                      <p:cBhvr>
                                        <p:cTn id="84" dur="2000" fill="hold"/>
                                        <p:tgtEl>
                                          <p:spTgt spid="53"/>
                                        </p:tgtEl>
                                        <p:attrNameLst>
                                          <p:attrName>ppt_w</p:attrName>
                                        </p:attrNameLst>
                                      </p:cBhvr>
                                      <p:tavLst>
                                        <p:tav tm="0" fmla="#ppt_w*sin(2.5*pi*$)">
                                          <p:val>
                                            <p:fltVal val="0"/>
                                          </p:val>
                                        </p:tav>
                                        <p:tav tm="100000">
                                          <p:val>
                                            <p:fltVal val="1"/>
                                          </p:val>
                                        </p:tav>
                                      </p:tavLst>
                                    </p:anim>
                                    <p:anim calcmode="lin" valueType="num">
                                      <p:cBhvr>
                                        <p:cTn id="85" dur="2000" fill="hold"/>
                                        <p:tgtEl>
                                          <p:spTgt spid="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animBg="1"/>
      <p:bldP spid="140" grpId="0" animBg="1"/>
      <p:bldP spid="141" grpId="0" animBg="1"/>
      <p:bldP spid="142" grpId="0" animBg="1"/>
      <p:bldP spid="176" grpId="0" animBg="1"/>
      <p:bldP spid="154" grpId="0" animBg="1"/>
      <p:bldP spid="154" grpId="1" animBg="1"/>
      <p:bldP spid="154" grpId="2" animBg="1"/>
      <p:bldP spid="153" grpId="0" animBg="1"/>
      <p:bldP spid="153" grpId="1" animBg="1"/>
      <p:bldP spid="153" grpId="2" animBg="1"/>
      <p:bldP spid="152" grpId="0" animBg="1"/>
      <p:bldP spid="152" grpId="1" animBg="1"/>
      <p:bldP spid="152" grpId="2"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D3BC5-F053-467E-A898-92F4218D3269}"/>
              </a:ext>
            </a:extLst>
          </p:cNvPr>
          <p:cNvPicPr>
            <a:picLocks noChangeAspect="1"/>
          </p:cNvPicPr>
          <p:nvPr/>
        </p:nvPicPr>
        <p:blipFill>
          <a:blip r:embed="rId3"/>
          <a:stretch>
            <a:fillRect/>
          </a:stretch>
        </p:blipFill>
        <p:spPr>
          <a:xfrm>
            <a:off x="0" y="0"/>
            <a:ext cx="12217030"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7" name="Speech Bubble: Oval 116">
            <a:extLst>
              <a:ext uri="{FF2B5EF4-FFF2-40B4-BE49-F238E27FC236}">
                <a16:creationId xmlns:a16="http://schemas.microsoft.com/office/drawing/2014/main" id="{54BBBCFA-DE9A-41C9-AE17-E8E7924A860B}"/>
              </a:ext>
            </a:extLst>
          </p:cNvPr>
          <p:cNvSpPr/>
          <p:nvPr/>
        </p:nvSpPr>
        <p:spPr>
          <a:xfrm>
            <a:off x="289877" y="280443"/>
            <a:ext cx="4815523" cy="1828715"/>
          </a:xfrm>
          <a:prstGeom prst="wedgeEllipseCallout">
            <a:avLst>
              <a:gd name="adj1" fmla="val -6175"/>
              <a:gd name="adj2" fmla="val 10745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Step Squad </a:t>
            </a:r>
            <a:r>
              <a:rPr lang="en-GB" sz="2800" b="1" dirty="0">
                <a:solidFill>
                  <a:schemeClr val="accent4"/>
                </a:solidFill>
                <a:latin typeface="Century Gothic" panose="020B0502020202020204" pitchFamily="34" charset="0"/>
              </a:rPr>
              <a:t>or</a:t>
            </a:r>
            <a:r>
              <a:rPr lang="en-GB" sz="2800" dirty="0">
                <a:solidFill>
                  <a:schemeClr val="accent4"/>
                </a:solidFill>
                <a:latin typeface="Century Gothic" panose="020B0502020202020204" pitchFamily="34" charset="0"/>
              </a:rPr>
              <a:t> </a:t>
            </a:r>
          </a:p>
          <a:p>
            <a:pPr algn="ctr"/>
            <a:r>
              <a:rPr lang="en-GB" sz="2800" dirty="0">
                <a:solidFill>
                  <a:schemeClr val="accent4"/>
                </a:solidFill>
                <a:latin typeface="Century Gothic" panose="020B0502020202020204" pitchFamily="34" charset="0"/>
              </a:rPr>
              <a:t>Sneaky Step Squad</a:t>
            </a:r>
            <a:r>
              <a:rPr lang="en-GB" sz="2800" dirty="0">
                <a:solidFill>
                  <a:schemeClr val="accent4"/>
                </a:solidFill>
                <a:latin typeface="Myriad Pro"/>
              </a:rPr>
              <a:t>?</a:t>
            </a:r>
          </a:p>
        </p:txBody>
      </p:sp>
      <p:sp>
        <p:nvSpPr>
          <p:cNvPr id="127" name="Rectangle: Rounded Corners 126">
            <a:extLst>
              <a:ext uri="{FF2B5EF4-FFF2-40B4-BE49-F238E27FC236}">
                <a16:creationId xmlns:a16="http://schemas.microsoft.com/office/drawing/2014/main" id="{04724465-344D-486A-A14A-D2983BDC2CD4}"/>
              </a:ext>
            </a:extLst>
          </p:cNvPr>
          <p:cNvSpPr/>
          <p:nvPr/>
        </p:nvSpPr>
        <p:spPr>
          <a:xfrm>
            <a:off x="8131874" y="3307418"/>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Rectangle: Rounded Corners 127">
            <a:extLst>
              <a:ext uri="{FF2B5EF4-FFF2-40B4-BE49-F238E27FC236}">
                <a16:creationId xmlns:a16="http://schemas.microsoft.com/office/drawing/2014/main" id="{66FF51BF-1FAE-4F06-9F23-3FB256B5D310}"/>
              </a:ext>
            </a:extLst>
          </p:cNvPr>
          <p:cNvSpPr/>
          <p:nvPr/>
        </p:nvSpPr>
        <p:spPr>
          <a:xfrm>
            <a:off x="10086848" y="2363504"/>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Rounded Corners 128">
            <a:extLst>
              <a:ext uri="{FF2B5EF4-FFF2-40B4-BE49-F238E27FC236}">
                <a16:creationId xmlns:a16="http://schemas.microsoft.com/office/drawing/2014/main" id="{1B85B665-211A-4A69-8E50-7FC5DEEE9078}"/>
              </a:ext>
            </a:extLst>
          </p:cNvPr>
          <p:cNvSpPr/>
          <p:nvPr/>
        </p:nvSpPr>
        <p:spPr>
          <a:xfrm>
            <a:off x="10086848" y="4258562"/>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Rectangle: Rounded Corners 129">
            <a:extLst>
              <a:ext uri="{FF2B5EF4-FFF2-40B4-BE49-F238E27FC236}">
                <a16:creationId xmlns:a16="http://schemas.microsoft.com/office/drawing/2014/main" id="{DEF411F0-989D-4F1B-A121-78836835899A}"/>
              </a:ext>
            </a:extLst>
          </p:cNvPr>
          <p:cNvSpPr/>
          <p:nvPr/>
        </p:nvSpPr>
        <p:spPr>
          <a:xfrm>
            <a:off x="10086848" y="1412364"/>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Rounded Corners 130">
            <a:extLst>
              <a:ext uri="{FF2B5EF4-FFF2-40B4-BE49-F238E27FC236}">
                <a16:creationId xmlns:a16="http://schemas.microsoft.com/office/drawing/2014/main" id="{21FF83C6-7110-4673-8F4F-788C3F84CDB7}"/>
              </a:ext>
            </a:extLst>
          </p:cNvPr>
          <p:cNvSpPr/>
          <p:nvPr/>
        </p:nvSpPr>
        <p:spPr>
          <a:xfrm>
            <a:off x="10102554" y="3307420"/>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Rectangle: Rounded Corners 136">
            <a:extLst>
              <a:ext uri="{FF2B5EF4-FFF2-40B4-BE49-F238E27FC236}">
                <a16:creationId xmlns:a16="http://schemas.microsoft.com/office/drawing/2014/main" id="{57933338-20E6-410E-86BE-7C108B8B921A}"/>
              </a:ext>
            </a:extLst>
          </p:cNvPr>
          <p:cNvSpPr/>
          <p:nvPr/>
        </p:nvSpPr>
        <p:spPr>
          <a:xfrm>
            <a:off x="2815599" y="5245560"/>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Rectangle: Rounded Corners 137">
            <a:extLst>
              <a:ext uri="{FF2B5EF4-FFF2-40B4-BE49-F238E27FC236}">
                <a16:creationId xmlns:a16="http://schemas.microsoft.com/office/drawing/2014/main" id="{FA2B3ACD-6FE0-4622-8BF5-87EAC57F25F1}"/>
              </a:ext>
            </a:extLst>
          </p:cNvPr>
          <p:cNvSpPr/>
          <p:nvPr/>
        </p:nvSpPr>
        <p:spPr>
          <a:xfrm>
            <a:off x="3783765" y="5245559"/>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Rounded Corners 138">
            <a:extLst>
              <a:ext uri="{FF2B5EF4-FFF2-40B4-BE49-F238E27FC236}">
                <a16:creationId xmlns:a16="http://schemas.microsoft.com/office/drawing/2014/main" id="{099396A3-6869-4E3C-AB9A-F6FCBEB02C21}"/>
              </a:ext>
            </a:extLst>
          </p:cNvPr>
          <p:cNvSpPr/>
          <p:nvPr/>
        </p:nvSpPr>
        <p:spPr>
          <a:xfrm>
            <a:off x="3783765" y="4312348"/>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2A5F776B-A69B-44B8-B2C1-B25F111F01FC}"/>
              </a:ext>
            </a:extLst>
          </p:cNvPr>
          <p:cNvGrpSpPr/>
          <p:nvPr/>
        </p:nvGrpSpPr>
        <p:grpSpPr>
          <a:xfrm>
            <a:off x="4774153" y="3379136"/>
            <a:ext cx="983872" cy="2810338"/>
            <a:chOff x="4774153" y="3379136"/>
            <a:chExt cx="983872" cy="2810338"/>
          </a:xfrm>
        </p:grpSpPr>
        <p:sp>
          <p:nvSpPr>
            <p:cNvPr id="140" name="Rectangle: Rounded Corners 139">
              <a:extLst>
                <a:ext uri="{FF2B5EF4-FFF2-40B4-BE49-F238E27FC236}">
                  <a16:creationId xmlns:a16="http://schemas.microsoft.com/office/drawing/2014/main" id="{0DD5ACC2-BB1C-4C98-9BB7-1F77E5D85CD0}"/>
                </a:ext>
              </a:extLst>
            </p:cNvPr>
            <p:cNvSpPr/>
            <p:nvPr/>
          </p:nvSpPr>
          <p:spPr>
            <a:xfrm>
              <a:off x="4774153" y="4312347"/>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Rounded Corners 140">
              <a:extLst>
                <a:ext uri="{FF2B5EF4-FFF2-40B4-BE49-F238E27FC236}">
                  <a16:creationId xmlns:a16="http://schemas.microsoft.com/office/drawing/2014/main" id="{42D938D6-DAA8-468C-8FA6-735EECFA97B2}"/>
                </a:ext>
              </a:extLst>
            </p:cNvPr>
            <p:cNvSpPr/>
            <p:nvPr/>
          </p:nvSpPr>
          <p:spPr>
            <a:xfrm>
              <a:off x="4774153" y="3379136"/>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Rectangle: Rounded Corners 141">
              <a:extLst>
                <a:ext uri="{FF2B5EF4-FFF2-40B4-BE49-F238E27FC236}">
                  <a16:creationId xmlns:a16="http://schemas.microsoft.com/office/drawing/2014/main" id="{C43F3E8A-7266-49D4-8AB5-BBEACB621151}"/>
                </a:ext>
              </a:extLst>
            </p:cNvPr>
            <p:cNvSpPr/>
            <p:nvPr/>
          </p:nvSpPr>
          <p:spPr>
            <a:xfrm>
              <a:off x="4789859" y="5256263"/>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Group 48">
            <a:extLst>
              <a:ext uri="{FF2B5EF4-FFF2-40B4-BE49-F238E27FC236}">
                <a16:creationId xmlns:a16="http://schemas.microsoft.com/office/drawing/2014/main" id="{940EC060-4079-44BF-9BA3-77A23DA7CCB1}"/>
              </a:ext>
            </a:extLst>
          </p:cNvPr>
          <p:cNvGrpSpPr/>
          <p:nvPr/>
        </p:nvGrpSpPr>
        <p:grpSpPr>
          <a:xfrm>
            <a:off x="5758025" y="2443122"/>
            <a:ext cx="983872" cy="3743550"/>
            <a:chOff x="5758025" y="2443122"/>
            <a:chExt cx="983872" cy="3743550"/>
          </a:xfrm>
        </p:grpSpPr>
        <p:sp>
          <p:nvSpPr>
            <p:cNvPr id="143" name="Rectangle: Rounded Corners 142">
              <a:extLst>
                <a:ext uri="{FF2B5EF4-FFF2-40B4-BE49-F238E27FC236}">
                  <a16:creationId xmlns:a16="http://schemas.microsoft.com/office/drawing/2014/main" id="{27CAAAB7-E7BC-4C75-8235-D8D85212E801}"/>
                </a:ext>
              </a:extLst>
            </p:cNvPr>
            <p:cNvSpPr/>
            <p:nvPr/>
          </p:nvSpPr>
          <p:spPr>
            <a:xfrm>
              <a:off x="5758025" y="3376333"/>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Rounded Corners 143">
              <a:extLst>
                <a:ext uri="{FF2B5EF4-FFF2-40B4-BE49-F238E27FC236}">
                  <a16:creationId xmlns:a16="http://schemas.microsoft.com/office/drawing/2014/main" id="{4ED5F5D1-0C79-41B1-999D-53EAC083C819}"/>
                </a:ext>
              </a:extLst>
            </p:cNvPr>
            <p:cNvSpPr/>
            <p:nvPr/>
          </p:nvSpPr>
          <p:spPr>
            <a:xfrm>
              <a:off x="5758025" y="5253462"/>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Rectangle: Rounded Corners 144">
              <a:extLst>
                <a:ext uri="{FF2B5EF4-FFF2-40B4-BE49-F238E27FC236}">
                  <a16:creationId xmlns:a16="http://schemas.microsoft.com/office/drawing/2014/main" id="{AF8A9007-88BD-4788-9D06-B18041616A83}"/>
                </a:ext>
              </a:extLst>
            </p:cNvPr>
            <p:cNvSpPr/>
            <p:nvPr/>
          </p:nvSpPr>
          <p:spPr>
            <a:xfrm>
              <a:off x="5758025" y="2443122"/>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Rectangle: Rounded Corners 145">
              <a:extLst>
                <a:ext uri="{FF2B5EF4-FFF2-40B4-BE49-F238E27FC236}">
                  <a16:creationId xmlns:a16="http://schemas.microsoft.com/office/drawing/2014/main" id="{53C8DE49-ACEA-4234-A155-898C6C2B126A}"/>
                </a:ext>
              </a:extLst>
            </p:cNvPr>
            <p:cNvSpPr/>
            <p:nvPr/>
          </p:nvSpPr>
          <p:spPr>
            <a:xfrm>
              <a:off x="5773731" y="4320249"/>
              <a:ext cx="968166" cy="933211"/>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5" name="Rectangle: Rounded Corners 134">
            <a:extLst>
              <a:ext uri="{FF2B5EF4-FFF2-40B4-BE49-F238E27FC236}">
                <a16:creationId xmlns:a16="http://schemas.microsoft.com/office/drawing/2014/main" id="{F6B38910-E4B5-4CF2-9A8F-B32478074BC7}"/>
              </a:ext>
            </a:extLst>
          </p:cNvPr>
          <p:cNvSpPr/>
          <p:nvPr/>
        </p:nvSpPr>
        <p:spPr>
          <a:xfrm>
            <a:off x="8134254" y="2339657"/>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Rounded Corners 163">
            <a:extLst>
              <a:ext uri="{FF2B5EF4-FFF2-40B4-BE49-F238E27FC236}">
                <a16:creationId xmlns:a16="http://schemas.microsoft.com/office/drawing/2014/main" id="{C716B7A2-B457-498A-9894-A490CD24CAE4}"/>
              </a:ext>
            </a:extLst>
          </p:cNvPr>
          <p:cNvSpPr/>
          <p:nvPr/>
        </p:nvSpPr>
        <p:spPr>
          <a:xfrm>
            <a:off x="9146687" y="2372847"/>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Rounded Corners 164">
            <a:extLst>
              <a:ext uri="{FF2B5EF4-FFF2-40B4-BE49-F238E27FC236}">
                <a16:creationId xmlns:a16="http://schemas.microsoft.com/office/drawing/2014/main" id="{AF28A844-7A6A-4475-8B24-B6ECD63B8A5C}"/>
              </a:ext>
            </a:extLst>
          </p:cNvPr>
          <p:cNvSpPr/>
          <p:nvPr/>
        </p:nvSpPr>
        <p:spPr>
          <a:xfrm>
            <a:off x="8136982" y="4260649"/>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Rounded Corners 165">
            <a:extLst>
              <a:ext uri="{FF2B5EF4-FFF2-40B4-BE49-F238E27FC236}">
                <a16:creationId xmlns:a16="http://schemas.microsoft.com/office/drawing/2014/main" id="{E83B6B22-F3FD-427E-B553-B89B2C530549}"/>
              </a:ext>
            </a:extLst>
          </p:cNvPr>
          <p:cNvSpPr/>
          <p:nvPr/>
        </p:nvSpPr>
        <p:spPr>
          <a:xfrm>
            <a:off x="9120854" y="4247098"/>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Rounded Corners 166">
            <a:extLst>
              <a:ext uri="{FF2B5EF4-FFF2-40B4-BE49-F238E27FC236}">
                <a16:creationId xmlns:a16="http://schemas.microsoft.com/office/drawing/2014/main" id="{F83A8BC5-6D46-4568-A479-CB02E6A8CF12}"/>
              </a:ext>
            </a:extLst>
          </p:cNvPr>
          <p:cNvSpPr/>
          <p:nvPr/>
        </p:nvSpPr>
        <p:spPr>
          <a:xfrm>
            <a:off x="9123077" y="3313888"/>
            <a:ext cx="968166" cy="933210"/>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Shape 175">
            <a:extLst>
              <a:ext uri="{FF2B5EF4-FFF2-40B4-BE49-F238E27FC236}">
                <a16:creationId xmlns:a16="http://schemas.microsoft.com/office/drawing/2014/main" id="{278CE866-77A7-4773-815B-1F9F6BAC9BA6}"/>
              </a:ext>
            </a:extLst>
          </p:cNvPr>
          <p:cNvSpPr/>
          <p:nvPr/>
        </p:nvSpPr>
        <p:spPr>
          <a:xfrm>
            <a:off x="2776771" y="2395278"/>
            <a:ext cx="3977941" cy="3801353"/>
          </a:xfrm>
          <a:custGeom>
            <a:avLst/>
            <a:gdLst>
              <a:gd name="connsiteX0" fmla="*/ 2907948 w 3921184"/>
              <a:gd name="connsiteY0" fmla="*/ 0 h 3801353"/>
              <a:gd name="connsiteX1" fmla="*/ 3921184 w 3921184"/>
              <a:gd name="connsiteY1" fmla="*/ 0 h 3801353"/>
              <a:gd name="connsiteX2" fmla="*/ 3921184 w 3921184"/>
              <a:gd name="connsiteY2" fmla="*/ 3801353 h 3801353"/>
              <a:gd name="connsiteX3" fmla="*/ 2907948 w 3921184"/>
              <a:gd name="connsiteY3" fmla="*/ 3801353 h 3801353"/>
              <a:gd name="connsiteX4" fmla="*/ 2907948 w 3921184"/>
              <a:gd name="connsiteY4" fmla="*/ 3790648 h 3801353"/>
              <a:gd name="connsiteX5" fmla="*/ 1894844 w 3921184"/>
              <a:gd name="connsiteY5" fmla="*/ 3790648 h 3801353"/>
              <a:gd name="connsiteX6" fmla="*/ 1894844 w 3921184"/>
              <a:gd name="connsiteY6" fmla="*/ 3781942 h 3801353"/>
              <a:gd name="connsiteX7" fmla="*/ 942384 w 3921184"/>
              <a:gd name="connsiteY7" fmla="*/ 3781942 h 3801353"/>
              <a:gd name="connsiteX8" fmla="*/ 942384 w 3921184"/>
              <a:gd name="connsiteY8" fmla="*/ 3767471 h 3801353"/>
              <a:gd name="connsiteX9" fmla="*/ 0 w 3921184"/>
              <a:gd name="connsiteY9" fmla="*/ 3767471 h 3801353"/>
              <a:gd name="connsiteX10" fmla="*/ 0 w 3921184"/>
              <a:gd name="connsiteY10" fmla="*/ 2786416 h 3801353"/>
              <a:gd name="connsiteX11" fmla="*/ 942384 w 3921184"/>
              <a:gd name="connsiteY11" fmla="*/ 2786416 h 3801353"/>
              <a:gd name="connsiteX12" fmla="*/ 942384 w 3921184"/>
              <a:gd name="connsiteY12" fmla="*/ 1877128 h 3801353"/>
              <a:gd name="connsiteX13" fmla="*/ 1894844 w 3921184"/>
              <a:gd name="connsiteY13" fmla="*/ 1877128 h 3801353"/>
              <a:gd name="connsiteX14" fmla="*/ 1894844 w 3921184"/>
              <a:gd name="connsiteY14" fmla="*/ 969220 h 3801353"/>
              <a:gd name="connsiteX15" fmla="*/ 2907948 w 3921184"/>
              <a:gd name="connsiteY15" fmla="*/ 969220 h 380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21184" h="3801353">
                <a:moveTo>
                  <a:pt x="2907948" y="0"/>
                </a:moveTo>
                <a:lnTo>
                  <a:pt x="3921184" y="0"/>
                </a:lnTo>
                <a:lnTo>
                  <a:pt x="3921184" y="3801353"/>
                </a:lnTo>
                <a:lnTo>
                  <a:pt x="2907948" y="3801353"/>
                </a:lnTo>
                <a:lnTo>
                  <a:pt x="2907948" y="3790648"/>
                </a:lnTo>
                <a:lnTo>
                  <a:pt x="1894844" y="3790648"/>
                </a:lnTo>
                <a:lnTo>
                  <a:pt x="1894844" y="3781942"/>
                </a:lnTo>
                <a:lnTo>
                  <a:pt x="942384" y="3781942"/>
                </a:lnTo>
                <a:lnTo>
                  <a:pt x="942384" y="3767471"/>
                </a:lnTo>
                <a:lnTo>
                  <a:pt x="0" y="3767471"/>
                </a:lnTo>
                <a:lnTo>
                  <a:pt x="0" y="2786416"/>
                </a:lnTo>
                <a:lnTo>
                  <a:pt x="942384" y="2786416"/>
                </a:lnTo>
                <a:lnTo>
                  <a:pt x="942384" y="1877128"/>
                </a:lnTo>
                <a:lnTo>
                  <a:pt x="1894844" y="1877128"/>
                </a:lnTo>
                <a:lnTo>
                  <a:pt x="1894844" y="969220"/>
                </a:lnTo>
                <a:lnTo>
                  <a:pt x="2907948" y="969220"/>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3" name="Star: 10 Points 52">
            <a:extLst>
              <a:ext uri="{FF2B5EF4-FFF2-40B4-BE49-F238E27FC236}">
                <a16:creationId xmlns:a16="http://schemas.microsoft.com/office/drawing/2014/main" id="{CE673654-8B96-4FFA-80B8-6A3FFCC93338}"/>
              </a:ext>
            </a:extLst>
          </p:cNvPr>
          <p:cNvSpPr/>
          <p:nvPr/>
        </p:nvSpPr>
        <p:spPr>
          <a:xfrm rot="822884">
            <a:off x="6025106" y="30356"/>
            <a:ext cx="3418804" cy="2454774"/>
          </a:xfrm>
          <a:prstGeom prst="star10">
            <a:avLst/>
          </a:prstGeom>
          <a:solidFill>
            <a:srgbClr val="2CB6D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Century Gothic" panose="020B0502020202020204" pitchFamily="34" charset="0"/>
              </a:rPr>
              <a:t>Sneaky Step Squad!</a:t>
            </a:r>
          </a:p>
        </p:txBody>
      </p:sp>
      <p:pic>
        <p:nvPicPr>
          <p:cNvPr id="4" name="Picture 3">
            <a:extLst>
              <a:ext uri="{FF2B5EF4-FFF2-40B4-BE49-F238E27FC236}">
                <a16:creationId xmlns:a16="http://schemas.microsoft.com/office/drawing/2014/main" id="{1F81913F-C21A-4639-8B1A-D3DD0C7C6A0F}"/>
              </a:ext>
            </a:extLst>
          </p:cNvPr>
          <p:cNvPicPr>
            <a:picLocks noChangeAspect="1"/>
          </p:cNvPicPr>
          <p:nvPr/>
        </p:nvPicPr>
        <p:blipFill rotWithShape="1">
          <a:blip r:embed="rId4">
            <a:extLst>
              <a:ext uri="{28A0092B-C50C-407E-A947-70E740481C1C}">
                <a14:useLocalDpi xmlns:a14="http://schemas.microsoft.com/office/drawing/2010/main" val="0"/>
              </a:ext>
            </a:extLst>
          </a:blip>
          <a:srcRect l="32682" r="30256" b="2839"/>
          <a:stretch/>
        </p:blipFill>
        <p:spPr>
          <a:xfrm>
            <a:off x="63417" y="2909727"/>
            <a:ext cx="2629096" cy="3876072"/>
          </a:xfrm>
          <a:prstGeom prst="rect">
            <a:avLst/>
          </a:prstGeom>
        </p:spPr>
      </p:pic>
      <p:sp>
        <p:nvSpPr>
          <p:cNvPr id="60" name="Freeform: Shape 59">
            <a:extLst>
              <a:ext uri="{FF2B5EF4-FFF2-40B4-BE49-F238E27FC236}">
                <a16:creationId xmlns:a16="http://schemas.microsoft.com/office/drawing/2014/main" id="{272E8FD9-4706-4670-A8A8-F0F99BCFB6FE}"/>
              </a:ext>
            </a:extLst>
          </p:cNvPr>
          <p:cNvSpPr/>
          <p:nvPr/>
        </p:nvSpPr>
        <p:spPr>
          <a:xfrm>
            <a:off x="8131874" y="1389271"/>
            <a:ext cx="2949478" cy="3813964"/>
          </a:xfrm>
          <a:custGeom>
            <a:avLst/>
            <a:gdLst>
              <a:gd name="connsiteX0" fmla="*/ 1944098 w 2949478"/>
              <a:gd name="connsiteY0" fmla="*/ 0 h 3813964"/>
              <a:gd name="connsiteX1" fmla="*/ 2949478 w 2949478"/>
              <a:gd name="connsiteY1" fmla="*/ 0 h 3813964"/>
              <a:gd name="connsiteX2" fmla="*/ 2949478 w 2949478"/>
              <a:gd name="connsiteY2" fmla="*/ 991406 h 3813964"/>
              <a:gd name="connsiteX3" fmla="*/ 2923140 w 2949478"/>
              <a:gd name="connsiteY3" fmla="*/ 991406 h 3813964"/>
              <a:gd name="connsiteX4" fmla="*/ 2923140 w 2949478"/>
              <a:gd name="connsiteY4" fmla="*/ 3813964 h 3813964"/>
              <a:gd name="connsiteX5" fmla="*/ 0 w 2949478"/>
              <a:gd name="connsiteY5" fmla="*/ 3813964 h 3813964"/>
              <a:gd name="connsiteX6" fmla="*/ 0 w 2949478"/>
              <a:gd name="connsiteY6" fmla="*/ 950385 h 3813964"/>
              <a:gd name="connsiteX7" fmla="*/ 1944098 w 2949478"/>
              <a:gd name="connsiteY7" fmla="*/ 950385 h 38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9478" h="3813964">
                <a:moveTo>
                  <a:pt x="1944098" y="0"/>
                </a:moveTo>
                <a:lnTo>
                  <a:pt x="2949478" y="0"/>
                </a:lnTo>
                <a:lnTo>
                  <a:pt x="2949478" y="991406"/>
                </a:lnTo>
                <a:lnTo>
                  <a:pt x="2923140" y="991406"/>
                </a:lnTo>
                <a:lnTo>
                  <a:pt x="2923140" y="3813964"/>
                </a:lnTo>
                <a:lnTo>
                  <a:pt x="0" y="3813964"/>
                </a:lnTo>
                <a:lnTo>
                  <a:pt x="0" y="950385"/>
                </a:lnTo>
                <a:lnTo>
                  <a:pt x="1944098" y="950385"/>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8" name="Group 7">
            <a:extLst>
              <a:ext uri="{FF2B5EF4-FFF2-40B4-BE49-F238E27FC236}">
                <a16:creationId xmlns:a16="http://schemas.microsoft.com/office/drawing/2014/main" id="{73EEA452-8047-4232-BA97-8D2E385E411F}"/>
              </a:ext>
            </a:extLst>
          </p:cNvPr>
          <p:cNvGrpSpPr/>
          <p:nvPr/>
        </p:nvGrpSpPr>
        <p:grpSpPr>
          <a:xfrm>
            <a:off x="9158320" y="2395278"/>
            <a:ext cx="968166" cy="1866422"/>
            <a:chOff x="13342910" y="963688"/>
            <a:chExt cx="968166" cy="1866422"/>
          </a:xfrm>
        </p:grpSpPr>
        <p:sp>
          <p:nvSpPr>
            <p:cNvPr id="154" name="Rectangle: Rounded Corners 153">
              <a:extLst>
                <a:ext uri="{FF2B5EF4-FFF2-40B4-BE49-F238E27FC236}">
                  <a16:creationId xmlns:a16="http://schemas.microsoft.com/office/drawing/2014/main" id="{E9E3145A-5D92-4FA0-9530-0FBC2058E988}"/>
                </a:ext>
              </a:extLst>
            </p:cNvPr>
            <p:cNvSpPr/>
            <p:nvPr/>
          </p:nvSpPr>
          <p:spPr>
            <a:xfrm>
              <a:off x="13342910" y="963688"/>
              <a:ext cx="968166" cy="933210"/>
            </a:xfrm>
            <a:prstGeom prst="roundRect">
              <a:avLst/>
            </a:prstGeom>
            <a:solidFill>
              <a:srgbClr val="FE93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Rounded Corners 152">
              <a:extLst>
                <a:ext uri="{FF2B5EF4-FFF2-40B4-BE49-F238E27FC236}">
                  <a16:creationId xmlns:a16="http://schemas.microsoft.com/office/drawing/2014/main" id="{70CF575B-B6A2-4C9D-9500-57E4D19B3211}"/>
                </a:ext>
              </a:extLst>
            </p:cNvPr>
            <p:cNvSpPr/>
            <p:nvPr/>
          </p:nvSpPr>
          <p:spPr>
            <a:xfrm>
              <a:off x="13342910" y="1896899"/>
              <a:ext cx="968166" cy="933211"/>
            </a:xfrm>
            <a:prstGeom prst="roundRect">
              <a:avLst/>
            </a:prstGeom>
            <a:solidFill>
              <a:srgbClr val="FE93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5" name="Rectangle: Rounded Corners 154">
            <a:extLst>
              <a:ext uri="{FF2B5EF4-FFF2-40B4-BE49-F238E27FC236}">
                <a16:creationId xmlns:a16="http://schemas.microsoft.com/office/drawing/2014/main" id="{0632BF95-6192-42D8-B25B-1DAC0A984742}"/>
              </a:ext>
            </a:extLst>
          </p:cNvPr>
          <p:cNvSpPr/>
          <p:nvPr/>
        </p:nvSpPr>
        <p:spPr>
          <a:xfrm rot="16200000">
            <a:off x="10110018" y="5213603"/>
            <a:ext cx="968166" cy="974502"/>
          </a:xfrm>
          <a:prstGeom prst="roundRect">
            <a:avLst/>
          </a:prstGeom>
          <a:solidFill>
            <a:srgbClr val="E9D7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Rectangle: Rounded Corners 155">
            <a:extLst>
              <a:ext uri="{FF2B5EF4-FFF2-40B4-BE49-F238E27FC236}">
                <a16:creationId xmlns:a16="http://schemas.microsoft.com/office/drawing/2014/main" id="{AB7A3560-263C-467E-973A-7DD8A835AB39}"/>
              </a:ext>
            </a:extLst>
          </p:cNvPr>
          <p:cNvSpPr/>
          <p:nvPr/>
        </p:nvSpPr>
        <p:spPr>
          <a:xfrm rot="16200000">
            <a:off x="9116002" y="5213604"/>
            <a:ext cx="968166" cy="974501"/>
          </a:xfrm>
          <a:prstGeom prst="roundRect">
            <a:avLst/>
          </a:prstGeom>
          <a:solidFill>
            <a:srgbClr val="E9D7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Rectangle: Rounded Corners 156">
            <a:extLst>
              <a:ext uri="{FF2B5EF4-FFF2-40B4-BE49-F238E27FC236}">
                <a16:creationId xmlns:a16="http://schemas.microsoft.com/office/drawing/2014/main" id="{15D666C2-5D31-4204-B8CF-2ADEAF03CA23}"/>
              </a:ext>
            </a:extLst>
          </p:cNvPr>
          <p:cNvSpPr/>
          <p:nvPr/>
        </p:nvSpPr>
        <p:spPr>
          <a:xfrm rot="16200000">
            <a:off x="8161014" y="5197897"/>
            <a:ext cx="968166" cy="974502"/>
          </a:xfrm>
          <a:prstGeom prst="roundRect">
            <a:avLst/>
          </a:prstGeom>
          <a:solidFill>
            <a:srgbClr val="E9D7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Rectangle: Rounded Corners 131">
            <a:extLst>
              <a:ext uri="{FF2B5EF4-FFF2-40B4-BE49-F238E27FC236}">
                <a16:creationId xmlns:a16="http://schemas.microsoft.com/office/drawing/2014/main" id="{A6E8F223-99E6-4DE8-AC9F-29C242AD2BEB}"/>
              </a:ext>
            </a:extLst>
          </p:cNvPr>
          <p:cNvSpPr/>
          <p:nvPr/>
        </p:nvSpPr>
        <p:spPr>
          <a:xfrm>
            <a:off x="9153121" y="4261701"/>
            <a:ext cx="968166" cy="933211"/>
          </a:xfrm>
          <a:prstGeom prst="roundRect">
            <a:avLst/>
          </a:prstGeom>
          <a:solidFill>
            <a:srgbClr val="41D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31B3082C-1631-4914-AF09-BC1947C5903B}"/>
              </a:ext>
            </a:extLst>
          </p:cNvPr>
          <p:cNvGrpSpPr/>
          <p:nvPr/>
        </p:nvGrpSpPr>
        <p:grpSpPr>
          <a:xfrm>
            <a:off x="8165677" y="2383458"/>
            <a:ext cx="983872" cy="2810339"/>
            <a:chOff x="8172673" y="2368854"/>
            <a:chExt cx="983872" cy="2810339"/>
          </a:xfrm>
        </p:grpSpPr>
        <p:sp>
          <p:nvSpPr>
            <p:cNvPr id="133" name="Rectangle: Rounded Corners 132">
              <a:extLst>
                <a:ext uri="{FF2B5EF4-FFF2-40B4-BE49-F238E27FC236}">
                  <a16:creationId xmlns:a16="http://schemas.microsoft.com/office/drawing/2014/main" id="{0F7263E2-5BFC-43E0-B3E2-6C07409EDC47}"/>
                </a:ext>
              </a:extLst>
            </p:cNvPr>
            <p:cNvSpPr/>
            <p:nvPr/>
          </p:nvSpPr>
          <p:spPr>
            <a:xfrm>
              <a:off x="8172673" y="2368854"/>
              <a:ext cx="968166" cy="933211"/>
            </a:xfrm>
            <a:prstGeom prst="roundRect">
              <a:avLst/>
            </a:prstGeom>
            <a:solidFill>
              <a:srgbClr val="41D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Rounded Corners 133">
              <a:extLst>
                <a:ext uri="{FF2B5EF4-FFF2-40B4-BE49-F238E27FC236}">
                  <a16:creationId xmlns:a16="http://schemas.microsoft.com/office/drawing/2014/main" id="{99D94E76-4C5F-4165-B23A-A076575A3DC4}"/>
                </a:ext>
              </a:extLst>
            </p:cNvPr>
            <p:cNvSpPr/>
            <p:nvPr/>
          </p:nvSpPr>
          <p:spPr>
            <a:xfrm>
              <a:off x="8172673" y="4245983"/>
              <a:ext cx="968166" cy="933210"/>
            </a:xfrm>
            <a:prstGeom prst="roundRect">
              <a:avLst/>
            </a:prstGeom>
            <a:solidFill>
              <a:srgbClr val="41D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Rectangle: Rounded Corners 135">
              <a:extLst>
                <a:ext uri="{FF2B5EF4-FFF2-40B4-BE49-F238E27FC236}">
                  <a16:creationId xmlns:a16="http://schemas.microsoft.com/office/drawing/2014/main" id="{D5B11C86-82EF-49F9-9F1E-216E6289A51F}"/>
                </a:ext>
              </a:extLst>
            </p:cNvPr>
            <p:cNvSpPr/>
            <p:nvPr/>
          </p:nvSpPr>
          <p:spPr>
            <a:xfrm>
              <a:off x="8188379" y="3312770"/>
              <a:ext cx="968166" cy="933211"/>
            </a:xfrm>
            <a:prstGeom prst="roundRect">
              <a:avLst/>
            </a:prstGeom>
            <a:solidFill>
              <a:srgbClr val="41D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2" name="Rectangle: Rounded Corners 151">
            <a:extLst>
              <a:ext uri="{FF2B5EF4-FFF2-40B4-BE49-F238E27FC236}">
                <a16:creationId xmlns:a16="http://schemas.microsoft.com/office/drawing/2014/main" id="{64AC284A-7C1E-4A86-B720-08966B661CA3}"/>
              </a:ext>
            </a:extLst>
          </p:cNvPr>
          <p:cNvSpPr/>
          <p:nvPr/>
        </p:nvSpPr>
        <p:spPr>
          <a:xfrm>
            <a:off x="10101828" y="1440837"/>
            <a:ext cx="968166" cy="933210"/>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1" name="Group 60">
            <a:extLst>
              <a:ext uri="{FF2B5EF4-FFF2-40B4-BE49-F238E27FC236}">
                <a16:creationId xmlns:a16="http://schemas.microsoft.com/office/drawing/2014/main" id="{1C9CD5CB-15A9-48D7-B291-23A35648D88F}"/>
              </a:ext>
            </a:extLst>
          </p:cNvPr>
          <p:cNvGrpSpPr/>
          <p:nvPr/>
        </p:nvGrpSpPr>
        <p:grpSpPr>
          <a:xfrm>
            <a:off x="10093335" y="2409882"/>
            <a:ext cx="983872" cy="2858182"/>
            <a:chOff x="10096924" y="3316764"/>
            <a:chExt cx="983872" cy="2799634"/>
          </a:xfrm>
        </p:grpSpPr>
        <p:sp>
          <p:nvSpPr>
            <p:cNvPr id="62" name="Rectangle: Rounded Corners 61">
              <a:extLst>
                <a:ext uri="{FF2B5EF4-FFF2-40B4-BE49-F238E27FC236}">
                  <a16:creationId xmlns:a16="http://schemas.microsoft.com/office/drawing/2014/main" id="{B019EEFE-CC71-4F53-A615-CF7CF9D96DA1}"/>
                </a:ext>
              </a:extLst>
            </p:cNvPr>
            <p:cNvSpPr/>
            <p:nvPr/>
          </p:nvSpPr>
          <p:spPr>
            <a:xfrm>
              <a:off x="10096924" y="5183187"/>
              <a:ext cx="968166" cy="933211"/>
            </a:xfrm>
            <a:prstGeom prst="roundRect">
              <a:avLst/>
            </a:prstGeom>
            <a:solidFill>
              <a:srgbClr val="E9D7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Rounded Corners 62">
              <a:extLst>
                <a:ext uri="{FF2B5EF4-FFF2-40B4-BE49-F238E27FC236}">
                  <a16:creationId xmlns:a16="http://schemas.microsoft.com/office/drawing/2014/main" id="{C7D2026F-BBD6-427B-9DB4-A2457013580D}"/>
                </a:ext>
              </a:extLst>
            </p:cNvPr>
            <p:cNvSpPr/>
            <p:nvPr/>
          </p:nvSpPr>
          <p:spPr>
            <a:xfrm>
              <a:off x="10096924" y="4231289"/>
              <a:ext cx="968166" cy="933210"/>
            </a:xfrm>
            <a:prstGeom prst="roundRect">
              <a:avLst/>
            </a:prstGeom>
            <a:solidFill>
              <a:srgbClr val="E9D7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Rounded Corners 63">
              <a:extLst>
                <a:ext uri="{FF2B5EF4-FFF2-40B4-BE49-F238E27FC236}">
                  <a16:creationId xmlns:a16="http://schemas.microsoft.com/office/drawing/2014/main" id="{799DD24C-FABE-4A4B-A6FB-38EF4260A118}"/>
                </a:ext>
              </a:extLst>
            </p:cNvPr>
            <p:cNvSpPr/>
            <p:nvPr/>
          </p:nvSpPr>
          <p:spPr>
            <a:xfrm>
              <a:off x="10112630" y="3316764"/>
              <a:ext cx="968166" cy="933211"/>
            </a:xfrm>
            <a:prstGeom prst="roundRect">
              <a:avLst/>
            </a:prstGeom>
            <a:solidFill>
              <a:srgbClr val="E9D7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8" name="Oval 47">
            <a:extLst>
              <a:ext uri="{FF2B5EF4-FFF2-40B4-BE49-F238E27FC236}">
                <a16:creationId xmlns:a16="http://schemas.microsoft.com/office/drawing/2014/main" id="{41184D26-A62C-4FE3-B73E-9EEDE064EF93}"/>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503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1" nodeType="afterEffect">
                                  <p:stCondLst>
                                    <p:cond delay="0"/>
                                  </p:stCondLst>
                                  <p:childTnLst>
                                    <p:animMotion origin="layout" path="M 3.33333E-6 -1.85185E-6 L -0.59909 0.55324 " pathEditMode="relative" rAng="0" ptsTypes="AA">
                                      <p:cBhvr>
                                        <p:cTn id="9" dur="2000" fill="hold"/>
                                        <p:tgtEl>
                                          <p:spTgt spid="152"/>
                                        </p:tgtEl>
                                        <p:attrNameLst>
                                          <p:attrName>ppt_x</p:attrName>
                                          <p:attrName>ppt_y</p:attrName>
                                        </p:attrNameLst>
                                      </p:cBhvr>
                                      <p:rCtr x="-29883" y="27708"/>
                                    </p:animMotion>
                                  </p:childTnLst>
                                </p:cTn>
                              </p:par>
                            </p:childTnLst>
                          </p:cTn>
                        </p:par>
                        <p:par>
                          <p:cTn id="10" fill="hold">
                            <p:stCondLst>
                              <p:cond delay="2000"/>
                            </p:stCondLst>
                            <p:childTnLst>
                              <p:par>
                                <p:cTn id="11" presetID="10" presetClass="exit" presetSubtype="0" fill="hold" grpId="2" nodeType="afterEffect">
                                  <p:stCondLst>
                                    <p:cond delay="0"/>
                                  </p:stCondLst>
                                  <p:childTnLst>
                                    <p:animEffect transition="out" filter="fade">
                                      <p:cBhvr>
                                        <p:cTn id="12" dur="500"/>
                                        <p:tgtEl>
                                          <p:spTgt spid="152"/>
                                        </p:tgtEl>
                                      </p:cBhvr>
                                    </p:animEffect>
                                    <p:set>
                                      <p:cBhvr>
                                        <p:cTn id="13" dur="1" fill="hold">
                                          <p:stCondLst>
                                            <p:cond delay="499"/>
                                          </p:stCondLst>
                                        </p:cTn>
                                        <p:tgtEl>
                                          <p:spTgt spid="152"/>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1.25E-6 4.81481E-6 L -0.44063 0.2787 " pathEditMode="relative" rAng="0" ptsTypes="AA">
                                      <p:cBhvr>
                                        <p:cTn id="20" dur="2000" fill="hold"/>
                                        <p:tgtEl>
                                          <p:spTgt spid="8"/>
                                        </p:tgtEl>
                                        <p:attrNameLst>
                                          <p:attrName>ppt_x</p:attrName>
                                          <p:attrName>ppt_y</p:attrName>
                                        </p:attrNameLst>
                                      </p:cBhvr>
                                      <p:rCtr x="-22214" y="13935"/>
                                    </p:animMotion>
                                  </p:childTnLst>
                                </p:cTn>
                              </p:par>
                            </p:childTnLst>
                          </p:cTn>
                        </p:par>
                        <p:par>
                          <p:cTn id="21" fill="hold">
                            <p:stCondLst>
                              <p:cond delay="4500"/>
                            </p:stCondLst>
                            <p:childTnLst>
                              <p:par>
                                <p:cTn id="22" presetID="10" presetClass="exit" presetSubtype="0" fill="hold" nodeType="after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38"/>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fade">
                                      <p:cBhvr>
                                        <p:cTn id="29" dur="500"/>
                                        <p:tgtEl>
                                          <p:spTgt spid="139"/>
                                        </p:tgtEl>
                                      </p:cBhvr>
                                    </p:animEffect>
                                  </p:childTnLst>
                                </p:cTn>
                              </p:par>
                            </p:childTnLst>
                          </p:cTn>
                        </p:par>
                        <p:par>
                          <p:cTn id="30" fill="hold">
                            <p:stCondLst>
                              <p:cond delay="5000"/>
                            </p:stCondLst>
                            <p:childTnLst>
                              <p:par>
                                <p:cTn id="31" presetID="1" presetClass="entr" presetSubtype="0"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par>
                          <p:cTn id="33" fill="hold">
                            <p:stCondLst>
                              <p:cond delay="5000"/>
                            </p:stCondLst>
                            <p:childTnLst>
                              <p:par>
                                <p:cTn id="34" presetID="42" presetClass="path" presetSubtype="0" accel="50000" decel="50000" fill="hold" nodeType="afterEffect">
                                  <p:stCondLst>
                                    <p:cond delay="0"/>
                                  </p:stCondLst>
                                  <p:childTnLst>
                                    <p:animMotion origin="layout" path="M -3.33333E-6 -3.33333E-6 L -0.43724 0.13542 " pathEditMode="relative" rAng="0" ptsTypes="AA">
                                      <p:cBhvr>
                                        <p:cTn id="35" dur="2000" fill="hold"/>
                                        <p:tgtEl>
                                          <p:spTgt spid="61"/>
                                        </p:tgtEl>
                                        <p:attrNameLst>
                                          <p:attrName>ppt_x</p:attrName>
                                          <p:attrName>ppt_y</p:attrName>
                                        </p:attrNameLst>
                                      </p:cBhvr>
                                      <p:rCtr x="-21992" y="7153"/>
                                    </p:animMotion>
                                  </p:childTnLst>
                                </p:cTn>
                              </p:par>
                            </p:childTnLst>
                          </p:cTn>
                        </p:par>
                        <p:par>
                          <p:cTn id="36" fill="hold">
                            <p:stCondLst>
                              <p:cond delay="7000"/>
                            </p:stCondLst>
                            <p:childTnLst>
                              <p:par>
                                <p:cTn id="37" presetID="10" presetClass="exit" presetSubtype="0" fill="hold" nodeType="afterEffect">
                                  <p:stCondLst>
                                    <p:cond delay="0"/>
                                  </p:stCondLst>
                                  <p:childTnLst>
                                    <p:animEffect transition="out" filter="fade">
                                      <p:cBhvr>
                                        <p:cTn id="38" dur="500"/>
                                        <p:tgtEl>
                                          <p:spTgt spid="61"/>
                                        </p:tgtEl>
                                      </p:cBhvr>
                                    </p:animEffect>
                                    <p:set>
                                      <p:cBhvr>
                                        <p:cTn id="39" dur="1" fill="hold">
                                          <p:stCondLst>
                                            <p:cond delay="499"/>
                                          </p:stCondLst>
                                        </p:cTn>
                                        <p:tgtEl>
                                          <p:spTgt spid="61"/>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7500"/>
                            </p:stCondLst>
                            <p:childTnLst>
                              <p:par>
                                <p:cTn id="44" presetID="1"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2"/>
                                        </p:tgtEl>
                                        <p:attrNameLst>
                                          <p:attrName>style.visibility</p:attrName>
                                        </p:attrNameLst>
                                      </p:cBhvr>
                                      <p:to>
                                        <p:strVal val="visible"/>
                                      </p:to>
                                    </p:set>
                                  </p:childTnLst>
                                </p:cTn>
                              </p:par>
                            </p:childTnLst>
                          </p:cTn>
                        </p:par>
                        <p:par>
                          <p:cTn id="48" fill="hold">
                            <p:stCondLst>
                              <p:cond delay="7500"/>
                            </p:stCondLst>
                            <p:childTnLst>
                              <p:par>
                                <p:cTn id="49" presetID="42" presetClass="path" presetSubtype="0" accel="50000" decel="50000" fill="hold" nodeType="afterEffect">
                                  <p:stCondLst>
                                    <p:cond delay="0"/>
                                  </p:stCondLst>
                                  <p:childTnLst>
                                    <p:animMotion origin="layout" path="M -4.58333E-6 4.81481E-6 L -0.1974 0.00903 " pathEditMode="relative" rAng="0" ptsTypes="AA">
                                      <p:cBhvr>
                                        <p:cTn id="50" dur="2000" fill="hold"/>
                                        <p:tgtEl>
                                          <p:spTgt spid="10"/>
                                        </p:tgtEl>
                                        <p:attrNameLst>
                                          <p:attrName>ppt_x</p:attrName>
                                          <p:attrName>ppt_y</p:attrName>
                                        </p:attrNameLst>
                                      </p:cBhvr>
                                      <p:rCtr x="-9831" y="370"/>
                                    </p:animMotion>
                                  </p:childTnLst>
                                </p:cTn>
                              </p:par>
                              <p:par>
                                <p:cTn id="51" presetID="42" presetClass="path" presetSubtype="0" accel="50000" decel="50000" fill="hold" grpId="1" nodeType="withEffect">
                                  <p:stCondLst>
                                    <p:cond delay="0"/>
                                  </p:stCondLst>
                                  <p:childTnLst>
                                    <p:animMotion origin="layout" path="M -1.25E-6 7.40741E-7 L -0.27708 0.14213 " pathEditMode="relative" rAng="0" ptsTypes="AA">
                                      <p:cBhvr>
                                        <p:cTn id="52" dur="2000" fill="hold"/>
                                        <p:tgtEl>
                                          <p:spTgt spid="132"/>
                                        </p:tgtEl>
                                        <p:attrNameLst>
                                          <p:attrName>ppt_x</p:attrName>
                                          <p:attrName>ppt_y</p:attrName>
                                        </p:attrNameLst>
                                      </p:cBhvr>
                                      <p:rCtr x="-14063" y="7361"/>
                                    </p:animMotion>
                                  </p:childTnLst>
                                </p:cTn>
                              </p:par>
                            </p:childTnLst>
                          </p:cTn>
                        </p:par>
                        <p:par>
                          <p:cTn id="53" fill="hold">
                            <p:stCondLst>
                              <p:cond delay="9500"/>
                            </p:stCondLst>
                            <p:childTnLst>
                              <p:par>
                                <p:cTn id="54" presetID="10" presetClass="exit" presetSubtype="0" fill="hold" nodeType="after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132"/>
                                        </p:tgtEl>
                                      </p:cBhvr>
                                    </p:animEffect>
                                    <p:set>
                                      <p:cBhvr>
                                        <p:cTn id="59" dur="1" fill="hold">
                                          <p:stCondLst>
                                            <p:cond delay="499"/>
                                          </p:stCondLst>
                                        </p:cTn>
                                        <p:tgtEl>
                                          <p:spTgt spid="132"/>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176"/>
                                        </p:tgtEl>
                                        <p:attrNameLst>
                                          <p:attrName>style.visibility</p:attrName>
                                        </p:attrNameLst>
                                      </p:cBhvr>
                                      <p:to>
                                        <p:strVal val="visible"/>
                                      </p:to>
                                    </p:set>
                                  </p:childTnLst>
                                </p:cTn>
                              </p:par>
                              <p:par>
                                <p:cTn id="65" presetID="10" presetClass="exit" presetSubtype="0" fill="hold" grpId="0" nodeType="withEffect">
                                  <p:stCondLst>
                                    <p:cond delay="0"/>
                                  </p:stCondLst>
                                  <p:childTnLst>
                                    <p:animEffect transition="out" filter="fade">
                                      <p:cBhvr>
                                        <p:cTn id="66" dur="500"/>
                                        <p:tgtEl>
                                          <p:spTgt spid="127"/>
                                        </p:tgtEl>
                                      </p:cBhvr>
                                    </p:animEffect>
                                    <p:set>
                                      <p:cBhvr>
                                        <p:cTn id="67" dur="1" fill="hold">
                                          <p:stCondLst>
                                            <p:cond delay="499"/>
                                          </p:stCondLst>
                                        </p:cTn>
                                        <p:tgtEl>
                                          <p:spTgt spid="127"/>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128"/>
                                        </p:tgtEl>
                                      </p:cBhvr>
                                    </p:animEffect>
                                    <p:set>
                                      <p:cBhvr>
                                        <p:cTn id="70" dur="1" fill="hold">
                                          <p:stCondLst>
                                            <p:cond delay="499"/>
                                          </p:stCondLst>
                                        </p:cTn>
                                        <p:tgtEl>
                                          <p:spTgt spid="128"/>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129"/>
                                        </p:tgtEl>
                                      </p:cBhvr>
                                    </p:animEffect>
                                    <p:set>
                                      <p:cBhvr>
                                        <p:cTn id="73" dur="1" fill="hold">
                                          <p:stCondLst>
                                            <p:cond delay="499"/>
                                          </p:stCondLst>
                                        </p:cTn>
                                        <p:tgtEl>
                                          <p:spTgt spid="129"/>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130"/>
                                        </p:tgtEl>
                                      </p:cBhvr>
                                    </p:animEffect>
                                    <p:set>
                                      <p:cBhvr>
                                        <p:cTn id="76" dur="1" fill="hold">
                                          <p:stCondLst>
                                            <p:cond delay="499"/>
                                          </p:stCondLst>
                                        </p:cTn>
                                        <p:tgtEl>
                                          <p:spTgt spid="130"/>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131"/>
                                        </p:tgtEl>
                                      </p:cBhvr>
                                    </p:animEffect>
                                    <p:set>
                                      <p:cBhvr>
                                        <p:cTn id="79" dur="1" fill="hold">
                                          <p:stCondLst>
                                            <p:cond delay="499"/>
                                          </p:stCondLst>
                                        </p:cTn>
                                        <p:tgtEl>
                                          <p:spTgt spid="131"/>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135"/>
                                        </p:tgtEl>
                                      </p:cBhvr>
                                    </p:animEffect>
                                    <p:set>
                                      <p:cBhvr>
                                        <p:cTn id="82" dur="1" fill="hold">
                                          <p:stCondLst>
                                            <p:cond delay="499"/>
                                          </p:stCondLst>
                                        </p:cTn>
                                        <p:tgtEl>
                                          <p:spTgt spid="135"/>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164"/>
                                        </p:tgtEl>
                                      </p:cBhvr>
                                    </p:animEffect>
                                    <p:set>
                                      <p:cBhvr>
                                        <p:cTn id="85" dur="1" fill="hold">
                                          <p:stCondLst>
                                            <p:cond delay="499"/>
                                          </p:stCondLst>
                                        </p:cTn>
                                        <p:tgtEl>
                                          <p:spTgt spid="164"/>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165"/>
                                        </p:tgtEl>
                                      </p:cBhvr>
                                    </p:animEffect>
                                    <p:set>
                                      <p:cBhvr>
                                        <p:cTn id="88" dur="1" fill="hold">
                                          <p:stCondLst>
                                            <p:cond delay="499"/>
                                          </p:stCondLst>
                                        </p:cTn>
                                        <p:tgtEl>
                                          <p:spTgt spid="165"/>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166"/>
                                        </p:tgtEl>
                                      </p:cBhvr>
                                    </p:animEffect>
                                    <p:set>
                                      <p:cBhvr>
                                        <p:cTn id="91" dur="1" fill="hold">
                                          <p:stCondLst>
                                            <p:cond delay="499"/>
                                          </p:stCondLst>
                                        </p:cTn>
                                        <p:tgtEl>
                                          <p:spTgt spid="166"/>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167"/>
                                        </p:tgtEl>
                                      </p:cBhvr>
                                    </p:animEffect>
                                    <p:set>
                                      <p:cBhvr>
                                        <p:cTn id="94" dur="1" fill="hold">
                                          <p:stCondLst>
                                            <p:cond delay="499"/>
                                          </p:stCondLst>
                                        </p:cTn>
                                        <p:tgtEl>
                                          <p:spTgt spid="167"/>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60"/>
                                        </p:tgtEl>
                                      </p:cBhvr>
                                    </p:animEffect>
                                    <p:set>
                                      <p:cBhvr>
                                        <p:cTn id="97" dur="1" fill="hold">
                                          <p:stCondLst>
                                            <p:cond delay="499"/>
                                          </p:stCondLst>
                                        </p:cTn>
                                        <p:tgtEl>
                                          <p:spTgt spid="60"/>
                                        </p:tgtEl>
                                        <p:attrNameLst>
                                          <p:attrName>style.visibility</p:attrName>
                                        </p:attrNameLst>
                                      </p:cBhvr>
                                      <p:to>
                                        <p:strVal val="hidden"/>
                                      </p:to>
                                    </p:set>
                                  </p:childTnLst>
                                </p:cTn>
                              </p:par>
                            </p:childTnLst>
                          </p:cTn>
                        </p:par>
                        <p:par>
                          <p:cTn id="98" fill="hold">
                            <p:stCondLst>
                              <p:cond delay="10000"/>
                            </p:stCondLst>
                            <p:childTnLst>
                              <p:par>
                                <p:cTn id="99" presetID="42" presetClass="path" presetSubtype="0" accel="50000" decel="50000" fill="hold" grpId="0" nodeType="afterEffect">
                                  <p:stCondLst>
                                    <p:cond delay="0"/>
                                  </p:stCondLst>
                                  <p:childTnLst>
                                    <p:animMotion origin="layout" path="M -2.08333E-7 0 L -0.07995 -0.1412 " pathEditMode="relative" rAng="0" ptsTypes="AA">
                                      <p:cBhvr>
                                        <p:cTn id="100" dur="2000" fill="hold"/>
                                        <p:tgtEl>
                                          <p:spTgt spid="155"/>
                                        </p:tgtEl>
                                        <p:attrNameLst>
                                          <p:attrName>ppt_x</p:attrName>
                                          <p:attrName>ppt_y</p:attrName>
                                        </p:attrNameLst>
                                      </p:cBhvr>
                                      <p:rCtr x="-3997" y="-7060"/>
                                    </p:animMotion>
                                  </p:childTnLst>
                                </p:cTn>
                              </p:par>
                            </p:childTnLst>
                          </p:cTn>
                        </p:par>
                      </p:childTnLst>
                    </p:cTn>
                  </p:par>
                  <p:par>
                    <p:cTn id="101" fill="hold">
                      <p:stCondLst>
                        <p:cond delay="indefinite"/>
                      </p:stCondLst>
                      <p:childTnLst>
                        <p:par>
                          <p:cTn id="102" fill="hold">
                            <p:stCondLst>
                              <p:cond delay="0"/>
                            </p:stCondLst>
                            <p:childTnLst>
                              <p:par>
                                <p:cTn id="103" presetID="45" presetClass="entr" presetSubtype="0" fill="hold" grpId="0" nodeType="click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fade">
                                      <p:cBhvr>
                                        <p:cTn id="105" dur="2000"/>
                                        <p:tgtEl>
                                          <p:spTgt spid="53"/>
                                        </p:tgtEl>
                                      </p:cBhvr>
                                    </p:animEffect>
                                    <p:anim calcmode="lin" valueType="num">
                                      <p:cBhvr>
                                        <p:cTn id="106" dur="2000" fill="hold"/>
                                        <p:tgtEl>
                                          <p:spTgt spid="53"/>
                                        </p:tgtEl>
                                        <p:attrNameLst>
                                          <p:attrName>ppt_w</p:attrName>
                                        </p:attrNameLst>
                                      </p:cBhvr>
                                      <p:tavLst>
                                        <p:tav tm="0" fmla="#ppt_w*sin(2.5*pi*$)">
                                          <p:val>
                                            <p:fltVal val="0"/>
                                          </p:val>
                                        </p:tav>
                                        <p:tav tm="100000">
                                          <p:val>
                                            <p:fltVal val="1"/>
                                          </p:val>
                                        </p:tav>
                                      </p:tavLst>
                                    </p:anim>
                                    <p:anim calcmode="lin" valueType="num">
                                      <p:cBhvr>
                                        <p:cTn id="107" dur="2000" fill="hold"/>
                                        <p:tgtEl>
                                          <p:spTgt spid="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7" grpId="0" animBg="1"/>
      <p:bldP spid="138" grpId="0" animBg="1"/>
      <p:bldP spid="139" grpId="0" animBg="1"/>
      <p:bldP spid="135" grpId="0" animBg="1"/>
      <p:bldP spid="164" grpId="0" animBg="1"/>
      <p:bldP spid="165" grpId="0" animBg="1"/>
      <p:bldP spid="166" grpId="0" animBg="1"/>
      <p:bldP spid="167" grpId="0" animBg="1"/>
      <p:bldP spid="176" grpId="0" animBg="1"/>
      <p:bldP spid="53" grpId="0" animBg="1"/>
      <p:bldP spid="60" grpId="0" animBg="1"/>
      <p:bldP spid="155" grpId="0" animBg="1"/>
      <p:bldP spid="132" grpId="0" animBg="1"/>
      <p:bldP spid="132" grpId="1" animBg="1"/>
      <p:bldP spid="132" grpId="2" animBg="1"/>
      <p:bldP spid="152" grpId="0" animBg="1"/>
      <p:bldP spid="152" grpId="1" animBg="1"/>
      <p:bldP spid="152"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A0ACE296-0C0B-4701-8043-B265E71B0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 y="0"/>
            <a:ext cx="12185905"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7" name="Speech Bubble: Oval 116">
            <a:extLst>
              <a:ext uri="{FF2B5EF4-FFF2-40B4-BE49-F238E27FC236}">
                <a16:creationId xmlns:a16="http://schemas.microsoft.com/office/drawing/2014/main" id="{54BBBCFA-DE9A-41C9-AE17-E8E7924A860B}"/>
              </a:ext>
            </a:extLst>
          </p:cNvPr>
          <p:cNvSpPr/>
          <p:nvPr/>
        </p:nvSpPr>
        <p:spPr>
          <a:xfrm>
            <a:off x="289877" y="280443"/>
            <a:ext cx="4815523" cy="2245392"/>
          </a:xfrm>
          <a:prstGeom prst="wedgeEllipseCallout">
            <a:avLst>
              <a:gd name="adj1" fmla="val -5911"/>
              <a:gd name="adj2" fmla="val 9444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latin typeface="Century Gothic" panose="020B0502020202020204" pitchFamily="34" charset="0"/>
              </a:rPr>
              <a:t>I wonder what </a:t>
            </a:r>
          </a:p>
          <a:p>
            <a:pPr algn="ctr"/>
            <a:r>
              <a:rPr lang="en-GB" sz="2800" dirty="0">
                <a:solidFill>
                  <a:sysClr val="windowText" lastClr="000000"/>
                </a:solidFill>
                <a:latin typeface="Century Gothic" panose="020B0502020202020204" pitchFamily="34" charset="0"/>
              </a:rPr>
              <a:t>the other </a:t>
            </a:r>
            <a:r>
              <a:rPr lang="en-GB" sz="2800" dirty="0" err="1">
                <a:solidFill>
                  <a:sysClr val="windowText" lastClr="000000"/>
                </a:solidFill>
                <a:latin typeface="Century Gothic" panose="020B0502020202020204" pitchFamily="34" charset="0"/>
              </a:rPr>
              <a:t>Numberblocks</a:t>
            </a:r>
            <a:r>
              <a:rPr lang="en-GB" sz="2800" dirty="0">
                <a:solidFill>
                  <a:sysClr val="windowText" lastClr="000000"/>
                </a:solidFill>
                <a:latin typeface="Century Gothic" panose="020B0502020202020204" pitchFamily="34" charset="0"/>
              </a:rPr>
              <a:t> are</a:t>
            </a:r>
            <a:r>
              <a:rPr lang="en-GB" sz="2800" dirty="0">
                <a:solidFill>
                  <a:sysClr val="windowText" lastClr="000000"/>
                </a:solidFill>
                <a:latin typeface="Myriad Pro"/>
              </a:rPr>
              <a:t>?</a:t>
            </a:r>
          </a:p>
        </p:txBody>
      </p:sp>
      <p:sp>
        <p:nvSpPr>
          <p:cNvPr id="53" name="Star: 10 Points 52">
            <a:extLst>
              <a:ext uri="{FF2B5EF4-FFF2-40B4-BE49-F238E27FC236}">
                <a16:creationId xmlns:a16="http://schemas.microsoft.com/office/drawing/2014/main" id="{CE673654-8B96-4FFA-80B8-6A3FFCC93338}"/>
              </a:ext>
            </a:extLst>
          </p:cNvPr>
          <p:cNvSpPr/>
          <p:nvPr/>
        </p:nvSpPr>
        <p:spPr>
          <a:xfrm rot="822884">
            <a:off x="8106521" y="476441"/>
            <a:ext cx="3418804" cy="2454774"/>
          </a:xfrm>
          <a:prstGeom prst="star10">
            <a:avLst/>
          </a:prstGeom>
          <a:solidFill>
            <a:srgbClr val="2CB6D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Century Gothic" panose="020B0502020202020204" pitchFamily="34" charset="0"/>
              </a:rPr>
              <a:t>Sneaky Step Squad!</a:t>
            </a:r>
          </a:p>
        </p:txBody>
      </p:sp>
      <p:sp>
        <p:nvSpPr>
          <p:cNvPr id="50" name="Star: 10 Points 49">
            <a:extLst>
              <a:ext uri="{FF2B5EF4-FFF2-40B4-BE49-F238E27FC236}">
                <a16:creationId xmlns:a16="http://schemas.microsoft.com/office/drawing/2014/main" id="{D856E0DC-BC85-42A4-B998-DCFEFAB41EBE}"/>
              </a:ext>
            </a:extLst>
          </p:cNvPr>
          <p:cNvSpPr/>
          <p:nvPr/>
        </p:nvSpPr>
        <p:spPr>
          <a:xfrm rot="20701379">
            <a:off x="4991944" y="2291735"/>
            <a:ext cx="2824304" cy="1918124"/>
          </a:xfrm>
          <a:prstGeom prst="star10">
            <a:avLst/>
          </a:prstGeom>
          <a:solidFill>
            <a:srgbClr val="2CB6D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Century Gothic" panose="020B0502020202020204" pitchFamily="34" charset="0"/>
              </a:rPr>
              <a:t>Step Squad!</a:t>
            </a:r>
          </a:p>
        </p:txBody>
      </p:sp>
      <p:sp>
        <p:nvSpPr>
          <p:cNvPr id="11" name="Oval 10">
            <a:extLst>
              <a:ext uri="{FF2B5EF4-FFF2-40B4-BE49-F238E27FC236}">
                <a16:creationId xmlns:a16="http://schemas.microsoft.com/office/drawing/2014/main" id="{55335528-2597-42E1-9192-629AD66E23B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6920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anim calcmode="lin" valueType="num">
                                      <p:cBhvr>
                                        <p:cTn id="8" dur="2000" fill="hold"/>
                                        <p:tgtEl>
                                          <p:spTgt spid="53"/>
                                        </p:tgtEl>
                                        <p:attrNameLst>
                                          <p:attrName>ppt_w</p:attrName>
                                        </p:attrNameLst>
                                      </p:cBhvr>
                                      <p:tavLst>
                                        <p:tav tm="0" fmla="#ppt_w*sin(2.5*pi*$)">
                                          <p:val>
                                            <p:fltVal val="0"/>
                                          </p:val>
                                        </p:tav>
                                        <p:tav tm="100000">
                                          <p:val>
                                            <p:fltVal val="1"/>
                                          </p:val>
                                        </p:tav>
                                      </p:tavLst>
                                    </p:anim>
                                    <p:anim calcmode="lin" valueType="num">
                                      <p:cBhvr>
                                        <p:cTn id="9" dur="2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2000"/>
                                        <p:tgtEl>
                                          <p:spTgt spid="50"/>
                                        </p:tgtEl>
                                      </p:cBhvr>
                                    </p:animEffect>
                                    <p:anim calcmode="lin" valueType="num">
                                      <p:cBhvr>
                                        <p:cTn id="15" dur="2000" fill="hold"/>
                                        <p:tgtEl>
                                          <p:spTgt spid="50"/>
                                        </p:tgtEl>
                                        <p:attrNameLst>
                                          <p:attrName>ppt_w</p:attrName>
                                        </p:attrNameLst>
                                      </p:cBhvr>
                                      <p:tavLst>
                                        <p:tav tm="0" fmla="#ppt_w*sin(2.5*pi*$)">
                                          <p:val>
                                            <p:fltVal val="0"/>
                                          </p:val>
                                        </p:tav>
                                        <p:tav tm="100000">
                                          <p:val>
                                            <p:fltVal val="1"/>
                                          </p:val>
                                        </p:tav>
                                      </p:tavLst>
                                    </p:anim>
                                    <p:anim calcmode="lin" valueType="num">
                                      <p:cBhvr>
                                        <p:cTn id="16" dur="2000" fill="hold"/>
                                        <p:tgtEl>
                                          <p:spTgt spid="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6219D099-2185-4C79-944E-60AF3242A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5905"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7" name="Speech Bubble: Oval 116">
            <a:extLst>
              <a:ext uri="{FF2B5EF4-FFF2-40B4-BE49-F238E27FC236}">
                <a16:creationId xmlns:a16="http://schemas.microsoft.com/office/drawing/2014/main" id="{54BBBCFA-DE9A-41C9-AE17-E8E7924A860B}"/>
              </a:ext>
            </a:extLst>
          </p:cNvPr>
          <p:cNvSpPr/>
          <p:nvPr/>
        </p:nvSpPr>
        <p:spPr>
          <a:xfrm>
            <a:off x="134769" y="263638"/>
            <a:ext cx="3929231" cy="2276362"/>
          </a:xfrm>
          <a:prstGeom prst="wedgeEllipseCallout">
            <a:avLst>
              <a:gd name="adj1" fmla="val 8825"/>
              <a:gd name="adj2" fmla="val 7654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accent4"/>
                </a:solidFill>
                <a:latin typeface="Century Gothic" panose="020B0502020202020204" pitchFamily="34" charset="0"/>
              </a:rPr>
              <a:t>What do you notice about me and the flower pattern?</a:t>
            </a:r>
            <a:endParaRPr lang="en-GB" sz="2600" dirty="0">
              <a:solidFill>
                <a:schemeClr val="accent4"/>
              </a:solidFill>
              <a:latin typeface="Myriad Pro"/>
            </a:endParaRPr>
          </a:p>
        </p:txBody>
      </p:sp>
      <p:pic>
        <p:nvPicPr>
          <p:cNvPr id="6" name="Picture 5">
            <a:extLst>
              <a:ext uri="{FF2B5EF4-FFF2-40B4-BE49-F238E27FC236}">
                <a16:creationId xmlns:a16="http://schemas.microsoft.com/office/drawing/2014/main" id="{FA1FBBE0-8EA5-4037-9BBE-5B1C5B93354C}"/>
              </a:ext>
            </a:extLst>
          </p:cNvPr>
          <p:cNvPicPr>
            <a:picLocks noChangeAspect="1"/>
          </p:cNvPicPr>
          <p:nvPr/>
        </p:nvPicPr>
        <p:blipFill>
          <a:blip r:embed="rId4"/>
          <a:stretch>
            <a:fillRect/>
          </a:stretch>
        </p:blipFill>
        <p:spPr>
          <a:xfrm>
            <a:off x="5697386" y="941616"/>
            <a:ext cx="5450296" cy="4974767"/>
          </a:xfrm>
          <a:prstGeom prst="rect">
            <a:avLst/>
          </a:prstGeom>
        </p:spPr>
      </p:pic>
      <p:sp>
        <p:nvSpPr>
          <p:cNvPr id="9" name="Oval 8">
            <a:extLst>
              <a:ext uri="{FF2B5EF4-FFF2-40B4-BE49-F238E27FC236}">
                <a16:creationId xmlns:a16="http://schemas.microsoft.com/office/drawing/2014/main" id="{8CECC7B0-BF70-41F4-B518-9A2992284A0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502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7200000">
                                      <p:cBhvr>
                                        <p:cTn id="6" dur="2000" fill="hold"/>
                                        <p:tgtEl>
                                          <p:spTgt spid="6"/>
                                        </p:tgtEl>
                                        <p:attrNameLst>
                                          <p:attrName>r</p:attrName>
                                        </p:attrNameLst>
                                      </p:cBhvr>
                                    </p:animRot>
                                  </p:childTnLst>
                                </p:cTn>
                              </p:par>
                              <p:par>
                                <p:cTn id="7" presetID="42" presetClass="path" presetSubtype="0" accel="50000" decel="50000" fill="hold" nodeType="withEffect">
                                  <p:stCondLst>
                                    <p:cond delay="0"/>
                                  </p:stCondLst>
                                  <p:childTnLst>
                                    <p:animMotion origin="layout" path="M 4.79167E-6 0 L 0.00429 0.17847 " pathEditMode="relative" rAng="0" ptsTypes="AA">
                                      <p:cBhvr>
                                        <p:cTn id="8" dur="2000" fill="hold"/>
                                        <p:tgtEl>
                                          <p:spTgt spid="6"/>
                                        </p:tgtEl>
                                        <p:attrNameLst>
                                          <p:attrName>ppt_x</p:attrName>
                                          <p:attrName>ppt_y</p:attrName>
                                        </p:attrNameLst>
                                      </p:cBhvr>
                                      <p:rCtr x="208" y="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chart&#10;&#10;Description automatically generated">
            <a:extLst>
              <a:ext uri="{FF2B5EF4-FFF2-40B4-BE49-F238E27FC236}">
                <a16:creationId xmlns:a16="http://schemas.microsoft.com/office/drawing/2014/main" id="{91962674-44AF-4F2D-B46B-6EABCBC8F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 y="0"/>
            <a:ext cx="12185905"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37" name="Isosceles Triangle 36">
            <a:extLst>
              <a:ext uri="{FF2B5EF4-FFF2-40B4-BE49-F238E27FC236}">
                <a16:creationId xmlns:a16="http://schemas.microsoft.com/office/drawing/2014/main" id="{9C40B625-BBA3-480E-8525-1590AC9E3FDC}"/>
              </a:ext>
            </a:extLst>
          </p:cNvPr>
          <p:cNvSpPr/>
          <p:nvPr/>
        </p:nvSpPr>
        <p:spPr>
          <a:xfrm>
            <a:off x="5611585" y="931285"/>
            <a:ext cx="5594616" cy="4641265"/>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Graphic 38" descr="Flower without stem">
            <a:extLst>
              <a:ext uri="{FF2B5EF4-FFF2-40B4-BE49-F238E27FC236}">
                <a16:creationId xmlns:a16="http://schemas.microsoft.com/office/drawing/2014/main" id="{CC2FC533-3DBB-4494-A1C9-F07E81A69A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51693" y="1376082"/>
            <a:ext cx="914400" cy="914400"/>
          </a:xfrm>
          <a:prstGeom prst="rect">
            <a:avLst/>
          </a:prstGeom>
        </p:spPr>
      </p:pic>
      <p:pic>
        <p:nvPicPr>
          <p:cNvPr id="96" name="Graphic 95" descr="Flower without stem">
            <a:extLst>
              <a:ext uri="{FF2B5EF4-FFF2-40B4-BE49-F238E27FC236}">
                <a16:creationId xmlns:a16="http://schemas.microsoft.com/office/drawing/2014/main" id="{BC31AB35-BF0D-4411-ACAE-39E379FA36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94493" y="2109159"/>
            <a:ext cx="914400" cy="914400"/>
          </a:xfrm>
          <a:prstGeom prst="rect">
            <a:avLst/>
          </a:prstGeom>
        </p:spPr>
      </p:pic>
      <p:pic>
        <p:nvPicPr>
          <p:cNvPr id="97" name="Graphic 96" descr="Flower without stem">
            <a:extLst>
              <a:ext uri="{FF2B5EF4-FFF2-40B4-BE49-F238E27FC236}">
                <a16:creationId xmlns:a16="http://schemas.microsoft.com/office/drawing/2014/main" id="{4A695030-0E7E-4765-B23C-DE271512BF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46140" y="2109159"/>
            <a:ext cx="914400" cy="914400"/>
          </a:xfrm>
          <a:prstGeom prst="rect">
            <a:avLst/>
          </a:prstGeom>
        </p:spPr>
      </p:pic>
      <p:pic>
        <p:nvPicPr>
          <p:cNvPr id="98" name="Graphic 97" descr="Flower without stem">
            <a:extLst>
              <a:ext uri="{FF2B5EF4-FFF2-40B4-BE49-F238E27FC236}">
                <a16:creationId xmlns:a16="http://schemas.microsoft.com/office/drawing/2014/main" id="{DE7B96C9-9D95-46DE-A51B-5D4C936E42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00046" y="2920042"/>
            <a:ext cx="914400" cy="914400"/>
          </a:xfrm>
          <a:prstGeom prst="rect">
            <a:avLst/>
          </a:prstGeom>
        </p:spPr>
      </p:pic>
      <p:pic>
        <p:nvPicPr>
          <p:cNvPr id="99" name="Graphic 98" descr="Flower without stem">
            <a:extLst>
              <a:ext uri="{FF2B5EF4-FFF2-40B4-BE49-F238E27FC236}">
                <a16:creationId xmlns:a16="http://schemas.microsoft.com/office/drawing/2014/main" id="{FEA56EF0-D534-491F-9BA6-CEC55CFCBF0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51693" y="2920042"/>
            <a:ext cx="914400" cy="914400"/>
          </a:xfrm>
          <a:prstGeom prst="rect">
            <a:avLst/>
          </a:prstGeom>
        </p:spPr>
      </p:pic>
      <p:pic>
        <p:nvPicPr>
          <p:cNvPr id="100" name="Graphic 99" descr="Flower without stem">
            <a:extLst>
              <a:ext uri="{FF2B5EF4-FFF2-40B4-BE49-F238E27FC236}">
                <a16:creationId xmlns:a16="http://schemas.microsoft.com/office/drawing/2014/main" id="{A6B3A9F0-9434-431A-A477-255CD50D3A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36376" y="3820994"/>
            <a:ext cx="914400" cy="914400"/>
          </a:xfrm>
          <a:prstGeom prst="rect">
            <a:avLst/>
          </a:prstGeom>
        </p:spPr>
      </p:pic>
      <p:pic>
        <p:nvPicPr>
          <p:cNvPr id="101" name="Graphic 100" descr="Flower without stem">
            <a:extLst>
              <a:ext uri="{FF2B5EF4-FFF2-40B4-BE49-F238E27FC236}">
                <a16:creationId xmlns:a16="http://schemas.microsoft.com/office/drawing/2014/main" id="{AB1B4686-E2E6-4A0E-B635-914FE0B8DD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88023" y="3820994"/>
            <a:ext cx="914400" cy="914400"/>
          </a:xfrm>
          <a:prstGeom prst="rect">
            <a:avLst/>
          </a:prstGeom>
        </p:spPr>
      </p:pic>
      <p:pic>
        <p:nvPicPr>
          <p:cNvPr id="102" name="Graphic 101" descr="Flower without stem">
            <a:extLst>
              <a:ext uri="{FF2B5EF4-FFF2-40B4-BE49-F238E27FC236}">
                <a16:creationId xmlns:a16="http://schemas.microsoft.com/office/drawing/2014/main" id="{DBF6F4BA-D0B0-4408-B238-FC61DAD770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43317" y="4627817"/>
            <a:ext cx="914400" cy="914400"/>
          </a:xfrm>
          <a:prstGeom prst="rect">
            <a:avLst/>
          </a:prstGeom>
        </p:spPr>
      </p:pic>
      <p:pic>
        <p:nvPicPr>
          <p:cNvPr id="103" name="Graphic 102" descr="Flower without stem">
            <a:extLst>
              <a:ext uri="{FF2B5EF4-FFF2-40B4-BE49-F238E27FC236}">
                <a16:creationId xmlns:a16="http://schemas.microsoft.com/office/drawing/2014/main" id="{0CF8DEB7-3D9C-436E-8D1B-A9511C3C637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94964" y="4627817"/>
            <a:ext cx="914400" cy="914400"/>
          </a:xfrm>
          <a:prstGeom prst="rect">
            <a:avLst/>
          </a:prstGeom>
        </p:spPr>
      </p:pic>
      <p:pic>
        <p:nvPicPr>
          <p:cNvPr id="106" name="Graphic 105" descr="Flower without stem">
            <a:extLst>
              <a:ext uri="{FF2B5EF4-FFF2-40B4-BE49-F238E27FC236}">
                <a16:creationId xmlns:a16="http://schemas.microsoft.com/office/drawing/2014/main" id="{55845E6C-D89C-4E98-91B1-4246DA05D0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14629" y="3845631"/>
            <a:ext cx="914400" cy="914400"/>
          </a:xfrm>
          <a:prstGeom prst="rect">
            <a:avLst/>
          </a:prstGeom>
        </p:spPr>
      </p:pic>
      <p:pic>
        <p:nvPicPr>
          <p:cNvPr id="107" name="Graphic 106" descr="Flower without stem">
            <a:extLst>
              <a:ext uri="{FF2B5EF4-FFF2-40B4-BE49-F238E27FC236}">
                <a16:creationId xmlns:a16="http://schemas.microsoft.com/office/drawing/2014/main" id="{F9B1F4EF-E18B-4D8E-94B4-692CBB4EAE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66276" y="3845631"/>
            <a:ext cx="914400" cy="914400"/>
          </a:xfrm>
          <a:prstGeom prst="rect">
            <a:avLst/>
          </a:prstGeom>
        </p:spPr>
      </p:pic>
      <p:pic>
        <p:nvPicPr>
          <p:cNvPr id="108" name="Graphic 107" descr="Flower without stem">
            <a:extLst>
              <a:ext uri="{FF2B5EF4-FFF2-40B4-BE49-F238E27FC236}">
                <a16:creationId xmlns:a16="http://schemas.microsoft.com/office/drawing/2014/main" id="{1D578580-ADD0-4EE6-B497-C1EA6DB14DF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04282" y="4627817"/>
            <a:ext cx="914400" cy="914400"/>
          </a:xfrm>
          <a:prstGeom prst="rect">
            <a:avLst/>
          </a:prstGeom>
        </p:spPr>
      </p:pic>
      <p:pic>
        <p:nvPicPr>
          <p:cNvPr id="109" name="Graphic 108" descr="Flower without stem">
            <a:extLst>
              <a:ext uri="{FF2B5EF4-FFF2-40B4-BE49-F238E27FC236}">
                <a16:creationId xmlns:a16="http://schemas.microsoft.com/office/drawing/2014/main" id="{0FE00F14-B635-4BCF-AE72-480AF7C88C4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55929" y="4627817"/>
            <a:ext cx="914400" cy="914400"/>
          </a:xfrm>
          <a:prstGeom prst="rect">
            <a:avLst/>
          </a:prstGeom>
        </p:spPr>
      </p:pic>
      <p:pic>
        <p:nvPicPr>
          <p:cNvPr id="112" name="Graphic 111" descr="Flower without stem">
            <a:extLst>
              <a:ext uri="{FF2B5EF4-FFF2-40B4-BE49-F238E27FC236}">
                <a16:creationId xmlns:a16="http://schemas.microsoft.com/office/drawing/2014/main" id="{76415F5D-0C93-4EBD-B741-364C5C5E79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30422" y="2937955"/>
            <a:ext cx="914400" cy="914400"/>
          </a:xfrm>
          <a:prstGeom prst="rect">
            <a:avLst/>
          </a:prstGeom>
        </p:spPr>
      </p:pic>
      <p:pic>
        <p:nvPicPr>
          <p:cNvPr id="113" name="Graphic 112" descr="Flower without stem">
            <a:extLst>
              <a:ext uri="{FF2B5EF4-FFF2-40B4-BE49-F238E27FC236}">
                <a16:creationId xmlns:a16="http://schemas.microsoft.com/office/drawing/2014/main" id="{AE028262-3605-4123-8994-CCC27F11B39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77655" y="4629075"/>
            <a:ext cx="914400" cy="914400"/>
          </a:xfrm>
          <a:prstGeom prst="rect">
            <a:avLst/>
          </a:prstGeom>
        </p:spPr>
      </p:pic>
      <p:sp>
        <p:nvSpPr>
          <p:cNvPr id="40" name="Isosceles Triangle 39">
            <a:extLst>
              <a:ext uri="{FF2B5EF4-FFF2-40B4-BE49-F238E27FC236}">
                <a16:creationId xmlns:a16="http://schemas.microsoft.com/office/drawing/2014/main" id="{120A16EE-78BC-40D4-A859-2F81FCD6B749}"/>
              </a:ext>
            </a:extLst>
          </p:cNvPr>
          <p:cNvSpPr/>
          <p:nvPr/>
        </p:nvSpPr>
        <p:spPr>
          <a:xfrm>
            <a:off x="7169043" y="967385"/>
            <a:ext cx="2424391" cy="1988757"/>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Isosceles Triangle 115">
            <a:extLst>
              <a:ext uri="{FF2B5EF4-FFF2-40B4-BE49-F238E27FC236}">
                <a16:creationId xmlns:a16="http://schemas.microsoft.com/office/drawing/2014/main" id="{20F02338-5223-4B43-85CB-04B582644845}"/>
              </a:ext>
            </a:extLst>
          </p:cNvPr>
          <p:cNvSpPr/>
          <p:nvPr/>
        </p:nvSpPr>
        <p:spPr>
          <a:xfrm>
            <a:off x="5902038" y="2699179"/>
            <a:ext cx="3300252" cy="2771601"/>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Speech Bubble: Oval 116">
            <a:extLst>
              <a:ext uri="{FF2B5EF4-FFF2-40B4-BE49-F238E27FC236}">
                <a16:creationId xmlns:a16="http://schemas.microsoft.com/office/drawing/2014/main" id="{54BBBCFA-DE9A-41C9-AE17-E8E7924A860B}"/>
              </a:ext>
            </a:extLst>
          </p:cNvPr>
          <p:cNvSpPr/>
          <p:nvPr/>
        </p:nvSpPr>
        <p:spPr>
          <a:xfrm>
            <a:off x="289877" y="280444"/>
            <a:ext cx="3029989" cy="1373882"/>
          </a:xfrm>
          <a:prstGeom prst="wedgeEllipseCallout">
            <a:avLst>
              <a:gd name="adj1" fmla="val 29941"/>
              <a:gd name="adj2" fmla="val 12320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How many triangles</a:t>
            </a:r>
            <a:r>
              <a:rPr lang="en-GB" sz="2800" dirty="0">
                <a:solidFill>
                  <a:schemeClr val="accent4"/>
                </a:solidFill>
                <a:latin typeface="Myriad Pro"/>
              </a:rPr>
              <a:t>?</a:t>
            </a:r>
          </a:p>
        </p:txBody>
      </p:sp>
      <p:sp>
        <p:nvSpPr>
          <p:cNvPr id="27" name="Oval 26">
            <a:extLst>
              <a:ext uri="{FF2B5EF4-FFF2-40B4-BE49-F238E27FC236}">
                <a16:creationId xmlns:a16="http://schemas.microsoft.com/office/drawing/2014/main" id="{C448D1D1-93B0-4002-B4C7-6A60921B9C4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0368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t>Allow opportunities for children to continue looking for larger Step Squad members using equipment and talking about what they notice.</a:t>
            </a:r>
          </a:p>
          <a:p>
            <a:pPr marL="342900" indent="-342900">
              <a:lnSpc>
                <a:spcPct val="100000"/>
              </a:lnSpc>
              <a:spcBef>
                <a:spcPts val="0"/>
              </a:spcBef>
              <a:buFont typeface="Arial" panose="020B0604020202020204" pitchFamily="34" charset="0"/>
              <a:buChar char="•"/>
            </a:pPr>
            <a:r>
              <a:rPr lang="en-GB" dirty="0"/>
              <a:t>Look for examples where there are step arrangements or triangular arrangements in real life (for example, stacking cans at the fair, red snooker balls, pool, ten-pin bowling)</a:t>
            </a:r>
          </a:p>
          <a:p>
            <a:pPr marL="342900" indent="-342900">
              <a:lnSpc>
                <a:spcPct val="100000"/>
              </a:lnSpc>
              <a:spcBef>
                <a:spcPts val="0"/>
              </a:spcBef>
              <a:buFont typeface="Arial" panose="020B0604020202020204" pitchFamily="34" charset="0"/>
              <a:buChar char="•"/>
            </a:pPr>
            <a:r>
              <a:rPr lang="en-GB" dirty="0"/>
              <a:t>Draw the different sized steps on square grid paper.</a:t>
            </a:r>
          </a:p>
          <a:p>
            <a:pPr marL="342900" indent="-342900">
              <a:lnSpc>
                <a:spcPct val="100000"/>
              </a:lnSpc>
              <a:spcBef>
                <a:spcPts val="0"/>
              </a:spcBef>
              <a:buFont typeface="Arial" panose="020B0604020202020204" pitchFamily="34" charset="0"/>
              <a:buChar char="•"/>
            </a:pPr>
            <a:r>
              <a:rPr lang="en-GB" dirty="0"/>
              <a:t>Draw the different sized triangles on isometric dot paper by joining the dots. Check the number of dots in each layer.</a:t>
            </a:r>
          </a:p>
          <a:p>
            <a:pPr marL="0" indent="0">
              <a:lnSpc>
                <a:spcPct val="100000"/>
              </a:lnSpc>
              <a:spcBef>
                <a:spcPts val="0"/>
              </a:spcBef>
              <a:spcAft>
                <a:spcPts val="600"/>
              </a:spcAft>
              <a:buNone/>
            </a:pPr>
            <a:endParaRPr lang="en-GB" dirty="0"/>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t>Episode </a:t>
            </a:r>
            <a:r>
              <a:rPr lang="en-GB" dirty="0">
                <a:solidFill>
                  <a:srgbClr val="666666"/>
                </a:solidFill>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solidFill>
                  <a:srgbClr val="FF0000"/>
                </a:solidFill>
              </a:rPr>
              <a:t>One</a:t>
            </a:r>
            <a:r>
              <a:rPr lang="en-GB" dirty="0"/>
              <a:t> loses her balloon and needs Step Squad to help her retrieve it. She discovers that there is actually more than one Step Squad. Every time she bumps into a new </a:t>
            </a:r>
            <a:r>
              <a:rPr lang="en-GB" dirty="0" err="1"/>
              <a:t>Numberblock</a:t>
            </a:r>
            <a:r>
              <a:rPr lang="en-GB" dirty="0"/>
              <a:t>, a new Step Squad is discovered and their balloons fly away too. Thankfully, Super-Special Step-Shaped Secret Agent </a:t>
            </a:r>
            <a:r>
              <a:rPr lang="en-GB" dirty="0">
                <a:solidFill>
                  <a:srgbClr val="FF0000"/>
                </a:solidFill>
              </a:rPr>
              <a:t>Fifteen</a:t>
            </a:r>
            <a:r>
              <a:rPr lang="en-GB" dirty="0"/>
              <a:t> finally helps solve the problem to retrieve everyone's balloons.</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sz="2000" b="1" dirty="0">
                <a:latin typeface="+mj-lt"/>
              </a:rPr>
              <a:t>Composition of step numbers/triangular numbers</a:t>
            </a:r>
          </a:p>
          <a:p>
            <a:pPr marL="0" indent="0">
              <a:spcBef>
                <a:spcPts val="1800"/>
              </a:spcBef>
              <a:buNone/>
            </a:pPr>
            <a:r>
              <a:rPr lang="en-GB" sz="2000" dirty="0">
                <a:latin typeface="+mj-lt"/>
              </a:rPr>
              <a:t>In this episode the children will see how some numbers are made from the sum of consecutive numbers, for example:</a:t>
            </a:r>
          </a:p>
          <a:p>
            <a:pPr marL="0" indent="0">
              <a:spcBef>
                <a:spcPts val="1800"/>
              </a:spcBef>
              <a:buNone/>
            </a:pPr>
            <a:r>
              <a:rPr lang="en-GB" sz="2000" dirty="0">
                <a:latin typeface="+mj-lt"/>
              </a:rPr>
              <a:t>3 = 1 + 2</a:t>
            </a:r>
          </a:p>
          <a:p>
            <a:pPr marL="0" indent="0">
              <a:spcBef>
                <a:spcPts val="1800"/>
              </a:spcBef>
              <a:buNone/>
            </a:pPr>
            <a:r>
              <a:rPr lang="en-GB" sz="2000" dirty="0">
                <a:latin typeface="+mj-lt"/>
              </a:rPr>
              <a:t>6 = 1 + 2 + 3</a:t>
            </a:r>
          </a:p>
          <a:p>
            <a:pPr marL="0" indent="0">
              <a:spcBef>
                <a:spcPts val="1800"/>
              </a:spcBef>
              <a:buNone/>
            </a:pPr>
            <a:r>
              <a:rPr lang="en-GB" sz="2000" dirty="0">
                <a:latin typeface="+mj-lt"/>
              </a:rPr>
              <a:t>10 = 1 + 2 + 3 + 4</a:t>
            </a:r>
          </a:p>
          <a:p>
            <a:pPr marL="0" indent="0">
              <a:spcBef>
                <a:spcPts val="1800"/>
              </a:spcBef>
              <a:buNone/>
            </a:pPr>
            <a:r>
              <a:rPr lang="en-GB" sz="2000" dirty="0">
                <a:latin typeface="+mj-lt"/>
              </a:rPr>
              <a:t>15 = 1 + 2 + 3 + 4 + 5 </a:t>
            </a:r>
          </a:p>
          <a:p>
            <a:pPr marL="0" indent="0">
              <a:spcBef>
                <a:spcPts val="1800"/>
              </a:spcBef>
              <a:buNone/>
            </a:pPr>
            <a:r>
              <a:rPr lang="en-GB" sz="2000" dirty="0">
                <a:latin typeface="+mj-lt"/>
              </a:rPr>
              <a:t>3, 6, 10 and 15 form steps when they are combined in order. These numbers also form a triangular pattern which is evident in the patterns on the trees in the episode.</a:t>
            </a:r>
            <a:endParaRPr lang="en-GB" sz="2000" dirty="0">
              <a:solidFill>
                <a:srgbClr val="FF0000"/>
              </a:solidFill>
              <a:latin typeface="+mj-lt"/>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t>Use these stem sentences to rehearse the mathematical ideas in the programme:</a:t>
            </a:r>
          </a:p>
          <a:p>
            <a:endParaRPr lang="en-GB" dirty="0">
              <a:latin typeface="Myriad Pro"/>
            </a:endParaRPr>
          </a:p>
          <a:p>
            <a:pPr marL="0" indent="0">
              <a:buNone/>
            </a:pPr>
            <a:r>
              <a:rPr lang="en-GB" dirty="0">
                <a:latin typeface="Myriad Pro"/>
              </a:rPr>
              <a:t>“I see a pattern of &lt;1&gt;, &lt;2&gt;, &lt;3&gt; …”</a:t>
            </a:r>
          </a:p>
          <a:p>
            <a:endParaRPr lang="en-GB" dirty="0">
              <a:latin typeface="Myriad Pro"/>
            </a:endParaRPr>
          </a:p>
          <a:p>
            <a:pPr marL="0" indent="0">
              <a:buNone/>
            </a:pPr>
            <a:r>
              <a:rPr lang="en-GB" dirty="0">
                <a:latin typeface="Myriad Pro"/>
              </a:rPr>
              <a:t>“&lt;3&gt;</a:t>
            </a:r>
            <a:r>
              <a:rPr lang="en-GB" b="1" dirty="0">
                <a:latin typeface="Myriad Pro"/>
              </a:rPr>
              <a:t> </a:t>
            </a:r>
            <a:r>
              <a:rPr lang="en-GB" dirty="0">
                <a:latin typeface="Myriad Pro"/>
              </a:rPr>
              <a:t>is made from &lt;1&gt; and &lt;2&gt;.”</a:t>
            </a:r>
          </a:p>
          <a:p>
            <a:endParaRPr lang="en-GB" dirty="0">
              <a:latin typeface="Myriad Pro"/>
            </a:endParaRPr>
          </a:p>
          <a:p>
            <a:pPr marL="0" indent="0">
              <a:buNone/>
            </a:pPr>
            <a:r>
              <a:rPr lang="en-GB" dirty="0">
                <a:latin typeface="Myriad Pro"/>
              </a:rPr>
              <a:t>“Each step increases by 1.”</a:t>
            </a:r>
          </a:p>
          <a:p>
            <a:pPr marL="0" indent="0">
              <a:buNone/>
            </a:pPr>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Watch the episode of </a:t>
            </a:r>
            <a:r>
              <a:rPr lang="en-GB" dirty="0" err="1">
                <a:latin typeface="+mj-lt"/>
              </a:rPr>
              <a:t>Numberblocks</a:t>
            </a:r>
            <a:r>
              <a:rPr lang="en-GB" dirty="0">
                <a:latin typeface="+mj-lt"/>
              </a:rPr>
              <a:t>. Use the following picture as a stimulus. Have you ever lost a balloon? Did you get it back?</a:t>
            </a:r>
          </a:p>
          <a:p>
            <a:endParaRPr lang="en-GB" dirty="0">
              <a:latin typeface="+mj-lt"/>
            </a:endParaRPr>
          </a:p>
          <a:p>
            <a:pPr marL="0" indent="0">
              <a:buNone/>
            </a:pPr>
            <a:r>
              <a:rPr lang="en-GB" dirty="0">
                <a:latin typeface="+mj-lt"/>
              </a:rPr>
              <a:t>What do you notice about the balloons in the picture?</a:t>
            </a:r>
          </a:p>
          <a:p>
            <a:endParaRPr lang="en-GB" dirty="0">
              <a:latin typeface="+mj-lt"/>
            </a:endParaRPr>
          </a:p>
          <a:p>
            <a:pPr marL="0" indent="0">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60BCAEF-04C6-461B-89E8-10EE794EA62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pic>
        <p:nvPicPr>
          <p:cNvPr id="3" name="Picture 2">
            <a:extLst>
              <a:ext uri="{FF2B5EF4-FFF2-40B4-BE49-F238E27FC236}">
                <a16:creationId xmlns:a16="http://schemas.microsoft.com/office/drawing/2014/main" id="{16051254-7A2C-43F2-8825-FA4A61D736E3}"/>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2F7DDEA-2515-4DDE-B318-CF8CEE2D4BE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6DE13A39-F710-4C0F-AF88-823D6A430A51}"/>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2739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1763</Words>
  <Application>Microsoft Office PowerPoint</Application>
  <PresentationFormat>Widescreen</PresentationFormat>
  <Paragraphs>160</Paragraphs>
  <Slides>27</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Century Gothic</vt:lpstr>
      <vt:lpstr>Myriad Pro</vt:lpstr>
      <vt:lpstr>3_Custom Design</vt:lpstr>
      <vt:lpstr>4_Custom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20</cp:revision>
  <dcterms:created xsi:type="dcterms:W3CDTF">2021-03-16T15:14:32Z</dcterms:created>
  <dcterms:modified xsi:type="dcterms:W3CDTF">2021-04-19T10:05:00Z</dcterms:modified>
</cp:coreProperties>
</file>