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80"/>
  </p:notesMasterIdLst>
  <p:sldIdLst>
    <p:sldId id="257" r:id="rId5"/>
    <p:sldId id="508" r:id="rId6"/>
    <p:sldId id="542" r:id="rId7"/>
    <p:sldId id="506" r:id="rId8"/>
    <p:sldId id="543" r:id="rId9"/>
    <p:sldId id="507" r:id="rId10"/>
    <p:sldId id="481" r:id="rId11"/>
    <p:sldId id="267" r:id="rId12"/>
    <p:sldId id="268" r:id="rId13"/>
    <p:sldId id="269" r:id="rId14"/>
    <p:sldId id="511" r:id="rId15"/>
    <p:sldId id="512" r:id="rId16"/>
    <p:sldId id="305" r:id="rId17"/>
    <p:sldId id="270" r:id="rId18"/>
    <p:sldId id="272" r:id="rId19"/>
    <p:sldId id="271" r:id="rId20"/>
    <p:sldId id="273" r:id="rId21"/>
    <p:sldId id="274" r:id="rId22"/>
    <p:sldId id="275" r:id="rId23"/>
    <p:sldId id="276" r:id="rId24"/>
    <p:sldId id="513" r:id="rId25"/>
    <p:sldId id="514" r:id="rId26"/>
    <p:sldId id="277" r:id="rId27"/>
    <p:sldId id="278" r:id="rId28"/>
    <p:sldId id="279" r:id="rId29"/>
    <p:sldId id="515" r:id="rId30"/>
    <p:sldId id="516" r:id="rId31"/>
    <p:sldId id="281" r:id="rId32"/>
    <p:sldId id="282" r:id="rId33"/>
    <p:sldId id="283" r:id="rId34"/>
    <p:sldId id="284" r:id="rId35"/>
    <p:sldId id="285" r:id="rId36"/>
    <p:sldId id="517" r:id="rId37"/>
    <p:sldId id="518" r:id="rId38"/>
    <p:sldId id="286" r:id="rId39"/>
    <p:sldId id="287" r:id="rId40"/>
    <p:sldId id="289" r:id="rId41"/>
    <p:sldId id="288" r:id="rId42"/>
    <p:sldId id="291" r:id="rId43"/>
    <p:sldId id="290" r:id="rId44"/>
    <p:sldId id="519" r:id="rId45"/>
    <p:sldId id="520" r:id="rId46"/>
    <p:sldId id="292" r:id="rId47"/>
    <p:sldId id="293" r:id="rId48"/>
    <p:sldId id="294" r:id="rId49"/>
    <p:sldId id="295" r:id="rId50"/>
    <p:sldId id="296" r:id="rId51"/>
    <p:sldId id="297" r:id="rId52"/>
    <p:sldId id="298" r:id="rId53"/>
    <p:sldId id="299" r:id="rId54"/>
    <p:sldId id="521" r:id="rId55"/>
    <p:sldId id="522" r:id="rId56"/>
    <p:sldId id="300" r:id="rId57"/>
    <p:sldId id="301" r:id="rId58"/>
    <p:sldId id="302" r:id="rId59"/>
    <p:sldId id="303" r:id="rId60"/>
    <p:sldId id="304" r:id="rId61"/>
    <p:sldId id="523" r:id="rId62"/>
    <p:sldId id="524" r:id="rId63"/>
    <p:sldId id="525" r:id="rId64"/>
    <p:sldId id="526" r:id="rId65"/>
    <p:sldId id="527" r:id="rId66"/>
    <p:sldId id="509" r:id="rId67"/>
    <p:sldId id="264" r:id="rId68"/>
    <p:sldId id="265" r:id="rId69"/>
    <p:sldId id="266" r:id="rId70"/>
    <p:sldId id="528" r:id="rId71"/>
    <p:sldId id="529" r:id="rId72"/>
    <p:sldId id="530" r:id="rId73"/>
    <p:sldId id="531" r:id="rId74"/>
    <p:sldId id="532" r:id="rId75"/>
    <p:sldId id="533" r:id="rId76"/>
    <p:sldId id="534" r:id="rId77"/>
    <p:sldId id="535" r:id="rId78"/>
    <p:sldId id="477" r:id="rId7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852135D-AE1F-46BC-8709-C991EDBD8336}">
          <p14:sldIdLst>
            <p14:sldId id="257"/>
            <p14:sldId id="508"/>
            <p14:sldId id="542"/>
            <p14:sldId id="506"/>
            <p14:sldId id="543"/>
            <p14:sldId id="507"/>
            <p14:sldId id="481"/>
            <p14:sldId id="267"/>
            <p14:sldId id="268"/>
            <p14:sldId id="269"/>
            <p14:sldId id="511"/>
            <p14:sldId id="512"/>
            <p14:sldId id="305"/>
            <p14:sldId id="270"/>
            <p14:sldId id="272"/>
            <p14:sldId id="271"/>
            <p14:sldId id="273"/>
            <p14:sldId id="274"/>
            <p14:sldId id="275"/>
            <p14:sldId id="276"/>
            <p14:sldId id="513"/>
            <p14:sldId id="514"/>
            <p14:sldId id="277"/>
            <p14:sldId id="278"/>
            <p14:sldId id="279"/>
            <p14:sldId id="515"/>
            <p14:sldId id="516"/>
            <p14:sldId id="281"/>
            <p14:sldId id="282"/>
            <p14:sldId id="283"/>
            <p14:sldId id="284"/>
            <p14:sldId id="285"/>
            <p14:sldId id="517"/>
            <p14:sldId id="518"/>
            <p14:sldId id="286"/>
            <p14:sldId id="287"/>
            <p14:sldId id="289"/>
            <p14:sldId id="288"/>
            <p14:sldId id="291"/>
            <p14:sldId id="290"/>
            <p14:sldId id="519"/>
            <p14:sldId id="520"/>
            <p14:sldId id="292"/>
            <p14:sldId id="293"/>
            <p14:sldId id="294"/>
            <p14:sldId id="295"/>
            <p14:sldId id="296"/>
            <p14:sldId id="297"/>
            <p14:sldId id="298"/>
            <p14:sldId id="299"/>
            <p14:sldId id="521"/>
            <p14:sldId id="522"/>
            <p14:sldId id="300"/>
            <p14:sldId id="301"/>
            <p14:sldId id="302"/>
            <p14:sldId id="303"/>
            <p14:sldId id="304"/>
            <p14:sldId id="523"/>
            <p14:sldId id="524"/>
            <p14:sldId id="525"/>
            <p14:sldId id="526"/>
            <p14:sldId id="527"/>
            <p14:sldId id="509"/>
            <p14:sldId id="264"/>
            <p14:sldId id="265"/>
            <p14:sldId id="266"/>
            <p14:sldId id="528"/>
            <p14:sldId id="529"/>
            <p14:sldId id="530"/>
            <p14:sldId id="531"/>
            <p14:sldId id="532"/>
            <p14:sldId id="533"/>
            <p14:sldId id="534"/>
            <p14:sldId id="535"/>
            <p14:sldId id="47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onna Cole" initials="DC" lastIdx="27" clrIdx="0">
    <p:extLst>
      <p:ext uri="{19B8F6BF-5375-455C-9EA6-DF929625EA0E}">
        <p15:presenceInfo xmlns:p15="http://schemas.microsoft.com/office/powerpoint/2012/main" userId="S::donna.cole@ncetm.org.uk::36e63e46-7f0e-4c72-a341-f5fc518a0358" providerId="AD"/>
      </p:ext>
    </p:extLst>
  </p:cmAuthor>
  <p:cmAuthor id="2" name="Elizabeth Lambert" initials="EL" lastIdx="1" clrIdx="1">
    <p:extLst>
      <p:ext uri="{19B8F6BF-5375-455C-9EA6-DF929625EA0E}">
        <p15:presenceInfo xmlns:p15="http://schemas.microsoft.com/office/powerpoint/2012/main" userId="S::Elizabeth.Lambert@ncetm.org.uk::84516f71-0698-4f46-9863-2dab06370415" providerId="AD"/>
      </p:ext>
    </p:extLst>
  </p:cmAuthor>
  <p:cmAuthor id="3" name="Jonathan East" initials="JE" lastIdx="16" clrIdx="2">
    <p:extLst>
      <p:ext uri="{19B8F6BF-5375-455C-9EA6-DF929625EA0E}">
        <p15:presenceInfo xmlns:p15="http://schemas.microsoft.com/office/powerpoint/2012/main" userId="S-1-5-21-3922863414-4013517082-2598851602-1227" providerId="AD"/>
      </p:ext>
    </p:extLst>
  </p:cmAuthor>
  <p:cmAuthor id="4" name="Gwen Tresidder" initials="GT" lastIdx="29" clrIdx="3">
    <p:extLst>
      <p:ext uri="{19B8F6BF-5375-455C-9EA6-DF929625EA0E}">
        <p15:presenceInfo xmlns:p15="http://schemas.microsoft.com/office/powerpoint/2012/main" userId="S::Gwen.Tresidder@ncetm.org.uk::b74a9380-12d1-408f-ae76-78178213c8e6" providerId="AD"/>
      </p:ext>
    </p:extLst>
  </p:cmAuthor>
  <p:cmAuthor id="5" name="Andrew Young" initials="AY" lastIdx="3" clrIdx="4">
    <p:extLst>
      <p:ext uri="{19B8F6BF-5375-455C-9EA6-DF929625EA0E}">
        <p15:presenceInfo xmlns:p15="http://schemas.microsoft.com/office/powerpoint/2012/main" userId="S::andrew.young@tribalgroup.com::3d7dab09-352b-4858-b937-4a4f8b94e61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F5D4"/>
    <a:srgbClr val="327473"/>
    <a:srgbClr val="E5F3F2"/>
    <a:srgbClr val="CDE9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26" autoAdjust="0"/>
    <p:restoredTop sz="74115" autoAdjust="0"/>
  </p:normalViewPr>
  <p:slideViewPr>
    <p:cSldViewPr snapToGrid="0" showGuides="1">
      <p:cViewPr varScale="1">
        <p:scale>
          <a:sx n="49" d="100"/>
          <a:sy n="49" d="100"/>
        </p:scale>
        <p:origin x="107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theme" Target="theme/theme1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presProps" Target="presProps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D94EFC8-8799-4F4C-8315-F132E4ECEA7D}" type="datetimeFigureOut">
              <a:rPr lang="en-GB" smtClean="0"/>
              <a:t>22/03/2022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825CF7-397B-40E2-885F-DC75A9265B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13128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57177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45603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887742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‘How far is it from Sunny-beach to Underwood?’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‘How far is it from Middleton to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Greengrove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?’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sz="1200" b="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‘The journey from Underwood to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Overwood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 is 44 km longer than from Underwood to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Greengrove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. How far is it from Underwood to </a:t>
            </a:r>
            <a:r>
              <a:rPr lang="en-GB" sz="1200" b="0" i="1" kern="1200" dirty="0" err="1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Overwood</a:t>
            </a:r>
            <a:r>
              <a:rPr lang="en-GB" sz="1200" b="0" i="1" kern="1200" dirty="0">
                <a:solidFill>
                  <a:schemeClr val="tx1"/>
                </a:solidFill>
                <a:effectLst/>
                <a:latin typeface="Myriad Pro" panose="020B0503030403020204" pitchFamily="34" charset="0"/>
                <a:ea typeface="+mn-ea"/>
                <a:cs typeface="+mn-cs"/>
              </a:rPr>
              <a:t>?’</a:t>
            </a:r>
            <a:endParaRPr lang="en-GB" i="1" dirty="0">
              <a:latin typeface="Myriad Pro" panose="020B0503030403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B2033A-FB0F-7949-A9F0-CBC790DC54B4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479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8933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27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62736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291088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34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83021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7604276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42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569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42746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808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689093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333314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59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16549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5749994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61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38190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0253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63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438755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6" name="Google Shape;186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1200"/>
              <a:buFont typeface="Arial"/>
              <a:buChar char="●"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64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7" name="Google Shape;217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1200"/>
              <a:buFont typeface="Arial"/>
              <a:buChar char="●"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65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750" y="509588"/>
            <a:ext cx="45307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40" name="Google Shape;240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1" name="Google Shape;241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-76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1200"/>
              <a:buFont typeface="Arial"/>
              <a:buChar char="●"/>
            </a:pPr>
            <a:fld id="{00000000-1234-1234-1234-123412341234}" type="slidenum">
              <a:rPr lang="en-GB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66</a:t>
            </a:fld>
            <a:endParaRPr sz="12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63904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261992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68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517821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336876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70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073770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499471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1109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22210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74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1191668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75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98626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5698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2528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8580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889120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GB" b="0" i="0" dirty="0">
              <a:solidFill>
                <a:srgbClr val="1D1C1D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B825CF7-397B-40E2-885F-DC75A9265B3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078997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SzTx/>
              <a:buFont typeface="Arial" panose="020B0604020202020204" pitchFamily="34" charset="0"/>
              <a:buChar char="●"/>
              <a:tabLst/>
              <a:defRPr/>
            </a:pPr>
            <a:fld id="{5477B08E-F819-4255-AC4F-EF53476C5F78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rgbClr val="00628C"/>
                </a:buClr>
                <a:buSzTx/>
                <a:buFont typeface="Arial" panose="020B0604020202020204" pitchFamily="34" charset="0"/>
                <a:buChar char="●"/>
                <a:tabLst/>
                <a:defRPr/>
              </a:pPr>
              <a:t>12</a:t>
            </a:fld>
            <a:endParaRPr kumimoji="0" lang="en-GB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79890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etm.org.uk/masterypd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8345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6A0D527-99F6-4C25-B867-E6C473316230}"/>
              </a:ext>
            </a:extLst>
          </p:cNvPr>
          <p:cNvSpPr txBox="1"/>
          <p:nvPr userDrawn="1"/>
        </p:nvSpPr>
        <p:spPr>
          <a:xfrm>
            <a:off x="609593" y="473825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EC602C34-F685-413D-92B3-920B5E843FF0}"/>
              </a:ext>
            </a:extLst>
          </p:cNvPr>
          <p:cNvSpPr txBox="1"/>
          <p:nvPr userDrawn="1"/>
        </p:nvSpPr>
        <p:spPr>
          <a:xfrm>
            <a:off x="609593" y="707820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7031D2-8649-4B2E-BCAE-8A353FB07BDF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64506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1882940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</p:spTree>
    <p:extLst>
      <p:ext uri="{BB962C8B-B14F-4D97-AF65-F5344CB8AC3E}">
        <p14:creationId xmlns:p14="http://schemas.microsoft.com/office/powerpoint/2010/main" val="3027196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graphicFrame>
        <p:nvGraphicFramePr>
          <p:cNvPr id="5" name="Table 10">
            <a:extLst>
              <a:ext uri="{FF2B5EF4-FFF2-40B4-BE49-F238E27FC236}">
                <a16:creationId xmlns:a16="http://schemas.microsoft.com/office/drawing/2014/main" id="{8703DAC1-0D09-4FCA-8F8E-26F6D721539C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206897055"/>
              </p:ext>
            </p:extLst>
          </p:nvPr>
        </p:nvGraphicFramePr>
        <p:xfrm>
          <a:off x="594008" y="1097547"/>
          <a:ext cx="11140162" cy="19781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9980">
                <a:tc>
                  <a:txBody>
                    <a:bodyPr/>
                    <a:lstStyle/>
                    <a:p>
                      <a:pPr algn="l"/>
                      <a:endParaRPr lang="en-GB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8182">
                <a:tc>
                  <a:txBody>
                    <a:bodyPr/>
                    <a:lstStyle/>
                    <a:p>
                      <a:endParaRPr lang="en-GB" sz="20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396C834-C60B-4D4B-9CE7-C48E02B24E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98269" y="1789113"/>
            <a:ext cx="10653944" cy="78422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F32E35AE-674A-4CFB-A6EA-9851D79117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98269" y="1189038"/>
            <a:ext cx="10653944" cy="315912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153B39E-7C33-4C5E-BBB2-AE7BBB524528}"/>
              </a:ext>
            </a:extLst>
          </p:cNvPr>
          <p:cNvSpPr txBox="1"/>
          <p:nvPr userDrawn="1"/>
        </p:nvSpPr>
        <p:spPr>
          <a:xfrm>
            <a:off x="594007" y="3486800"/>
            <a:ext cx="11140161" cy="394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b="0" i="0" u="none" strike="noStrike" kern="0" cap="none" spc="0" normalizeH="0" baseline="0" noProof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outcome.</a:t>
            </a:r>
            <a:endParaRPr lang="en-GB" kern="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DA156B4A-F0F3-4E38-A0C7-379476798FA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93725" y="233363"/>
            <a:ext cx="11141075" cy="393700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93346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mage b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177A9D-1362-4B64-BB76-7E5E3FF9A06F}"/>
              </a:ext>
            </a:extLst>
          </p:cNvPr>
          <p:cNvSpPr txBox="1">
            <a:spLocks/>
          </p:cNvSpPr>
          <p:nvPr userDrawn="1"/>
        </p:nvSpPr>
        <p:spPr bwMode="auto">
          <a:xfrm>
            <a:off x="1" y="141663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vert="horz" wrap="square" lIns="180000" tIns="45720" rIns="180000" bIns="45720" numCol="1" anchor="ctr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marL="0" indent="0" algn="ctr" eaLnBrk="0" hangingPunct="0">
              <a:buClr>
                <a:schemeClr val="tx2"/>
              </a:buClr>
              <a:defRPr sz="2400">
                <a:solidFill>
                  <a:srgbClr val="585858"/>
                </a:solidFill>
                <a:latin typeface="+mj-lt"/>
                <a:ea typeface="Myriad Pro" charset="0"/>
                <a:cs typeface="Myriad Pro" charset="0"/>
              </a:defRPr>
            </a:lvl1pPr>
            <a:lvl2pPr marL="557199" indent="-214308" eaLnBrk="0" hangingPunct="0"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eaLnBrk="0" hangingPunct="0"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eaLnBrk="0" hangingPunct="0">
              <a:buClr>
                <a:schemeClr val="accent2"/>
              </a:buClr>
              <a:defRPr sz="1425">
                <a:latin typeface="+mn-lt"/>
              </a:defRPr>
            </a:lvl4pPr>
            <a:lvl5pPr marL="1543012" indent="-171446" eaLnBrk="0" hangingPunct="0">
              <a:buClr>
                <a:schemeClr val="tx2"/>
              </a:buClr>
              <a:defRPr sz="1425">
                <a:latin typeface="+mn-lt"/>
              </a:defRPr>
            </a:lvl5pPr>
            <a:lvl6pPr marL="1885903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6pPr>
            <a:lvl7pPr marL="2228795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7pPr>
            <a:lvl8pPr marL="2571686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8pPr>
            <a:lvl9pPr marL="2914577" indent="-171446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latin typeface="+mn-lt"/>
              </a:defRPr>
            </a:lvl9pPr>
          </a:lstStyle>
          <a:p>
            <a:pPr>
              <a:buNone/>
            </a:pPr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CB3B952-8705-4EAE-94B9-4C0C32F579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4008" y="246063"/>
            <a:ext cx="11140163" cy="426170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pic>
        <p:nvPicPr>
          <p:cNvPr id="3" name="Picture 2" descr="A picture containing object, lamp, light&#10;&#10;Description automatically generated">
            <a:extLst>
              <a:ext uri="{FF2B5EF4-FFF2-40B4-BE49-F238E27FC236}">
                <a16:creationId xmlns:a16="http://schemas.microsoft.com/office/drawing/2014/main" id="{226FBF21-7918-4116-9D2A-4FFEF62A7A3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84400" y="5842800"/>
            <a:ext cx="649771" cy="594000"/>
          </a:xfrm>
          <a:prstGeom prst="rect">
            <a:avLst/>
          </a:prstGeom>
        </p:spPr>
      </p:pic>
      <p:sp>
        <p:nvSpPr>
          <p:cNvPr id="8" name="Footer Placeholder 9">
            <a:extLst>
              <a:ext uri="{FF2B5EF4-FFF2-40B4-BE49-F238E27FC236}">
                <a16:creationId xmlns:a16="http://schemas.microsoft.com/office/drawing/2014/main" id="{E8E35F7C-59D1-4344-B45A-A3380FD02D0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xfrm>
            <a:off x="-1" y="6356350"/>
            <a:ext cx="12191999" cy="365125"/>
          </a:xfrm>
        </p:spPr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7" name="Picture Placeholder 4">
            <a:extLst>
              <a:ext uri="{FF2B5EF4-FFF2-40B4-BE49-F238E27FC236}">
                <a16:creationId xmlns:a16="http://schemas.microsoft.com/office/drawing/2014/main" id="{9B5E70AC-97E0-4B9F-B2F7-C3D62444AE8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594008" y="1039018"/>
            <a:ext cx="3395663" cy="4779963"/>
          </a:xfrm>
          <a:ln>
            <a:solidFill>
              <a:schemeClr val="tx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l">
              <a:defRPr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55044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>
            <a:extLst>
              <a:ext uri="{FF2B5EF4-FFF2-40B4-BE49-F238E27FC236}">
                <a16:creationId xmlns:a16="http://schemas.microsoft.com/office/drawing/2014/main" id="{E87F3B16-21C0-4F4C-A604-A71D44B1F5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-12182" y="-157162"/>
            <a:ext cx="12228689" cy="6878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D3AA9D4F-8E41-47F9-A6BB-0AF636DA0770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A3742DC-69C4-4F77-88B0-BC9AA167A183}"/>
              </a:ext>
            </a:extLst>
          </p:cNvPr>
          <p:cNvSpPr txBox="1"/>
          <p:nvPr userDrawn="1"/>
        </p:nvSpPr>
        <p:spPr>
          <a:xfrm>
            <a:off x="609593" y="1737534"/>
            <a:ext cx="62209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20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ncetm.org.uk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0A1553F0-5310-40B6-862E-E108F136F4E5}"/>
              </a:ext>
            </a:extLst>
          </p:cNvPr>
          <p:cNvCxnSpPr>
            <a:cxnSpLocks/>
          </p:cNvCxnSpPr>
          <p:nvPr userDrawn="1"/>
        </p:nvCxnSpPr>
        <p:spPr bwMode="auto">
          <a:xfrm rot="5400000">
            <a:off x="1285150" y="436965"/>
            <a:ext cx="0" cy="1170432"/>
          </a:xfrm>
          <a:prstGeom prst="line">
            <a:avLst/>
          </a:prstGeom>
          <a:ln w="25400">
            <a:solidFill>
              <a:srgbClr val="FBF5D4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7C7EAB1C-AC38-4D05-ABAC-DDDBF36A7F1B}"/>
              </a:ext>
            </a:extLst>
          </p:cNvPr>
          <p:cNvSpPr txBox="1"/>
          <p:nvPr userDrawn="1"/>
        </p:nvSpPr>
        <p:spPr>
          <a:xfrm>
            <a:off x="699934" y="5435709"/>
            <a:ext cx="196013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noProof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Summer 2021</a:t>
            </a:r>
            <a:endParaRPr lang="en-GB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B7A6AA-0784-4D20-870B-744E2DBBF2B5}"/>
              </a:ext>
            </a:extLst>
          </p:cNvPr>
          <p:cNvSpPr txBox="1"/>
          <p:nvPr userDrawn="1"/>
        </p:nvSpPr>
        <p:spPr>
          <a:xfrm>
            <a:off x="609593" y="481364"/>
            <a:ext cx="55573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GB" sz="1200" b="1" kern="1200" dirty="0">
                <a:solidFill>
                  <a:srgbClr val="FBF5D4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Curriculum Prioritisation for Primary Maths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EC4B950-A61F-4437-AC63-6DD156086E7C}"/>
              </a:ext>
            </a:extLst>
          </p:cNvPr>
          <p:cNvSpPr txBox="1"/>
          <p:nvPr userDrawn="1"/>
        </p:nvSpPr>
        <p:spPr>
          <a:xfrm>
            <a:off x="609593" y="705834"/>
            <a:ext cx="617220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100" b="1" i="0" dirty="0">
                <a:solidFill>
                  <a:srgbClr val="FBF5D4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A term-by-term framework to support planning and teaching</a:t>
            </a:r>
            <a:endParaRPr lang="en-GB" sz="1100" b="1" dirty="0">
              <a:solidFill>
                <a:srgbClr val="FBF5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84925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51511F86-0498-45AC-91EB-811F623B6D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147484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1035" y="430660"/>
            <a:ext cx="10972800" cy="982117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sz="2700">
                <a:solidFill>
                  <a:srgbClr val="585858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6792"/>
            <a:ext cx="10972800" cy="3888432"/>
          </a:xfrm>
        </p:spPr>
        <p:txBody>
          <a:bodyPr/>
          <a:lstStyle>
            <a:lvl1pPr>
              <a:defRPr>
                <a:solidFill>
                  <a:srgbClr val="585858"/>
                </a:solidFill>
              </a:defRPr>
            </a:lvl1pPr>
            <a:lvl2pPr marL="557199" indent="-214308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2pPr>
            <a:lvl3pPr marL="857228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3pPr>
            <a:lvl4pPr marL="1200120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4pPr>
            <a:lvl5pPr marL="1543012" indent="-171446">
              <a:buClr>
                <a:srgbClr val="000000"/>
              </a:buClr>
              <a:buFont typeface="Arial" panose="020B0604020202020204" pitchFamily="34" charset="0"/>
              <a:buChar char="•"/>
              <a:defRPr>
                <a:solidFill>
                  <a:srgbClr val="585858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1F4B3B01-5D20-46B9-B2C9-7FD7F2BEA99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dirty="0"/>
          </a:p>
        </p:txBody>
      </p:sp>
      <p:sp>
        <p:nvSpPr>
          <p:cNvPr id="7" name="Rectangle 7">
            <a:extLst>
              <a:ext uri="{FF2B5EF4-FFF2-40B4-BE49-F238E27FC236}">
                <a16:creationId xmlns:a16="http://schemas.microsoft.com/office/drawing/2014/main" id="{81515C61-0F49-4F5A-803B-A05DF82E1CB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8" name="Rectangle 8">
            <a:extLst>
              <a:ext uri="{FF2B5EF4-FFF2-40B4-BE49-F238E27FC236}">
                <a16:creationId xmlns:a16="http://schemas.microsoft.com/office/drawing/2014/main" id="{F229D3AA-4483-4C24-8D12-A457557489A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4DB3256F-83C8-4422-BB4B-79DB90083B87}" type="slidenum">
              <a:rPr lang="en-GB" altLang="en-US"/>
              <a:pPr/>
              <a:t>‹#›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1064457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 Canv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8016214" y="6500874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© Crown Copyright 2018 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523034" y="6487841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buFontTx/>
              <a:buNone/>
            </a:pP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  <a:hlinkClick r:id="rId2"/>
              </a:rPr>
              <a:t>www.ncetm.org.uk/masterypd</a:t>
            </a:r>
            <a:r>
              <a:rPr lang="en-US" sz="1500" dirty="0">
                <a:solidFill>
                  <a:srgbClr val="00628C"/>
                </a:solidFill>
                <a:effectLst/>
                <a:latin typeface="Myriad Pro" charset="0"/>
              </a:rPr>
              <a:t> </a:t>
            </a:r>
          </a:p>
        </p:txBody>
      </p:sp>
      <p:sp>
        <p:nvSpPr>
          <p:cNvPr id="5" name="Text Placeholder 8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0"/>
            <a:ext cx="12192000" cy="630000"/>
          </a:xfrm>
          <a:solidFill>
            <a:srgbClr val="82CBDD"/>
          </a:solidFill>
        </p:spPr>
        <p:txBody>
          <a:bodyPr lIns="180000" rIns="180000" anchor="ctr" anchorCtr="0"/>
          <a:lstStyle>
            <a:lvl1pPr algn="r">
              <a:defRPr sz="2800">
                <a:latin typeface="Myriad Pro" charset="0"/>
                <a:ea typeface="Myriad Pro" charset="0"/>
                <a:cs typeface="Myriad Pro" charset="0"/>
              </a:defRPr>
            </a:lvl1pPr>
          </a:lstStyle>
          <a:p>
            <a:pPr lvl="0"/>
            <a:r>
              <a:rPr lang="en-US" dirty="0"/>
              <a:t>Short Segment Title – Steps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4221617" y="6487840"/>
            <a:ext cx="3748764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1500" dirty="0">
                <a:solidFill>
                  <a:schemeClr val="bg1">
                    <a:lumMod val="50000"/>
                  </a:schemeClr>
                </a:solidFill>
                <a:effectLst/>
                <a:latin typeface="Myriad Pro" charset="0"/>
              </a:rPr>
              <a:t>Summer 2018 pilot</a:t>
            </a:r>
          </a:p>
        </p:txBody>
      </p:sp>
    </p:spTree>
    <p:extLst>
      <p:ext uri="{BB962C8B-B14F-4D97-AF65-F5344CB8AC3E}">
        <p14:creationId xmlns:p14="http://schemas.microsoft.com/office/powerpoint/2010/main" val="745208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nk">
  <p:cSld name="4_Image bank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23"/>
          <p:cNvSpPr txBox="1"/>
          <p:nvPr/>
        </p:nvSpPr>
        <p:spPr>
          <a:xfrm>
            <a:off x="1" y="360000"/>
            <a:ext cx="12192000" cy="594000"/>
          </a:xfrm>
          <a:prstGeom prst="rect">
            <a:avLst/>
          </a:prstGeom>
          <a:solidFill>
            <a:srgbClr val="347574"/>
          </a:solidFill>
          <a:ln>
            <a:noFill/>
          </a:ln>
        </p:spPr>
        <p:txBody>
          <a:bodyPr spcFirstLastPara="1" wrap="square" lIns="180000" tIns="45700" rIns="180000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87" name="Google Shape;87;p23" descr="A picture containing object, lamp, light&#10;&#10;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1084400" y="5842800"/>
            <a:ext cx="649771" cy="5940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23"/>
          <p:cNvSpPr txBox="1"/>
          <p:nvPr/>
        </p:nvSpPr>
        <p:spPr>
          <a:xfrm>
            <a:off x="522000" y="6237312"/>
            <a:ext cx="1109504" cy="246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000"/>
              <a:buFont typeface="Arial"/>
              <a:buNone/>
            </a:pPr>
            <a:r>
              <a:rPr lang="en-GB" sz="1000" b="1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ncetm.org.uk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033985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D359243-BC76-47BD-8772-C08CAEE510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37" y="301625"/>
            <a:ext cx="10744363" cy="11430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E1ECB2-930A-4226-90F7-B3EB6759DC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437" y="1556795"/>
            <a:ext cx="10744363" cy="44973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22EAE8-1007-48BC-A80E-FDEE657EAA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0" y="6356350"/>
            <a:ext cx="1219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/>
              <a:t>Curriculum Prioritisation for Primary Maths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93390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5" r:id="rId2"/>
    <p:sldLayoutId id="2147483675" r:id="rId3"/>
    <p:sldLayoutId id="2147483676" r:id="rId4"/>
    <p:sldLayoutId id="2147483674" r:id="rId5"/>
    <p:sldLayoutId id="2147483668" r:id="rId6"/>
    <p:sldLayoutId id="2147483663" r:id="rId7"/>
    <p:sldLayoutId id="2147483677" r:id="rId8"/>
    <p:sldLayoutId id="2147483678" r:id="rId9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700" b="1" kern="1200">
          <a:solidFill>
            <a:srgbClr val="585858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585858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hyperlink" Target="https://www.ncetm.org.uk/media/wnzdz2hd/ncetm_mm_sp1_y3_se19_teach.pdf#page=9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ssets.publishing.service.gov.uk/government/uploads/system/uploads/attachment_data/file/897806/Maths_guidance_KS_1_and_2.pdf#page=113" TargetMode="External"/><Relationship Id="rId5" Type="http://schemas.openxmlformats.org/officeDocument/2006/relationships/hyperlink" Target="https://www.ncetm.org.uk/teaching-for-mastery/mastery-materials/primary-mastery-professional-development/" TargetMode="External"/><Relationship Id="rId4" Type="http://schemas.openxmlformats.org/officeDocument/2006/relationships/hyperlink" Target="https://www.ncetm.org.uk/classroom-resources/exemplification-of-ready-to-progress-criteria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3.png"/><Relationship Id="rId5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hyperlink" Target="https://www.ncetm.org.uk/media/wnzdz2hd/ncetm_mm_sp1_y3_se19_teach.pdf#page=15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4.png"/><Relationship Id="rId7" Type="http://schemas.openxmlformats.org/officeDocument/2006/relationships/image" Target="../media/image3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hyperlink" Target="https://www.ncetm.org.uk/media/wnzdz2hd/ncetm_mm_sp1_y3_se19_teach.pdf#page=21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41.xml"/><Relationship Id="rId3" Type="http://schemas.openxmlformats.org/officeDocument/2006/relationships/slide" Target="slide6.xml"/><Relationship Id="rId7" Type="http://schemas.openxmlformats.org/officeDocument/2006/relationships/slide" Target="slide33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slide" Target="slide26.xml"/><Relationship Id="rId5" Type="http://schemas.openxmlformats.org/officeDocument/2006/relationships/slide" Target="slide21.xml"/><Relationship Id="rId4" Type="http://schemas.openxmlformats.org/officeDocument/2006/relationships/slide" Target="slide11.xml"/><Relationship Id="rId9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hyperlink" Target="https://www.ncetm.org.uk/media/wnzdz2hd/ncetm_mm_sp1_y3_se19_teach.pdf#page=22" TargetMode="Externa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2.png"/><Relationship Id="rId11" Type="http://schemas.microsoft.com/office/2007/relationships/hdphoto" Target="../media/hdphoto1.wdp"/><Relationship Id="rId5" Type="http://schemas.openxmlformats.org/officeDocument/2006/relationships/image" Target="../media/image41.png"/><Relationship Id="rId10" Type="http://schemas.openxmlformats.org/officeDocument/2006/relationships/image" Target="../media/image46.png"/><Relationship Id="rId4" Type="http://schemas.openxmlformats.org/officeDocument/2006/relationships/image" Target="../media/image40.png"/><Relationship Id="rId9" Type="http://schemas.openxmlformats.org/officeDocument/2006/relationships/image" Target="../media/image45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8.png"/><Relationship Id="rId7" Type="http://schemas.openxmlformats.org/officeDocument/2006/relationships/image" Target="../media/image43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0.png"/><Relationship Id="rId5" Type="http://schemas.openxmlformats.org/officeDocument/2006/relationships/image" Target="../media/image44.png"/><Relationship Id="rId4" Type="http://schemas.openxmlformats.org/officeDocument/2006/relationships/image" Target="../media/image49.png"/><Relationship Id="rId9" Type="http://schemas.openxmlformats.org/officeDocument/2006/relationships/image" Target="../media/image51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2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51.xml"/><Relationship Id="rId7" Type="http://schemas.openxmlformats.org/officeDocument/2006/relationships/slide" Target="slide4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slide" Target="slide62.xml"/><Relationship Id="rId5" Type="http://schemas.openxmlformats.org/officeDocument/2006/relationships/slide" Target="slide60.xml"/><Relationship Id="rId4" Type="http://schemas.openxmlformats.org/officeDocument/2006/relationships/slide" Target="slide5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hyperlink" Target="https://www.ncetm.org.uk/media/wnzdz2hd/ncetm_mm_sp1_y3_se19_teach.pdf#page=25" TargetMode="Externa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5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0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2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8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7.xml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slide" Target="slide73.xml"/><Relationship Id="rId5" Type="http://schemas.openxmlformats.org/officeDocument/2006/relationships/slide" Target="slide71.xml"/><Relationship Id="rId4" Type="http://schemas.openxmlformats.org/officeDocument/2006/relationships/slide" Target="slide69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4.png"/><Relationship Id="rId4" Type="http://schemas.openxmlformats.org/officeDocument/2006/relationships/image" Target="../media/image63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hyperlink" Target="https://www.ncetm.org.uk/media/wnzdz2hd/ncetm_mm_sp1_y3_se19_teach.pdf#page=27" TargetMode="Externa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47.png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4.png"/><Relationship Id="rId7" Type="http://schemas.openxmlformats.org/officeDocument/2006/relationships/image" Target="../media/image56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10" Type="http://schemas.openxmlformats.org/officeDocument/2006/relationships/image" Target="../media/image69.png"/><Relationship Id="rId4" Type="http://schemas.openxmlformats.org/officeDocument/2006/relationships/image" Target="../media/image47.png"/><Relationship Id="rId9" Type="http://schemas.openxmlformats.org/officeDocument/2006/relationships/image" Target="../media/image68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7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4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3" Type="http://schemas.openxmlformats.org/officeDocument/2006/relationships/image" Target="../media/image14.png"/><Relationship Id="rId7" Type="http://schemas.openxmlformats.org/officeDocument/2006/relationships/image" Target="../media/image72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10" Type="http://schemas.openxmlformats.org/officeDocument/2006/relationships/image" Target="../media/image74.png"/><Relationship Id="rId4" Type="http://schemas.openxmlformats.org/officeDocument/2006/relationships/image" Target="../media/image47.png"/><Relationship Id="rId9" Type="http://schemas.openxmlformats.org/officeDocument/2006/relationships/image" Target="../media/image73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hyperlink" Target="https://www.ncetm.org.uk/media/wnzdz2hd/ncetm_mm_sp1_y3_se19_teach.pdf#page=30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hyperlink" Target="https://www.ncetm.org.uk/media/wnzdz2hd/ncetm_mm_sp1_y3_se19_teach.pdf#page=32" TargetMode="Externa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75.JP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75.JP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5" Type="http://schemas.openxmlformats.org/officeDocument/2006/relationships/slide" Target="slide4.xml"/><Relationship Id="rId4" Type="http://schemas.openxmlformats.org/officeDocument/2006/relationships/hyperlink" Target="https://www.ncetm.org.uk/media/wnzdz2hd/ncetm_mm_sp1_y3_se19_teach.pdf#page=5" TargetMode="Externa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75.JP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75.JP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v.uk/government/publications/teaching-mathematics-in-primary-schools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75.JP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F34064D4-6FBE-4131-9182-7C4479EBDE7B}"/>
              </a:ext>
            </a:extLst>
          </p:cNvPr>
          <p:cNvSpPr txBox="1"/>
          <p:nvPr/>
        </p:nvSpPr>
        <p:spPr>
          <a:xfrm>
            <a:off x="604946" y="1732195"/>
            <a:ext cx="51481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 3, Unit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C2662B8-F764-4A66-9D96-917843E5F642}"/>
              </a:ext>
            </a:extLst>
          </p:cNvPr>
          <p:cNvSpPr txBox="1"/>
          <p:nvPr/>
        </p:nvSpPr>
        <p:spPr>
          <a:xfrm>
            <a:off x="604946" y="2434709"/>
            <a:ext cx="4795729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Manipulating the additive relationship and securing mental calculation</a:t>
            </a:r>
          </a:p>
          <a:p>
            <a:pPr lvl="0"/>
            <a:endParaRPr lang="en-US" sz="3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1:3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D909FC9-1041-4D5D-88F6-3433320A78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7496" y="1792977"/>
            <a:ext cx="5453411" cy="327204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4F2057-EE2C-46E4-AA65-5814840239D9}"/>
              </a:ext>
            </a:extLst>
          </p:cNvPr>
          <p:cNvSpPr txBox="1"/>
          <p:nvPr/>
        </p:nvSpPr>
        <p:spPr bwMode="auto">
          <a:xfrm>
            <a:off x="8405859" y="5220257"/>
            <a:ext cx="16594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  360 ml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8E71030-9440-4F8A-97AA-8D9D095101F8}"/>
              </a:ext>
            </a:extLst>
          </p:cNvPr>
          <p:cNvSpPr txBox="1"/>
          <p:nvPr/>
        </p:nvSpPr>
        <p:spPr bwMode="auto">
          <a:xfrm>
            <a:off x="3626632" y="5226329"/>
            <a:ext cx="11510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120 ml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2870E60-1755-4887-B9B8-9DB9968D3BD7}"/>
              </a:ext>
            </a:extLst>
          </p:cNvPr>
          <p:cNvSpPr txBox="1"/>
          <p:nvPr/>
        </p:nvSpPr>
        <p:spPr bwMode="auto">
          <a:xfrm>
            <a:off x="6708719" y="5226329"/>
            <a:ext cx="11501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240 ml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A7B208-7A5E-4C7E-8EED-D564CB0AC795}"/>
              </a:ext>
            </a:extLst>
          </p:cNvPr>
          <p:cNvSpPr txBox="1"/>
          <p:nvPr/>
        </p:nvSpPr>
        <p:spPr bwMode="auto">
          <a:xfrm>
            <a:off x="5372690" y="5226329"/>
            <a:ext cx="73374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</a:t>
            </a:r>
          </a:p>
        </p:txBody>
      </p:sp>
    </p:spTree>
    <p:extLst>
      <p:ext uri="{BB962C8B-B14F-4D97-AF65-F5344CB8AC3E}">
        <p14:creationId xmlns:p14="http://schemas.microsoft.com/office/powerpoint/2010/main" val="3970620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25919" y="2947644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7747188"/>
              </p:ext>
            </p:extLst>
          </p:nvPr>
        </p:nvGraphicFramePr>
        <p:xfrm>
          <a:off x="594008" y="1097546"/>
          <a:ext cx="11140162" cy="16312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2879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202480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two 3-digit numbers using adjusting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467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4, Learning Outcome 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465FCDC-A636-4CB5-8728-182EB23865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1.19 Securing Mental Strategies: calculation up to 999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3079141"/>
              </p:ext>
            </p:extLst>
          </p:nvPr>
        </p:nvGraphicFramePr>
        <p:xfrm>
          <a:off x="4514850" y="4258490"/>
          <a:ext cx="6886575" cy="95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2:1-2:5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8-14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4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B94B751-12C4-417D-A50E-724424524359}"/>
              </a:ext>
            </a:extLst>
          </p:cNvPr>
          <p:cNvSpPr txBox="1"/>
          <p:nvPr/>
        </p:nvSpPr>
        <p:spPr bwMode="auto">
          <a:xfrm>
            <a:off x="4887551" y="2548926"/>
            <a:ext cx="362730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30  +  40  +  5  +  9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56638BC-B912-4C80-B31E-70887E74B30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2:1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CB6555D-56C8-4D27-99FB-F5848F3A0238}"/>
              </a:ext>
            </a:extLst>
          </p:cNvPr>
          <p:cNvSpPr txBox="1"/>
          <p:nvPr/>
        </p:nvSpPr>
        <p:spPr bwMode="auto">
          <a:xfrm>
            <a:off x="5323193" y="5227271"/>
            <a:ext cx="1545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Method 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B59D607-9D35-43F1-98E7-D812859C2D4E}"/>
              </a:ext>
            </a:extLst>
          </p:cNvPr>
          <p:cNvSpPr txBox="1"/>
          <p:nvPr/>
        </p:nvSpPr>
        <p:spPr bwMode="auto">
          <a:xfrm>
            <a:off x="3273552" y="2548926"/>
            <a:ext cx="24710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35  +  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AD5A54-B29D-4912-98AC-D93C53CA4D0C}"/>
              </a:ext>
            </a:extLst>
          </p:cNvPr>
          <p:cNvSpPr txBox="1"/>
          <p:nvPr/>
        </p:nvSpPr>
        <p:spPr bwMode="auto">
          <a:xfrm>
            <a:off x="5307323" y="3082752"/>
            <a:ext cx="1511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70  + 14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074AF7-2864-4EE1-9414-F220CCE0D18C}"/>
              </a:ext>
            </a:extLst>
          </p:cNvPr>
          <p:cNvSpPr txBox="1"/>
          <p:nvPr/>
        </p:nvSpPr>
        <p:spPr bwMode="auto">
          <a:xfrm>
            <a:off x="5359421" y="3657266"/>
            <a:ext cx="71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84</a:t>
            </a:r>
          </a:p>
        </p:txBody>
      </p:sp>
    </p:spTree>
    <p:extLst>
      <p:ext uri="{BB962C8B-B14F-4D97-AF65-F5344CB8AC3E}">
        <p14:creationId xmlns:p14="http://schemas.microsoft.com/office/powerpoint/2010/main" val="17383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6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2:1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EB6B3B3-8B74-4969-89F7-6846D5B353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13" y="4383426"/>
            <a:ext cx="6127607" cy="37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DA8427F-4C82-4839-A57A-245C0C99AE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22" y="2273337"/>
            <a:ext cx="5985452" cy="207994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C2179F-F81A-45B3-A87C-043AD0974FD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46" y="4139484"/>
            <a:ext cx="299273" cy="2169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68D1AD4-8CF3-45B9-8820-FA1CAD5312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48" y="4844696"/>
            <a:ext cx="5566471" cy="5087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437F826-6B8D-4D83-B391-564B68395A9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10" y="4407808"/>
            <a:ext cx="14963" cy="1720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4E874DD-DC91-45D7-8452-488156FAF6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80" y="4407808"/>
            <a:ext cx="14963" cy="17208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D72E6F0-B5CF-4EE9-BDB7-9900A62E2F7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85" y="4407808"/>
            <a:ext cx="14963" cy="1720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138A3916-EB1B-4E30-B446-30C85E948D6C}"/>
              </a:ext>
            </a:extLst>
          </p:cNvPr>
          <p:cNvSpPr txBox="1"/>
          <p:nvPr/>
        </p:nvSpPr>
        <p:spPr bwMode="auto">
          <a:xfrm>
            <a:off x="5753228" y="1853048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B04F740-7B33-4CC2-8B2E-C75750746391}"/>
              </a:ext>
            </a:extLst>
          </p:cNvPr>
          <p:cNvSpPr txBox="1"/>
          <p:nvPr/>
        </p:nvSpPr>
        <p:spPr bwMode="auto">
          <a:xfrm>
            <a:off x="8503238" y="3807027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C6EF55-8EBF-45D8-AFAA-543AFD0A5DAF}"/>
              </a:ext>
            </a:extLst>
          </p:cNvPr>
          <p:cNvSpPr txBox="1"/>
          <p:nvPr/>
        </p:nvSpPr>
        <p:spPr bwMode="auto">
          <a:xfrm>
            <a:off x="8497589" y="4493849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F1B8EF2-DF8D-4DFF-9D37-E111E1A19284}"/>
              </a:ext>
            </a:extLst>
          </p:cNvPr>
          <p:cNvSpPr txBox="1"/>
          <p:nvPr/>
        </p:nvSpPr>
        <p:spPr bwMode="auto">
          <a:xfrm>
            <a:off x="8785481" y="4493849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85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E9A8D65-9DA7-4041-AE4D-0891377ED147}"/>
              </a:ext>
            </a:extLst>
          </p:cNvPr>
          <p:cNvSpPr txBox="1"/>
          <p:nvPr/>
        </p:nvSpPr>
        <p:spPr bwMode="auto">
          <a:xfrm>
            <a:off x="2908126" y="4493849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35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CD3B977-38C7-4C91-AE0A-4B065CE9669A}"/>
              </a:ext>
            </a:extLst>
          </p:cNvPr>
          <p:cNvSpPr txBox="1"/>
          <p:nvPr/>
        </p:nvSpPr>
        <p:spPr bwMode="auto">
          <a:xfrm>
            <a:off x="5578662" y="5307154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+ 49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E0AB3AAB-930D-477B-A6AD-E72A5A07B275}"/>
              </a:ext>
            </a:extLst>
          </p:cNvPr>
          <p:cNvSpPr txBox="1"/>
          <p:nvPr/>
        </p:nvSpPr>
        <p:spPr bwMode="auto">
          <a:xfrm>
            <a:off x="6244967" y="1048971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84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FB3276F-2DD8-4B9A-B2D1-3813568F00FE}"/>
              </a:ext>
            </a:extLst>
          </p:cNvPr>
          <p:cNvSpPr txBox="1"/>
          <p:nvPr/>
        </p:nvSpPr>
        <p:spPr bwMode="auto">
          <a:xfrm>
            <a:off x="5020177" y="1048971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35  +  49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683BF6E-67BF-41E3-BB8B-13B585EEEDE2}"/>
              </a:ext>
            </a:extLst>
          </p:cNvPr>
          <p:cNvSpPr txBox="1"/>
          <p:nvPr/>
        </p:nvSpPr>
        <p:spPr bwMode="auto">
          <a:xfrm>
            <a:off x="5334414" y="5815918"/>
            <a:ext cx="1523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Method B</a:t>
            </a:r>
          </a:p>
        </p:txBody>
      </p:sp>
    </p:spTree>
    <p:extLst>
      <p:ext uri="{BB962C8B-B14F-4D97-AF65-F5344CB8AC3E}">
        <p14:creationId xmlns:p14="http://schemas.microsoft.com/office/powerpoint/2010/main" val="2892734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2" grpId="0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55">
            <a:extLst>
              <a:ext uri="{FF2B5EF4-FFF2-40B4-BE49-F238E27FC236}">
                <a16:creationId xmlns:a16="http://schemas.microsoft.com/office/drawing/2014/main" id="{4F3E67E4-1262-4DF3-915E-ED73E83445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904" y="2359099"/>
            <a:ext cx="209491" cy="196023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2:1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F4B2D2A-A91F-4866-815F-693437976583}"/>
              </a:ext>
            </a:extLst>
          </p:cNvPr>
          <p:cNvSpPr txBox="1"/>
          <p:nvPr/>
        </p:nvSpPr>
        <p:spPr bwMode="auto">
          <a:xfrm>
            <a:off x="7106694" y="1048971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84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47E63A0-802F-407E-8F50-92CABDECB336}"/>
              </a:ext>
            </a:extLst>
          </p:cNvPr>
          <p:cNvSpPr txBox="1"/>
          <p:nvPr/>
        </p:nvSpPr>
        <p:spPr bwMode="auto">
          <a:xfrm>
            <a:off x="4067124" y="1048971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35  +  49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81928D12-E9DF-4622-AB4D-EE6A72C6A7F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905" y="2359100"/>
            <a:ext cx="209491" cy="20949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598D9CAB-60BD-4055-9487-D9A2BC9C802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21" y="2359100"/>
            <a:ext cx="209491" cy="20949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097C0476-442B-4D2C-AF2C-8C44521A1B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21" y="2617304"/>
            <a:ext cx="209491" cy="209491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B19343-D67D-4A3D-B099-8CD213AF4D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905" y="2617303"/>
            <a:ext cx="209491" cy="209491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8994E306-2AB0-4D8C-B4FC-D5FF0B3E25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905" y="2875506"/>
            <a:ext cx="209491" cy="209491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B95E6C89-912D-44DC-98E4-B2005768E4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21" y="2875507"/>
            <a:ext cx="209491" cy="2094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3D31372E-A00D-431F-B0B6-E9DB82219F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21" y="3133710"/>
            <a:ext cx="209491" cy="209491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0B7A210-B0FB-4FFB-945E-97D1717F416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905" y="3133709"/>
            <a:ext cx="209491" cy="209491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2C311CAC-5FB2-47C1-9C43-CD081F5DCD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1905" y="3391914"/>
            <a:ext cx="209491" cy="209491"/>
          </a:xfrm>
          <a:prstGeom prst="rect">
            <a:avLst/>
          </a:prstGeom>
        </p:spPr>
      </p:pic>
      <p:grpSp>
        <p:nvGrpSpPr>
          <p:cNvPr id="49" name="Group 48">
            <a:extLst>
              <a:ext uri="{FF2B5EF4-FFF2-40B4-BE49-F238E27FC236}">
                <a16:creationId xmlns:a16="http://schemas.microsoft.com/office/drawing/2014/main" id="{06970CF7-B4A2-4592-9EA5-14B3BD391A6B}"/>
              </a:ext>
            </a:extLst>
          </p:cNvPr>
          <p:cNvGrpSpPr/>
          <p:nvPr/>
        </p:nvGrpSpPr>
        <p:grpSpPr>
          <a:xfrm>
            <a:off x="7218359" y="2359099"/>
            <a:ext cx="1056978" cy="1960236"/>
            <a:chOff x="5694359" y="2359099"/>
            <a:chExt cx="1056978" cy="19602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C5E8D36B-A4FE-4403-9D1B-0FA49C6558D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94359" y="2359099"/>
              <a:ext cx="209491" cy="196023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7F95AB9D-CAD4-43D6-8D46-6B85B5FED0C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76855" y="2359099"/>
              <a:ext cx="209491" cy="1960236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8CC961BC-95E8-46B9-926E-3936F62A9E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59351" y="2359099"/>
              <a:ext cx="209491" cy="1960236"/>
            </a:xfrm>
            <a:prstGeom prst="rect">
              <a:avLst/>
            </a:prstGeom>
          </p:spPr>
        </p:pic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6B508A56-1212-48CD-B8F4-AE197EB67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1846" y="2359099"/>
              <a:ext cx="209491" cy="1960236"/>
            </a:xfrm>
            <a:prstGeom prst="rect">
              <a:avLst/>
            </a:prstGeom>
          </p:spPr>
        </p:pic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CEE9417-E9F4-4ABE-8F98-22995260EE2B}"/>
              </a:ext>
            </a:extLst>
          </p:cNvPr>
          <p:cNvGrpSpPr/>
          <p:nvPr/>
        </p:nvGrpSpPr>
        <p:grpSpPr>
          <a:xfrm>
            <a:off x="3026120" y="2359099"/>
            <a:ext cx="774483" cy="1960236"/>
            <a:chOff x="1502119" y="2359099"/>
            <a:chExt cx="774483" cy="1960236"/>
          </a:xfrm>
        </p:grpSpPr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1E046907-251A-4F9D-A102-C52B8DFD7F9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02119" y="2359099"/>
              <a:ext cx="209491" cy="1960236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88B3FC3-4C14-4F9B-81E0-87E205D32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4615" y="2359099"/>
              <a:ext cx="209491" cy="1960236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1C09435B-4E07-475C-BA83-A51EE4D86AD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7111" y="2359099"/>
              <a:ext cx="209491" cy="1960236"/>
            </a:xfrm>
            <a:prstGeom prst="rect">
              <a:avLst/>
            </a:prstGeom>
          </p:spPr>
        </p:pic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7B8C4400-4DEA-472F-BD39-0C89CB6371BA}"/>
              </a:ext>
            </a:extLst>
          </p:cNvPr>
          <p:cNvGrpSpPr/>
          <p:nvPr/>
        </p:nvGrpSpPr>
        <p:grpSpPr>
          <a:xfrm>
            <a:off x="4203790" y="2359100"/>
            <a:ext cx="513107" cy="467695"/>
            <a:chOff x="2679789" y="2359099"/>
            <a:chExt cx="513107" cy="467695"/>
          </a:xfrm>
        </p:grpSpPr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367BBCBE-385F-4DE4-8F92-3FBFE8E33E5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789" y="2359099"/>
              <a:ext cx="209491" cy="20949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C26F45DC-721C-4F79-936E-E6824F11085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405" y="2359099"/>
              <a:ext cx="209491" cy="20949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199B5A3B-56D8-4BAF-A38A-1E1ED26DBF0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83405" y="2617303"/>
              <a:ext cx="209491" cy="20949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5280E675-6ECC-4DC7-BF9D-823DA285DD1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79789" y="2617302"/>
              <a:ext cx="209491" cy="209491"/>
            </a:xfrm>
            <a:prstGeom prst="rect">
              <a:avLst/>
            </a:prstGeom>
          </p:spPr>
        </p:pic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id="{ED0D012C-28E8-4D6F-B7EF-9C1607E0850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3790" y="2875506"/>
            <a:ext cx="209491" cy="209491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AB325789-5C6A-48A8-8B6C-CF4F0C5C78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5521" y="3391837"/>
            <a:ext cx="209491" cy="209491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B0C8143F-26CD-405F-83E8-5BC10A01117A}"/>
              </a:ext>
            </a:extLst>
          </p:cNvPr>
          <p:cNvSpPr txBox="1"/>
          <p:nvPr/>
        </p:nvSpPr>
        <p:spPr bwMode="auto">
          <a:xfrm>
            <a:off x="5424641" y="1048971"/>
            <a:ext cx="178125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34  +  50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E48228C9-AAFB-410A-858C-8F5058EDDF48}"/>
              </a:ext>
            </a:extLst>
          </p:cNvPr>
          <p:cNvSpPr txBox="1"/>
          <p:nvPr/>
        </p:nvSpPr>
        <p:spPr bwMode="auto">
          <a:xfrm>
            <a:off x="5327200" y="5227271"/>
            <a:ext cx="153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Method C</a:t>
            </a:r>
          </a:p>
        </p:txBody>
      </p:sp>
    </p:spTree>
    <p:extLst>
      <p:ext uri="{BB962C8B-B14F-4D97-AF65-F5344CB8AC3E}">
        <p14:creationId xmlns:p14="http://schemas.microsoft.com/office/powerpoint/2010/main" val="15247825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4.44444E-6 L 0.39062 0.075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688" y="33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4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2.22222E-6 -0.00903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63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7.40741E-7 L -2.22222E-6 -0.01829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926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2.22222E-6 L -2.22222E-6 -0.02778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389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64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-3.7037E-6 L -2.22222E-6 -0.0368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52"/>
                                    </p:animMotion>
                                  </p:childTnLst>
                                </p:cTn>
                              </p:par>
                              <p:par>
                                <p:cTn id="22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7037E-6 L -0.03298 0.10533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5255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22222E-6 L -0.03298 0.11551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5764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03333 0.12454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6227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7.40741E-7 L -0.03298 0.13241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662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7.40741E-7 L -0.03298 0.14329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49" y="715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5.30175E-17 L -0.27631 4.44444E-6 " pathEditMode="relative" rAng="0" ptsTypes="AA">
                                      <p:cBhvr>
                                        <p:cTn id="63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72" y="-46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4.44444E-6 L -0.30482 4.44444E-6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326" y="0"/>
                                    </p:animMotion>
                                  </p:childTnLst>
                                </p:cTn>
                              </p:par>
                              <p:par>
                                <p:cTn id="66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2.96296E-6 L 0.29492 7.40741E-7 " pathEditMode="relative" rAng="0" ptsTypes="AA">
                                      <p:cBhvr>
                                        <p:cTn id="67" dur="2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896" y="-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>
            <a:extLst>
              <a:ext uri="{FF2B5EF4-FFF2-40B4-BE49-F238E27FC236}">
                <a16:creationId xmlns:a16="http://schemas.microsoft.com/office/drawing/2014/main" id="{58EAE71A-55B6-447A-A346-0AAFB68A3055}"/>
              </a:ext>
            </a:extLst>
          </p:cNvPr>
          <p:cNvSpPr txBox="1"/>
          <p:nvPr/>
        </p:nvSpPr>
        <p:spPr bwMode="auto">
          <a:xfrm>
            <a:off x="8002982" y="2818655"/>
            <a:ext cx="88325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  84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2:1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A5B6164-9933-4CC4-B2E1-810730C3EF79}"/>
              </a:ext>
            </a:extLst>
          </p:cNvPr>
          <p:cNvSpPr txBox="1"/>
          <p:nvPr/>
        </p:nvSpPr>
        <p:spPr bwMode="auto">
          <a:xfrm>
            <a:off x="3940993" y="2818655"/>
            <a:ext cx="15565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35    +    49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23F8C0-1A1B-4FC7-96E0-EEBF4C0C2191}"/>
              </a:ext>
            </a:extLst>
          </p:cNvPr>
          <p:cNvSpPr txBox="1"/>
          <p:nvPr/>
        </p:nvSpPr>
        <p:spPr bwMode="auto">
          <a:xfrm>
            <a:off x="3547014" y="353607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34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CC83DF1-BD96-43B2-AB1C-7BA5C97A49CC}"/>
              </a:ext>
            </a:extLst>
          </p:cNvPr>
          <p:cNvSpPr txBox="1"/>
          <p:nvPr/>
        </p:nvSpPr>
        <p:spPr bwMode="auto">
          <a:xfrm>
            <a:off x="4247453" y="3536071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A927C6A0-37E1-430C-9C3B-B2EB68AC9A25}"/>
              </a:ext>
            </a:extLst>
          </p:cNvPr>
          <p:cNvCxnSpPr>
            <a:cxnSpLocks/>
          </p:cNvCxnSpPr>
          <p:nvPr/>
        </p:nvCxnSpPr>
        <p:spPr bwMode="auto">
          <a:xfrm flipH="1">
            <a:off x="3881433" y="3262759"/>
            <a:ext cx="124304" cy="2741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544DFEFE-E172-4608-9AA4-DF30421E8BDB}"/>
              </a:ext>
            </a:extLst>
          </p:cNvPr>
          <p:cNvCxnSpPr>
            <a:cxnSpLocks/>
          </p:cNvCxnSpPr>
          <p:nvPr/>
        </p:nvCxnSpPr>
        <p:spPr bwMode="auto">
          <a:xfrm>
            <a:off x="4196072" y="3262759"/>
            <a:ext cx="124304" cy="2741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3E9ED1C1-6528-41FB-B61C-07DB16953DC5}"/>
              </a:ext>
            </a:extLst>
          </p:cNvPr>
          <p:cNvSpPr/>
          <p:nvPr/>
        </p:nvSpPr>
        <p:spPr bwMode="auto">
          <a:xfrm rot="19121128">
            <a:off x="4138461" y="3088014"/>
            <a:ext cx="1705521" cy="596982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rgbClr val="E7242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029BF53-EC13-476A-AE4C-643A8669A1E5}"/>
              </a:ext>
            </a:extLst>
          </p:cNvPr>
          <p:cNvSpPr txBox="1"/>
          <p:nvPr/>
        </p:nvSpPr>
        <p:spPr bwMode="auto">
          <a:xfrm>
            <a:off x="5751050" y="2818655"/>
            <a:ext cx="2106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  34    +    50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83BF6E-67BF-41E3-BB8B-13B585EEEDE2}"/>
              </a:ext>
            </a:extLst>
          </p:cNvPr>
          <p:cNvSpPr txBox="1"/>
          <p:nvPr/>
        </p:nvSpPr>
        <p:spPr bwMode="auto">
          <a:xfrm>
            <a:off x="5327201" y="5815918"/>
            <a:ext cx="153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Method C</a:t>
            </a:r>
          </a:p>
        </p:txBody>
      </p:sp>
    </p:spTree>
    <p:extLst>
      <p:ext uri="{BB962C8B-B14F-4D97-AF65-F5344CB8AC3E}">
        <p14:creationId xmlns:p14="http://schemas.microsoft.com/office/powerpoint/2010/main" val="326474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6" grpId="0"/>
      <p:bldP spid="7" grpId="0"/>
      <p:bldP spid="11" grpId="0" animBg="1"/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2:1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779CEBF-FDC8-4F41-877A-3E21D8B413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954" y="1441984"/>
            <a:ext cx="4163256" cy="2581376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EBCEC0F-325C-4B30-8D37-7DB7C9EB72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6835" y="5028074"/>
            <a:ext cx="3277494" cy="95593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C7C1776-E919-4E9A-8E78-B27B4E9C00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5767" y="4718001"/>
            <a:ext cx="4518834" cy="1576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D229F8B-DE5D-4AC7-9638-74D8B23F8E51}"/>
              </a:ext>
            </a:extLst>
          </p:cNvPr>
          <p:cNvSpPr txBox="1"/>
          <p:nvPr/>
        </p:nvSpPr>
        <p:spPr bwMode="auto">
          <a:xfrm>
            <a:off x="7623996" y="786060"/>
            <a:ext cx="15231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Method B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2813D88-7429-44C9-AC6B-8C76FEB38165}"/>
              </a:ext>
            </a:extLst>
          </p:cNvPr>
          <p:cNvSpPr txBox="1"/>
          <p:nvPr/>
        </p:nvSpPr>
        <p:spPr bwMode="auto">
          <a:xfrm>
            <a:off x="5327201" y="4147295"/>
            <a:ext cx="15376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Method C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D95DDC1-8169-4AB6-B5D1-7795FD831C66}"/>
              </a:ext>
            </a:extLst>
          </p:cNvPr>
          <p:cNvSpPr txBox="1"/>
          <p:nvPr/>
        </p:nvSpPr>
        <p:spPr bwMode="auto">
          <a:xfrm>
            <a:off x="3032953" y="786060"/>
            <a:ext cx="154561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Method 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DE53619-7A4B-4CB6-81A3-EA7FFC6DD0C6}"/>
              </a:ext>
            </a:extLst>
          </p:cNvPr>
          <p:cNvSpPr txBox="1"/>
          <p:nvPr/>
        </p:nvSpPr>
        <p:spPr bwMode="auto">
          <a:xfrm>
            <a:off x="2898337" y="1927327"/>
            <a:ext cx="30296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30  +  40  +  5  +  9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AAC3183-68D6-41C1-91BC-46078AEDCA47}"/>
              </a:ext>
            </a:extLst>
          </p:cNvPr>
          <p:cNvSpPr txBox="1"/>
          <p:nvPr/>
        </p:nvSpPr>
        <p:spPr bwMode="auto">
          <a:xfrm>
            <a:off x="1549452" y="1927327"/>
            <a:ext cx="1216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35  +  49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C97DF09-84B1-47AF-94D4-5AA877D28A41}"/>
              </a:ext>
            </a:extLst>
          </p:cNvPr>
          <p:cNvSpPr txBox="1"/>
          <p:nvPr/>
        </p:nvSpPr>
        <p:spPr bwMode="auto">
          <a:xfrm>
            <a:off x="3021768" y="2501840"/>
            <a:ext cx="15116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70  + 14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6404A85-D5E2-4F64-BC7D-957EE33C8E6B}"/>
              </a:ext>
            </a:extLst>
          </p:cNvPr>
          <p:cNvSpPr txBox="1"/>
          <p:nvPr/>
        </p:nvSpPr>
        <p:spPr bwMode="auto">
          <a:xfrm>
            <a:off x="3073866" y="3076354"/>
            <a:ext cx="71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84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2D6931A6-C616-40B5-B3EA-7C02F2089890}"/>
              </a:ext>
            </a:extLst>
          </p:cNvPr>
          <p:cNvCxnSpPr/>
          <p:nvPr/>
        </p:nvCxnSpPr>
        <p:spPr bwMode="auto">
          <a:xfrm>
            <a:off x="1691468" y="4101574"/>
            <a:ext cx="8684303" cy="0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50C5E86-D557-470B-8284-6976C46B6D6C}"/>
              </a:ext>
            </a:extLst>
          </p:cNvPr>
          <p:cNvCxnSpPr/>
          <p:nvPr/>
        </p:nvCxnSpPr>
        <p:spPr bwMode="auto">
          <a:xfrm>
            <a:off x="6096000" y="786060"/>
            <a:ext cx="0" cy="3315515"/>
          </a:xfrm>
          <a:prstGeom prst="line">
            <a:avLst/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3341182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2:2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354D89-42D8-4549-B2B2-91AB92B7B3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13" y="4383426"/>
            <a:ext cx="6127607" cy="37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C16485E-0664-4DD2-8983-63820BD7C8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22" y="2273337"/>
            <a:ext cx="5985452" cy="20799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3BDF3E1-D9B4-475F-BACC-D2C5B83F80D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3346" y="4139484"/>
            <a:ext cx="299273" cy="2169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DFB2D31-E174-499B-B339-ED8172373DF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10" y="4407808"/>
            <a:ext cx="14963" cy="172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0E2974-4966-4363-A2C6-B06ECB13CCD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0680" y="4407808"/>
            <a:ext cx="14963" cy="1720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6AB3CF-75B3-40DC-B827-C7F72DD37A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85" y="4407808"/>
            <a:ext cx="14963" cy="1720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F9F8E0-B03E-4B6C-91D6-0097AFA1A1CE}"/>
              </a:ext>
            </a:extLst>
          </p:cNvPr>
          <p:cNvSpPr txBox="1"/>
          <p:nvPr/>
        </p:nvSpPr>
        <p:spPr bwMode="auto">
          <a:xfrm>
            <a:off x="5753227" y="1853048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+ 30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AB0F5C-2181-425F-AA9F-4C0D7DB288B9}"/>
              </a:ext>
            </a:extLst>
          </p:cNvPr>
          <p:cNvSpPr txBox="1"/>
          <p:nvPr/>
        </p:nvSpPr>
        <p:spPr bwMode="auto">
          <a:xfrm>
            <a:off x="8503238" y="3807027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0492E2A-ED77-47B7-BE81-D544B20635EB}"/>
              </a:ext>
            </a:extLst>
          </p:cNvPr>
          <p:cNvSpPr txBox="1"/>
          <p:nvPr/>
        </p:nvSpPr>
        <p:spPr bwMode="auto">
          <a:xfrm>
            <a:off x="8497589" y="4493849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81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E5635C8-6C3B-44B0-BEA8-4E53AA81FAF1}"/>
              </a:ext>
            </a:extLst>
          </p:cNvPr>
          <p:cNvSpPr txBox="1"/>
          <p:nvPr/>
        </p:nvSpPr>
        <p:spPr bwMode="auto">
          <a:xfrm>
            <a:off x="8785481" y="4493849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E6EFDEC-6B9E-423B-8D66-6000160AE29C}"/>
              </a:ext>
            </a:extLst>
          </p:cNvPr>
          <p:cNvSpPr txBox="1"/>
          <p:nvPr/>
        </p:nvSpPr>
        <p:spPr bwMode="auto">
          <a:xfrm>
            <a:off x="2908126" y="4493849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52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00DB31C-7B26-44B9-B16B-EB2BDA82C9A2}"/>
              </a:ext>
            </a:extLst>
          </p:cNvPr>
          <p:cNvSpPr txBox="1"/>
          <p:nvPr/>
        </p:nvSpPr>
        <p:spPr bwMode="auto">
          <a:xfrm>
            <a:off x="6244968" y="1048971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81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359A18D-484F-40C5-99D5-E0F5FB9E9BDF}"/>
              </a:ext>
            </a:extLst>
          </p:cNvPr>
          <p:cNvSpPr txBox="1"/>
          <p:nvPr/>
        </p:nvSpPr>
        <p:spPr bwMode="auto">
          <a:xfrm>
            <a:off x="5020177" y="1048971"/>
            <a:ext cx="140134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52  +  29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1B5F69C7-91F4-494E-B397-39F2D8E48E1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48" y="4844696"/>
            <a:ext cx="5566471" cy="5087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3AB20E0-1914-488F-9833-C875ADE5DE0B}"/>
              </a:ext>
            </a:extLst>
          </p:cNvPr>
          <p:cNvSpPr txBox="1"/>
          <p:nvPr/>
        </p:nvSpPr>
        <p:spPr bwMode="auto">
          <a:xfrm>
            <a:off x="5578661" y="5307154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+ 29</a:t>
            </a:r>
          </a:p>
        </p:txBody>
      </p:sp>
    </p:spTree>
    <p:extLst>
      <p:ext uri="{BB962C8B-B14F-4D97-AF65-F5344CB8AC3E}">
        <p14:creationId xmlns:p14="http://schemas.microsoft.com/office/powerpoint/2010/main" val="33568388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6" grpId="0"/>
      <p:bldP spid="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2:4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E830E9B-B23C-476D-BC08-7AD1AD612E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13" y="4383426"/>
            <a:ext cx="6127607" cy="37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388043D-EE82-4F41-8E15-F9753670A7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22" y="2273337"/>
            <a:ext cx="5985452" cy="20799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5BD78D-B5C1-45A8-A65B-4277F69995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09" y="4407808"/>
            <a:ext cx="37409" cy="17208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AD2CE8F-B094-49E9-AC40-ED96E6B1B16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55" y="4407808"/>
            <a:ext cx="22446" cy="1720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121F590-E4E1-420C-B828-8DEA1C1906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84" y="4407808"/>
            <a:ext cx="37409" cy="1720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C1A5035-FE17-4174-B067-ADBC15D2E5B8}"/>
              </a:ext>
            </a:extLst>
          </p:cNvPr>
          <p:cNvSpPr txBox="1"/>
          <p:nvPr/>
        </p:nvSpPr>
        <p:spPr bwMode="auto">
          <a:xfrm>
            <a:off x="5684299" y="1853048"/>
            <a:ext cx="843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+ 300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C464BA-E879-4F56-BF89-0A2C4F19688A}"/>
              </a:ext>
            </a:extLst>
          </p:cNvPr>
          <p:cNvSpPr txBox="1"/>
          <p:nvPr/>
        </p:nvSpPr>
        <p:spPr bwMode="auto">
          <a:xfrm>
            <a:off x="8344923" y="3807027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1D75E4A-DE8F-41A3-BF61-65AB1C238C7C}"/>
              </a:ext>
            </a:extLst>
          </p:cNvPr>
          <p:cNvSpPr txBox="1"/>
          <p:nvPr/>
        </p:nvSpPr>
        <p:spPr bwMode="auto">
          <a:xfrm>
            <a:off x="8239737" y="4493849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596BC6-BDB2-4040-9C91-D4DD341EF54E}"/>
              </a:ext>
            </a:extLst>
          </p:cNvPr>
          <p:cNvSpPr txBox="1"/>
          <p:nvPr/>
        </p:nvSpPr>
        <p:spPr bwMode="auto">
          <a:xfrm>
            <a:off x="8716552" y="4493849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820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FFDD869-CDB9-490F-B4C6-744B801FE8C6}"/>
              </a:ext>
            </a:extLst>
          </p:cNvPr>
          <p:cNvSpPr txBox="1"/>
          <p:nvPr/>
        </p:nvSpPr>
        <p:spPr bwMode="auto">
          <a:xfrm>
            <a:off x="2839197" y="4493849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A9C1281-FB72-4B21-B499-6B5417AB86F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48" y="4844696"/>
            <a:ext cx="5425920" cy="5087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7F120362-574A-43B0-B223-486474CBC401}"/>
              </a:ext>
            </a:extLst>
          </p:cNvPr>
          <p:cNvSpPr txBox="1"/>
          <p:nvPr/>
        </p:nvSpPr>
        <p:spPr bwMode="auto">
          <a:xfrm>
            <a:off x="5509733" y="5307154"/>
            <a:ext cx="843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+ 290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145D8D1-6486-46A5-B157-3E5D80B4AF65}"/>
              </a:ext>
            </a:extLst>
          </p:cNvPr>
          <p:cNvSpPr txBox="1"/>
          <p:nvPr/>
        </p:nvSpPr>
        <p:spPr bwMode="auto">
          <a:xfrm>
            <a:off x="6316393" y="1048971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810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CF8420E-5A5E-4B96-A616-0F12A8CB1747}"/>
              </a:ext>
            </a:extLst>
          </p:cNvPr>
          <p:cNvSpPr txBox="1"/>
          <p:nvPr/>
        </p:nvSpPr>
        <p:spPr bwMode="auto">
          <a:xfrm>
            <a:off x="4774877" y="1048971"/>
            <a:ext cx="1734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520  +  290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18947873-1A47-4E4C-870B-63FDF06B27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14" y="4139484"/>
            <a:ext cx="389054" cy="21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10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19" grpId="0"/>
      <p:bldP spid="1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35EED2-6700-47F9-AF8C-BD779EDCB6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8117ADD-FE8D-49F8-A8F6-14017A4C1B29}"/>
              </a:ext>
            </a:extLst>
          </p:cNvPr>
          <p:cNvSpPr txBox="1"/>
          <p:nvPr/>
        </p:nvSpPr>
        <p:spPr>
          <a:xfrm>
            <a:off x="594008" y="1202211"/>
            <a:ext cx="11262632" cy="39076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These materials heavily reflect the prioritisation approach of the ready-to-progress criteria in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DfE Primary Mathematics Guidance 2020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and on the 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PPTs that exemplify them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on the NCETM website. They also include other relevant National Curriculum content. Related sections of the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NCETM Primary Mastery Professional Development Materials</a:t>
            </a:r>
            <a:r>
              <a:rPr lang="en-GB" sz="20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provide small-step teaching guidance.</a:t>
            </a: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Ready-to-progress criteria addressed by this unit</a:t>
            </a:r>
          </a:p>
          <a:p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Teaching of this unit supports the following criteria from the ‘DfE Mathematics Guidance: key stages 1 &amp; 2’ (the 335-page document available as a download)</a:t>
            </a:r>
          </a:p>
          <a:p>
            <a:pPr marL="285750" lvl="0" indent="-285750">
              <a:buFont typeface="Arial" panose="020B0604020202020204" pitchFamily="34" charset="0"/>
              <a:buChar char="•"/>
              <a:tabLst>
                <a:tab pos="228600" algn="l"/>
                <a:tab pos="457200" algn="l"/>
              </a:tabLs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3AS-3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 Page </a:t>
            </a: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6"/>
              </a:rPr>
              <a:t>113</a:t>
            </a:r>
            <a:endParaRPr lang="en-GB" sz="16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Bef>
                <a:spcPts val="1200"/>
              </a:spcBef>
              <a:spcAft>
                <a:spcPts val="300"/>
              </a:spcAft>
            </a:pPr>
            <a:r>
              <a:rPr lang="en-GB" b="1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Prior learning</a:t>
            </a:r>
            <a:r>
              <a:rPr lang="en-GB" b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GB" b="1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r>
              <a:rPr lang="en-GB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There are no specific ready-to-progress criteria supporting the prior learning for this unit.</a:t>
            </a:r>
          </a:p>
          <a:p>
            <a:pPr>
              <a:spcAft>
                <a:spcPts val="800"/>
              </a:spcAft>
            </a:pPr>
            <a:r>
              <a:rPr lang="en-GB" sz="105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120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08D72010-6BB7-4450-87EA-D90CA78A311D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strike="noStrike" dirty="0">
                <a:effectLst/>
              </a:rPr>
              <a:t>Year 3</a:t>
            </a:r>
            <a:r>
              <a:rPr lang="en-GB" sz="2400" b="1" i="0" u="none" strike="noStrike" dirty="0">
                <a:effectLst/>
              </a:rPr>
              <a:t>, Unit 4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591541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2:4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E896A8-CA1E-48D6-A06F-99BEAA5B5A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9113" y="4383426"/>
            <a:ext cx="6127607" cy="37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2D81E8C-17C3-447A-8B96-278BCDC523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3322" y="2273337"/>
            <a:ext cx="5985452" cy="20799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CAB266E-3936-49E4-9FF1-A6FD40E0FB2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909" y="4407808"/>
            <a:ext cx="37409" cy="172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5758E4-7FB0-4D67-A5F3-F8EB347CCBF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1757" y="4407808"/>
            <a:ext cx="14963" cy="172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3A6D56D-214C-4F51-9BF3-4D2F7407AB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284" y="4407808"/>
            <a:ext cx="37409" cy="172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0616265-748D-4704-91AD-40EAD9B47B45}"/>
              </a:ext>
            </a:extLst>
          </p:cNvPr>
          <p:cNvSpPr txBox="1"/>
          <p:nvPr/>
        </p:nvSpPr>
        <p:spPr bwMode="auto">
          <a:xfrm>
            <a:off x="5684299" y="1853048"/>
            <a:ext cx="843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F72E0-007E-47D7-BF55-04C6C77F1971}"/>
              </a:ext>
            </a:extLst>
          </p:cNvPr>
          <p:cNvSpPr txBox="1"/>
          <p:nvPr/>
        </p:nvSpPr>
        <p:spPr bwMode="auto">
          <a:xfrm>
            <a:off x="8413852" y="3807027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6B129D8-7FDB-490B-BE0A-1969819E107B}"/>
              </a:ext>
            </a:extLst>
          </p:cNvPr>
          <p:cNvSpPr txBox="1"/>
          <p:nvPr/>
        </p:nvSpPr>
        <p:spPr bwMode="auto">
          <a:xfrm>
            <a:off x="8239737" y="4493849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819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59EF393-C7C4-43E2-81E3-08C640365042}"/>
              </a:ext>
            </a:extLst>
          </p:cNvPr>
          <p:cNvSpPr txBox="1"/>
          <p:nvPr/>
        </p:nvSpPr>
        <p:spPr bwMode="auto">
          <a:xfrm>
            <a:off x="8716552" y="4493849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08D7126-7994-4C1D-BFB2-5509E8DAD632}"/>
              </a:ext>
            </a:extLst>
          </p:cNvPr>
          <p:cNvSpPr txBox="1"/>
          <p:nvPr/>
        </p:nvSpPr>
        <p:spPr bwMode="auto">
          <a:xfrm>
            <a:off x="2839197" y="4493849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520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FA3C7142-922C-4E1C-888F-3384CEE5E7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248" y="4844696"/>
            <a:ext cx="5425920" cy="5087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87D0382-7AFA-40BD-ACA9-6658B9F0A6EA}"/>
              </a:ext>
            </a:extLst>
          </p:cNvPr>
          <p:cNvSpPr txBox="1"/>
          <p:nvPr/>
        </p:nvSpPr>
        <p:spPr bwMode="auto">
          <a:xfrm>
            <a:off x="5509733" y="5307154"/>
            <a:ext cx="843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+ 299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D5BD32-549D-495C-A812-1306C504362D}"/>
              </a:ext>
            </a:extLst>
          </p:cNvPr>
          <p:cNvSpPr txBox="1"/>
          <p:nvPr/>
        </p:nvSpPr>
        <p:spPr bwMode="auto">
          <a:xfrm>
            <a:off x="6316393" y="1048971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819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AA52DBB-FBD6-40B4-AC8E-A82D466C607F}"/>
              </a:ext>
            </a:extLst>
          </p:cNvPr>
          <p:cNvSpPr txBox="1"/>
          <p:nvPr/>
        </p:nvSpPr>
        <p:spPr bwMode="auto">
          <a:xfrm>
            <a:off x="4774877" y="1048971"/>
            <a:ext cx="17347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520  +  299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B45C7C7-58E4-448B-ACB5-1AA11352823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4514" y="4139484"/>
            <a:ext cx="389054" cy="2169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073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158064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3813450"/>
              </p:ext>
            </p:extLst>
          </p:nvPr>
        </p:nvGraphicFramePr>
        <p:xfrm>
          <a:off x="594008" y="1097546"/>
          <a:ext cx="11140162" cy="18069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7498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332001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a pair of 2- or 3-digit numbers using redistribution 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5465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4, Learning Outcome 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465FCDC-A636-4CB5-8728-182EB23865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1.19 Securing Mental Strategies: calculation up to 999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94386"/>
              </p:ext>
            </p:extLst>
          </p:nvPr>
        </p:nvGraphicFramePr>
        <p:xfrm>
          <a:off x="4514850" y="4258490"/>
          <a:ext cx="6886575" cy="95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2:6-2:12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14-19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8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1A08753-0B46-40AE-A761-EE5956BC795E}"/>
              </a:ext>
            </a:extLst>
          </p:cNvPr>
          <p:cNvSpPr txBox="1"/>
          <p:nvPr/>
        </p:nvSpPr>
        <p:spPr bwMode="auto">
          <a:xfrm>
            <a:off x="7429777" y="1048971"/>
            <a:ext cx="71333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74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2:6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E29883-4267-40BB-AAB3-D7E95D83612F}"/>
              </a:ext>
            </a:extLst>
          </p:cNvPr>
          <p:cNvSpPr txBox="1"/>
          <p:nvPr/>
        </p:nvSpPr>
        <p:spPr bwMode="auto">
          <a:xfrm>
            <a:off x="5630222" y="1048971"/>
            <a:ext cx="15965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44  +  30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33BEA7-FB79-4DAD-B57B-2130A69875EC}"/>
              </a:ext>
            </a:extLst>
          </p:cNvPr>
          <p:cNvSpPr txBox="1"/>
          <p:nvPr/>
        </p:nvSpPr>
        <p:spPr bwMode="auto">
          <a:xfrm>
            <a:off x="4360034" y="1048971"/>
            <a:ext cx="121668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0" tIns="45720" rIns="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45  +  29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E950788-0326-475C-898C-68686E7E19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68" y="1826753"/>
            <a:ext cx="4561067" cy="412782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ECEA961-683B-444D-8600-C3E314C8C68B}"/>
              </a:ext>
            </a:extLst>
          </p:cNvPr>
          <p:cNvSpPr txBox="1"/>
          <p:nvPr/>
        </p:nvSpPr>
        <p:spPr bwMode="auto">
          <a:xfrm>
            <a:off x="5882262" y="247655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D2240C24-BACB-4912-8F23-516C7471C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6312" y="4486983"/>
            <a:ext cx="302598" cy="1183374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0C8930D0-154E-490B-A398-4AD938DFEF9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88" y="4486984"/>
            <a:ext cx="318808" cy="83754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5371E27-5D9D-48E0-879A-8B0F2958AE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1650" y="4509117"/>
            <a:ext cx="653827" cy="11833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A971002-7E9A-49FA-928F-563A4611FE0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43" y="5211517"/>
            <a:ext cx="129685" cy="129685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FB7580D-9F3D-4386-9208-5738D76CBC5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3443" y="4508651"/>
            <a:ext cx="129685" cy="659231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612C1A10-456B-4116-B8F1-9A8DB6329E3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389" y="4486983"/>
            <a:ext cx="124281" cy="118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51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4.44444E-6 L 0.22891 -0.00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289" y="-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A26F9960-1025-4B91-A086-6B48BF16B976}"/>
              </a:ext>
            </a:extLst>
          </p:cNvPr>
          <p:cNvSpPr txBox="1"/>
          <p:nvPr/>
        </p:nvSpPr>
        <p:spPr bwMode="auto">
          <a:xfrm>
            <a:off x="7501945" y="1048971"/>
            <a:ext cx="123288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  45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BE17C1FF-0E7F-4FFA-9A50-2D3590F4C5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5468" y="1826753"/>
            <a:ext cx="4561067" cy="4127824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2:9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B9BF893-0819-47C2-B06B-1BD8F8214320}"/>
              </a:ext>
            </a:extLst>
          </p:cNvPr>
          <p:cNvSpPr txBox="1"/>
          <p:nvPr/>
        </p:nvSpPr>
        <p:spPr bwMode="auto">
          <a:xfrm>
            <a:off x="5361681" y="1048971"/>
            <a:ext cx="229101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  25    +    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F744656-1C79-4583-B7CA-13831A3B0DE4}"/>
              </a:ext>
            </a:extLst>
          </p:cNvPr>
          <p:cNvSpPr txBox="1"/>
          <p:nvPr/>
        </p:nvSpPr>
        <p:spPr bwMode="auto">
          <a:xfrm>
            <a:off x="3705974" y="1048971"/>
            <a:ext cx="1741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27    +    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83701A5-8AAE-45E3-A0AB-D3BB89F54227}"/>
              </a:ext>
            </a:extLst>
          </p:cNvPr>
          <p:cNvSpPr txBox="1"/>
          <p:nvPr/>
        </p:nvSpPr>
        <p:spPr bwMode="auto">
          <a:xfrm>
            <a:off x="3368570" y="1766387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0093FA4-AD1A-4EC8-B6AA-645A97845FC4}"/>
              </a:ext>
            </a:extLst>
          </p:cNvPr>
          <p:cNvSpPr txBox="1"/>
          <p:nvPr/>
        </p:nvSpPr>
        <p:spPr bwMode="auto">
          <a:xfrm>
            <a:off x="4087297" y="176638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F2951CB6-4967-42EB-A093-D9502791525B}"/>
              </a:ext>
            </a:extLst>
          </p:cNvPr>
          <p:cNvCxnSpPr>
            <a:cxnSpLocks/>
          </p:cNvCxnSpPr>
          <p:nvPr/>
        </p:nvCxnSpPr>
        <p:spPr bwMode="auto">
          <a:xfrm flipH="1">
            <a:off x="3684701" y="1483549"/>
            <a:ext cx="124304" cy="2741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68E55710-6284-44AF-82BD-2A08DE3650CF}"/>
              </a:ext>
            </a:extLst>
          </p:cNvPr>
          <p:cNvCxnSpPr>
            <a:cxnSpLocks/>
          </p:cNvCxnSpPr>
          <p:nvPr/>
        </p:nvCxnSpPr>
        <p:spPr bwMode="auto">
          <a:xfrm>
            <a:off x="4090780" y="1483549"/>
            <a:ext cx="124304" cy="2741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A2F6F1E2-EE03-413B-B49A-6048B70F6B54}"/>
              </a:ext>
            </a:extLst>
          </p:cNvPr>
          <p:cNvSpPr/>
          <p:nvPr/>
        </p:nvSpPr>
        <p:spPr bwMode="auto">
          <a:xfrm rot="19121128">
            <a:off x="3983344" y="1385270"/>
            <a:ext cx="1560653" cy="499492"/>
          </a:xfrm>
          <a:prstGeom prst="roundRect">
            <a:avLst>
              <a:gd name="adj" fmla="val 50000"/>
            </a:avLst>
          </a:prstGeom>
          <a:noFill/>
          <a:ln w="19050" cap="flat" cmpd="sng" algn="ctr">
            <a:solidFill>
              <a:srgbClr val="E72420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25DBD5E-6FB3-4F97-8165-293A60D0A41E}"/>
              </a:ext>
            </a:extLst>
          </p:cNvPr>
          <p:cNvSpPr txBox="1"/>
          <p:nvPr/>
        </p:nvSpPr>
        <p:spPr bwMode="auto">
          <a:xfrm>
            <a:off x="5872644" y="2476556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45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4C92CB40-1BF4-41A0-9566-D4C432D6BEA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8558" y="4509117"/>
            <a:ext cx="302598" cy="118337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C7AF1233-7406-4D32-A7B1-EB7D744B1A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23" y="5211517"/>
            <a:ext cx="129685" cy="12968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9360C659-4BF2-4B2D-A49C-E8A0E65590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9123" y="4508651"/>
            <a:ext cx="129685" cy="659231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36BE7DE3-E1D4-4693-AF0A-C48CE74CDBAC}"/>
              </a:ext>
            </a:extLst>
          </p:cNvPr>
          <p:cNvGrpSpPr/>
          <p:nvPr/>
        </p:nvGrpSpPr>
        <p:grpSpPr>
          <a:xfrm>
            <a:off x="4887613" y="4508650"/>
            <a:ext cx="129685" cy="308186"/>
            <a:chOff x="3363612" y="4508650"/>
            <a:chExt cx="129685" cy="308186"/>
          </a:xfrm>
        </p:grpSpPr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8D37CF25-4B70-447E-A17A-9AACAEF853B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612" y="4687151"/>
              <a:ext cx="129685" cy="129685"/>
            </a:xfrm>
            <a:prstGeom prst="rect">
              <a:avLst/>
            </a:prstGeom>
          </p:spPr>
        </p:pic>
        <p:pic>
          <p:nvPicPr>
            <p:cNvPr id="33" name="Picture 32">
              <a:extLst>
                <a:ext uri="{FF2B5EF4-FFF2-40B4-BE49-F238E27FC236}">
                  <a16:creationId xmlns:a16="http://schemas.microsoft.com/office/drawing/2014/main" id="{0CCCDB66-777C-43B5-BA6C-4CC86F0DF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63612" y="4508650"/>
              <a:ext cx="129685" cy="129685"/>
            </a:xfrm>
            <a:prstGeom prst="rect">
              <a:avLst/>
            </a:prstGeom>
          </p:spPr>
        </p:pic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ABB0545C-98E8-47CF-A955-8F5D7F0288D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446" y="4486983"/>
            <a:ext cx="124281" cy="1183374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310C2F55-D178-48B6-9BEC-8BE949F7586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28" y="4486984"/>
            <a:ext cx="318808" cy="837547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EE506D91-6851-429B-AC92-9FD6DFB7BE9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7329" y="4486983"/>
            <a:ext cx="124281" cy="118337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E9956990-CAAC-47AA-B49D-EF29045EF5C4}"/>
              </a:ext>
            </a:extLst>
          </p:cNvPr>
          <p:cNvGrpSpPr/>
          <p:nvPr/>
        </p:nvGrpSpPr>
        <p:grpSpPr>
          <a:xfrm>
            <a:off x="7457328" y="4486984"/>
            <a:ext cx="318808" cy="837547"/>
            <a:chOff x="5933328" y="4486983"/>
            <a:chExt cx="318808" cy="83754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8D650497-C18D-424D-A6B4-C7B55C432D3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933328" y="4486983"/>
              <a:ext cx="135788" cy="83754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7633C58E-B9DF-4DD0-A961-28CB5E1E2A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flipH="1">
              <a:off x="6116348" y="4486983"/>
              <a:ext cx="135788" cy="83754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7667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3" presetClass="path" presetSubtype="0" accel="49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45833E-6 1.11111E-6 L 0.22708 0.0745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81" y="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/>
      <p:bldP spid="10" grpId="0"/>
      <p:bldP spid="11" grpId="0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2:12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BDBE2F-C304-44A3-96C4-B7746EE2AD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494" y="946483"/>
            <a:ext cx="4035015" cy="4965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934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25919" y="3257182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649183"/>
              </p:ext>
            </p:extLst>
          </p:nvPr>
        </p:nvGraphicFramePr>
        <p:xfrm>
          <a:off x="594008" y="1097546"/>
          <a:ext cx="11140162" cy="1966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6869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49460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subtract a pair of 2- or 3-digit numbers, bridging a multiple of 10, using partitioning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89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4, Learning Outcome 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465FCDC-A636-4CB5-8728-182EB23865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1.19 Securing Mental Strategies: calculation up to 999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980067"/>
              </p:ext>
            </p:extLst>
          </p:nvPr>
        </p:nvGraphicFramePr>
        <p:xfrm>
          <a:off x="4514850" y="4258490"/>
          <a:ext cx="6886575" cy="95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3:1-3:2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20-21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6044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0A1D0590-0914-4A5F-A3E6-DE62D3A09327}"/>
              </a:ext>
            </a:extLst>
          </p:cNvPr>
          <p:cNvSpPr txBox="1"/>
          <p:nvPr/>
        </p:nvSpPr>
        <p:spPr bwMode="auto">
          <a:xfrm>
            <a:off x="6237017" y="1048971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154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EB5FA90-95A9-4AAB-A81E-D4C87CC15A44}"/>
              </a:ext>
            </a:extLst>
          </p:cNvPr>
          <p:cNvSpPr txBox="1"/>
          <p:nvPr/>
        </p:nvSpPr>
        <p:spPr bwMode="auto">
          <a:xfrm>
            <a:off x="4872661" y="1048971"/>
            <a:ext cx="1537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178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24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3:1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32F7A6-F76D-4932-903F-49A1FC85D1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70" y="3631167"/>
            <a:ext cx="14963" cy="172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DD07E8F8-6E0B-4A90-9E90-ED1CDBAFD4E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7" y="3606396"/>
            <a:ext cx="6127607" cy="37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9F53C55-06C9-4CF9-B3A8-F925CC5C68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62" y="3075359"/>
            <a:ext cx="3194735" cy="508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377CA96-3AE6-447C-857D-DA6F285E1B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66" y="3075359"/>
            <a:ext cx="680845" cy="508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41539774-D5F1-4527-BE74-631ED121BFA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23" y="3631167"/>
            <a:ext cx="14963" cy="172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E51AE7C-744D-49A2-91AB-A8529838B6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25" y="3631167"/>
            <a:ext cx="14963" cy="1720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40FE639-739C-4CEA-8661-4B2D2972075A}"/>
              </a:ext>
            </a:extLst>
          </p:cNvPr>
          <p:cNvSpPr txBox="1"/>
          <p:nvPr/>
        </p:nvSpPr>
        <p:spPr bwMode="auto">
          <a:xfrm>
            <a:off x="6113507" y="2714183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20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5A9DE5-559C-4BCB-990F-8EBC45C557A0}"/>
              </a:ext>
            </a:extLst>
          </p:cNvPr>
          <p:cNvSpPr txBox="1"/>
          <p:nvPr/>
        </p:nvSpPr>
        <p:spPr bwMode="auto">
          <a:xfrm>
            <a:off x="4572223" y="373359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158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A97FC2B-69B2-4B04-8000-0F8C4E74EF8A}"/>
              </a:ext>
            </a:extLst>
          </p:cNvPr>
          <p:cNvSpPr txBox="1"/>
          <p:nvPr/>
        </p:nvSpPr>
        <p:spPr bwMode="auto">
          <a:xfrm>
            <a:off x="7759825" y="373359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178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F87ECAC-43C0-4E03-A22A-C355099D3632}"/>
              </a:ext>
            </a:extLst>
          </p:cNvPr>
          <p:cNvSpPr txBox="1"/>
          <p:nvPr/>
        </p:nvSpPr>
        <p:spPr bwMode="auto">
          <a:xfrm>
            <a:off x="3934293" y="373359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154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3907206-8242-4474-B9A5-FE42E8413852}"/>
              </a:ext>
            </a:extLst>
          </p:cNvPr>
          <p:cNvSpPr txBox="1"/>
          <p:nvPr/>
        </p:nvSpPr>
        <p:spPr bwMode="auto">
          <a:xfrm>
            <a:off x="4239695" y="2714183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284427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1" grpId="0"/>
      <p:bldP spid="12" grpId="0"/>
      <p:bldP spid="14" grpId="0"/>
      <p:bldP spid="15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6C689B-CCF7-4099-9DB3-2C89E7D4A8DB}"/>
              </a:ext>
            </a:extLst>
          </p:cNvPr>
          <p:cNvSpPr txBox="1"/>
          <p:nvPr/>
        </p:nvSpPr>
        <p:spPr bwMode="auto">
          <a:xfrm>
            <a:off x="6316393" y="1048971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540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F1495-8E32-4887-9479-0E446C9E8015}"/>
              </a:ext>
            </a:extLst>
          </p:cNvPr>
          <p:cNvSpPr txBox="1"/>
          <p:nvPr/>
        </p:nvSpPr>
        <p:spPr bwMode="auto">
          <a:xfrm>
            <a:off x="4790105" y="1048971"/>
            <a:ext cx="1704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780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240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0CF234C-E468-41BC-8FAD-B68F20B3C0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269" y="3631167"/>
            <a:ext cx="37409" cy="172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2E1C335-E271-477F-9076-E7CC09DDE4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7" y="3606396"/>
            <a:ext cx="6127607" cy="37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E88BDA2-6527-4656-8C6B-1951487B7D9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8962" y="3075359"/>
            <a:ext cx="3194735" cy="508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80EA7E8-F160-4225-B757-6649CE498E0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3166" y="3075359"/>
            <a:ext cx="680845" cy="508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7D7F41E-F43F-479F-892D-20635D3E18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522" y="3631167"/>
            <a:ext cx="37409" cy="17208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068605D-69D2-4DFD-8AE5-16EAB6FF90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124" y="3631167"/>
            <a:ext cx="37409" cy="17208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7E1B5A8-C422-466F-AF48-BBD410B285D1}"/>
              </a:ext>
            </a:extLst>
          </p:cNvPr>
          <p:cNvSpPr txBox="1"/>
          <p:nvPr/>
        </p:nvSpPr>
        <p:spPr bwMode="auto">
          <a:xfrm>
            <a:off x="6044579" y="2714183"/>
            <a:ext cx="843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200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3E15B9E-216C-4241-ADD2-40D520933E75}"/>
              </a:ext>
            </a:extLst>
          </p:cNvPr>
          <p:cNvSpPr txBox="1"/>
          <p:nvPr/>
        </p:nvSpPr>
        <p:spPr bwMode="auto">
          <a:xfrm>
            <a:off x="4572223" y="373359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580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2F5F400-0511-4966-8339-07216CE1A87E}"/>
              </a:ext>
            </a:extLst>
          </p:cNvPr>
          <p:cNvSpPr txBox="1"/>
          <p:nvPr/>
        </p:nvSpPr>
        <p:spPr bwMode="auto">
          <a:xfrm>
            <a:off x="7759825" y="373359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780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C0BF83E-C2C0-4DD9-9DB9-C1F8316C6111}"/>
              </a:ext>
            </a:extLst>
          </p:cNvPr>
          <p:cNvSpPr txBox="1"/>
          <p:nvPr/>
        </p:nvSpPr>
        <p:spPr bwMode="auto">
          <a:xfrm>
            <a:off x="3934293" y="373359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540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6FF666-768E-4300-AC78-EA3F5874580C}"/>
              </a:ext>
            </a:extLst>
          </p:cNvPr>
          <p:cNvSpPr txBox="1"/>
          <p:nvPr/>
        </p:nvSpPr>
        <p:spPr bwMode="auto">
          <a:xfrm>
            <a:off x="4170767" y="2714183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40</a:t>
            </a:r>
          </a:p>
        </p:txBody>
      </p:sp>
    </p:spTree>
    <p:extLst>
      <p:ext uri="{BB962C8B-B14F-4D97-AF65-F5344CB8AC3E}">
        <p14:creationId xmlns:p14="http://schemas.microsoft.com/office/powerpoint/2010/main" val="262948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2" grpId="0"/>
      <p:bldP spid="13" grpId="0"/>
      <p:bldP spid="15" grpId="0"/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08645804"/>
              </p:ext>
            </p:extLst>
          </p:nvPr>
        </p:nvGraphicFramePr>
        <p:xfrm>
          <a:off x="594008" y="1535029"/>
          <a:ext cx="10712127" cy="3380169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add two 3-digit numbers using partitioning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add two 3-digit numbers using adjusting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add a pair of 2- or 3-digit numbers using redistribution 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subtract a pair of 2- or 3-digit numbers, bridging a multiple of 10, using partitioning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54619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7" action="ppaction://hlinksldjump"/>
                        </a:rPr>
                        <a:t>Pupils subtract a pair of 2-digit numbers, crossing a ten or hundreds boundary, by finding the difference between them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8" action="ppaction://hlinksldjump"/>
                        </a:rPr>
                        <a:t>Pupils subtract a pair of three-digit multiples of 10 within 1000 by finding the difference between them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83177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9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661483" y="5868746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682967" y="5894685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734299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EA39E7-A866-4D86-8262-21F254AE1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02" y="3631976"/>
            <a:ext cx="37409" cy="172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E60EC58-95EC-452A-978B-EB27DC606B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7" y="3606396"/>
            <a:ext cx="6127607" cy="37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F60AA86-80F5-4AC4-8FE6-414EF80CA3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01" y="3075359"/>
            <a:ext cx="2611154" cy="508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0A303DF-C2C3-4F1B-9818-F42900CA7C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15" y="3075359"/>
            <a:ext cx="1054937" cy="508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6AF3CAB-A719-44B3-930C-94FA44F836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5" y="3631167"/>
            <a:ext cx="14963" cy="172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BE5143E-8081-4F23-91E9-AB644575F5A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51" y="3631167"/>
            <a:ext cx="14963" cy="17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E292F94-D33A-49F4-855F-645338C418A7}"/>
              </a:ext>
            </a:extLst>
          </p:cNvPr>
          <p:cNvSpPr txBox="1"/>
          <p:nvPr/>
        </p:nvSpPr>
        <p:spPr bwMode="auto">
          <a:xfrm>
            <a:off x="6244968" y="1048971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28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D660D6-B79C-4531-9321-2D86A08BD5B1}"/>
              </a:ext>
            </a:extLst>
          </p:cNvPr>
          <p:cNvSpPr txBox="1"/>
          <p:nvPr/>
        </p:nvSpPr>
        <p:spPr bwMode="auto">
          <a:xfrm>
            <a:off x="5035406" y="1048971"/>
            <a:ext cx="1370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44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16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6870C59-2696-45E9-98B6-48A0418A3F34}"/>
              </a:ext>
            </a:extLst>
          </p:cNvPr>
          <p:cNvSpPr txBox="1"/>
          <p:nvPr/>
        </p:nvSpPr>
        <p:spPr bwMode="auto">
          <a:xfrm>
            <a:off x="6500857" y="2714183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1FDA2A-E326-48CF-A14A-8AF4555DBBAA}"/>
              </a:ext>
            </a:extLst>
          </p:cNvPr>
          <p:cNvSpPr txBox="1"/>
          <p:nvPr/>
        </p:nvSpPr>
        <p:spPr bwMode="auto">
          <a:xfrm>
            <a:off x="5329344" y="3733590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32562F2-BE00-4730-9403-EB5E96B7EA47}"/>
              </a:ext>
            </a:extLst>
          </p:cNvPr>
          <p:cNvSpPr txBox="1"/>
          <p:nvPr/>
        </p:nvSpPr>
        <p:spPr bwMode="auto">
          <a:xfrm>
            <a:off x="7914480" y="3733590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4A056F1-2BFD-4358-8A4D-782D2E19DD7E}"/>
              </a:ext>
            </a:extLst>
          </p:cNvPr>
          <p:cNvSpPr txBox="1"/>
          <p:nvPr/>
        </p:nvSpPr>
        <p:spPr bwMode="auto">
          <a:xfrm>
            <a:off x="4291355" y="3733590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A7805B5-7ADC-475F-A901-9EC1BEDBE275}"/>
              </a:ext>
            </a:extLst>
          </p:cNvPr>
          <p:cNvSpPr txBox="1"/>
          <p:nvPr/>
        </p:nvSpPr>
        <p:spPr bwMode="auto">
          <a:xfrm>
            <a:off x="4743090" y="2714183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4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BAA0FFE-DAD7-4E72-8CEC-C753F6A9D9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12" y="3631976"/>
            <a:ext cx="14963" cy="172082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D6EC5489-2611-4D5D-802A-D185B684B5C3}"/>
              </a:ext>
            </a:extLst>
          </p:cNvPr>
          <p:cNvSpPr txBox="1"/>
          <p:nvPr/>
        </p:nvSpPr>
        <p:spPr bwMode="auto">
          <a:xfrm>
            <a:off x="3777864" y="3734399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3C291D7-09CA-4DA3-AC52-6F2B94B9D27A}"/>
              </a:ext>
            </a:extLst>
          </p:cNvPr>
          <p:cNvSpPr txBox="1"/>
          <p:nvPr/>
        </p:nvSpPr>
        <p:spPr bwMode="auto">
          <a:xfrm>
            <a:off x="3937177" y="2717751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2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E95A91F6-1584-4430-8F33-5E2A77C4154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3" y="3075359"/>
            <a:ext cx="553655" cy="5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17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4" grpId="0"/>
      <p:bldP spid="15" grpId="0"/>
      <p:bldP spid="20" grpId="0"/>
      <p:bldP spid="21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AD25601-9A9C-4B69-8DB6-F313C25719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02" y="3631976"/>
            <a:ext cx="37409" cy="1720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2804D80-CF73-47AB-ACA0-5FF5FA126A1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7" y="3606396"/>
            <a:ext cx="6127607" cy="374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9C30DC6-4611-4DB9-9E60-3A7CFBD042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01" y="3075359"/>
            <a:ext cx="2611154" cy="50876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8E38003-59D2-4A83-86C6-BB0F5075CB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15" y="3075359"/>
            <a:ext cx="1054937" cy="5087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20F5EF0-1581-4D97-B12D-78260892B0C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5" y="3631167"/>
            <a:ext cx="14963" cy="17208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5336C5F-A275-42E9-A8E8-A1F6376844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51" y="3631167"/>
            <a:ext cx="14963" cy="17208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2976BE7B-3568-41AB-BD09-02A2D9344816}"/>
              </a:ext>
            </a:extLst>
          </p:cNvPr>
          <p:cNvSpPr txBox="1"/>
          <p:nvPr/>
        </p:nvSpPr>
        <p:spPr bwMode="auto">
          <a:xfrm>
            <a:off x="6500857" y="2714183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3633924-32E6-4384-8906-6A5F1BB92F32}"/>
              </a:ext>
            </a:extLst>
          </p:cNvPr>
          <p:cNvSpPr txBox="1"/>
          <p:nvPr/>
        </p:nvSpPr>
        <p:spPr bwMode="auto">
          <a:xfrm>
            <a:off x="5260415" y="373359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534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F8B8CEE-195D-421A-8469-2F0BC719861C}"/>
              </a:ext>
            </a:extLst>
          </p:cNvPr>
          <p:cNvSpPr txBox="1"/>
          <p:nvPr/>
        </p:nvSpPr>
        <p:spPr bwMode="auto">
          <a:xfrm>
            <a:off x="7845551" y="373359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544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6264B5D-C2EA-44C8-B7BC-1DEF916CC958}"/>
              </a:ext>
            </a:extLst>
          </p:cNvPr>
          <p:cNvSpPr txBox="1"/>
          <p:nvPr/>
        </p:nvSpPr>
        <p:spPr bwMode="auto">
          <a:xfrm>
            <a:off x="4222426" y="373359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530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833D1B-678B-4221-AA9B-97F53C3A486F}"/>
              </a:ext>
            </a:extLst>
          </p:cNvPr>
          <p:cNvSpPr txBox="1"/>
          <p:nvPr/>
        </p:nvSpPr>
        <p:spPr bwMode="auto">
          <a:xfrm>
            <a:off x="4743090" y="2714183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4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4204F518-F601-4137-BA60-35B2619700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12" y="3631976"/>
            <a:ext cx="14963" cy="1720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647AB0A-9E02-42F0-9DE3-3DF260EBC935}"/>
              </a:ext>
            </a:extLst>
          </p:cNvPr>
          <p:cNvSpPr txBox="1"/>
          <p:nvPr/>
        </p:nvSpPr>
        <p:spPr bwMode="auto">
          <a:xfrm>
            <a:off x="3708935" y="3734399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528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16DAD3E-B021-40D0-A3C9-58A5F8BB00C1}"/>
              </a:ext>
            </a:extLst>
          </p:cNvPr>
          <p:cNvSpPr txBox="1"/>
          <p:nvPr/>
        </p:nvSpPr>
        <p:spPr bwMode="auto">
          <a:xfrm>
            <a:off x="3937177" y="2717751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2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EAEE45AD-668F-4FB8-8742-E6E2AF3EB9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3" y="3075359"/>
            <a:ext cx="553655" cy="5087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C039B363-D59F-4F1E-A307-4D169378BFE4}"/>
              </a:ext>
            </a:extLst>
          </p:cNvPr>
          <p:cNvSpPr txBox="1"/>
          <p:nvPr/>
        </p:nvSpPr>
        <p:spPr bwMode="auto">
          <a:xfrm>
            <a:off x="6237017" y="1048971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528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5C633A0-2288-4810-B495-565BD89A64AC}"/>
              </a:ext>
            </a:extLst>
          </p:cNvPr>
          <p:cNvSpPr txBox="1"/>
          <p:nvPr/>
        </p:nvSpPr>
        <p:spPr bwMode="auto">
          <a:xfrm>
            <a:off x="4872661" y="1048971"/>
            <a:ext cx="1537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544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16</a:t>
            </a:r>
          </a:p>
        </p:txBody>
      </p:sp>
    </p:spTree>
    <p:extLst>
      <p:ext uri="{BB962C8B-B14F-4D97-AF65-F5344CB8AC3E}">
        <p14:creationId xmlns:p14="http://schemas.microsoft.com/office/powerpoint/2010/main" val="1385669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4" grpId="0"/>
      <p:bldP spid="15" grpId="0"/>
      <p:bldP spid="17" grpId="0"/>
      <p:bldP spid="18" grpId="0"/>
      <p:bldP spid="2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3:2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0E0B81C-AC71-4693-9598-C51A74D628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402" y="3631976"/>
            <a:ext cx="37409" cy="17208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2A2950-60E2-4515-BC19-D0428B1285C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7" y="3606396"/>
            <a:ext cx="6127607" cy="3740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5FD460B-8EB3-44E2-9D7D-61D7A3B0C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8101" y="3075359"/>
            <a:ext cx="2611154" cy="50876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4E4E61B-75E9-4442-B256-4229575ECB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515" y="3075359"/>
            <a:ext cx="1054937" cy="50876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92A15B1-F30E-4D7D-8AB3-0774A128F8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1714" y="3631976"/>
            <a:ext cx="37409" cy="17208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F6D30AC-9901-46AC-B717-02F3BD302B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6850" y="3631976"/>
            <a:ext cx="37409" cy="1720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ED2EDAE-E85E-4914-93FE-A73A7EF72930}"/>
              </a:ext>
            </a:extLst>
          </p:cNvPr>
          <p:cNvSpPr txBox="1"/>
          <p:nvPr/>
        </p:nvSpPr>
        <p:spPr bwMode="auto">
          <a:xfrm>
            <a:off x="6431929" y="2714183"/>
            <a:ext cx="843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7F13BDE-E44C-4EAA-B3C5-25AC0C9333ED}"/>
              </a:ext>
            </a:extLst>
          </p:cNvPr>
          <p:cNvSpPr txBox="1"/>
          <p:nvPr/>
        </p:nvSpPr>
        <p:spPr bwMode="auto">
          <a:xfrm>
            <a:off x="5260415" y="373359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340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D2D680F-CEB4-4227-8F22-576EAD8D2979}"/>
              </a:ext>
            </a:extLst>
          </p:cNvPr>
          <p:cNvSpPr txBox="1"/>
          <p:nvPr/>
        </p:nvSpPr>
        <p:spPr bwMode="auto">
          <a:xfrm>
            <a:off x="7845551" y="373359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440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855C36-6476-4C51-9F0B-E353B8D5125E}"/>
              </a:ext>
            </a:extLst>
          </p:cNvPr>
          <p:cNvSpPr txBox="1"/>
          <p:nvPr/>
        </p:nvSpPr>
        <p:spPr bwMode="auto">
          <a:xfrm>
            <a:off x="4222426" y="373359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F8042D-2770-4D85-B6F9-A9113059AE2C}"/>
              </a:ext>
            </a:extLst>
          </p:cNvPr>
          <p:cNvSpPr txBox="1"/>
          <p:nvPr/>
        </p:nvSpPr>
        <p:spPr bwMode="auto">
          <a:xfrm>
            <a:off x="4674161" y="2714183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40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8222EAD-2BFE-4969-9982-6FEB1E0DC40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0911" y="3631976"/>
            <a:ext cx="37409" cy="17208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B2487A37-4322-492B-88C8-39E8F1A0552D}"/>
              </a:ext>
            </a:extLst>
          </p:cNvPr>
          <p:cNvSpPr txBox="1"/>
          <p:nvPr/>
        </p:nvSpPr>
        <p:spPr bwMode="auto">
          <a:xfrm>
            <a:off x="3708935" y="3734399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280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6F6DE68-2A83-45AF-B5F8-B1C224231204}"/>
              </a:ext>
            </a:extLst>
          </p:cNvPr>
          <p:cNvSpPr txBox="1"/>
          <p:nvPr/>
        </p:nvSpPr>
        <p:spPr bwMode="auto">
          <a:xfrm>
            <a:off x="3868248" y="2717751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20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839CA841-BB17-46AB-9390-F1070473AD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4243" y="3075359"/>
            <a:ext cx="553655" cy="508763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33C76D66-52A9-4F09-9C0F-C3D3522CA847}"/>
              </a:ext>
            </a:extLst>
          </p:cNvPr>
          <p:cNvSpPr txBox="1"/>
          <p:nvPr/>
        </p:nvSpPr>
        <p:spPr bwMode="auto">
          <a:xfrm>
            <a:off x="6316393" y="1048971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280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0F9D5E-3FC4-47E2-A59F-FE5A4B724466}"/>
              </a:ext>
            </a:extLst>
          </p:cNvPr>
          <p:cNvSpPr txBox="1"/>
          <p:nvPr/>
        </p:nvSpPr>
        <p:spPr bwMode="auto">
          <a:xfrm>
            <a:off x="4790105" y="1048971"/>
            <a:ext cx="1704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440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160</a:t>
            </a:r>
          </a:p>
        </p:txBody>
      </p:sp>
    </p:spTree>
    <p:extLst>
      <p:ext uri="{BB962C8B-B14F-4D97-AF65-F5344CB8AC3E}">
        <p14:creationId xmlns:p14="http://schemas.microsoft.com/office/powerpoint/2010/main" val="276836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2" grpId="0"/>
      <p:bldP spid="13" grpId="0"/>
      <p:bldP spid="15" grpId="0"/>
      <p:bldP spid="16" grpId="0"/>
      <p:bldP spid="2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257182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5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0351024"/>
              </p:ext>
            </p:extLst>
          </p:nvPr>
        </p:nvGraphicFramePr>
        <p:xfrm>
          <a:off x="594008" y="1097546"/>
          <a:ext cx="11140162" cy="19663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516869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5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49460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subtract a pair of 2-digit numbers, crossing a ten or hundreds boundary, by finding the difference between them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656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4, Learning Outcome 5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465FCDC-A636-4CB5-8728-182EB23865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1.19 Securing Mental Strategies: calculation up to 999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18276172"/>
              </p:ext>
            </p:extLst>
          </p:nvPr>
        </p:nvGraphicFramePr>
        <p:xfrm>
          <a:off x="4514850" y="4258490"/>
          <a:ext cx="6886575" cy="95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3:3-3:5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21-24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973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36AF09A-C60B-47E8-802C-CDD4EEB043D6}"/>
              </a:ext>
            </a:extLst>
          </p:cNvPr>
          <p:cNvSpPr txBox="1"/>
          <p:nvPr/>
        </p:nvSpPr>
        <p:spPr bwMode="auto">
          <a:xfrm>
            <a:off x="6327522" y="1048971"/>
            <a:ext cx="731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D2BA6-9031-4CA6-AAAE-D40751737293}"/>
              </a:ext>
            </a:extLst>
          </p:cNvPr>
          <p:cNvSpPr txBox="1"/>
          <p:nvPr/>
        </p:nvSpPr>
        <p:spPr bwMode="auto">
          <a:xfrm>
            <a:off x="5113152" y="1048971"/>
            <a:ext cx="1370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43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39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2BD47CC-831A-4CEB-BDA6-E90B501E8C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6790" y="4618156"/>
            <a:ext cx="7678420" cy="2701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994BCDB-F01A-4619-A5EE-A6E38605DF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197" y="3928732"/>
            <a:ext cx="534950" cy="64842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E145F00-DEC9-409F-AE17-6C1D92B1710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202" y="3928732"/>
            <a:ext cx="245970" cy="64842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C20651-C4A6-4D5C-AA25-B25B34DCE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5588" y="4578913"/>
            <a:ext cx="6948943" cy="11347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4612CD94-7AEC-4ACA-87D1-EEAB4CE2F8B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597" y="2956411"/>
            <a:ext cx="7656806" cy="243159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75B02B19-42C2-4DF1-8A19-17975CCD0E4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8445" y="4618156"/>
            <a:ext cx="16211" cy="10266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1E0739B1-DF6F-441C-BA78-A9553839F1C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5657" y="4618156"/>
            <a:ext cx="10806" cy="10266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49BD36F2-74A8-4FD5-8B1E-126F7F8F264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0346" y="4618156"/>
            <a:ext cx="10807" cy="1026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4230993A-9085-46D9-B1BD-A1192227C338}"/>
              </a:ext>
            </a:extLst>
          </p:cNvPr>
          <p:cNvSpPr txBox="1"/>
          <p:nvPr/>
        </p:nvSpPr>
        <p:spPr bwMode="auto">
          <a:xfrm>
            <a:off x="8972979" y="4638717"/>
            <a:ext cx="434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39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7C235E-9711-4A3C-A91D-89F926689410}"/>
              </a:ext>
            </a:extLst>
          </p:cNvPr>
          <p:cNvSpPr txBox="1"/>
          <p:nvPr/>
        </p:nvSpPr>
        <p:spPr bwMode="auto">
          <a:xfrm>
            <a:off x="2097768" y="4638717"/>
            <a:ext cx="30970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803AE18-77C4-4286-A1A8-531308831EB0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253" y="4618156"/>
            <a:ext cx="27018" cy="1044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E8FD0524-41E6-44F2-99BB-12EC02A294E5}"/>
              </a:ext>
            </a:extLst>
          </p:cNvPr>
          <p:cNvSpPr txBox="1"/>
          <p:nvPr/>
        </p:nvSpPr>
        <p:spPr bwMode="auto">
          <a:xfrm>
            <a:off x="9711466" y="4638717"/>
            <a:ext cx="434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43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1876F79-53C6-4D0F-A6B9-F2BF9F515047}"/>
              </a:ext>
            </a:extLst>
          </p:cNvPr>
          <p:cNvSpPr txBox="1"/>
          <p:nvPr/>
        </p:nvSpPr>
        <p:spPr bwMode="auto">
          <a:xfrm>
            <a:off x="9231618" y="4638717"/>
            <a:ext cx="4347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7EAF6BC-7211-4AB1-9F01-5C4CEC1A920F}"/>
              </a:ext>
            </a:extLst>
          </p:cNvPr>
          <p:cNvSpPr txBox="1"/>
          <p:nvPr/>
        </p:nvSpPr>
        <p:spPr bwMode="auto">
          <a:xfrm>
            <a:off x="9418780" y="3577693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+ 3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7CCB689-3206-446D-9D79-9DD6C3964841}"/>
              </a:ext>
            </a:extLst>
          </p:cNvPr>
          <p:cNvSpPr txBox="1"/>
          <p:nvPr/>
        </p:nvSpPr>
        <p:spPr bwMode="auto">
          <a:xfrm>
            <a:off x="8991749" y="3577693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+ 1</a:t>
            </a:r>
          </a:p>
        </p:txBody>
      </p: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E621DAD9-C4D4-4AA6-AAAF-76725358B9D8}"/>
              </a:ext>
            </a:extLst>
          </p:cNvPr>
          <p:cNvSpPr/>
          <p:nvPr/>
        </p:nvSpPr>
        <p:spPr bwMode="auto">
          <a:xfrm>
            <a:off x="9207502" y="2890809"/>
            <a:ext cx="720000" cy="446400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3" name="Rectangle: Rounded Corners 32">
            <a:extLst>
              <a:ext uri="{FF2B5EF4-FFF2-40B4-BE49-F238E27FC236}">
                <a16:creationId xmlns:a16="http://schemas.microsoft.com/office/drawing/2014/main" id="{EE54A76E-8DD9-496D-8F24-75E2ED3FA261}"/>
              </a:ext>
            </a:extLst>
          </p:cNvPr>
          <p:cNvSpPr/>
          <p:nvPr/>
        </p:nvSpPr>
        <p:spPr bwMode="auto">
          <a:xfrm>
            <a:off x="9058217" y="3661093"/>
            <a:ext cx="861885" cy="251940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990EE065-362C-499C-8B45-1A47E7D85EC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363"/>
          <a:stretch/>
        </p:blipFill>
        <p:spPr>
          <a:xfrm>
            <a:off x="2267598" y="2956411"/>
            <a:ext cx="6939905" cy="243159"/>
          </a:xfrm>
          <a:prstGeom prst="rect">
            <a:avLst/>
          </a:prstGeom>
        </p:spPr>
      </p:pic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D304D79D-30B1-48FF-92F0-E113EF639960}"/>
              </a:ext>
            </a:extLst>
          </p:cNvPr>
          <p:cNvSpPr/>
          <p:nvPr/>
        </p:nvSpPr>
        <p:spPr bwMode="auto">
          <a:xfrm>
            <a:off x="2176684" y="2892566"/>
            <a:ext cx="7030819" cy="446400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7513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1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4" dur="7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50"/>
                            </p:stCondLst>
                            <p:childTnLst>
                              <p:par>
                                <p:cTn id="76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22" grpId="0"/>
      <p:bldP spid="24" grpId="0"/>
      <p:bldP spid="26" grpId="0"/>
      <p:bldP spid="28" grpId="0"/>
      <p:bldP spid="29" grpId="0"/>
      <p:bldP spid="30" grpId="0"/>
      <p:bldP spid="32" grpId="0" animBg="1"/>
      <p:bldP spid="33" grpId="0" animBg="1"/>
      <p:bldP spid="3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0B6FF406-262D-4303-AE40-443147CB442F}"/>
              </a:ext>
            </a:extLst>
          </p:cNvPr>
          <p:cNvSpPr txBox="1"/>
          <p:nvPr/>
        </p:nvSpPr>
        <p:spPr bwMode="auto">
          <a:xfrm>
            <a:off x="8536488" y="3753816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90A482-9F10-4E1B-B077-C311F04D3033}"/>
              </a:ext>
            </a:extLst>
          </p:cNvPr>
          <p:cNvSpPr txBox="1"/>
          <p:nvPr/>
        </p:nvSpPr>
        <p:spPr bwMode="auto">
          <a:xfrm>
            <a:off x="5429838" y="3753817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39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89D2D09-0CF4-4A88-BD92-71CD8FF229EB}"/>
              </a:ext>
            </a:extLst>
          </p:cNvPr>
          <p:cNvSpPr/>
          <p:nvPr/>
        </p:nvSpPr>
        <p:spPr bwMode="auto">
          <a:xfrm>
            <a:off x="3000000" y="2780928"/>
            <a:ext cx="61920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923E032-E3E9-4A7E-82AB-BA265BAFEE0B}"/>
              </a:ext>
            </a:extLst>
          </p:cNvPr>
          <p:cNvSpPr/>
          <p:nvPr/>
        </p:nvSpPr>
        <p:spPr bwMode="auto">
          <a:xfrm>
            <a:off x="3000000" y="3583407"/>
            <a:ext cx="56160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C1F5F75-9696-4410-89E0-A3A845DDBC9E}"/>
              </a:ext>
            </a:extLst>
          </p:cNvPr>
          <p:cNvSpPr txBox="1"/>
          <p:nvPr/>
        </p:nvSpPr>
        <p:spPr bwMode="auto">
          <a:xfrm>
            <a:off x="5701996" y="2951338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43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3BE6209-94D8-492D-A0E3-A51E5E57DD08}"/>
              </a:ext>
            </a:extLst>
          </p:cNvPr>
          <p:cNvSpPr/>
          <p:nvPr/>
        </p:nvSpPr>
        <p:spPr bwMode="auto">
          <a:xfrm>
            <a:off x="8616000" y="3583407"/>
            <a:ext cx="5760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C998AF-AB7F-4FF8-B439-867869180BCB}"/>
              </a:ext>
            </a:extLst>
          </p:cNvPr>
          <p:cNvSpPr txBox="1"/>
          <p:nvPr/>
        </p:nvSpPr>
        <p:spPr bwMode="auto">
          <a:xfrm>
            <a:off x="8536488" y="3753817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53376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0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2370277-803F-4353-BAAC-A00EE27F7867}"/>
              </a:ext>
            </a:extLst>
          </p:cNvPr>
          <p:cNvSpPr txBox="1"/>
          <p:nvPr/>
        </p:nvSpPr>
        <p:spPr bwMode="auto">
          <a:xfrm>
            <a:off x="6244968" y="1048971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12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C5CB11B-C159-4BC6-AFC7-E8C20F390054}"/>
              </a:ext>
            </a:extLst>
          </p:cNvPr>
          <p:cNvSpPr txBox="1"/>
          <p:nvPr/>
        </p:nvSpPr>
        <p:spPr bwMode="auto">
          <a:xfrm>
            <a:off x="5035406" y="1048971"/>
            <a:ext cx="1370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61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49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58BDF8ED-A0D7-4D73-A63E-2AC377D179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715" y="3629684"/>
            <a:ext cx="6142570" cy="3740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408837E8-F8ED-4927-B88D-665EAF69363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6029" y="3099937"/>
            <a:ext cx="1324282" cy="50876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2B746A34-2BBE-4B69-97BB-D0A2C2621B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0479" y="5436622"/>
            <a:ext cx="6142570" cy="7483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776BCE4F-194A-48FF-A7D1-62170432BF6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8381" y="3659302"/>
            <a:ext cx="14963" cy="14215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2D17B6E-32A6-491C-98FD-A191BD84A0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915" y="3659301"/>
            <a:ext cx="31304" cy="14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36C075D9-1A92-4394-9A90-EEEB1ED884F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027" y="3659302"/>
            <a:ext cx="14963" cy="142155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101C46BF-61EE-4A8C-AA53-40BC5DBAACB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1115" y="3659302"/>
            <a:ext cx="22446" cy="142155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A0005907-8B63-4D2E-95C2-85E7EAB0AF5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5645" y="3099936"/>
            <a:ext cx="329200" cy="508762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B8DBE85-F0B5-40D6-A58A-5BA531AA1125}"/>
              </a:ext>
            </a:extLst>
          </p:cNvPr>
          <p:cNvSpPr txBox="1"/>
          <p:nvPr/>
        </p:nvSpPr>
        <p:spPr bwMode="auto">
          <a:xfrm>
            <a:off x="7161945" y="2713854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+ 1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46BEE36E-E353-4377-B4F0-E186819E7357}"/>
              </a:ext>
            </a:extLst>
          </p:cNvPr>
          <p:cNvSpPr txBox="1"/>
          <p:nvPr/>
        </p:nvSpPr>
        <p:spPr bwMode="auto">
          <a:xfrm>
            <a:off x="8642424" y="3743048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61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FB3F66E-8DE4-4228-B4BC-42EDE91D72EA}"/>
              </a:ext>
            </a:extLst>
          </p:cNvPr>
          <p:cNvSpPr txBox="1"/>
          <p:nvPr/>
        </p:nvSpPr>
        <p:spPr bwMode="auto">
          <a:xfrm>
            <a:off x="7915349" y="2713854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+ 11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6035830-0F61-4B8D-B08E-7DFE678CD12C}"/>
              </a:ext>
            </a:extLst>
          </p:cNvPr>
          <p:cNvSpPr txBox="1"/>
          <p:nvPr/>
        </p:nvSpPr>
        <p:spPr bwMode="auto">
          <a:xfrm>
            <a:off x="7345409" y="3743048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50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2045D3D-EB5C-4173-8773-6E9DF213D06D}"/>
              </a:ext>
            </a:extLst>
          </p:cNvPr>
          <p:cNvSpPr txBox="1"/>
          <p:nvPr/>
        </p:nvSpPr>
        <p:spPr bwMode="auto">
          <a:xfrm>
            <a:off x="7063904" y="3743048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49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9AAC655-1E1B-44DF-B221-28690BB40C15}"/>
              </a:ext>
            </a:extLst>
          </p:cNvPr>
          <p:cNvSpPr txBox="1"/>
          <p:nvPr/>
        </p:nvSpPr>
        <p:spPr bwMode="auto">
          <a:xfrm>
            <a:off x="2919600" y="3743048"/>
            <a:ext cx="32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0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7181B38F-AF86-4BEC-9329-3763F3D6F93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5224" y="3566727"/>
            <a:ext cx="4249670" cy="157118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2365FF56-BE77-479A-A760-FB4E35AAC41A}"/>
              </a:ext>
            </a:extLst>
          </p:cNvPr>
          <p:cNvSpPr/>
          <p:nvPr/>
        </p:nvSpPr>
        <p:spPr bwMode="auto">
          <a:xfrm>
            <a:off x="7175087" y="2770435"/>
            <a:ext cx="1420257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5005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42" grpId="0"/>
      <p:bldP spid="44" grpId="0"/>
      <p:bldP spid="45" grpId="0"/>
      <p:bldP spid="46" grpId="0"/>
      <p:bldP spid="4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9825EC0-C2A5-406E-B04F-EC0B24556DDD}"/>
              </a:ext>
            </a:extLst>
          </p:cNvPr>
          <p:cNvSpPr txBox="1"/>
          <p:nvPr/>
        </p:nvSpPr>
        <p:spPr bwMode="auto">
          <a:xfrm>
            <a:off x="8189596" y="3753816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BDDAEB-C6FE-4ADD-8C3D-14AADE389459}"/>
              </a:ext>
            </a:extLst>
          </p:cNvPr>
          <p:cNvSpPr txBox="1"/>
          <p:nvPr/>
        </p:nvSpPr>
        <p:spPr bwMode="auto">
          <a:xfrm>
            <a:off x="5429838" y="3753817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49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04A45B-56E4-4727-8D17-60FF9BD1F614}"/>
              </a:ext>
            </a:extLst>
          </p:cNvPr>
          <p:cNvSpPr/>
          <p:nvPr/>
        </p:nvSpPr>
        <p:spPr bwMode="auto">
          <a:xfrm>
            <a:off x="3000000" y="2780928"/>
            <a:ext cx="61920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6CE596F-832E-42A7-AEC8-4E36F6624EEF}"/>
              </a:ext>
            </a:extLst>
          </p:cNvPr>
          <p:cNvSpPr/>
          <p:nvPr/>
        </p:nvSpPr>
        <p:spPr bwMode="auto">
          <a:xfrm>
            <a:off x="3000000" y="3583407"/>
            <a:ext cx="49752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4F74B1-8C88-4127-A9D7-90AC38546209}"/>
              </a:ext>
            </a:extLst>
          </p:cNvPr>
          <p:cNvSpPr txBox="1"/>
          <p:nvPr/>
        </p:nvSpPr>
        <p:spPr bwMode="auto">
          <a:xfrm>
            <a:off x="5701996" y="2951338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FC29A-C432-4B4C-AF78-8B113A1A90EA}"/>
              </a:ext>
            </a:extLst>
          </p:cNvPr>
          <p:cNvSpPr/>
          <p:nvPr/>
        </p:nvSpPr>
        <p:spPr bwMode="auto">
          <a:xfrm>
            <a:off x="7975200" y="3583407"/>
            <a:ext cx="12168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6BD312-E3B5-4215-99DA-3A46BB0DDD99}"/>
              </a:ext>
            </a:extLst>
          </p:cNvPr>
          <p:cNvSpPr txBox="1"/>
          <p:nvPr/>
        </p:nvSpPr>
        <p:spPr bwMode="auto">
          <a:xfrm>
            <a:off x="8205438" y="3753817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08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6A7DDE-D0E0-489C-8D15-DC8915962640}"/>
              </a:ext>
            </a:extLst>
          </p:cNvPr>
          <p:cNvSpPr txBox="1"/>
          <p:nvPr/>
        </p:nvSpPr>
        <p:spPr bwMode="auto">
          <a:xfrm>
            <a:off x="6241825" y="1048971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26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F23D02B-4E8D-4BDE-8E67-A5EB8639C90F}"/>
              </a:ext>
            </a:extLst>
          </p:cNvPr>
          <p:cNvSpPr txBox="1"/>
          <p:nvPr/>
        </p:nvSpPr>
        <p:spPr bwMode="auto">
          <a:xfrm>
            <a:off x="4872661" y="1048971"/>
            <a:ext cx="1537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123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97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82C58D-A2A9-4DA7-9F80-F144CA6B3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4" y="3894500"/>
            <a:ext cx="6142570" cy="374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7704A36-817F-4A89-992B-061B4564CAE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3940" y="3924118"/>
            <a:ext cx="14963" cy="14215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AFF2BB21-2492-40F1-9E2F-BDF789C828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368" y="3924118"/>
            <a:ext cx="14963" cy="14215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8BDDD8-7A2D-4AB1-ADB3-104D6F95D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398" y="3924117"/>
            <a:ext cx="31304" cy="1440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4E68295-18DB-471B-BB4A-2BDAC9B3B45E}"/>
              </a:ext>
            </a:extLst>
          </p:cNvPr>
          <p:cNvSpPr txBox="1"/>
          <p:nvPr/>
        </p:nvSpPr>
        <p:spPr bwMode="auto">
          <a:xfrm>
            <a:off x="8049054" y="4007864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123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3849D80-A604-4D1F-AB46-58B15FCA8982}"/>
              </a:ext>
            </a:extLst>
          </p:cNvPr>
          <p:cNvSpPr txBox="1"/>
          <p:nvPr/>
        </p:nvSpPr>
        <p:spPr bwMode="auto">
          <a:xfrm>
            <a:off x="3529245" y="4007864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97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CB3546D-1B13-4F0B-9CCF-AB7FC46BE5AC}"/>
              </a:ext>
            </a:extLst>
          </p:cNvPr>
          <p:cNvSpPr txBox="1"/>
          <p:nvPr/>
        </p:nvSpPr>
        <p:spPr bwMode="auto">
          <a:xfrm>
            <a:off x="3994025" y="4007864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F80887B-E068-49CF-A205-CF67B3E23229}"/>
              </a:ext>
            </a:extLst>
          </p:cNvPr>
          <p:cNvSpPr txBox="1"/>
          <p:nvPr/>
        </p:nvSpPr>
        <p:spPr bwMode="auto">
          <a:xfrm>
            <a:off x="3719750" y="2961827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+ 3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4EC11A8-43C2-490A-AF53-4DEF13D7B1E5}"/>
              </a:ext>
            </a:extLst>
          </p:cNvPr>
          <p:cNvSpPr txBox="1"/>
          <p:nvPr/>
        </p:nvSpPr>
        <p:spPr bwMode="auto">
          <a:xfrm>
            <a:off x="5990415" y="2961827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+ 23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02ECCDC4-E950-4124-988B-85D26043CB79}"/>
              </a:ext>
            </a:extLst>
          </p:cNvPr>
          <p:cNvSpPr/>
          <p:nvPr/>
        </p:nvSpPr>
        <p:spPr bwMode="auto">
          <a:xfrm>
            <a:off x="3768331" y="3018408"/>
            <a:ext cx="2902078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818A10B9-3400-4969-9C2A-AAA3537D6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182" y="3352521"/>
            <a:ext cx="4070108" cy="50876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1D83ACFE-55D3-4549-B272-76A9BB74DB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987" y="3352521"/>
            <a:ext cx="576099" cy="5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74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5" grpId="0"/>
      <p:bldP spid="16" grpId="0"/>
      <p:bldP spid="17" grpId="0"/>
      <p:bldP spid="1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7582579"/>
              </p:ext>
            </p:extLst>
          </p:nvPr>
        </p:nvGraphicFramePr>
        <p:xfrm>
          <a:off x="594007" y="1535029"/>
          <a:ext cx="10712127" cy="34349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evaluate the efficiency of strategies for subtracting from a 3-digit number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6664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explain why the order of addition and subtraction steps in a multi-step problem can be chosen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accurately and efficiently solve multi-step addition and subtraction problems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66048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understand and can explain that both addition and subtraction equations can be used to describe the same additive relationship (2-digit numbers)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6485081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693488" y="5947612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382041" y="5845947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973517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CBC873E-C8A6-40C7-84AE-6D178F435CC7}"/>
              </a:ext>
            </a:extLst>
          </p:cNvPr>
          <p:cNvSpPr txBox="1"/>
          <p:nvPr/>
        </p:nvSpPr>
        <p:spPr bwMode="auto">
          <a:xfrm>
            <a:off x="8142796" y="3753816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C1EF3AB-F4E6-4E86-BBF6-67B54D9DDC16}"/>
              </a:ext>
            </a:extLst>
          </p:cNvPr>
          <p:cNvSpPr txBox="1"/>
          <p:nvPr/>
        </p:nvSpPr>
        <p:spPr bwMode="auto">
          <a:xfrm>
            <a:off x="5062638" y="3753817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97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4712423-45E2-460E-B8C4-114B9EF6C0F9}"/>
              </a:ext>
            </a:extLst>
          </p:cNvPr>
          <p:cNvSpPr/>
          <p:nvPr/>
        </p:nvSpPr>
        <p:spPr bwMode="auto">
          <a:xfrm>
            <a:off x="3000000" y="2780928"/>
            <a:ext cx="61920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F0E679B-BA76-4DA3-B796-92E2ED9F1A75}"/>
              </a:ext>
            </a:extLst>
          </p:cNvPr>
          <p:cNvSpPr/>
          <p:nvPr/>
        </p:nvSpPr>
        <p:spPr bwMode="auto">
          <a:xfrm>
            <a:off x="3000000" y="3583407"/>
            <a:ext cx="48816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29F90AF-FB3F-4CFA-B01C-CE6AC0B62B55}"/>
              </a:ext>
            </a:extLst>
          </p:cNvPr>
          <p:cNvSpPr txBox="1"/>
          <p:nvPr/>
        </p:nvSpPr>
        <p:spPr bwMode="auto">
          <a:xfrm>
            <a:off x="5701996" y="2951338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C15D1BC-D30D-4DD9-A48C-E14355404BA6}"/>
              </a:ext>
            </a:extLst>
          </p:cNvPr>
          <p:cNvSpPr/>
          <p:nvPr/>
        </p:nvSpPr>
        <p:spPr bwMode="auto">
          <a:xfrm>
            <a:off x="7881600" y="3583407"/>
            <a:ext cx="13104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8D58CDF-FE12-4EEF-943F-9B5E3860CF30}"/>
              </a:ext>
            </a:extLst>
          </p:cNvPr>
          <p:cNvSpPr txBox="1"/>
          <p:nvPr/>
        </p:nvSpPr>
        <p:spPr bwMode="auto">
          <a:xfrm>
            <a:off x="8158638" y="3753817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26</a:t>
            </a:r>
          </a:p>
        </p:txBody>
      </p:sp>
    </p:spTree>
    <p:extLst>
      <p:ext uri="{BB962C8B-B14F-4D97-AF65-F5344CB8AC3E}">
        <p14:creationId xmlns:p14="http://schemas.microsoft.com/office/powerpoint/2010/main" val="34503692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2977896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6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796317"/>
              </p:ext>
            </p:extLst>
          </p:nvPr>
        </p:nvGraphicFramePr>
        <p:xfrm>
          <a:off x="594008" y="1097546"/>
          <a:ext cx="11140162" cy="162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22247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6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224508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subtract a pair of three-digit multiples of 10 within 1000 by finding the difference between them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752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4, Learning Outcome 6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465FCDC-A636-4CB5-8728-182EB23865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1.19 Securing Mental Strategies: calculation up to 999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2026414"/>
              </p:ext>
            </p:extLst>
          </p:nvPr>
        </p:nvGraphicFramePr>
        <p:xfrm>
          <a:off x="4514850" y="4258490"/>
          <a:ext cx="6886575" cy="95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3:6-3:8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24-25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3557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3:6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1E473F4E-127B-4170-ABD4-E0A02D6BFA05}"/>
              </a:ext>
            </a:extLst>
          </p:cNvPr>
          <p:cNvGrpSpPr/>
          <p:nvPr/>
        </p:nvGrpSpPr>
        <p:grpSpPr>
          <a:xfrm>
            <a:off x="4396527" y="1890954"/>
            <a:ext cx="3398949" cy="3076092"/>
            <a:chOff x="2872525" y="1421587"/>
            <a:chExt cx="3398949" cy="3076092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D70960F-9B7A-45D7-A29D-7A8D474FE339}"/>
                </a:ext>
              </a:extLst>
            </p:cNvPr>
            <p:cNvSpPr txBox="1"/>
            <p:nvPr/>
          </p:nvSpPr>
          <p:spPr bwMode="auto">
            <a:xfrm>
              <a:off x="4229599" y="1825866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761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88918E28-6ADE-47F8-8D30-0C587E4520C1}"/>
                </a:ext>
              </a:extLst>
            </p:cNvPr>
            <p:cNvSpPr txBox="1"/>
            <p:nvPr/>
          </p:nvSpPr>
          <p:spPr bwMode="auto">
            <a:xfrm>
              <a:off x="5479590" y="3639403"/>
              <a:ext cx="322524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?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FD7B23C7-821C-489A-8CE4-3B206D77D2D3}"/>
                </a:ext>
              </a:extLst>
            </p:cNvPr>
            <p:cNvSpPr txBox="1"/>
            <p:nvPr/>
          </p:nvSpPr>
          <p:spPr bwMode="auto">
            <a:xfrm>
              <a:off x="3160747" y="3630043"/>
              <a:ext cx="684803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FAA26D3D-D897-4be2-8F04-BA451C77F1D7}">
                <ma14:placeholderFlag xmlns="" xmlns:ma14="http://schemas.microsoft.com/office/mac/drawingml/2011/main" val="1"/>
              </a:ext>
            </a:extLst>
          </p:spPr>
          <p:txBody>
            <a:bodyPr vert="horz" wrap="non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algn="ctr">
                <a:buClr>
                  <a:srgbClr val="82CBDD"/>
                </a:buClr>
                <a:buNone/>
              </a:pPr>
              <a:r>
                <a:rPr lang="en-GB" sz="2400" dirty="0">
                  <a:latin typeface="Myriad Pro Semibold" charset="0"/>
                  <a:ea typeface="Myriad Pro Semibold" charset="0"/>
                  <a:cs typeface="Myriad Pro Semibold" charset="0"/>
                </a:rPr>
                <a:t>749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39B264AB-CCAC-4A81-A749-DAB9DE7CD71C}"/>
                </a:ext>
              </a:extLst>
            </p:cNvPr>
            <p:cNvGrpSpPr/>
            <p:nvPr/>
          </p:nvGrpSpPr>
          <p:grpSpPr>
            <a:xfrm>
              <a:off x="2872525" y="1421587"/>
              <a:ext cx="3398949" cy="3076092"/>
              <a:chOff x="2872525" y="1421587"/>
              <a:chExt cx="3398949" cy="3076092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F2208762-5625-4E23-925B-DAF7B469290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>
                <a:off x="2872525" y="1421587"/>
                <a:ext cx="3398949" cy="3076092"/>
                <a:chOff x="917216" y="1641314"/>
                <a:chExt cx="3654784" cy="3307625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6566FC7-8481-42D4-8829-5F1F843228D6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2066519" y="1641314"/>
                  <a:ext cx="1356178" cy="1361511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indent="-28575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Font typeface="Arial" charset="0"/>
                    <a:buChar char="●"/>
                  </a:pPr>
                  <a:endParaRPr lang="en-GB" sz="2800">
                    <a:latin typeface="Arial" charset="0"/>
                  </a:endParaRPr>
                </a:p>
              </p:txBody>
            </p: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75D10F59-5089-448E-BF6A-F63B5B1BF931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917216" y="3587428"/>
                  <a:ext cx="1356178" cy="1361511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indent="-28575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Font typeface="Arial" charset="0"/>
                    <a:buChar char="●"/>
                  </a:pPr>
                  <a:endParaRPr lang="en-GB" sz="2800">
                    <a:latin typeface="Arial" charset="0"/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:a16="http://schemas.microsoft.com/office/drawing/2014/main" id="{117DFCCF-E6DB-4A48-88A9-A585A0898874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215822" y="3576700"/>
                  <a:ext cx="1356178" cy="1361511"/>
                </a:xfrm>
                <a:prstGeom prst="ellips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vert="horz" wrap="square" lIns="91440" tIns="45720" rIns="91440" bIns="45720" numCol="1" rtlCol="0" anchor="t" anchorCtr="0" compatLnSpc="1">
                  <a:prstTxWarp prst="textNoShape">
                    <a:avLst/>
                  </a:prstTxWarp>
                </a:bodyPr>
                <a:lstStyle/>
                <a:p>
                  <a:pPr marL="742950" indent="-285750" fontAlgn="base">
                    <a:spcBef>
                      <a:spcPct val="20000"/>
                    </a:spcBef>
                    <a:spcAft>
                      <a:spcPct val="0"/>
                    </a:spcAft>
                    <a:buClr>
                      <a:srgbClr val="00628C"/>
                    </a:buClr>
                    <a:buFont typeface="Arial" charset="0"/>
                    <a:buChar char="●"/>
                  </a:pPr>
                  <a:endParaRPr lang="en-GB" sz="2800">
                    <a:latin typeface="Arial" charset="0"/>
                  </a:endParaRPr>
                </a:p>
              </p:txBody>
            </p: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10404B24-B76E-4B84-848B-3E099F9BB5FB}"/>
                    </a:ext>
                  </a:extLst>
                </p:cNvPr>
                <p:cNvCxnSpPr>
                  <a:cxnSpLocks noChangeAspect="1"/>
                  <a:stCxn id="12" idx="3"/>
                </p:cNvCxnSpPr>
                <p:nvPr/>
              </p:nvCxnSpPr>
              <p:spPr bwMode="auto">
                <a:xfrm rot="5400000">
                  <a:off x="1598369" y="2939248"/>
                  <a:ext cx="802569" cy="530947"/>
                </a:xfrm>
                <a:prstGeom prst="line">
                  <a:avLst/>
                </a:prstGeom>
                <a:noFill/>
                <a:ln w="38100" cap="flat" cmpd="sng" algn="ctr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cxnSp>
          </p:grpSp>
          <p:cxnSp>
            <p:nvCxnSpPr>
              <p:cNvPr id="11" name="Straight Connector 10">
                <a:extLst>
                  <a:ext uri="{FF2B5EF4-FFF2-40B4-BE49-F238E27FC236}">
                    <a16:creationId xmlns:a16="http://schemas.microsoft.com/office/drawing/2014/main" id="{5644A3F0-23D5-4B4C-8592-3E8BDE614A3D}"/>
                  </a:ext>
                </a:extLst>
              </p:cNvPr>
              <p:cNvCxnSpPr>
                <a:cxnSpLocks noChangeAspect="1"/>
              </p:cNvCxnSpPr>
              <p:nvPr/>
            </p:nvCxnSpPr>
            <p:spPr bwMode="auto">
              <a:xfrm rot="16200000" flipH="1">
                <a:off x="4891613" y="2628665"/>
                <a:ext cx="746389" cy="493781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</p:grpSp>
    </p:spTree>
    <p:extLst>
      <p:ext uri="{BB962C8B-B14F-4D97-AF65-F5344CB8AC3E}">
        <p14:creationId xmlns:p14="http://schemas.microsoft.com/office/powerpoint/2010/main" val="1869909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3:6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9B5185B-C2A4-48C9-8E8D-2136EF456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4" y="2675300"/>
            <a:ext cx="6142570" cy="3740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20DB6B9-19D4-401E-9CDD-820AA02354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90" y="2704918"/>
            <a:ext cx="14963" cy="142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56CC384-73AE-4050-BAA1-F770EF6EDA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43" y="2704918"/>
            <a:ext cx="14963" cy="1421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8B2947F-E366-4F56-A1D1-21201C57AF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98" y="2704917"/>
            <a:ext cx="31304" cy="144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DC92A54-AD4F-490B-A7AB-CBEAA306FD1F}"/>
              </a:ext>
            </a:extLst>
          </p:cNvPr>
          <p:cNvSpPr txBox="1"/>
          <p:nvPr/>
        </p:nvSpPr>
        <p:spPr bwMode="auto">
          <a:xfrm>
            <a:off x="8670433" y="2788664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F6A02E-E82B-4434-9B69-0966602EBA53}"/>
              </a:ext>
            </a:extLst>
          </p:cNvPr>
          <p:cNvSpPr txBox="1"/>
          <p:nvPr/>
        </p:nvSpPr>
        <p:spPr bwMode="auto">
          <a:xfrm>
            <a:off x="3049820" y="2788664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49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35B34ED-1519-4B72-B75A-C89BF0D0B169}"/>
              </a:ext>
            </a:extLst>
          </p:cNvPr>
          <p:cNvSpPr txBox="1"/>
          <p:nvPr/>
        </p:nvSpPr>
        <p:spPr bwMode="auto">
          <a:xfrm>
            <a:off x="3516854" y="2788664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FF3D001-61D5-43F2-90C6-0B4B786A44DE}"/>
              </a:ext>
            </a:extLst>
          </p:cNvPr>
          <p:cNvSpPr txBox="1"/>
          <p:nvPr/>
        </p:nvSpPr>
        <p:spPr bwMode="auto">
          <a:xfrm>
            <a:off x="3233667" y="1742627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C0D66BA-155B-4BB1-9AD0-1E1F2CE69F80}"/>
              </a:ext>
            </a:extLst>
          </p:cNvPr>
          <p:cNvSpPr txBox="1"/>
          <p:nvPr/>
        </p:nvSpPr>
        <p:spPr bwMode="auto">
          <a:xfrm>
            <a:off x="5982094" y="1742627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+ 11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6D74F01-0284-48CF-9225-16FF45DB14E2}"/>
              </a:ext>
            </a:extLst>
          </p:cNvPr>
          <p:cNvSpPr/>
          <p:nvPr/>
        </p:nvSpPr>
        <p:spPr bwMode="auto">
          <a:xfrm>
            <a:off x="3288906" y="1799208"/>
            <a:ext cx="3373183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07DF1CB6-4EE1-48F8-8F24-7BC836EB34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95" y="2116652"/>
            <a:ext cx="5125043" cy="50876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59F4EDF-D244-41B6-9907-60234EF7C2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76" y="2116652"/>
            <a:ext cx="516245" cy="5087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642EFCF2-6F80-482E-BF17-60B8EA5BB5E8}"/>
              </a:ext>
            </a:extLst>
          </p:cNvPr>
          <p:cNvSpPr txBox="1"/>
          <p:nvPr/>
        </p:nvSpPr>
        <p:spPr bwMode="auto">
          <a:xfrm>
            <a:off x="6244968" y="1048971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12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8038EFA-66DE-43B1-821C-6701590EF795}"/>
              </a:ext>
            </a:extLst>
          </p:cNvPr>
          <p:cNvSpPr txBox="1"/>
          <p:nvPr/>
        </p:nvSpPr>
        <p:spPr bwMode="auto">
          <a:xfrm>
            <a:off x="5035406" y="1048971"/>
            <a:ext cx="137088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61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49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BF71C304-CD5F-4C85-A26E-53FD855D5F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32" y="5368622"/>
            <a:ext cx="6142570" cy="3740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2114990-E724-4070-8C74-35140C69E7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248" y="5398240"/>
            <a:ext cx="14963" cy="142155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C729185F-3509-47C2-B2A0-DD2850687CA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01" y="5398240"/>
            <a:ext cx="14963" cy="14215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0F3233D-6B35-4D43-B918-1D950A88888B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57" y="5398239"/>
            <a:ext cx="37409" cy="144000"/>
          </a:xfrm>
          <a:prstGeom prst="rect">
            <a:avLst/>
          </a:prstGeom>
        </p:spPr>
      </p:pic>
      <p:sp>
        <p:nvSpPr>
          <p:cNvPr id="35" name="TextBox 34">
            <a:extLst>
              <a:ext uri="{FF2B5EF4-FFF2-40B4-BE49-F238E27FC236}">
                <a16:creationId xmlns:a16="http://schemas.microsoft.com/office/drawing/2014/main" id="{7E3DFBDE-9B61-404B-9483-5FD97F6534B0}"/>
              </a:ext>
            </a:extLst>
          </p:cNvPr>
          <p:cNvSpPr txBox="1"/>
          <p:nvPr/>
        </p:nvSpPr>
        <p:spPr bwMode="auto">
          <a:xfrm>
            <a:off x="8562362" y="5481986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761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AD769F5-AC60-4714-8BF9-8FDF8E5FB11A}"/>
              </a:ext>
            </a:extLst>
          </p:cNvPr>
          <p:cNvSpPr txBox="1"/>
          <p:nvPr/>
        </p:nvSpPr>
        <p:spPr bwMode="auto">
          <a:xfrm>
            <a:off x="2941749" y="5481986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749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A7EA670D-84F2-4E82-89B3-5FA4E54FCE97}"/>
              </a:ext>
            </a:extLst>
          </p:cNvPr>
          <p:cNvSpPr txBox="1"/>
          <p:nvPr/>
        </p:nvSpPr>
        <p:spPr bwMode="auto">
          <a:xfrm>
            <a:off x="3408783" y="5481986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750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DD6CAC5-CEEB-4994-8085-97BF2B08A077}"/>
              </a:ext>
            </a:extLst>
          </p:cNvPr>
          <p:cNvSpPr txBox="1"/>
          <p:nvPr/>
        </p:nvSpPr>
        <p:spPr bwMode="auto">
          <a:xfrm>
            <a:off x="3194525" y="4435949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+ 1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6DB23AB-5DB8-4FAE-8AA2-7C9EBA5D25EE}"/>
              </a:ext>
            </a:extLst>
          </p:cNvPr>
          <p:cNvSpPr txBox="1"/>
          <p:nvPr/>
        </p:nvSpPr>
        <p:spPr bwMode="auto">
          <a:xfrm>
            <a:off x="5942952" y="4435949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+ 11</a:t>
            </a:r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0D581888-38ED-49C1-A971-7D69A620CCC5}"/>
              </a:ext>
            </a:extLst>
          </p:cNvPr>
          <p:cNvSpPr/>
          <p:nvPr/>
        </p:nvSpPr>
        <p:spPr bwMode="auto">
          <a:xfrm>
            <a:off x="3249764" y="4492530"/>
            <a:ext cx="3373183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41" name="Picture 40">
            <a:extLst>
              <a:ext uri="{FF2B5EF4-FFF2-40B4-BE49-F238E27FC236}">
                <a16:creationId xmlns:a16="http://schemas.microsoft.com/office/drawing/2014/main" id="{825A4438-55E1-4FB1-874F-7A579925A0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53" y="4809974"/>
            <a:ext cx="5125043" cy="5087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B7D2544D-04F6-417E-889E-3A7910D02B1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34" y="4809974"/>
            <a:ext cx="516245" cy="508763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598EA4CB-C2EF-462A-9DD5-D546E01E03B0}"/>
              </a:ext>
            </a:extLst>
          </p:cNvPr>
          <p:cNvSpPr txBox="1"/>
          <p:nvPr/>
        </p:nvSpPr>
        <p:spPr bwMode="auto">
          <a:xfrm>
            <a:off x="6321201" y="3744546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12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BB4E3B-640D-4F1C-BAFF-C1586AAB6EF6}"/>
              </a:ext>
            </a:extLst>
          </p:cNvPr>
          <p:cNvSpPr txBox="1"/>
          <p:nvPr/>
        </p:nvSpPr>
        <p:spPr bwMode="auto">
          <a:xfrm>
            <a:off x="4790105" y="3744546"/>
            <a:ext cx="1704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761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749</a:t>
            </a:r>
          </a:p>
        </p:txBody>
      </p:sp>
    </p:spTree>
    <p:extLst>
      <p:ext uri="{BB962C8B-B14F-4D97-AF65-F5344CB8AC3E}">
        <p14:creationId xmlns:p14="http://schemas.microsoft.com/office/powerpoint/2010/main" val="4053202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75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 animBg="1"/>
      <p:bldP spid="17" grpId="0"/>
      <p:bldP spid="35" grpId="0"/>
      <p:bldP spid="36" grpId="0"/>
      <p:bldP spid="37" grpId="0"/>
      <p:bldP spid="38" grpId="0"/>
      <p:bldP spid="39" grpId="0"/>
      <p:bldP spid="40" grpId="0" animBg="1"/>
      <p:bldP spid="4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Picture 68">
            <a:extLst>
              <a:ext uri="{FF2B5EF4-FFF2-40B4-BE49-F238E27FC236}">
                <a16:creationId xmlns:a16="http://schemas.microsoft.com/office/drawing/2014/main" id="{393AB30E-E8ED-4346-9785-7F60544B56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6779" y="1871337"/>
            <a:ext cx="3438442" cy="3115326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3:6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198D769-8C02-4036-8D08-985CD526958B}"/>
              </a:ext>
            </a:extLst>
          </p:cNvPr>
          <p:cNvSpPr txBox="1"/>
          <p:nvPr/>
        </p:nvSpPr>
        <p:spPr bwMode="auto">
          <a:xfrm>
            <a:off x="5753601" y="2295234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761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25FD635-C281-4859-A1F3-9DD1B32491BB}"/>
              </a:ext>
            </a:extLst>
          </p:cNvPr>
          <p:cNvSpPr txBox="1"/>
          <p:nvPr/>
        </p:nvSpPr>
        <p:spPr bwMode="auto">
          <a:xfrm>
            <a:off x="7003591" y="4108771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0807E34-CEE9-4D27-AB35-072078EB3DB0}"/>
              </a:ext>
            </a:extLst>
          </p:cNvPr>
          <p:cNvSpPr txBox="1"/>
          <p:nvPr/>
        </p:nvSpPr>
        <p:spPr bwMode="auto">
          <a:xfrm>
            <a:off x="4684749" y="4099411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749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4D9A67A-9D29-4109-8A45-352287500B48}"/>
              </a:ext>
            </a:extLst>
          </p:cNvPr>
          <p:cNvGrpSpPr/>
          <p:nvPr/>
        </p:nvGrpSpPr>
        <p:grpSpPr>
          <a:xfrm>
            <a:off x="4396527" y="1890954"/>
            <a:ext cx="3398949" cy="3076092"/>
            <a:chOff x="2872525" y="1421587"/>
            <a:chExt cx="3398949" cy="3076092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B1E7E1F5-4A86-49A0-B08B-3C3A7202FDF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72525" y="1421587"/>
              <a:ext cx="3398949" cy="3076092"/>
              <a:chOff x="917216" y="1641314"/>
              <a:chExt cx="3654784" cy="3307625"/>
            </a:xfrm>
          </p:grpSpPr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E6FCB63B-BC4F-4ECE-B6DA-C53566DCA03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6519" y="1641314"/>
                <a:ext cx="1356178" cy="1361511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22" name="Oval 21">
                <a:extLst>
                  <a:ext uri="{FF2B5EF4-FFF2-40B4-BE49-F238E27FC236}">
                    <a16:creationId xmlns:a16="http://schemas.microsoft.com/office/drawing/2014/main" id="{97CD43E2-7DCE-46F9-937B-7942E764F82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7216" y="3587428"/>
                <a:ext cx="1356178" cy="1361511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0B662CDC-7CC0-4E1E-A88D-864150F53A9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5822" y="3576700"/>
                <a:ext cx="1356178" cy="1361511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AF82D2E3-EBB8-4EF1-8A18-8332A190D0CB}"/>
                  </a:ext>
                </a:extLst>
              </p:cNvPr>
              <p:cNvCxnSpPr>
                <a:cxnSpLocks noChangeAspect="1"/>
                <a:stCxn id="21" idx="3"/>
              </p:cNvCxnSpPr>
              <p:nvPr/>
            </p:nvCxnSpPr>
            <p:spPr bwMode="auto">
              <a:xfrm rot="5400000">
                <a:off x="1598369" y="2939248"/>
                <a:ext cx="802569" cy="530947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AA470C52-BDEA-4EF8-BD4F-826BD5ACF279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rot="16200000" flipH="1">
              <a:off x="4891613" y="2628665"/>
              <a:ext cx="746389" cy="49378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A17F7AD3-D121-4595-8214-E0A5ADF5A05C}"/>
              </a:ext>
            </a:extLst>
          </p:cNvPr>
          <p:cNvSpPr txBox="1"/>
          <p:nvPr/>
        </p:nvSpPr>
        <p:spPr bwMode="auto">
          <a:xfrm>
            <a:off x="6905807" y="4099411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BA893238-5CFB-4CBA-880C-4BE62BDC9C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78" y="1492060"/>
            <a:ext cx="4905022" cy="3873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806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8559 0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88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5" grpId="0"/>
      <p:bldP spid="25" grpId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332295-E4A3-47E5-A80E-8F25E8D94BB3}"/>
              </a:ext>
            </a:extLst>
          </p:cNvPr>
          <p:cNvSpPr txBox="1"/>
          <p:nvPr/>
        </p:nvSpPr>
        <p:spPr bwMode="auto">
          <a:xfrm>
            <a:off x="8619046" y="3753816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51401CB-F0E4-403F-AFF9-3FC2487DF780}"/>
              </a:ext>
            </a:extLst>
          </p:cNvPr>
          <p:cNvSpPr txBox="1"/>
          <p:nvPr/>
        </p:nvSpPr>
        <p:spPr bwMode="auto">
          <a:xfrm>
            <a:off x="5062638" y="3753817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497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1CED273-EDF0-4C7F-810D-2076622038B8}"/>
              </a:ext>
            </a:extLst>
          </p:cNvPr>
          <p:cNvSpPr/>
          <p:nvPr/>
        </p:nvSpPr>
        <p:spPr bwMode="auto">
          <a:xfrm>
            <a:off x="3000000" y="2780928"/>
            <a:ext cx="61920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68A14E5-B53A-4418-944A-F896B2BBDA05}"/>
              </a:ext>
            </a:extLst>
          </p:cNvPr>
          <p:cNvSpPr/>
          <p:nvPr/>
        </p:nvSpPr>
        <p:spPr bwMode="auto">
          <a:xfrm>
            <a:off x="3000001" y="3583407"/>
            <a:ext cx="5810625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64144C-076F-4811-A829-5D1007E17F2E}"/>
              </a:ext>
            </a:extLst>
          </p:cNvPr>
          <p:cNvSpPr txBox="1"/>
          <p:nvPr/>
        </p:nvSpPr>
        <p:spPr bwMode="auto">
          <a:xfrm>
            <a:off x="5701996" y="2951338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523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17C402-DF42-4F36-A9C1-8B4E5434A207}"/>
              </a:ext>
            </a:extLst>
          </p:cNvPr>
          <p:cNvSpPr/>
          <p:nvPr/>
        </p:nvSpPr>
        <p:spPr bwMode="auto">
          <a:xfrm>
            <a:off x="8810626" y="3583407"/>
            <a:ext cx="381375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761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2383B-3BB8-4E50-B64C-2B243F31A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4" y="2675300"/>
            <a:ext cx="6142570" cy="3740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B4E5625-A2B2-4669-9BC1-7A80A95344F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6390" y="2704918"/>
            <a:ext cx="14963" cy="1421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CAC3894-35F2-48D0-981B-05976A512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3943" y="2704918"/>
            <a:ext cx="14963" cy="14215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FA4943F-8BF4-4523-A855-0DCACE5EC8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7298" y="2704917"/>
            <a:ext cx="31304" cy="144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DDC286B-7215-485F-8331-B534DE46CCFE}"/>
              </a:ext>
            </a:extLst>
          </p:cNvPr>
          <p:cNvSpPr txBox="1"/>
          <p:nvPr/>
        </p:nvSpPr>
        <p:spPr bwMode="auto">
          <a:xfrm>
            <a:off x="8601504" y="2788664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123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D487839-655C-4E2E-BA9E-FBC99C1C7BB1}"/>
              </a:ext>
            </a:extLst>
          </p:cNvPr>
          <p:cNvSpPr txBox="1"/>
          <p:nvPr/>
        </p:nvSpPr>
        <p:spPr bwMode="auto">
          <a:xfrm>
            <a:off x="3049820" y="2788664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97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7C58FAE-87B4-4F2E-BC8A-D6D973B267D3}"/>
              </a:ext>
            </a:extLst>
          </p:cNvPr>
          <p:cNvSpPr txBox="1"/>
          <p:nvPr/>
        </p:nvSpPr>
        <p:spPr bwMode="auto">
          <a:xfrm>
            <a:off x="3447925" y="2788664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970F7AD-E397-450B-83F5-354A1F583F7F}"/>
              </a:ext>
            </a:extLst>
          </p:cNvPr>
          <p:cNvSpPr txBox="1"/>
          <p:nvPr/>
        </p:nvSpPr>
        <p:spPr bwMode="auto">
          <a:xfrm>
            <a:off x="3233667" y="1742627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+ 3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02001F6-90F5-4C0E-9E32-00DE80E16300}"/>
              </a:ext>
            </a:extLst>
          </p:cNvPr>
          <p:cNvSpPr txBox="1"/>
          <p:nvPr/>
        </p:nvSpPr>
        <p:spPr bwMode="auto">
          <a:xfrm>
            <a:off x="5982094" y="1742627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+ 23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4DB80AC6-541D-46AE-98E0-59A830D1FF21}"/>
              </a:ext>
            </a:extLst>
          </p:cNvPr>
          <p:cNvSpPr/>
          <p:nvPr/>
        </p:nvSpPr>
        <p:spPr bwMode="auto">
          <a:xfrm>
            <a:off x="3288906" y="1799208"/>
            <a:ext cx="3373183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5C99836B-E15C-402A-8690-15865C3EEA2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2395" y="2116652"/>
            <a:ext cx="5125043" cy="508763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078041B6-CE50-4C83-8D36-BE8C3684390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4176" y="2116652"/>
            <a:ext cx="516245" cy="5087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7169BD-07C3-4020-86B6-990A46BD850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832" y="5368622"/>
            <a:ext cx="6142570" cy="3740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62331DE-114C-4AB9-84EC-C992FF5CCF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7248" y="5398240"/>
            <a:ext cx="14963" cy="14215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33A148B4-3752-489F-8F81-315BE91BD8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801" y="5398240"/>
            <a:ext cx="14963" cy="14215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6977E07-D980-4ED3-82E5-19004329B1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8156" y="5398239"/>
            <a:ext cx="31304" cy="144000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3EAE1973-00A1-4EAC-BDC3-5090FB64A6EE}"/>
              </a:ext>
            </a:extLst>
          </p:cNvPr>
          <p:cNvSpPr txBox="1"/>
          <p:nvPr/>
        </p:nvSpPr>
        <p:spPr bwMode="auto">
          <a:xfrm>
            <a:off x="8562362" y="5481986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523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FAB2CA1-9C67-40D4-99B7-F650AF8E85BD}"/>
              </a:ext>
            </a:extLst>
          </p:cNvPr>
          <p:cNvSpPr txBox="1"/>
          <p:nvPr/>
        </p:nvSpPr>
        <p:spPr bwMode="auto">
          <a:xfrm>
            <a:off x="2941749" y="5481986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497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2511487-7B71-4D03-9548-6F12AE64833F}"/>
              </a:ext>
            </a:extLst>
          </p:cNvPr>
          <p:cNvSpPr txBox="1"/>
          <p:nvPr/>
        </p:nvSpPr>
        <p:spPr bwMode="auto">
          <a:xfrm>
            <a:off x="3408783" y="5481986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B1D10BB-9838-4E39-A091-288F31900BD2}"/>
              </a:ext>
            </a:extLst>
          </p:cNvPr>
          <p:cNvSpPr txBox="1"/>
          <p:nvPr/>
        </p:nvSpPr>
        <p:spPr bwMode="auto">
          <a:xfrm>
            <a:off x="3194525" y="4435949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CF029A2-F905-4ED6-BB16-0B38DFB59FC7}"/>
              </a:ext>
            </a:extLst>
          </p:cNvPr>
          <p:cNvSpPr txBox="1"/>
          <p:nvPr/>
        </p:nvSpPr>
        <p:spPr bwMode="auto">
          <a:xfrm>
            <a:off x="5942952" y="4435949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+ 23</a:t>
            </a:r>
          </a:p>
        </p:txBody>
      </p:sp>
      <p:sp>
        <p:nvSpPr>
          <p:cNvPr id="26" name="Rectangle: Rounded Corners 25">
            <a:extLst>
              <a:ext uri="{FF2B5EF4-FFF2-40B4-BE49-F238E27FC236}">
                <a16:creationId xmlns:a16="http://schemas.microsoft.com/office/drawing/2014/main" id="{B28A0457-3F5B-47F2-A6AC-02E451EC4F34}"/>
              </a:ext>
            </a:extLst>
          </p:cNvPr>
          <p:cNvSpPr/>
          <p:nvPr/>
        </p:nvSpPr>
        <p:spPr bwMode="auto">
          <a:xfrm>
            <a:off x="3249764" y="4492530"/>
            <a:ext cx="3373183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CD1DE295-E4FE-4447-94A1-DC717D410BF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253" y="4809974"/>
            <a:ext cx="5125043" cy="5087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0ECB1F3F-45EE-4CDE-8FF0-794F7390B0F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5034" y="4809974"/>
            <a:ext cx="516245" cy="508763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6DDA216-C835-4A2A-A124-D570869B0098}"/>
              </a:ext>
            </a:extLst>
          </p:cNvPr>
          <p:cNvSpPr txBox="1"/>
          <p:nvPr/>
        </p:nvSpPr>
        <p:spPr bwMode="auto">
          <a:xfrm>
            <a:off x="6321202" y="3744546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26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4EB4F07-3E2C-4993-951E-43AB8EA15D48}"/>
              </a:ext>
            </a:extLst>
          </p:cNvPr>
          <p:cNvSpPr txBox="1"/>
          <p:nvPr/>
        </p:nvSpPr>
        <p:spPr bwMode="auto">
          <a:xfrm>
            <a:off x="4790105" y="3744546"/>
            <a:ext cx="1704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523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497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3A2E4DE-5BA9-4486-BA45-96FFC6FD6728}"/>
              </a:ext>
            </a:extLst>
          </p:cNvPr>
          <p:cNvSpPr txBox="1"/>
          <p:nvPr/>
        </p:nvSpPr>
        <p:spPr bwMode="auto">
          <a:xfrm>
            <a:off x="6241825" y="1048971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26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4F7F688-70ED-4C8C-A004-2D4754E2D494}"/>
              </a:ext>
            </a:extLst>
          </p:cNvPr>
          <p:cNvSpPr txBox="1"/>
          <p:nvPr/>
        </p:nvSpPr>
        <p:spPr bwMode="auto">
          <a:xfrm>
            <a:off x="4872661" y="1048971"/>
            <a:ext cx="1537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123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97</a:t>
            </a:r>
          </a:p>
        </p:txBody>
      </p:sp>
    </p:spTree>
    <p:extLst>
      <p:ext uri="{BB962C8B-B14F-4D97-AF65-F5344CB8AC3E}">
        <p14:creationId xmlns:p14="http://schemas.microsoft.com/office/powerpoint/2010/main" val="634384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 animBg="1"/>
      <p:bldP spid="21" grpId="0"/>
      <p:bldP spid="22" grpId="0"/>
      <p:bldP spid="23" grpId="0"/>
      <p:bldP spid="24" grpId="0"/>
      <p:bldP spid="25" grpId="0"/>
      <p:bldP spid="26" grpId="0" animBg="1"/>
      <p:bldP spid="29" grpId="0"/>
      <p:bldP spid="33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656913A-F575-41ED-A9C1-894B4F5296D0}"/>
              </a:ext>
            </a:extLst>
          </p:cNvPr>
          <p:cNvSpPr txBox="1"/>
          <p:nvPr/>
        </p:nvSpPr>
        <p:spPr bwMode="auto">
          <a:xfrm>
            <a:off x="8619046" y="3753816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37125C-E338-49C6-977E-DEF16E06BEE5}"/>
              </a:ext>
            </a:extLst>
          </p:cNvPr>
          <p:cNvSpPr txBox="1"/>
          <p:nvPr/>
        </p:nvSpPr>
        <p:spPr bwMode="auto">
          <a:xfrm>
            <a:off x="5062638" y="3753817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497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DE0A449-65D1-4F5D-A01B-41A6FDACB3EC}"/>
              </a:ext>
            </a:extLst>
          </p:cNvPr>
          <p:cNvSpPr/>
          <p:nvPr/>
        </p:nvSpPr>
        <p:spPr bwMode="auto">
          <a:xfrm>
            <a:off x="3000000" y="2780928"/>
            <a:ext cx="61920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6F653A-A2A1-4EBC-8F78-4DBDB1B38D24}"/>
              </a:ext>
            </a:extLst>
          </p:cNvPr>
          <p:cNvSpPr/>
          <p:nvPr/>
        </p:nvSpPr>
        <p:spPr bwMode="auto">
          <a:xfrm>
            <a:off x="3000001" y="3583407"/>
            <a:ext cx="5810625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0BFAB-7ABE-464F-B068-A72A8272C7CC}"/>
              </a:ext>
            </a:extLst>
          </p:cNvPr>
          <p:cNvSpPr txBox="1"/>
          <p:nvPr/>
        </p:nvSpPr>
        <p:spPr bwMode="auto">
          <a:xfrm>
            <a:off x="5701996" y="2951338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523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BB02B44-EF51-4AFE-9FB6-7EB642787444}"/>
              </a:ext>
            </a:extLst>
          </p:cNvPr>
          <p:cNvSpPr/>
          <p:nvPr/>
        </p:nvSpPr>
        <p:spPr bwMode="auto">
          <a:xfrm>
            <a:off x="8810626" y="3583407"/>
            <a:ext cx="381375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6FB02CC-7FB8-43E4-A979-557674A42C70}"/>
              </a:ext>
            </a:extLst>
          </p:cNvPr>
          <p:cNvSpPr txBox="1"/>
          <p:nvPr/>
        </p:nvSpPr>
        <p:spPr bwMode="auto">
          <a:xfrm>
            <a:off x="8607308" y="3753815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26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A7D4C1A-415D-4FEE-AD2E-7C4692DD05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0585" y="2768228"/>
            <a:ext cx="6419644" cy="162777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E1A2F2-A8FD-4D8F-9605-648A819CA6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380" y="1853839"/>
            <a:ext cx="4905021" cy="384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941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5" presetClass="path" presetSubtype="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22222E-6 L -0.28438 -2.22222E-6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19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3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 animBg="1"/>
      <p:bldP spid="6" grpId="0" animBg="1"/>
      <p:bldP spid="7" grpId="0"/>
      <p:bldP spid="8" grpId="0" animBg="1"/>
      <p:bldP spid="9" grpId="0"/>
      <p:bldP spid="9" grpId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524001" y="0"/>
            <a:ext cx="9144000" cy="630000"/>
          </a:xfrm>
        </p:spPr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3:7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43F9F6-9ECD-448F-AC1B-AEB488DBEB40}"/>
              </a:ext>
            </a:extLst>
          </p:cNvPr>
          <p:cNvSpPr txBox="1"/>
          <p:nvPr/>
        </p:nvSpPr>
        <p:spPr bwMode="auto">
          <a:xfrm>
            <a:off x="7891305" y="1446135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610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3A6074-1D49-4ED3-A183-80BA41860516}"/>
              </a:ext>
            </a:extLst>
          </p:cNvPr>
          <p:cNvSpPr txBox="1"/>
          <p:nvPr/>
        </p:nvSpPr>
        <p:spPr bwMode="auto">
          <a:xfrm>
            <a:off x="9141295" y="3259672"/>
            <a:ext cx="3225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FF76F2F-5E25-48CC-8DA6-1A81092A2E76}"/>
              </a:ext>
            </a:extLst>
          </p:cNvPr>
          <p:cNvSpPr txBox="1"/>
          <p:nvPr/>
        </p:nvSpPr>
        <p:spPr bwMode="auto">
          <a:xfrm>
            <a:off x="6822453" y="3250312"/>
            <a:ext cx="6848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590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239D36C-203E-466B-AA4E-3286332B3C6D}"/>
              </a:ext>
            </a:extLst>
          </p:cNvPr>
          <p:cNvGrpSpPr/>
          <p:nvPr/>
        </p:nvGrpSpPr>
        <p:grpSpPr>
          <a:xfrm>
            <a:off x="6534231" y="1041855"/>
            <a:ext cx="3398949" cy="3076092"/>
            <a:chOff x="2872525" y="1421587"/>
            <a:chExt cx="3398949" cy="307609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E6AA9F0-D1B9-48A7-8632-31BF015E626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2872525" y="1421587"/>
              <a:ext cx="3398949" cy="3076092"/>
              <a:chOff x="917216" y="1641314"/>
              <a:chExt cx="3654784" cy="3307625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49714DAE-DFD8-4972-AE1B-BD210C811CDA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066519" y="1641314"/>
                <a:ext cx="1356178" cy="1361511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C19D8ACD-91E0-4AE2-B7D7-514297407E15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917216" y="3587428"/>
                <a:ext cx="1356178" cy="1361511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95EDA562-5932-401A-AB1D-38DDE26529A4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3215822" y="3576700"/>
                <a:ext cx="1356178" cy="1361511"/>
              </a:xfrm>
              <a:prstGeom prst="ellips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marL="742950" indent="-285750" fontAlgn="base">
                  <a:spcBef>
                    <a:spcPct val="20000"/>
                  </a:spcBef>
                  <a:spcAft>
                    <a:spcPct val="0"/>
                  </a:spcAft>
                  <a:buClr>
                    <a:srgbClr val="00628C"/>
                  </a:buClr>
                  <a:buFont typeface="Arial" charset="0"/>
                  <a:buChar char="●"/>
                </a:pPr>
                <a:endParaRPr lang="en-GB" sz="2800">
                  <a:latin typeface="Arial" charset="0"/>
                </a:endParaRPr>
              </a:p>
            </p:txBody>
          </p:sp>
          <p:cxnSp>
            <p:nvCxnSpPr>
              <p:cNvPr id="17" name="Straight Connector 16">
                <a:extLst>
                  <a:ext uri="{FF2B5EF4-FFF2-40B4-BE49-F238E27FC236}">
                    <a16:creationId xmlns:a16="http://schemas.microsoft.com/office/drawing/2014/main" id="{86428B00-B04B-4C34-B418-E4BAEB6A0B64}"/>
                  </a:ext>
                </a:extLst>
              </p:cNvPr>
              <p:cNvCxnSpPr>
                <a:cxnSpLocks noChangeAspect="1"/>
                <a:stCxn id="14" idx="3"/>
              </p:cNvCxnSpPr>
              <p:nvPr/>
            </p:nvCxnSpPr>
            <p:spPr bwMode="auto">
              <a:xfrm rot="5400000">
                <a:off x="1598369" y="2939248"/>
                <a:ext cx="802569" cy="530947"/>
              </a:xfrm>
              <a:prstGeom prst="line">
                <a:avLst/>
              </a:prstGeom>
              <a:noFill/>
              <a:ln w="38100" cap="flat" cmpd="sng" algn="ctr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E392D8EE-450D-49FA-9EDC-3990902D99FC}"/>
                </a:ext>
              </a:extLst>
            </p:cNvPr>
            <p:cNvCxnSpPr>
              <a:cxnSpLocks noChangeAspect="1"/>
            </p:cNvCxnSpPr>
            <p:nvPr/>
          </p:nvCxnSpPr>
          <p:spPr bwMode="auto">
            <a:xfrm rot="16200000" flipH="1">
              <a:off x="4891613" y="2628665"/>
              <a:ext cx="746389" cy="493781"/>
            </a:xfrm>
            <a:prstGeom prst="line">
              <a:avLst/>
            </a:prstGeom>
            <a:noFill/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A7818847-D957-4535-B1A0-EE1DECCCEEAB}"/>
              </a:ext>
            </a:extLst>
          </p:cNvPr>
          <p:cNvSpPr txBox="1"/>
          <p:nvPr/>
        </p:nvSpPr>
        <p:spPr bwMode="auto">
          <a:xfrm>
            <a:off x="9043510" y="3257662"/>
            <a:ext cx="51809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0404A4-D4AD-46F0-9137-20A78E4FAD8D}"/>
              </a:ext>
            </a:extLst>
          </p:cNvPr>
          <p:cNvSpPr txBox="1"/>
          <p:nvPr/>
        </p:nvSpPr>
        <p:spPr bwMode="auto">
          <a:xfrm>
            <a:off x="5321077" y="1048971"/>
            <a:ext cx="89800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20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2D2C798-091B-4FA1-9F78-1408B7BB6B53}"/>
              </a:ext>
            </a:extLst>
          </p:cNvPr>
          <p:cNvSpPr txBox="1"/>
          <p:nvPr/>
        </p:nvSpPr>
        <p:spPr bwMode="auto">
          <a:xfrm>
            <a:off x="3789980" y="1048971"/>
            <a:ext cx="1704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610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590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49B0EA56-3741-42FC-AA4B-7E8881FBA3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4" y="5375676"/>
            <a:ext cx="6142570" cy="37409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60F673C0-88E1-4CA3-9961-BABA563296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50" y="5405294"/>
            <a:ext cx="27018" cy="124281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6E1D9F92-FA6B-479D-B3F8-C574EA732F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16" y="5405294"/>
            <a:ext cx="27018" cy="124281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F9866647-D93D-42D2-B3CD-0F6721D6A2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4423" y="5405294"/>
            <a:ext cx="27018" cy="124281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3412985B-EF77-4EC6-9EF2-C6FA0A83F116}"/>
              </a:ext>
            </a:extLst>
          </p:cNvPr>
          <p:cNvSpPr txBox="1"/>
          <p:nvPr/>
        </p:nvSpPr>
        <p:spPr bwMode="auto">
          <a:xfrm>
            <a:off x="8594366" y="548904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610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27098157-7C9A-4341-9359-B3A6EFFE4CBC}"/>
              </a:ext>
            </a:extLst>
          </p:cNvPr>
          <p:cNvSpPr txBox="1"/>
          <p:nvPr/>
        </p:nvSpPr>
        <p:spPr bwMode="auto">
          <a:xfrm>
            <a:off x="2984066" y="548904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590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2A8A50FA-00A1-48F3-BDA9-A46AD7A27025}"/>
              </a:ext>
            </a:extLst>
          </p:cNvPr>
          <p:cNvSpPr txBox="1"/>
          <p:nvPr/>
        </p:nvSpPr>
        <p:spPr bwMode="auto">
          <a:xfrm>
            <a:off x="5845050" y="548904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600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D14210D8-A3F5-4A27-BC07-72F53E3BE532}"/>
              </a:ext>
            </a:extLst>
          </p:cNvPr>
          <p:cNvSpPr txBox="1"/>
          <p:nvPr/>
        </p:nvSpPr>
        <p:spPr bwMode="auto">
          <a:xfrm>
            <a:off x="4353785" y="4443003"/>
            <a:ext cx="715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+ 10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2F66767-31BB-49DC-AAF6-70D5A0025ED2}"/>
              </a:ext>
            </a:extLst>
          </p:cNvPr>
          <p:cNvSpPr txBox="1"/>
          <p:nvPr/>
        </p:nvSpPr>
        <p:spPr bwMode="auto">
          <a:xfrm>
            <a:off x="7182474" y="4443003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+ 10</a:t>
            </a: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C684393C-7D4A-4C88-A662-E5BBA01D6CBB}"/>
              </a:ext>
            </a:extLst>
          </p:cNvPr>
          <p:cNvSpPr/>
          <p:nvPr/>
        </p:nvSpPr>
        <p:spPr bwMode="auto">
          <a:xfrm>
            <a:off x="4416031" y="4499584"/>
            <a:ext cx="3446436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A2DBFCDE-9D4D-432F-A92E-D06E4ABB4B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7550" y="4850258"/>
            <a:ext cx="2887981" cy="508763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8C57CC54-40B7-4C3F-A2D7-59110042CBA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7417" y="4850258"/>
            <a:ext cx="2775754" cy="5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907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8" grpId="0"/>
      <p:bldP spid="20" grpId="0"/>
      <p:bldP spid="28" grpId="0"/>
      <p:bldP spid="29" grpId="0"/>
      <p:bldP spid="30" grpId="0"/>
      <p:bldP spid="3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8BEBBBA-AD76-4C47-8E44-81D4F84835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5" name="Content Placeholder 10">
            <a:extLst>
              <a:ext uri="{FF2B5EF4-FFF2-40B4-BE49-F238E27FC236}">
                <a16:creationId xmlns:a16="http://schemas.microsoft.com/office/drawing/2014/main" id="{A4191577-7FB3-44A1-AC26-B90834750BC8}"/>
              </a:ext>
            </a:extLst>
          </p:cNvPr>
          <p:cNvSpPr txBox="1">
            <a:spLocks/>
          </p:cNvSpPr>
          <p:nvPr/>
        </p:nvSpPr>
        <p:spPr>
          <a:xfrm>
            <a:off x="594007" y="845820"/>
            <a:ext cx="11140163" cy="3208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rgbClr val="585858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b="0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The links below take you to the starting slide of each learning outcome.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037BAE3D-75EB-48DC-9322-F1A247F8AE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2484315"/>
              </p:ext>
            </p:extLst>
          </p:nvPr>
        </p:nvGraphicFramePr>
        <p:xfrm>
          <a:off x="594008" y="1535029"/>
          <a:ext cx="10712127" cy="3130107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929630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9782497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3" action="ppaction://hlinksldjump"/>
                        </a:rPr>
                        <a:t>Pupils understand and can explain that both addition and subtraction equations can be used to describe the same additive relationship (3-digit numbers)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22492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rtl="0"/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4" action="ppaction://hlinksldjump"/>
                        </a:rPr>
                        <a:t>Pupils use knowledge of the additive relationship to rearrange equations </a:t>
                      </a:r>
                      <a:endParaRPr lang="en-GB" sz="2000" b="1" kern="12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79598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20000"/>
                        </a:lnSpc>
                        <a:buClr>
                          <a:srgbClr val="585858"/>
                        </a:buClr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5" action="ppaction://hlinksldjump"/>
                        </a:rPr>
                        <a:t>Pupils use knowledge of the additive relationship to identify what is known and what is unknown in an equation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65554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20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2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85858"/>
                        </a:buClr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0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hlinkClick r:id="rId6" action="ppaction://hlinksldjump"/>
                        </a:rPr>
                        <a:t>Pupils use knowledge of the additive relationship to rearrange equations before solving</a:t>
                      </a:r>
                      <a:endParaRPr lang="en-GB" sz="20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2564503"/>
                  </a:ext>
                </a:extLst>
              </a:tr>
            </a:tbl>
          </a:graphicData>
        </a:graphic>
      </p:graphicFrame>
      <p:sp>
        <p:nvSpPr>
          <p:cNvPr id="7" name="Action Button: Return 6">
            <a:hlinkClick r:id="rId7" action="ppaction://hlinksldjump" highlightClick="1"/>
            <a:extLst>
              <a:ext uri="{FF2B5EF4-FFF2-40B4-BE49-F238E27FC236}">
                <a16:creationId xmlns:a16="http://schemas.microsoft.com/office/drawing/2014/main" id="{2570C625-E476-4A8C-BF3D-99D1E479925B}"/>
              </a:ext>
            </a:extLst>
          </p:cNvPr>
          <p:cNvSpPr/>
          <p:nvPr/>
        </p:nvSpPr>
        <p:spPr>
          <a:xfrm>
            <a:off x="594007" y="5968356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CEE4455-BFAA-47B1-A1C6-8DC3C9CE865C}"/>
              </a:ext>
            </a:extLst>
          </p:cNvPr>
          <p:cNvSpPr txBox="1"/>
          <p:nvPr/>
        </p:nvSpPr>
        <p:spPr>
          <a:xfrm>
            <a:off x="1382041" y="5866691"/>
            <a:ext cx="103521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Click the arrow button to return to this Contents slide.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B238C35-3C03-4D16-99F1-BBF34DEA372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bg1"/>
                </a:solidFill>
              </a:rPr>
              <a:t>Contents</a:t>
            </a:r>
          </a:p>
        </p:txBody>
      </p:sp>
    </p:spTree>
    <p:extLst>
      <p:ext uri="{BB962C8B-B14F-4D97-AF65-F5344CB8AC3E}">
        <p14:creationId xmlns:p14="http://schemas.microsoft.com/office/powerpoint/2010/main" val="2356582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6FD352C-6CCB-49E4-B69C-A379FAA849CA}"/>
              </a:ext>
            </a:extLst>
          </p:cNvPr>
          <p:cNvSpPr txBox="1"/>
          <p:nvPr/>
        </p:nvSpPr>
        <p:spPr bwMode="auto">
          <a:xfrm>
            <a:off x="6317655" y="1048971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120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2801AC9-B6EC-42A9-9F19-910CA6BA8A01}"/>
              </a:ext>
            </a:extLst>
          </p:cNvPr>
          <p:cNvSpPr txBox="1"/>
          <p:nvPr/>
        </p:nvSpPr>
        <p:spPr bwMode="auto">
          <a:xfrm>
            <a:off x="4791368" y="1048971"/>
            <a:ext cx="1704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610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490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BE7F77A-1119-467D-91C4-11458AF3DE3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4" y="5375676"/>
            <a:ext cx="6142570" cy="3740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503EA1B-C0FD-4C47-A539-E9D7C72ACA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9251" y="5405293"/>
            <a:ext cx="31304" cy="144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88D0AE5-8642-4A70-9BF3-1E05A92DD3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17" y="5405293"/>
            <a:ext cx="31304" cy="14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4F3B91A-9FB8-4B1A-9031-14EE2477A8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39505" y="5405293"/>
            <a:ext cx="31304" cy="144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69C2D79-81F6-4E4D-9552-2510325A884C}"/>
              </a:ext>
            </a:extLst>
          </p:cNvPr>
          <p:cNvSpPr txBox="1"/>
          <p:nvPr/>
        </p:nvSpPr>
        <p:spPr bwMode="auto">
          <a:xfrm>
            <a:off x="8594366" y="548904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610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DD55F92-A03A-4C93-8291-3D1129F37617}"/>
              </a:ext>
            </a:extLst>
          </p:cNvPr>
          <p:cNvSpPr txBox="1"/>
          <p:nvPr/>
        </p:nvSpPr>
        <p:spPr bwMode="auto">
          <a:xfrm>
            <a:off x="2984066" y="548904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490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DA1C6D5-F663-46D0-9690-3B8DE97FEC09}"/>
              </a:ext>
            </a:extLst>
          </p:cNvPr>
          <p:cNvSpPr txBox="1"/>
          <p:nvPr/>
        </p:nvSpPr>
        <p:spPr bwMode="auto">
          <a:xfrm>
            <a:off x="8150132" y="548904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FBC50A8-CD0B-4796-8D08-4E148FA77BFD}"/>
              </a:ext>
            </a:extLst>
          </p:cNvPr>
          <p:cNvSpPr txBox="1"/>
          <p:nvPr/>
        </p:nvSpPr>
        <p:spPr bwMode="auto">
          <a:xfrm>
            <a:off x="3176834" y="4443003"/>
            <a:ext cx="71550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+ 10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F1F4ED7-1B9A-46FC-934B-100604D6CAC7}"/>
              </a:ext>
            </a:extLst>
          </p:cNvPr>
          <p:cNvSpPr txBox="1"/>
          <p:nvPr/>
        </p:nvSpPr>
        <p:spPr bwMode="auto">
          <a:xfrm>
            <a:off x="8357224" y="4443003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+ 10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8691C0A6-5ED6-47B1-8AA6-FC4F1D27F5C2}"/>
              </a:ext>
            </a:extLst>
          </p:cNvPr>
          <p:cNvSpPr/>
          <p:nvPr/>
        </p:nvSpPr>
        <p:spPr bwMode="auto">
          <a:xfrm>
            <a:off x="3233738" y="4499584"/>
            <a:ext cx="5803480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21E7A9CF-3DA4-473D-ADFB-4D9C80ABDC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827" y="5405293"/>
            <a:ext cx="31304" cy="144000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C3A6BB41-5A80-40FD-9ACB-C1F939AE82C6}"/>
              </a:ext>
            </a:extLst>
          </p:cNvPr>
          <p:cNvSpPr txBox="1"/>
          <p:nvPr/>
        </p:nvSpPr>
        <p:spPr bwMode="auto">
          <a:xfrm>
            <a:off x="3440454" y="5482823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2D8E6E0-5DF7-4259-9E52-CB589A840AF9}"/>
              </a:ext>
            </a:extLst>
          </p:cNvPr>
          <p:cNvSpPr txBox="1"/>
          <p:nvPr/>
        </p:nvSpPr>
        <p:spPr bwMode="auto">
          <a:xfrm>
            <a:off x="5610619" y="4443003"/>
            <a:ext cx="97013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+ 100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951CC7F2-6A45-422C-BB9F-43B62609CE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138" y="4831936"/>
            <a:ext cx="4691099" cy="5087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BFEC76F-8F91-4128-82D5-49D4194D7D9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7118" y="4831936"/>
            <a:ext cx="508763" cy="50876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EE407B90-15D9-4CE2-9860-9CC8782807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7673" y="4831936"/>
            <a:ext cx="508763" cy="508763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109F4F06-0DC1-491E-9D1D-865FF138DC12}"/>
              </a:ext>
            </a:extLst>
          </p:cNvPr>
          <p:cNvSpPr txBox="1"/>
          <p:nvPr/>
        </p:nvSpPr>
        <p:spPr bwMode="auto">
          <a:xfrm>
            <a:off x="8180584" y="3042884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9E7DCC62-BA26-4E0B-986E-6B03AF77AEEE}"/>
              </a:ext>
            </a:extLst>
          </p:cNvPr>
          <p:cNvSpPr txBox="1"/>
          <p:nvPr/>
        </p:nvSpPr>
        <p:spPr bwMode="auto">
          <a:xfrm>
            <a:off x="5100426" y="3042885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490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D8DFBD5E-310E-4326-94BF-4D6F68786994}"/>
              </a:ext>
            </a:extLst>
          </p:cNvPr>
          <p:cNvSpPr/>
          <p:nvPr/>
        </p:nvSpPr>
        <p:spPr bwMode="auto">
          <a:xfrm>
            <a:off x="2990988" y="2069996"/>
            <a:ext cx="61920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6CF3AB9-B6D7-4CC3-85AC-45E59E508F01}"/>
              </a:ext>
            </a:extLst>
          </p:cNvPr>
          <p:cNvSpPr/>
          <p:nvPr/>
        </p:nvSpPr>
        <p:spPr bwMode="auto">
          <a:xfrm>
            <a:off x="2990988" y="2872475"/>
            <a:ext cx="49752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0CEB419-32A9-42C3-8413-1C950F631191}"/>
              </a:ext>
            </a:extLst>
          </p:cNvPr>
          <p:cNvSpPr txBox="1"/>
          <p:nvPr/>
        </p:nvSpPr>
        <p:spPr bwMode="auto">
          <a:xfrm>
            <a:off x="5692984" y="2240406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610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A86B8420-D3BA-4DFE-9268-59B82F2A29A2}"/>
              </a:ext>
            </a:extLst>
          </p:cNvPr>
          <p:cNvSpPr/>
          <p:nvPr/>
        </p:nvSpPr>
        <p:spPr bwMode="auto">
          <a:xfrm>
            <a:off x="7966188" y="2872475"/>
            <a:ext cx="12168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B6FA10C-6D22-41C1-984E-4910CDBFFECF}"/>
              </a:ext>
            </a:extLst>
          </p:cNvPr>
          <p:cNvSpPr txBox="1"/>
          <p:nvPr/>
        </p:nvSpPr>
        <p:spPr bwMode="auto">
          <a:xfrm>
            <a:off x="8196426" y="3042885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120</a:t>
            </a:r>
          </a:p>
        </p:txBody>
      </p:sp>
    </p:spTree>
    <p:extLst>
      <p:ext uri="{BB962C8B-B14F-4D97-AF65-F5344CB8AC3E}">
        <p14:creationId xmlns:p14="http://schemas.microsoft.com/office/powerpoint/2010/main" val="3148495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75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5" grpId="0"/>
      <p:bldP spid="16" grpId="0"/>
      <p:bldP spid="17" grpId="0"/>
      <p:bldP spid="18" grpId="0" animBg="1"/>
      <p:bldP spid="23" grpId="0"/>
      <p:bldP spid="24" grpId="0"/>
      <p:bldP spid="30" grpId="0"/>
      <p:bldP spid="36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2977896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7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9202328"/>
              </p:ext>
            </p:extLst>
          </p:nvPr>
        </p:nvGraphicFramePr>
        <p:xfrm>
          <a:off x="594008" y="1097546"/>
          <a:ext cx="11140162" cy="162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22247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7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224508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evaluate the efficiency of strategies for subtracting from a 3-digit number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407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4, Learning Outcome 7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465FCDC-A636-4CB5-8728-182EB23865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1.19 Securing Mental Strategies: calculation up to 999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41747253"/>
              </p:ext>
            </p:extLst>
          </p:nvPr>
        </p:nvGraphicFramePr>
        <p:xfrm>
          <a:off x="4514850" y="4258490"/>
          <a:ext cx="6886575" cy="95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3:9-3:11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26-28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971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3:9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5C38621-E2DF-4989-942C-D1417E271CB7}"/>
              </a:ext>
            </a:extLst>
          </p:cNvPr>
          <p:cNvSpPr txBox="1"/>
          <p:nvPr/>
        </p:nvSpPr>
        <p:spPr bwMode="auto">
          <a:xfrm>
            <a:off x="4872661" y="1048971"/>
            <a:ext cx="1537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132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14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0515735F-7C12-4B9F-B618-2518002FF5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42" y="2706381"/>
            <a:ext cx="14963" cy="142155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19BDCC5-FD9F-4F93-8FD2-08D69738BD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61" y="2706379"/>
            <a:ext cx="14963" cy="1720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BA1253E-8E12-430B-A79A-829A56885F41}"/>
              </a:ext>
            </a:extLst>
          </p:cNvPr>
          <p:cNvSpPr txBox="1"/>
          <p:nvPr/>
        </p:nvSpPr>
        <p:spPr bwMode="auto">
          <a:xfrm>
            <a:off x="7756156" y="2790127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569E2B3-A23C-41CE-AA57-0C46C080CA39}"/>
              </a:ext>
            </a:extLst>
          </p:cNvPr>
          <p:cNvSpPr txBox="1"/>
          <p:nvPr/>
        </p:nvSpPr>
        <p:spPr bwMode="auto">
          <a:xfrm>
            <a:off x="3931808" y="2790127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118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B992FDE-A3A9-436E-A952-D3A154A19315}"/>
              </a:ext>
            </a:extLst>
          </p:cNvPr>
          <p:cNvSpPr txBox="1"/>
          <p:nvPr/>
        </p:nvSpPr>
        <p:spPr bwMode="auto">
          <a:xfrm>
            <a:off x="5027509" y="2790127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122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854C73F-4CC6-4738-B99E-3CF4F1B33817}"/>
              </a:ext>
            </a:extLst>
          </p:cNvPr>
          <p:cNvSpPr txBox="1"/>
          <p:nvPr/>
        </p:nvSpPr>
        <p:spPr bwMode="auto">
          <a:xfrm>
            <a:off x="4471273" y="1775843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4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E94205D-8883-43EA-A5AC-257FBB7616EC}"/>
              </a:ext>
            </a:extLst>
          </p:cNvPr>
          <p:cNvSpPr txBox="1"/>
          <p:nvPr/>
        </p:nvSpPr>
        <p:spPr bwMode="auto">
          <a:xfrm>
            <a:off x="6340937" y="1775843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10</a:t>
            </a:r>
          </a:p>
        </p:txBody>
      </p:sp>
      <p:sp>
        <p:nvSpPr>
          <p:cNvPr id="28" name="Rectangle: Rounded Corners 27">
            <a:extLst>
              <a:ext uri="{FF2B5EF4-FFF2-40B4-BE49-F238E27FC236}">
                <a16:creationId xmlns:a16="http://schemas.microsoft.com/office/drawing/2014/main" id="{41D4ADD1-9E40-43F8-B792-038FDAF3FA2D}"/>
              </a:ext>
            </a:extLst>
          </p:cNvPr>
          <p:cNvSpPr/>
          <p:nvPr/>
        </p:nvSpPr>
        <p:spPr bwMode="auto">
          <a:xfrm>
            <a:off x="3989054" y="2842634"/>
            <a:ext cx="504662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BAC05A4-9601-4C94-8EFC-A7582BC7043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48" y="2706379"/>
            <a:ext cx="14963" cy="17208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AC46762B-9784-4557-ABB5-4EFA17AE95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4" y="2675300"/>
            <a:ext cx="6142570" cy="37409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164CE9A4-3E8B-45ED-ABB4-5ACF897C5A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05" y="2149929"/>
            <a:ext cx="2753309" cy="508763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5BA92283-431B-4FC7-9D64-F45B94EBAF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30" y="2148114"/>
            <a:ext cx="1122273" cy="5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447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  <p:bldP spid="25" grpId="0"/>
      <p:bldP spid="26" grpId="0"/>
      <p:bldP spid="27" grpId="0"/>
      <p:bldP spid="28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3:9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F0F17C-BF82-4490-93FA-EF821F1C12E3}"/>
              </a:ext>
            </a:extLst>
          </p:cNvPr>
          <p:cNvSpPr txBox="1"/>
          <p:nvPr/>
        </p:nvSpPr>
        <p:spPr bwMode="auto">
          <a:xfrm>
            <a:off x="6237016" y="1048971"/>
            <a:ext cx="106471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118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43A5D06-FBE0-4549-9E02-71714FF286F5}"/>
              </a:ext>
            </a:extLst>
          </p:cNvPr>
          <p:cNvSpPr txBox="1"/>
          <p:nvPr/>
        </p:nvSpPr>
        <p:spPr bwMode="auto">
          <a:xfrm>
            <a:off x="4872661" y="1048971"/>
            <a:ext cx="153760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132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14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BD2F22C-3B7B-4A17-A5E6-31AEFBC3DB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042" y="2706381"/>
            <a:ext cx="14963" cy="142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F9C3C3C-4B59-43F9-86FC-3DBEE6C7E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6161" y="2706379"/>
            <a:ext cx="14963" cy="172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FD09F34-4FE0-4CC2-BB9F-64F7AA76ADE9}"/>
              </a:ext>
            </a:extLst>
          </p:cNvPr>
          <p:cNvSpPr txBox="1"/>
          <p:nvPr/>
        </p:nvSpPr>
        <p:spPr bwMode="auto">
          <a:xfrm>
            <a:off x="7756156" y="2790127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2005A36-6190-46CA-8377-0B04A9173048}"/>
              </a:ext>
            </a:extLst>
          </p:cNvPr>
          <p:cNvSpPr txBox="1"/>
          <p:nvPr/>
        </p:nvSpPr>
        <p:spPr bwMode="auto">
          <a:xfrm>
            <a:off x="3931808" y="2790127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118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58A629-7336-47BD-85D6-EF6A7D33DEBC}"/>
              </a:ext>
            </a:extLst>
          </p:cNvPr>
          <p:cNvSpPr txBox="1"/>
          <p:nvPr/>
        </p:nvSpPr>
        <p:spPr bwMode="auto">
          <a:xfrm>
            <a:off x="5027509" y="2790127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32A4DA1-9EF1-4C38-A89F-93BD127E6EA6}"/>
              </a:ext>
            </a:extLst>
          </p:cNvPr>
          <p:cNvSpPr txBox="1"/>
          <p:nvPr/>
        </p:nvSpPr>
        <p:spPr bwMode="auto">
          <a:xfrm>
            <a:off x="4471273" y="1775843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4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BDB1932-28C0-405B-9FC5-8A6C5DB89D00}"/>
              </a:ext>
            </a:extLst>
          </p:cNvPr>
          <p:cNvSpPr txBox="1"/>
          <p:nvPr/>
        </p:nvSpPr>
        <p:spPr bwMode="auto">
          <a:xfrm>
            <a:off x="6340937" y="1775843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10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42C0235-DB7F-4337-B1D8-D46C20ECBC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148" y="2706379"/>
            <a:ext cx="14963" cy="1720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8D02B65-213E-4F20-808B-E8FA387B700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4" y="2675300"/>
            <a:ext cx="6142570" cy="3740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936F777-6329-4FC5-8526-DFA9B398754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7105" y="2149929"/>
            <a:ext cx="2753309" cy="508763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094F4C2-A27F-4EAE-BE5B-324DB9DAA8D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4030" y="2148114"/>
            <a:ext cx="1122273" cy="508763"/>
          </a:xfrm>
          <a:prstGeom prst="rect">
            <a:avLst/>
          </a:prstGeom>
        </p:spPr>
      </p:pic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B403CE42-C560-4C09-BD38-9D9123DA3A6A}"/>
              </a:ext>
            </a:extLst>
          </p:cNvPr>
          <p:cNvSpPr/>
          <p:nvPr/>
        </p:nvSpPr>
        <p:spPr bwMode="auto">
          <a:xfrm>
            <a:off x="3989054" y="2842634"/>
            <a:ext cx="504662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5382775F-5CF2-4815-AF5A-CEB0ACF635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1964" y="4954564"/>
            <a:ext cx="14963" cy="1421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554ECB1-EFC9-424D-A6BE-3D891EE36B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2262" y="4954562"/>
            <a:ext cx="14963" cy="1720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46A0BF3-0996-498D-A132-7FB0B55F3394}"/>
              </a:ext>
            </a:extLst>
          </p:cNvPr>
          <p:cNvSpPr txBox="1"/>
          <p:nvPr/>
        </p:nvSpPr>
        <p:spPr bwMode="auto">
          <a:xfrm>
            <a:off x="8547078" y="503831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722293E-6CD3-4855-AF04-7F7D8C4299C0}"/>
              </a:ext>
            </a:extLst>
          </p:cNvPr>
          <p:cNvSpPr txBox="1"/>
          <p:nvPr/>
        </p:nvSpPr>
        <p:spPr bwMode="auto">
          <a:xfrm>
            <a:off x="3116838" y="5038310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14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4D560DA-03BB-41C8-A6E1-9C784D50D44F}"/>
              </a:ext>
            </a:extLst>
          </p:cNvPr>
          <p:cNvSpPr txBox="1"/>
          <p:nvPr/>
        </p:nvSpPr>
        <p:spPr bwMode="auto">
          <a:xfrm>
            <a:off x="7059053" y="503831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0DDAADA-6A8A-47DE-A6C9-BAB2171907D6}"/>
              </a:ext>
            </a:extLst>
          </p:cNvPr>
          <p:cNvSpPr txBox="1"/>
          <p:nvPr/>
        </p:nvSpPr>
        <p:spPr bwMode="auto">
          <a:xfrm>
            <a:off x="3229357" y="4024026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+ 6</a:t>
            </a:r>
            <a:endParaRPr lang="en-GB" sz="2000" dirty="0">
              <a:solidFill>
                <a:srgbClr val="00628C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6948EDA-18FE-4ABD-8AD5-FD25F7E125B4}"/>
              </a:ext>
            </a:extLst>
          </p:cNvPr>
          <p:cNvSpPr txBox="1"/>
          <p:nvPr/>
        </p:nvSpPr>
        <p:spPr bwMode="auto">
          <a:xfrm>
            <a:off x="5160736" y="4024026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+ 80</a:t>
            </a:r>
            <a:endParaRPr lang="en-GB" sz="2000" dirty="0">
              <a:solidFill>
                <a:srgbClr val="00628C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DF728A47-21FC-4FC4-913F-4F0956DD9E84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0691" y="4954563"/>
            <a:ext cx="37409" cy="144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2C3EF458-0CB5-4E42-B3C6-425165602B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4923483"/>
            <a:ext cx="6142570" cy="37409"/>
          </a:xfrm>
          <a:prstGeom prst="rect">
            <a:avLst/>
          </a:prstGeom>
        </p:spPr>
      </p:pic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5A90F830-F5CF-4A8F-87F0-DD88C0266AFF}"/>
              </a:ext>
            </a:extLst>
          </p:cNvPr>
          <p:cNvSpPr/>
          <p:nvPr/>
        </p:nvSpPr>
        <p:spPr bwMode="auto">
          <a:xfrm>
            <a:off x="3250834" y="4073753"/>
            <a:ext cx="5213210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BA2F849A-8B43-47B7-84CB-7BD1D6B154AA}"/>
              </a:ext>
            </a:extLst>
          </p:cNvPr>
          <p:cNvSpPr txBox="1"/>
          <p:nvPr/>
        </p:nvSpPr>
        <p:spPr bwMode="auto">
          <a:xfrm>
            <a:off x="3397149" y="5038310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39A72939-DFB7-4C50-9425-4D79DD483662}"/>
              </a:ext>
            </a:extLst>
          </p:cNvPr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9858" y="4954563"/>
            <a:ext cx="37409" cy="144000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ADC186BF-A341-42D3-9638-A3080004E6F8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643" y="4407824"/>
            <a:ext cx="336681" cy="508763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62573DD0-C1F1-4537-BF98-F19DBC473D0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0585" y="4407824"/>
            <a:ext cx="3725944" cy="508763"/>
          </a:xfrm>
          <a:prstGeom prst="rect">
            <a:avLst/>
          </a:prstGeom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D9034FCA-628E-4160-8D4D-A10DBF9771E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726" y="4407824"/>
            <a:ext cx="1526290" cy="508763"/>
          </a:xfrm>
          <a:prstGeom prst="rect">
            <a:avLst/>
          </a:prstGeom>
        </p:spPr>
      </p:pic>
      <p:sp>
        <p:nvSpPr>
          <p:cNvPr id="41" name="TextBox 40">
            <a:extLst>
              <a:ext uri="{FF2B5EF4-FFF2-40B4-BE49-F238E27FC236}">
                <a16:creationId xmlns:a16="http://schemas.microsoft.com/office/drawing/2014/main" id="{60FC64FA-049D-449C-A585-55D79E67E495}"/>
              </a:ext>
            </a:extLst>
          </p:cNvPr>
          <p:cNvSpPr txBox="1"/>
          <p:nvPr/>
        </p:nvSpPr>
        <p:spPr bwMode="auto">
          <a:xfrm>
            <a:off x="7784050" y="4024026"/>
            <a:ext cx="70564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+ 32</a:t>
            </a:r>
            <a:endParaRPr lang="en-GB" sz="2000" dirty="0">
              <a:solidFill>
                <a:srgbClr val="00628C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2698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3" grpId="0"/>
      <p:bldP spid="24" grpId="0"/>
      <p:bldP spid="25" grpId="0"/>
      <p:bldP spid="26" grpId="0"/>
      <p:bldP spid="27" grpId="0"/>
      <p:bldP spid="32" grpId="0" animBg="1"/>
      <p:bldP spid="33" grpId="0"/>
      <p:bldP spid="41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3:9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B2A7449-1A98-43DD-BA51-74DE812B96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89" y="2706381"/>
            <a:ext cx="14963" cy="1421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341F02B-B512-469C-9502-182D53BC92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45" y="2706379"/>
            <a:ext cx="14963" cy="17208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A935487-3CC4-421A-852D-0AC729B6D379}"/>
              </a:ext>
            </a:extLst>
          </p:cNvPr>
          <p:cNvSpPr txBox="1"/>
          <p:nvPr/>
        </p:nvSpPr>
        <p:spPr bwMode="auto">
          <a:xfrm>
            <a:off x="8551503" y="2790127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25F85F-C7CC-4611-8773-0825C6F41902}"/>
              </a:ext>
            </a:extLst>
          </p:cNvPr>
          <p:cNvSpPr txBox="1"/>
          <p:nvPr/>
        </p:nvSpPr>
        <p:spPr bwMode="auto">
          <a:xfrm>
            <a:off x="3181450" y="2790127"/>
            <a:ext cx="32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4450F6-F751-493B-9EE5-96E23B4AE395}"/>
              </a:ext>
            </a:extLst>
          </p:cNvPr>
          <p:cNvSpPr txBox="1"/>
          <p:nvPr/>
        </p:nvSpPr>
        <p:spPr bwMode="auto">
          <a:xfrm>
            <a:off x="4215363" y="2790127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FC4C941-4D7E-41BD-B0F6-7B4929BD6844}"/>
              </a:ext>
            </a:extLst>
          </p:cNvPr>
          <p:cNvSpPr txBox="1"/>
          <p:nvPr/>
        </p:nvSpPr>
        <p:spPr bwMode="auto">
          <a:xfrm>
            <a:off x="3158205" y="1775843"/>
            <a:ext cx="5229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D4F1E8-27F2-40ED-A523-1D05628D59FC}"/>
              </a:ext>
            </a:extLst>
          </p:cNvPr>
          <p:cNvSpPr txBox="1"/>
          <p:nvPr/>
        </p:nvSpPr>
        <p:spPr bwMode="auto">
          <a:xfrm>
            <a:off x="6238807" y="1775843"/>
            <a:ext cx="843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100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A4D8953E-1150-4638-894E-E7A5AA04E037}"/>
              </a:ext>
            </a:extLst>
          </p:cNvPr>
          <p:cNvSpPr/>
          <p:nvPr/>
        </p:nvSpPr>
        <p:spPr bwMode="auto">
          <a:xfrm>
            <a:off x="3210338" y="2842634"/>
            <a:ext cx="237713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344F01E-7124-461E-8F09-3B8B43EE131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73" y="2706379"/>
            <a:ext cx="14963" cy="17208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E1BA2A5-96AA-407D-8415-40032525C5E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4" y="2675300"/>
            <a:ext cx="6142570" cy="3740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0CE4C3EF-DF38-44D0-8001-C60B01FE6CCF}"/>
              </a:ext>
            </a:extLst>
          </p:cNvPr>
          <p:cNvSpPr txBox="1"/>
          <p:nvPr/>
        </p:nvSpPr>
        <p:spPr bwMode="auto">
          <a:xfrm>
            <a:off x="4791368" y="1048971"/>
            <a:ext cx="1704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132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125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56D22D5-9762-42C0-BA5E-0886019B9D91}"/>
              </a:ext>
            </a:extLst>
          </p:cNvPr>
          <p:cNvSpPr txBox="1"/>
          <p:nvPr/>
        </p:nvSpPr>
        <p:spPr bwMode="auto">
          <a:xfrm>
            <a:off x="3343043" y="2790127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FBD9BED3-7F8F-4684-8DF0-F042CDF0D4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53" y="2706379"/>
            <a:ext cx="14963" cy="172082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727E5B2-2F7B-4CFC-84C7-4660CFA2E9AD}"/>
              </a:ext>
            </a:extLst>
          </p:cNvPr>
          <p:cNvSpPr txBox="1"/>
          <p:nvPr/>
        </p:nvSpPr>
        <p:spPr bwMode="auto">
          <a:xfrm>
            <a:off x="3686721" y="1775843"/>
            <a:ext cx="635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4AA1B8E6-981A-4FC1-A2F3-B51913F11D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445" y="2119831"/>
            <a:ext cx="284308" cy="508763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B615BFF4-4DDA-45E9-8BA4-E3159A6301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90" y="2134361"/>
            <a:ext cx="875372" cy="508763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9D1FD4C-4EAD-4ED1-8F84-04BA5DC452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22" y="2134361"/>
            <a:ext cx="4414271" cy="5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7566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 animBg="1"/>
      <p:bldP spid="20" grpId="0"/>
      <p:bldP spid="22" grpId="0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3:9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25C112C-8A07-432D-A849-089C2AAEC1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389" y="2706381"/>
            <a:ext cx="14963" cy="1421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740239-7FA7-4346-A784-F7C39A8AC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945" y="2706379"/>
            <a:ext cx="14963" cy="17208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3C258A8-2160-43AD-82A2-CEAD3ED26C0E}"/>
              </a:ext>
            </a:extLst>
          </p:cNvPr>
          <p:cNvSpPr txBox="1"/>
          <p:nvPr/>
        </p:nvSpPr>
        <p:spPr bwMode="auto">
          <a:xfrm>
            <a:off x="8551503" y="2790127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D45A8-905C-497C-A8A3-2DBDAC803988}"/>
              </a:ext>
            </a:extLst>
          </p:cNvPr>
          <p:cNvSpPr txBox="1"/>
          <p:nvPr/>
        </p:nvSpPr>
        <p:spPr bwMode="auto">
          <a:xfrm>
            <a:off x="3181450" y="2790127"/>
            <a:ext cx="322525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C0FCFAE-728C-445A-9AA3-C8689F0D64CE}"/>
              </a:ext>
            </a:extLst>
          </p:cNvPr>
          <p:cNvSpPr txBox="1"/>
          <p:nvPr/>
        </p:nvSpPr>
        <p:spPr bwMode="auto">
          <a:xfrm>
            <a:off x="4215363" y="2790127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32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E573A07-B635-458E-86E6-8E34DA9624E2}"/>
              </a:ext>
            </a:extLst>
          </p:cNvPr>
          <p:cNvSpPr txBox="1"/>
          <p:nvPr/>
        </p:nvSpPr>
        <p:spPr bwMode="auto">
          <a:xfrm>
            <a:off x="3171029" y="1775843"/>
            <a:ext cx="49725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AF95AAD-906E-4B40-B826-5C5D81E5DF86}"/>
              </a:ext>
            </a:extLst>
          </p:cNvPr>
          <p:cNvSpPr txBox="1"/>
          <p:nvPr/>
        </p:nvSpPr>
        <p:spPr bwMode="auto">
          <a:xfrm>
            <a:off x="6238807" y="1775843"/>
            <a:ext cx="84350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100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05BC6139-85AE-4AE6-A87F-BBDD388D7820}"/>
              </a:ext>
            </a:extLst>
          </p:cNvPr>
          <p:cNvSpPr/>
          <p:nvPr/>
        </p:nvSpPr>
        <p:spPr bwMode="auto">
          <a:xfrm>
            <a:off x="3210338" y="2842634"/>
            <a:ext cx="237713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CF9FCFD-23AA-4312-812D-27A7828633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073" y="2706379"/>
            <a:ext cx="14963" cy="17208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630900F-CF4B-44D3-890E-20BDF354B5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0974" y="2675300"/>
            <a:ext cx="6142570" cy="3740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9856D2F-FF70-46C4-9EF9-6BE2A97669E8}"/>
              </a:ext>
            </a:extLst>
          </p:cNvPr>
          <p:cNvSpPr txBox="1"/>
          <p:nvPr/>
        </p:nvSpPr>
        <p:spPr bwMode="auto">
          <a:xfrm>
            <a:off x="6364943" y="1048971"/>
            <a:ext cx="73129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7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ECEFB98-0C00-40D5-92D3-82398A6A0D2F}"/>
              </a:ext>
            </a:extLst>
          </p:cNvPr>
          <p:cNvSpPr txBox="1"/>
          <p:nvPr/>
        </p:nvSpPr>
        <p:spPr bwMode="auto">
          <a:xfrm>
            <a:off x="4791368" y="1048971"/>
            <a:ext cx="170431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132  </a:t>
            </a:r>
            <a:r>
              <a:rPr lang="en-GB" sz="2400" dirty="0">
                <a:latin typeface="Arial" panose="020B0604020202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125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AC08EEA-8FA0-48BF-B0B3-12294CF70017}"/>
              </a:ext>
            </a:extLst>
          </p:cNvPr>
          <p:cNvSpPr txBox="1"/>
          <p:nvPr/>
        </p:nvSpPr>
        <p:spPr bwMode="auto">
          <a:xfrm>
            <a:off x="3343043" y="2790127"/>
            <a:ext cx="46038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99D2E4A-E5D3-4C21-9B6C-04489F16EA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5753" y="2706379"/>
            <a:ext cx="14963" cy="172082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8B7367FF-B924-4859-8D6F-56B461B8ACD1}"/>
              </a:ext>
            </a:extLst>
          </p:cNvPr>
          <p:cNvSpPr txBox="1"/>
          <p:nvPr/>
        </p:nvSpPr>
        <p:spPr bwMode="auto">
          <a:xfrm>
            <a:off x="3686721" y="1775843"/>
            <a:ext cx="63511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−</a:t>
            </a: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20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D58C383-950E-4D97-A44C-4E74ECE83CA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739" y="2134361"/>
            <a:ext cx="284308" cy="5087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317EA48-6573-4B16-BB5D-ED3EB49657B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6590" y="2134361"/>
            <a:ext cx="875372" cy="508763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623668D2-14CB-4BC9-A441-8C390E0AC8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3422" y="2134361"/>
            <a:ext cx="4414271" cy="508763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5BB381C-2514-46A6-91F6-D0DFC68175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6261" y="4954564"/>
            <a:ext cx="14963" cy="14215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860F5FA-B9C1-45D3-96AD-4676568F96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494" y="4954562"/>
            <a:ext cx="14963" cy="172082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B65E5B5B-13B1-4D1B-90F7-8A8EF911F019}"/>
              </a:ext>
            </a:extLst>
          </p:cNvPr>
          <p:cNvSpPr txBox="1"/>
          <p:nvPr/>
        </p:nvSpPr>
        <p:spPr bwMode="auto">
          <a:xfrm>
            <a:off x="8611375" y="503831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4DED745-EF3F-42C3-AF96-BCC63D16CF71}"/>
              </a:ext>
            </a:extLst>
          </p:cNvPr>
          <p:cNvSpPr txBox="1"/>
          <p:nvPr/>
        </p:nvSpPr>
        <p:spPr bwMode="auto">
          <a:xfrm>
            <a:off x="2993141" y="503831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125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EEEB8E3-F6AB-4F4F-879D-238C0E86552C}"/>
              </a:ext>
            </a:extLst>
          </p:cNvPr>
          <p:cNvSpPr txBox="1"/>
          <p:nvPr/>
        </p:nvSpPr>
        <p:spPr bwMode="auto">
          <a:xfrm>
            <a:off x="7006665" y="5038310"/>
            <a:ext cx="598241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6E05D0FC-1B03-467B-A49B-E71951478624}"/>
              </a:ext>
            </a:extLst>
          </p:cNvPr>
          <p:cNvSpPr txBox="1"/>
          <p:nvPr/>
        </p:nvSpPr>
        <p:spPr bwMode="auto">
          <a:xfrm>
            <a:off x="5011149" y="4024026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+ 5</a:t>
            </a:r>
            <a:endParaRPr lang="en-GB" sz="2000" dirty="0">
              <a:solidFill>
                <a:srgbClr val="00628C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8D99DD0-3E12-4748-B25E-414AF1FB61EF}"/>
              </a:ext>
            </a:extLst>
          </p:cNvPr>
          <p:cNvSpPr txBox="1"/>
          <p:nvPr/>
        </p:nvSpPr>
        <p:spPr bwMode="auto">
          <a:xfrm>
            <a:off x="7853106" y="4024026"/>
            <a:ext cx="56778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000" dirty="0">
                <a:solidFill>
                  <a:srgbClr val="00628C"/>
                </a:solidFill>
                <a:latin typeface="Myriad Pro" panose="020B0503030403020204" pitchFamily="34" charset="0"/>
                <a:ea typeface="Myriad Pro Semibold" charset="0"/>
                <a:cs typeface="Arial" panose="020B0604020202020204" pitchFamily="34" charset="0"/>
              </a:rPr>
              <a:t>+ 2</a:t>
            </a:r>
            <a:endParaRPr lang="en-GB" sz="2000" dirty="0">
              <a:solidFill>
                <a:srgbClr val="00628C"/>
              </a:solidFill>
              <a:latin typeface="Myriad Pro" panose="020B0503030403020204" pitchFamily="34" charset="0"/>
              <a:ea typeface="Myriad Pro Semibold" charset="0"/>
              <a:cs typeface="Myriad Pro Semibold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A29B3ED-5177-4A29-A3DB-B9D895C033F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8303" y="4954563"/>
            <a:ext cx="37409" cy="144000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10DB3E2C-F498-4836-99AC-8A33BEF27E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456" y="4923483"/>
            <a:ext cx="6142570" cy="37409"/>
          </a:xfrm>
          <a:prstGeom prst="rect">
            <a:avLst/>
          </a:prstGeom>
        </p:spPr>
      </p:pic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860535BD-C38D-4EF8-BB46-B9D45623B375}"/>
              </a:ext>
            </a:extLst>
          </p:cNvPr>
          <p:cNvSpPr/>
          <p:nvPr/>
        </p:nvSpPr>
        <p:spPr bwMode="auto">
          <a:xfrm>
            <a:off x="5033591" y="4073753"/>
            <a:ext cx="3364858" cy="300897"/>
          </a:xfrm>
          <a:prstGeom prst="roundRect">
            <a:avLst>
              <a:gd name="adj" fmla="val 22542"/>
            </a:avLst>
          </a:prstGeom>
          <a:noFill/>
          <a:ln w="19050" cap="flat" cmpd="sng" algn="ctr">
            <a:solidFill>
              <a:srgbClr val="FF3838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E116E2C-5258-4FB3-9841-019A3163360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433" y="4388774"/>
            <a:ext cx="4025216" cy="508763"/>
          </a:xfrm>
          <a:prstGeom prst="rect">
            <a:avLst/>
          </a:prstGeom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1C62FB32-3100-4F12-A77F-FCDEE11F1DFC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739" y="4388774"/>
            <a:ext cx="1638518" cy="508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725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3" grpId="0"/>
      <p:bldP spid="24" grpId="0"/>
      <p:bldP spid="25" grpId="0"/>
      <p:bldP spid="26" grpId="0"/>
      <p:bldP spid="27" grpId="0"/>
      <p:bldP spid="30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3:10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845EA12-1D85-4A7D-B51E-A24F5F986D5F}"/>
              </a:ext>
            </a:extLst>
          </p:cNvPr>
          <p:cNvSpPr txBox="1"/>
          <p:nvPr/>
        </p:nvSpPr>
        <p:spPr bwMode="auto">
          <a:xfrm>
            <a:off x="7800796" y="3753817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48BF8F-855A-4FF8-ABD1-C5FB823C50A4}"/>
              </a:ext>
            </a:extLst>
          </p:cNvPr>
          <p:cNvSpPr txBox="1"/>
          <p:nvPr/>
        </p:nvSpPr>
        <p:spPr bwMode="auto">
          <a:xfrm>
            <a:off x="4720638" y="3753817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59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041AFDC-3A6E-4D4C-8270-EE28F1CB0818}"/>
              </a:ext>
            </a:extLst>
          </p:cNvPr>
          <p:cNvSpPr/>
          <p:nvPr/>
        </p:nvSpPr>
        <p:spPr bwMode="auto">
          <a:xfrm>
            <a:off x="3000000" y="2780928"/>
            <a:ext cx="61920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9B70C08-A0BC-4596-B868-A01826DBE527}"/>
              </a:ext>
            </a:extLst>
          </p:cNvPr>
          <p:cNvSpPr/>
          <p:nvPr/>
        </p:nvSpPr>
        <p:spPr bwMode="auto">
          <a:xfrm>
            <a:off x="3000000" y="3583407"/>
            <a:ext cx="41976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19D3E24-B87E-4F3A-9817-49440CD73EAA}"/>
              </a:ext>
            </a:extLst>
          </p:cNvPr>
          <p:cNvSpPr txBox="1"/>
          <p:nvPr/>
        </p:nvSpPr>
        <p:spPr bwMode="auto">
          <a:xfrm>
            <a:off x="5701996" y="2951338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87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DC8A881-9A6E-4919-A4B4-744E4B89C385}"/>
              </a:ext>
            </a:extLst>
          </p:cNvPr>
          <p:cNvSpPr/>
          <p:nvPr/>
        </p:nvSpPr>
        <p:spPr bwMode="auto">
          <a:xfrm>
            <a:off x="7197600" y="3583407"/>
            <a:ext cx="19944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8E11B2-CEB8-4264-8CD1-5AEBAA200C03}"/>
              </a:ext>
            </a:extLst>
          </p:cNvPr>
          <p:cNvSpPr txBox="1"/>
          <p:nvPr/>
        </p:nvSpPr>
        <p:spPr bwMode="auto">
          <a:xfrm>
            <a:off x="7800796" y="3753817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1F1E803-98E9-46E0-AA95-D143B6678F8C}"/>
              </a:ext>
            </a:extLst>
          </p:cNvPr>
          <p:cNvSpPr txBox="1"/>
          <p:nvPr/>
        </p:nvSpPr>
        <p:spPr bwMode="auto">
          <a:xfrm>
            <a:off x="4398796" y="3753817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9F1A842-1FB5-489F-B774-8E264049609F}"/>
              </a:ext>
            </a:extLst>
          </p:cNvPr>
          <p:cNvSpPr txBox="1"/>
          <p:nvPr/>
        </p:nvSpPr>
        <p:spPr bwMode="auto">
          <a:xfrm>
            <a:off x="7510638" y="3753817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24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483B9BF-79AA-4971-A49A-E015158B7740}"/>
              </a:ext>
            </a:extLst>
          </p:cNvPr>
          <p:cNvSpPr/>
          <p:nvPr/>
        </p:nvSpPr>
        <p:spPr bwMode="auto">
          <a:xfrm>
            <a:off x="3000000" y="2780928"/>
            <a:ext cx="61920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155BE4B-224F-495C-A01F-876BA90E6471}"/>
              </a:ext>
            </a:extLst>
          </p:cNvPr>
          <p:cNvSpPr/>
          <p:nvPr/>
        </p:nvSpPr>
        <p:spPr bwMode="auto">
          <a:xfrm>
            <a:off x="3000000" y="3583407"/>
            <a:ext cx="35856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8859A01-91F4-46AA-94BB-3E7A6F06A03F}"/>
              </a:ext>
            </a:extLst>
          </p:cNvPr>
          <p:cNvSpPr txBox="1"/>
          <p:nvPr/>
        </p:nvSpPr>
        <p:spPr bwMode="auto">
          <a:xfrm>
            <a:off x="5701996" y="2951338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57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A6B540A-06B3-4D3C-B44F-D6281ADB7318}"/>
              </a:ext>
            </a:extLst>
          </p:cNvPr>
          <p:cNvSpPr/>
          <p:nvPr/>
        </p:nvSpPr>
        <p:spPr bwMode="auto">
          <a:xfrm>
            <a:off x="6585600" y="3583407"/>
            <a:ext cx="26064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074DB21-1CB7-49AD-A16E-28D0DC5F7583}"/>
              </a:ext>
            </a:extLst>
          </p:cNvPr>
          <p:cNvSpPr txBox="1"/>
          <p:nvPr/>
        </p:nvSpPr>
        <p:spPr bwMode="auto">
          <a:xfrm>
            <a:off x="4398796" y="3753817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33</a:t>
            </a:r>
          </a:p>
        </p:txBody>
      </p:sp>
    </p:spTree>
    <p:extLst>
      <p:ext uri="{BB962C8B-B14F-4D97-AF65-F5344CB8AC3E}">
        <p14:creationId xmlns:p14="http://schemas.microsoft.com/office/powerpoint/2010/main" val="1976399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1" grpId="0" animBg="1"/>
      <p:bldP spid="22" grpId="0" animBg="1"/>
      <p:bldP spid="23" grpId="0"/>
      <p:bldP spid="24" grpId="0" animBg="1"/>
      <p:bldP spid="25" grpId="0"/>
      <p:bldP spid="25" grpId="1"/>
      <p:bldP spid="26" grpId="0"/>
      <p:bldP spid="26" grpId="1"/>
      <p:bldP spid="27" grpId="0"/>
      <p:bldP spid="28" grpId="0" animBg="1"/>
      <p:bldP spid="29" grpId="0" animBg="1"/>
      <p:bldP spid="30" grpId="0"/>
      <p:bldP spid="31" grpId="0" animBg="1"/>
      <p:bldP spid="32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The following slide supports the teaching of this learning outcome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8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4081605"/>
              </p:ext>
            </p:extLst>
          </p:nvPr>
        </p:nvGraphicFramePr>
        <p:xfrm>
          <a:off x="594008" y="1097546"/>
          <a:ext cx="11140162" cy="162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22247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8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224508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explain why the order of addition and subtraction steps in a multi-step problem can be chosen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766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4, Learning Outcome 8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465FCDC-A636-4CB5-8728-182EB23865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1.19 Securing Mental Strategies: calculation up to 999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0474250"/>
              </p:ext>
            </p:extLst>
          </p:nvPr>
        </p:nvGraphicFramePr>
        <p:xfrm>
          <a:off x="4514850" y="4258490"/>
          <a:ext cx="6886575" cy="95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4:1-4:2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29-30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7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25917" y="305748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89936"/>
              </p:ext>
            </p:extLst>
          </p:nvPr>
        </p:nvGraphicFramePr>
        <p:xfrm>
          <a:off x="594008" y="1097547"/>
          <a:ext cx="11140162" cy="16334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429372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204089">
                <a:tc>
                  <a:txBody>
                    <a:bodyPr/>
                    <a:lstStyle/>
                    <a:p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add two 3-digit numbers using partitioning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43298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2980758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defRPr/>
            </a:pP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The following slide supports the teaching of this learning outcome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</a:t>
            </a:r>
            <a:r>
              <a:rPr lang="en-GB" sz="2400" b="1" dirty="0"/>
              <a:t>9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024746"/>
              </p:ext>
            </p:extLst>
          </p:nvPr>
        </p:nvGraphicFramePr>
        <p:xfrm>
          <a:off x="594008" y="1097546"/>
          <a:ext cx="11140162" cy="16207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22247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9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224508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accurately and efficiently solve multi-step addition and subtraction problems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2044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4, Learning Outcome 9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465FCDC-A636-4CB5-8728-182EB23865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1.19 Securing Mental Strategies: calculation up to 999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4594915"/>
              </p:ext>
            </p:extLst>
          </p:nvPr>
        </p:nvGraphicFramePr>
        <p:xfrm>
          <a:off x="4514850" y="4258490"/>
          <a:ext cx="6886575" cy="95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4:3-4:4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31-32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35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25917" y="3334401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following slides have been collated to support the teaching of this learning </a:t>
            </a: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kumimoji="0" lang="en-GB" sz="2200" b="0" i="0" u="none" strike="noStrike" kern="0" cap="none" spc="0" normalizeH="0" baseline="0" noProof="0" dirty="0" err="1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utcome</a:t>
            </a:r>
            <a:r>
              <a:rPr kumimoji="0" lang="en-GB" sz="2200" b="0" i="0" u="none" strike="noStrike" kern="0" cap="none" spc="0" normalizeH="0" baseline="0" noProof="0" dirty="0">
                <a:ln>
                  <a:noFill/>
                </a:ln>
                <a:solidFill>
                  <a:srgbClr val="585858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</a:t>
            </a: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10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1168458"/>
              </p:ext>
            </p:extLst>
          </p:nvPr>
        </p:nvGraphicFramePr>
        <p:xfrm>
          <a:off x="594008" y="1097546"/>
          <a:ext cx="11140162" cy="202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281462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10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23822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understand and can explain that both addition and subtraction equations can be used to describe the same additive relationship (2-digit numbers)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4637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3, Unit 4, Learning Outcome 10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6208117"/>
              </p:ext>
            </p:extLst>
          </p:nvPr>
        </p:nvGraphicFramePr>
        <p:xfrm>
          <a:off x="4514848" y="2815642"/>
          <a:ext cx="7219320" cy="84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09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09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3AS-3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113-116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0195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9"/>
          <p:cNvSpPr txBox="1"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3AS-3 Manipulate the additive relationship</a:t>
            </a:r>
            <a:endParaRPr/>
          </a:p>
        </p:txBody>
      </p:sp>
      <p:grpSp>
        <p:nvGrpSpPr>
          <p:cNvPr id="190" name="Google Shape;190;p9"/>
          <p:cNvGrpSpPr/>
          <p:nvPr/>
        </p:nvGrpSpPr>
        <p:grpSpPr>
          <a:xfrm>
            <a:off x="3647728" y="2179441"/>
            <a:ext cx="2305985" cy="1153271"/>
            <a:chOff x="3327718" y="3205704"/>
            <a:chExt cx="2305985" cy="1153271"/>
          </a:xfrm>
        </p:grpSpPr>
        <p:sp>
          <p:nvSpPr>
            <p:cNvPr id="191" name="Google Shape;191;p9"/>
            <p:cNvSpPr txBox="1"/>
            <p:nvPr/>
          </p:nvSpPr>
          <p:spPr>
            <a:xfrm>
              <a:off x="4139972" y="3278625"/>
              <a:ext cx="67516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28C"/>
                </a:buClr>
                <a:buSzPts val="2200"/>
                <a:buFont typeface="Arial"/>
                <a:buNone/>
              </a:pPr>
              <a:r>
                <a:rPr lang="en-GB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37</a:t>
              </a:r>
              <a:endParaRPr/>
            </a:p>
          </p:txBody>
        </p:sp>
        <p:grpSp>
          <p:nvGrpSpPr>
            <p:cNvPr id="192" name="Google Shape;192;p9"/>
            <p:cNvGrpSpPr/>
            <p:nvPr/>
          </p:nvGrpSpPr>
          <p:grpSpPr>
            <a:xfrm>
              <a:off x="3327718" y="3205704"/>
              <a:ext cx="2305985" cy="1153271"/>
              <a:chOff x="2323021" y="2789257"/>
              <a:chExt cx="3842830" cy="1019794"/>
            </a:xfrm>
          </p:grpSpPr>
          <p:sp>
            <p:nvSpPr>
              <p:cNvPr id="193" name="Google Shape;193;p9"/>
              <p:cNvSpPr/>
              <p:nvPr/>
            </p:nvSpPr>
            <p:spPr>
              <a:xfrm>
                <a:off x="2323021" y="2789257"/>
                <a:ext cx="3842830" cy="1019794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28C"/>
                  </a:buClr>
                  <a:buSzPts val="2800"/>
                  <a:buFont typeface="Arial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194" name="Google Shape;194;p9"/>
              <p:cNvCxnSpPr/>
              <p:nvPr/>
            </p:nvCxnSpPr>
            <p:spPr>
              <a:xfrm>
                <a:off x="4783023" y="3299154"/>
                <a:ext cx="0" cy="50989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195" name="Google Shape;195;p9"/>
              <p:cNvCxnSpPr/>
              <p:nvPr/>
            </p:nvCxnSpPr>
            <p:spPr>
              <a:xfrm>
                <a:off x="2323021" y="3299154"/>
                <a:ext cx="384283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196" name="Google Shape;196;p9"/>
            <p:cNvSpPr txBox="1"/>
            <p:nvPr/>
          </p:nvSpPr>
          <p:spPr>
            <a:xfrm>
              <a:off x="4745048" y="3882699"/>
              <a:ext cx="87888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28C"/>
                </a:buClr>
                <a:buSzPts val="2200"/>
                <a:buFont typeface="Arial"/>
                <a:buNone/>
              </a:pPr>
              <a:r>
                <a:rPr lang="en-GB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  <p:sp>
          <p:nvSpPr>
            <p:cNvPr id="197" name="Google Shape;197;p9"/>
            <p:cNvSpPr txBox="1"/>
            <p:nvPr/>
          </p:nvSpPr>
          <p:spPr>
            <a:xfrm>
              <a:off x="3608324" y="3846079"/>
              <a:ext cx="854355" cy="441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28C"/>
                </a:buClr>
                <a:buSzPts val="2200"/>
                <a:buFont typeface="Arial"/>
                <a:buNone/>
              </a:pPr>
              <a:r>
                <a:rPr lang="en-GB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25</a:t>
              </a:r>
              <a:endParaRPr/>
            </a:p>
          </p:txBody>
        </p:sp>
      </p:grpSp>
      <p:grpSp>
        <p:nvGrpSpPr>
          <p:cNvPr id="198" name="Google Shape;198;p9"/>
          <p:cNvGrpSpPr/>
          <p:nvPr/>
        </p:nvGrpSpPr>
        <p:grpSpPr>
          <a:xfrm>
            <a:off x="858104" y="1797499"/>
            <a:ext cx="1907068" cy="1774628"/>
            <a:chOff x="3551783" y="1736452"/>
            <a:chExt cx="2084015" cy="1939287"/>
          </a:xfrm>
        </p:grpSpPr>
        <p:grpSp>
          <p:nvGrpSpPr>
            <p:cNvPr id="199" name="Google Shape;199;p9"/>
            <p:cNvGrpSpPr/>
            <p:nvPr/>
          </p:nvGrpSpPr>
          <p:grpSpPr>
            <a:xfrm>
              <a:off x="4052723" y="1736452"/>
              <a:ext cx="1097500" cy="801043"/>
              <a:chOff x="4414075" y="1179394"/>
              <a:chExt cx="1463334" cy="1068059"/>
            </a:xfrm>
          </p:grpSpPr>
          <p:sp>
            <p:nvSpPr>
              <p:cNvPr id="200" name="Google Shape;200;p9"/>
              <p:cNvSpPr/>
              <p:nvPr/>
            </p:nvSpPr>
            <p:spPr>
              <a:xfrm>
                <a:off x="4614720" y="1179394"/>
                <a:ext cx="1068062" cy="1068059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28C"/>
                  </a:buClr>
                  <a:buSzPts val="2800"/>
                  <a:buFont typeface="Arial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1" name="Google Shape;201;p9"/>
              <p:cNvSpPr txBox="1"/>
              <p:nvPr/>
            </p:nvSpPr>
            <p:spPr>
              <a:xfrm>
                <a:off x="4414075" y="1417365"/>
                <a:ext cx="1463334" cy="5829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28C"/>
                  </a:buClr>
                  <a:buSzPts val="2000"/>
                  <a:buFont typeface="Arial"/>
                  <a:buNone/>
                </a:pPr>
                <a:r>
                  <a:rPr lang="en-GB"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37</a:t>
                </a:r>
                <a:endParaRPr/>
              </a:p>
            </p:txBody>
          </p:sp>
        </p:grpSp>
        <p:grpSp>
          <p:nvGrpSpPr>
            <p:cNvPr id="202" name="Google Shape;202;p9"/>
            <p:cNvGrpSpPr/>
            <p:nvPr/>
          </p:nvGrpSpPr>
          <p:grpSpPr>
            <a:xfrm>
              <a:off x="3551783" y="2856055"/>
              <a:ext cx="819686" cy="819684"/>
              <a:chOff x="3913589" y="2331120"/>
              <a:chExt cx="1092915" cy="1092912"/>
            </a:xfrm>
          </p:grpSpPr>
          <p:sp>
            <p:nvSpPr>
              <p:cNvPr id="203" name="Google Shape;203;p9"/>
              <p:cNvSpPr/>
              <p:nvPr/>
            </p:nvSpPr>
            <p:spPr>
              <a:xfrm>
                <a:off x="3913589" y="2331120"/>
                <a:ext cx="1092914" cy="1092912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28C"/>
                  </a:buClr>
                  <a:buSzPts val="2800"/>
                  <a:buFont typeface="Arial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4" name="Google Shape;204;p9"/>
              <p:cNvSpPr txBox="1"/>
              <p:nvPr/>
            </p:nvSpPr>
            <p:spPr>
              <a:xfrm>
                <a:off x="3934077" y="2577061"/>
                <a:ext cx="1072427" cy="582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28C"/>
                  </a:buClr>
                  <a:buSzPts val="2000"/>
                  <a:buFont typeface="Arial"/>
                  <a:buNone/>
                </a:pPr>
                <a:r>
                  <a:rPr lang="en-GB"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25</a:t>
                </a:r>
                <a:endParaRPr/>
              </a:p>
            </p:txBody>
          </p:sp>
        </p:grpSp>
        <p:cxnSp>
          <p:nvCxnSpPr>
            <p:cNvPr id="205" name="Google Shape;205;p9"/>
            <p:cNvCxnSpPr>
              <a:stCxn id="200" idx="3"/>
              <a:endCxn id="203" idx="0"/>
            </p:cNvCxnSpPr>
            <p:nvPr/>
          </p:nvCxnSpPr>
          <p:spPr>
            <a:xfrm flipH="1">
              <a:off x="3961717" y="2420185"/>
              <a:ext cx="358800" cy="435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  <p:grpSp>
          <p:nvGrpSpPr>
            <p:cNvPr id="206" name="Google Shape;206;p9"/>
            <p:cNvGrpSpPr/>
            <p:nvPr/>
          </p:nvGrpSpPr>
          <p:grpSpPr>
            <a:xfrm>
              <a:off x="4816112" y="2856055"/>
              <a:ext cx="819686" cy="819684"/>
              <a:chOff x="3913589" y="2331120"/>
              <a:chExt cx="1092914" cy="1092912"/>
            </a:xfrm>
          </p:grpSpPr>
          <p:sp>
            <p:nvSpPr>
              <p:cNvPr id="207" name="Google Shape;207;p9"/>
              <p:cNvSpPr/>
              <p:nvPr/>
            </p:nvSpPr>
            <p:spPr>
              <a:xfrm>
                <a:off x="3913589" y="2331120"/>
                <a:ext cx="1092914" cy="1092912"/>
              </a:xfrm>
              <a:prstGeom prst="ellipse">
                <a:avLst/>
              </a:prstGeom>
              <a:solidFill>
                <a:schemeClr val="lt1"/>
              </a:solidFill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28C"/>
                  </a:buClr>
                  <a:buSzPts val="2800"/>
                  <a:buFont typeface="Arial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208" name="Google Shape;208;p9"/>
              <p:cNvSpPr txBox="1"/>
              <p:nvPr/>
            </p:nvSpPr>
            <p:spPr>
              <a:xfrm>
                <a:off x="3964626" y="2577061"/>
                <a:ext cx="1011328" cy="58297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28C"/>
                  </a:buClr>
                  <a:buSzPts val="2000"/>
                  <a:buFont typeface="Arial"/>
                  <a:buNone/>
                </a:pPr>
                <a:r>
                  <a:rPr lang="en-GB" sz="2000" b="0" i="0" u="none" strike="noStrike" cap="non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rPr>
                  <a:t>12</a:t>
                </a:r>
                <a:endParaRPr/>
              </a:p>
            </p:txBody>
          </p:sp>
        </p:grpSp>
        <p:cxnSp>
          <p:nvCxnSpPr>
            <p:cNvPr id="209" name="Google Shape;209;p9"/>
            <p:cNvCxnSpPr>
              <a:stCxn id="200" idx="5"/>
              <a:endCxn id="207" idx="0"/>
            </p:cNvCxnSpPr>
            <p:nvPr/>
          </p:nvCxnSpPr>
          <p:spPr>
            <a:xfrm>
              <a:off x="4886942" y="2420185"/>
              <a:ext cx="339000" cy="435900"/>
            </a:xfrm>
            <a:prstGeom prst="straightConnector1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0" name="Google Shape;210;p9"/>
          <p:cNvSpPr txBox="1"/>
          <p:nvPr/>
        </p:nvSpPr>
        <p:spPr>
          <a:xfrm>
            <a:off x="1003799" y="3909641"/>
            <a:ext cx="1620957" cy="85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+ 12 = 37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+ 25 = 37</a:t>
            </a:r>
            <a:endParaRPr/>
          </a:p>
        </p:txBody>
      </p:sp>
      <p:sp>
        <p:nvSpPr>
          <p:cNvPr id="211" name="Google Shape;211;p9"/>
          <p:cNvSpPr txBox="1"/>
          <p:nvPr/>
        </p:nvSpPr>
        <p:spPr>
          <a:xfrm>
            <a:off x="1003799" y="5105788"/>
            <a:ext cx="1620957" cy="85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 = 25 + 12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 = 12 + 25</a:t>
            </a:r>
            <a:endParaRPr/>
          </a:p>
        </p:txBody>
      </p:sp>
      <p:sp>
        <p:nvSpPr>
          <p:cNvPr id="212" name="Google Shape;212;p9"/>
          <p:cNvSpPr txBox="1"/>
          <p:nvPr/>
        </p:nvSpPr>
        <p:spPr>
          <a:xfrm>
            <a:off x="3937489" y="3909641"/>
            <a:ext cx="1614545" cy="85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 – 12 = 25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 – 25 = 12</a:t>
            </a:r>
            <a:endParaRPr/>
          </a:p>
        </p:txBody>
      </p:sp>
      <p:sp>
        <p:nvSpPr>
          <p:cNvPr id="213" name="Google Shape;213;p9"/>
          <p:cNvSpPr txBox="1"/>
          <p:nvPr/>
        </p:nvSpPr>
        <p:spPr>
          <a:xfrm>
            <a:off x="3937489" y="5105788"/>
            <a:ext cx="1614545" cy="85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= 37 – 12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= 37 – 25</a:t>
            </a:r>
            <a:endParaRPr/>
          </a:p>
        </p:txBody>
      </p:sp>
      <p:sp>
        <p:nvSpPr>
          <p:cNvPr id="214" name="Google Shape;214;p9"/>
          <p:cNvSpPr txBox="1"/>
          <p:nvPr/>
        </p:nvSpPr>
        <p:spPr>
          <a:xfrm>
            <a:off x="6192012" y="1557338"/>
            <a:ext cx="5390389" cy="410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68" marR="0" lvl="0" indent="-25716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Have a look at this part-part-whole diagram and bar model. Which number is the whole? Which numbers are the parts? </a:t>
            </a:r>
            <a:endParaRPr/>
          </a:p>
          <a:p>
            <a:pPr marL="257168" marR="0" lvl="0" indent="-257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85858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Can you write 4 addition equations to match the representations?</a:t>
            </a:r>
            <a:endParaRPr/>
          </a:p>
          <a:p>
            <a:pPr marL="257168" marR="0" lvl="0" indent="-257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85858"/>
              </a:buClr>
              <a:buSzPts val="2000"/>
              <a:buFont typeface="Arial"/>
              <a:buChar char="•"/>
            </a:pPr>
            <a:r>
              <a:rPr lang="en-GB" sz="20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Can you write 4 subtraction equations to match the representations?</a:t>
            </a:r>
            <a:endParaRPr/>
          </a:p>
          <a:p>
            <a:pPr marL="257168" marR="0" lvl="0" indent="-130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68" marR="0" lvl="0" indent="-130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68" marR="0" lvl="0" indent="-130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0" name="Google Shape;220;p10"/>
          <p:cNvGrpSpPr/>
          <p:nvPr/>
        </p:nvGrpSpPr>
        <p:grpSpPr>
          <a:xfrm>
            <a:off x="2202875" y="2179441"/>
            <a:ext cx="2305985" cy="1153271"/>
            <a:chOff x="3327718" y="3211896"/>
            <a:chExt cx="2305985" cy="1153271"/>
          </a:xfrm>
        </p:grpSpPr>
        <p:sp>
          <p:nvSpPr>
            <p:cNvPr id="221" name="Google Shape;221;p10"/>
            <p:cNvSpPr txBox="1"/>
            <p:nvPr/>
          </p:nvSpPr>
          <p:spPr>
            <a:xfrm>
              <a:off x="4139972" y="3278625"/>
              <a:ext cx="67516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28C"/>
                </a:buClr>
                <a:buSzPts val="2200"/>
                <a:buFont typeface="Arial"/>
                <a:buNone/>
              </a:pPr>
              <a:r>
                <a:rPr lang="en-GB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37</a:t>
              </a:r>
              <a:endParaRPr/>
            </a:p>
          </p:txBody>
        </p:sp>
        <p:grpSp>
          <p:nvGrpSpPr>
            <p:cNvPr id="222" name="Google Shape;222;p10"/>
            <p:cNvGrpSpPr/>
            <p:nvPr/>
          </p:nvGrpSpPr>
          <p:grpSpPr>
            <a:xfrm>
              <a:off x="3327718" y="3211896"/>
              <a:ext cx="2305985" cy="1153271"/>
              <a:chOff x="2323021" y="2794732"/>
              <a:chExt cx="3842830" cy="1019794"/>
            </a:xfrm>
          </p:grpSpPr>
          <p:sp>
            <p:nvSpPr>
              <p:cNvPr id="223" name="Google Shape;223;p10"/>
              <p:cNvSpPr/>
              <p:nvPr/>
            </p:nvSpPr>
            <p:spPr>
              <a:xfrm>
                <a:off x="2323021" y="2794732"/>
                <a:ext cx="3842830" cy="1019794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28C"/>
                  </a:buClr>
                  <a:buSzPts val="2800"/>
                  <a:buFont typeface="Arial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24" name="Google Shape;224;p10"/>
              <p:cNvCxnSpPr/>
              <p:nvPr/>
            </p:nvCxnSpPr>
            <p:spPr>
              <a:xfrm>
                <a:off x="4783023" y="3299154"/>
                <a:ext cx="0" cy="50989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25" name="Google Shape;225;p10"/>
              <p:cNvCxnSpPr/>
              <p:nvPr/>
            </p:nvCxnSpPr>
            <p:spPr>
              <a:xfrm>
                <a:off x="2323021" y="3299154"/>
                <a:ext cx="384283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26" name="Google Shape;226;p10"/>
            <p:cNvSpPr txBox="1"/>
            <p:nvPr/>
          </p:nvSpPr>
          <p:spPr>
            <a:xfrm>
              <a:off x="4745048" y="3882699"/>
              <a:ext cx="87888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28C"/>
                </a:buClr>
                <a:buSzPts val="2200"/>
                <a:buFont typeface="Arial"/>
                <a:buNone/>
              </a:pPr>
              <a:r>
                <a:rPr lang="en-GB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  <p:sp>
          <p:nvSpPr>
            <p:cNvPr id="227" name="Google Shape;227;p10"/>
            <p:cNvSpPr txBox="1"/>
            <p:nvPr/>
          </p:nvSpPr>
          <p:spPr>
            <a:xfrm>
              <a:off x="3608324" y="3846079"/>
              <a:ext cx="854355" cy="441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28C"/>
                </a:buClr>
                <a:buSzPts val="2200"/>
                <a:buFont typeface="Arial"/>
                <a:buNone/>
              </a:pPr>
              <a:r>
                <a:rPr lang="en-GB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25</a:t>
              </a:r>
              <a:endParaRPr/>
            </a:p>
          </p:txBody>
        </p:sp>
      </p:grpSp>
      <p:sp>
        <p:nvSpPr>
          <p:cNvPr id="228" name="Google Shape;228;p10"/>
          <p:cNvSpPr txBox="1"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3AS-3 Manipulate the additive relationship</a:t>
            </a:r>
            <a:endParaRPr/>
          </a:p>
        </p:txBody>
      </p:sp>
      <p:sp>
        <p:nvSpPr>
          <p:cNvPr id="229" name="Google Shape;229;p10"/>
          <p:cNvSpPr txBox="1"/>
          <p:nvPr/>
        </p:nvSpPr>
        <p:spPr>
          <a:xfrm>
            <a:off x="2433496" y="3909641"/>
            <a:ext cx="1620957" cy="85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+ 12 = 37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12 + 25 = 37</a:t>
            </a:r>
            <a:endParaRPr/>
          </a:p>
        </p:txBody>
      </p:sp>
      <p:sp>
        <p:nvSpPr>
          <p:cNvPr id="230" name="Google Shape;230;p10"/>
          <p:cNvSpPr txBox="1"/>
          <p:nvPr/>
        </p:nvSpPr>
        <p:spPr>
          <a:xfrm>
            <a:off x="6222047" y="1204146"/>
            <a:ext cx="5390389" cy="410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68" marR="0" lvl="0" indent="-25716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Look at this bar model. The sum of the parts is equal to the whole. Write two addition equations to show this.</a:t>
            </a:r>
            <a:endParaRPr/>
          </a:p>
          <a:p>
            <a:pPr marL="257168" marR="0" lvl="0" indent="-257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Which numbers are addends? Where are they on the bar model?</a:t>
            </a:r>
            <a:endParaRPr/>
          </a:p>
          <a:p>
            <a:pPr marL="257168" marR="0" lvl="0" indent="-257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Which number is the sum? Where is it on the bar model?</a:t>
            </a:r>
            <a:endParaRPr/>
          </a:p>
          <a:p>
            <a:pPr marL="257168" marR="0" lvl="0" indent="-257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85858"/>
              </a:buClr>
              <a:buSzPts val="1800"/>
              <a:buFont typeface="Arial"/>
              <a:buChar char="•"/>
            </a:pPr>
            <a:r>
              <a:rPr lang="en-GB" sz="18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Write other numbers in a bar model like this. Write addition equations to match the representation. Identify the addends and the sum.  </a:t>
            </a:r>
            <a:endParaRPr/>
          </a:p>
          <a:p>
            <a:pPr marL="257168" marR="0" lvl="0" indent="-130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68" marR="0" lvl="0" indent="-130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68" marR="0" lvl="0" indent="-130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1" name="Google Shape;231;p10"/>
          <p:cNvSpPr txBox="1"/>
          <p:nvPr/>
        </p:nvSpPr>
        <p:spPr>
          <a:xfrm>
            <a:off x="7015163" y="5439981"/>
            <a:ext cx="3743325" cy="42774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1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addend + addend = sum</a:t>
            </a:r>
            <a:endParaRPr/>
          </a:p>
        </p:txBody>
      </p:sp>
      <p:sp>
        <p:nvSpPr>
          <p:cNvPr id="232" name="Google Shape;232;p10"/>
          <p:cNvSpPr txBox="1"/>
          <p:nvPr/>
        </p:nvSpPr>
        <p:spPr>
          <a:xfrm>
            <a:off x="797881" y="2833573"/>
            <a:ext cx="1040670" cy="42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addend</a:t>
            </a:r>
            <a:endParaRPr/>
          </a:p>
        </p:txBody>
      </p:sp>
      <p:sp>
        <p:nvSpPr>
          <p:cNvPr id="233" name="Google Shape;233;p10"/>
          <p:cNvSpPr txBox="1"/>
          <p:nvPr/>
        </p:nvSpPr>
        <p:spPr>
          <a:xfrm>
            <a:off x="4869935" y="2859577"/>
            <a:ext cx="1040670" cy="42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addend</a:t>
            </a:r>
            <a:endParaRPr/>
          </a:p>
        </p:txBody>
      </p:sp>
      <p:sp>
        <p:nvSpPr>
          <p:cNvPr id="234" name="Google Shape;234;p10"/>
          <p:cNvSpPr txBox="1"/>
          <p:nvPr/>
        </p:nvSpPr>
        <p:spPr>
          <a:xfrm>
            <a:off x="3070609" y="1387159"/>
            <a:ext cx="668774" cy="42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sum</a:t>
            </a:r>
            <a:endParaRPr/>
          </a:p>
        </p:txBody>
      </p:sp>
      <p:cxnSp>
        <p:nvCxnSpPr>
          <p:cNvPr id="235" name="Google Shape;235;p10"/>
          <p:cNvCxnSpPr/>
          <p:nvPr/>
        </p:nvCxnSpPr>
        <p:spPr>
          <a:xfrm>
            <a:off x="3389084" y="1787819"/>
            <a:ext cx="0" cy="34623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6" name="Google Shape;236;p10"/>
          <p:cNvCxnSpPr/>
          <p:nvPr/>
        </p:nvCxnSpPr>
        <p:spPr>
          <a:xfrm>
            <a:off x="1794527" y="3071879"/>
            <a:ext cx="367779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37" name="Google Shape;237;p10"/>
          <p:cNvCxnSpPr/>
          <p:nvPr/>
        </p:nvCxnSpPr>
        <p:spPr>
          <a:xfrm rot="10800000">
            <a:off x="4532178" y="3108085"/>
            <a:ext cx="367779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"/>
          <p:cNvSpPr txBox="1"/>
          <p:nvPr/>
        </p:nvSpPr>
        <p:spPr>
          <a:xfrm>
            <a:off x="735646" y="5328290"/>
            <a:ext cx="5486401" cy="40011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endParaRPr sz="2000" b="0" i="1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11"/>
          <p:cNvSpPr txBox="1">
            <a:spLocks noGrp="1"/>
          </p:cNvSpPr>
          <p:nvPr>
            <p:ph type="title"/>
          </p:nvPr>
        </p:nvSpPr>
        <p:spPr>
          <a:xfrm>
            <a:off x="594008" y="464400"/>
            <a:ext cx="11262632" cy="42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3AS-3 Manipulate the additive relationship</a:t>
            </a:r>
            <a:endParaRPr/>
          </a:p>
        </p:txBody>
      </p:sp>
      <p:sp>
        <p:nvSpPr>
          <p:cNvPr id="245" name="Google Shape;245;p11"/>
          <p:cNvSpPr txBox="1"/>
          <p:nvPr/>
        </p:nvSpPr>
        <p:spPr>
          <a:xfrm>
            <a:off x="2433496" y="3909641"/>
            <a:ext cx="1620957" cy="858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 – 25 = 12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40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37 – 12 = 25</a:t>
            </a:r>
            <a:endParaRPr/>
          </a:p>
        </p:txBody>
      </p:sp>
      <p:sp>
        <p:nvSpPr>
          <p:cNvPr id="246" name="Google Shape;246;p11"/>
          <p:cNvSpPr txBox="1"/>
          <p:nvPr/>
        </p:nvSpPr>
        <p:spPr>
          <a:xfrm>
            <a:off x="6296714" y="1230150"/>
            <a:ext cx="5234304" cy="4101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57168" marR="0" lvl="0" indent="-257168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585858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This is the same bar model. The whole subtract a part equals a part. Write two subtraction equations to show this.</a:t>
            </a:r>
            <a:endParaRPr/>
          </a:p>
          <a:p>
            <a:pPr marL="257168" marR="0" lvl="0" indent="-257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585858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For each subtraction equation identify which number is the minuend, subtrahend and difference.</a:t>
            </a:r>
            <a:endParaRPr/>
          </a:p>
          <a:p>
            <a:pPr marL="257168" marR="0" lvl="0" indent="-257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What do you notice about the minuend in each equation?  Where is the minuend on the bar model? Is the minuend a whole or a part?</a:t>
            </a:r>
            <a:endParaRPr/>
          </a:p>
          <a:p>
            <a:pPr marL="257168" marR="0" lvl="0" indent="-257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What do you notice about the subtrahend and difference in each equation? Where are they on the bar model? Are they the whole or are they a part?</a:t>
            </a:r>
            <a:endParaRPr/>
          </a:p>
          <a:p>
            <a:pPr marL="257168" marR="0" lvl="0" indent="-2571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1600"/>
              <a:buFont typeface="Arial"/>
              <a:buChar char="•"/>
            </a:pPr>
            <a:r>
              <a:rPr lang="en-GB" sz="1600" b="0" i="0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Write other numbers in a bar model like this. Write subtraction equations to match the representation.  Identify the minuend, subtrahend and difference.</a:t>
            </a:r>
            <a:endParaRPr/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585858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68" marR="0" lvl="0" indent="-1555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57168" marR="0" lvl="0" indent="-155568" algn="l" rtl="0">
              <a:lnSpc>
                <a:spcPct val="120000"/>
              </a:lnSpc>
              <a:spcBef>
                <a:spcPts val="1200"/>
              </a:spcBef>
              <a:spcAft>
                <a:spcPts val="0"/>
              </a:spcAft>
              <a:buClr>
                <a:srgbClr val="00628C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p11"/>
          <p:cNvSpPr txBox="1"/>
          <p:nvPr/>
        </p:nvSpPr>
        <p:spPr>
          <a:xfrm>
            <a:off x="1526927" y="5345202"/>
            <a:ext cx="3756156" cy="3942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1800"/>
              <a:buFont typeface="Arial"/>
              <a:buNone/>
            </a:pPr>
            <a:r>
              <a:rPr lang="en-GB" sz="1800" b="0" i="1" u="none" strike="noStrike" cap="none">
                <a:solidFill>
                  <a:srgbClr val="585858"/>
                </a:solidFill>
                <a:latin typeface="Arial"/>
                <a:ea typeface="Arial"/>
                <a:cs typeface="Arial"/>
                <a:sym typeface="Arial"/>
              </a:rPr>
              <a:t>minuend – subtrahend = difference</a:t>
            </a:r>
            <a:endParaRPr/>
          </a:p>
        </p:txBody>
      </p:sp>
      <p:sp>
        <p:nvSpPr>
          <p:cNvPr id="248" name="Google Shape;248;p11"/>
          <p:cNvSpPr txBox="1"/>
          <p:nvPr/>
        </p:nvSpPr>
        <p:spPr>
          <a:xfrm>
            <a:off x="797880" y="2743840"/>
            <a:ext cx="1470393" cy="6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subtrahend (or difference)</a:t>
            </a:r>
            <a:endParaRPr/>
          </a:p>
        </p:txBody>
      </p:sp>
      <p:sp>
        <p:nvSpPr>
          <p:cNvPr id="249" name="Google Shape;249;p11"/>
          <p:cNvSpPr txBox="1"/>
          <p:nvPr/>
        </p:nvSpPr>
        <p:spPr>
          <a:xfrm>
            <a:off x="2820541" y="1387159"/>
            <a:ext cx="1168911" cy="427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2000"/>
              <a:buFont typeface="Arial"/>
              <a:buNone/>
            </a:pPr>
            <a:r>
              <a:rPr lang="en-GB"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minuend</a:t>
            </a:r>
            <a:endParaRPr/>
          </a:p>
        </p:txBody>
      </p:sp>
      <p:cxnSp>
        <p:nvCxnSpPr>
          <p:cNvPr id="250" name="Google Shape;250;p11"/>
          <p:cNvCxnSpPr/>
          <p:nvPr/>
        </p:nvCxnSpPr>
        <p:spPr>
          <a:xfrm>
            <a:off x="3389084" y="1787819"/>
            <a:ext cx="0" cy="346233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1" name="Google Shape;251;p11"/>
          <p:cNvCxnSpPr/>
          <p:nvPr/>
        </p:nvCxnSpPr>
        <p:spPr>
          <a:xfrm>
            <a:off x="1794527" y="3071879"/>
            <a:ext cx="367779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252" name="Google Shape;252;p11"/>
          <p:cNvCxnSpPr/>
          <p:nvPr/>
        </p:nvCxnSpPr>
        <p:spPr>
          <a:xfrm rot="10800000">
            <a:off x="4532178" y="3108085"/>
            <a:ext cx="367779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3" name="Google Shape;253;p11"/>
          <p:cNvSpPr txBox="1"/>
          <p:nvPr/>
        </p:nvSpPr>
        <p:spPr>
          <a:xfrm>
            <a:off x="4754931" y="2743840"/>
            <a:ext cx="1470393" cy="656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628C"/>
              </a:buClr>
              <a:buSzPts val="1600"/>
              <a:buFont typeface="Arial"/>
              <a:buNone/>
            </a:pPr>
            <a:r>
              <a:rPr lang="en-GB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subtrahend (or difference)</a:t>
            </a:r>
            <a:endParaRPr/>
          </a:p>
        </p:txBody>
      </p:sp>
      <p:grpSp>
        <p:nvGrpSpPr>
          <p:cNvPr id="254" name="Google Shape;254;p11"/>
          <p:cNvGrpSpPr/>
          <p:nvPr/>
        </p:nvGrpSpPr>
        <p:grpSpPr>
          <a:xfrm>
            <a:off x="2202875" y="2179441"/>
            <a:ext cx="2305985" cy="1153271"/>
            <a:chOff x="3327718" y="3211896"/>
            <a:chExt cx="2305985" cy="1153271"/>
          </a:xfrm>
        </p:grpSpPr>
        <p:sp>
          <p:nvSpPr>
            <p:cNvPr id="255" name="Google Shape;255;p11"/>
            <p:cNvSpPr txBox="1"/>
            <p:nvPr/>
          </p:nvSpPr>
          <p:spPr>
            <a:xfrm>
              <a:off x="4139972" y="3278625"/>
              <a:ext cx="675168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28C"/>
                </a:buClr>
                <a:buSzPts val="2200"/>
                <a:buFont typeface="Arial"/>
                <a:buNone/>
              </a:pPr>
              <a:r>
                <a:rPr lang="en-GB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37</a:t>
              </a:r>
              <a:endParaRPr/>
            </a:p>
          </p:txBody>
        </p:sp>
        <p:grpSp>
          <p:nvGrpSpPr>
            <p:cNvPr id="256" name="Google Shape;256;p11"/>
            <p:cNvGrpSpPr/>
            <p:nvPr/>
          </p:nvGrpSpPr>
          <p:grpSpPr>
            <a:xfrm>
              <a:off x="3327718" y="3211896"/>
              <a:ext cx="2305985" cy="1153271"/>
              <a:chOff x="2323021" y="2794732"/>
              <a:chExt cx="3842830" cy="1019794"/>
            </a:xfrm>
          </p:grpSpPr>
          <p:sp>
            <p:nvSpPr>
              <p:cNvPr id="257" name="Google Shape;257;p11"/>
              <p:cNvSpPr/>
              <p:nvPr/>
            </p:nvSpPr>
            <p:spPr>
              <a:xfrm>
                <a:off x="2323021" y="2794732"/>
                <a:ext cx="3842830" cy="1019794"/>
              </a:xfrm>
              <a:prstGeom prst="rect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628C"/>
                  </a:buClr>
                  <a:buSzPts val="2800"/>
                  <a:buFont typeface="Arial"/>
                  <a:buNone/>
                </a:pPr>
                <a:endParaRPr sz="2800" b="0" i="0" u="none" strike="noStrike" cap="non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cxnSp>
            <p:nvCxnSpPr>
              <p:cNvPr id="258" name="Google Shape;258;p11"/>
              <p:cNvCxnSpPr/>
              <p:nvPr/>
            </p:nvCxnSpPr>
            <p:spPr>
              <a:xfrm>
                <a:off x="4783023" y="3299154"/>
                <a:ext cx="0" cy="509897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  <p:cxnSp>
            <p:nvCxnSpPr>
              <p:cNvPr id="259" name="Google Shape;259;p11"/>
              <p:cNvCxnSpPr/>
              <p:nvPr/>
            </p:nvCxnSpPr>
            <p:spPr>
              <a:xfrm>
                <a:off x="2323021" y="3299154"/>
                <a:ext cx="3842830" cy="0"/>
              </a:xfrm>
              <a:prstGeom prst="straightConnector1">
                <a:avLst/>
              </a:prstGeom>
              <a:noFill/>
              <a:ln w="19050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</p:cxnSp>
        </p:grpSp>
        <p:sp>
          <p:nvSpPr>
            <p:cNvPr id="260" name="Google Shape;260;p11"/>
            <p:cNvSpPr txBox="1"/>
            <p:nvPr/>
          </p:nvSpPr>
          <p:spPr>
            <a:xfrm>
              <a:off x="4745048" y="3882699"/>
              <a:ext cx="878886" cy="43088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28C"/>
                </a:buClr>
                <a:buSzPts val="2200"/>
                <a:buFont typeface="Arial"/>
                <a:buNone/>
              </a:pPr>
              <a:r>
                <a:rPr lang="en-GB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12</a:t>
              </a:r>
              <a:endParaRPr/>
            </a:p>
          </p:txBody>
        </p:sp>
        <p:sp>
          <p:nvSpPr>
            <p:cNvPr id="261" name="Google Shape;261;p11"/>
            <p:cNvSpPr txBox="1"/>
            <p:nvPr/>
          </p:nvSpPr>
          <p:spPr>
            <a:xfrm>
              <a:off x="3608324" y="3846079"/>
              <a:ext cx="854355" cy="4415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628C"/>
                </a:buClr>
                <a:buSzPts val="2200"/>
                <a:buFont typeface="Arial"/>
                <a:buNone/>
              </a:pPr>
              <a:r>
                <a:rPr lang="en-GB" sz="22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25</a:t>
              </a: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429000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defRPr/>
            </a:pP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The following slide supports the teaching of this learning outcome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11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022102"/>
              </p:ext>
            </p:extLst>
          </p:nvPr>
        </p:nvGraphicFramePr>
        <p:xfrm>
          <a:off x="594008" y="1097546"/>
          <a:ext cx="11140162" cy="2020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281462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11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623822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understand and can explain that both addition and subtraction equations can be used to describe the same additive relationship (3-digit numbers)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71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3, Unit 4, Learning Outcome 11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/>
        </p:nvGraphicFramePr>
        <p:xfrm>
          <a:off x="4514848" y="2815642"/>
          <a:ext cx="7219320" cy="84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09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09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3AS-3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113-116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66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2932071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defRPr/>
            </a:pP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The following slide supports the teaching of this learning outcome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12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2199087"/>
              </p:ext>
            </p:extLst>
          </p:nvPr>
        </p:nvGraphicFramePr>
        <p:xfrm>
          <a:off x="594008" y="1097546"/>
          <a:ext cx="11140162" cy="14755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367677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12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079308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knowledge of the additive relationship to rearrange equations 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0419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dirty="0"/>
              <a:t>Year 3, Unit 4, Learning Outcome 1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pic>
        <p:nvPicPr>
          <p:cNvPr id="7" name="Picture Placeholder 6" descr="A picture containing text&#10;&#10;Description automatically generated">
            <a:extLst>
              <a:ext uri="{FF2B5EF4-FFF2-40B4-BE49-F238E27FC236}">
                <a16:creationId xmlns:a16="http://schemas.microsoft.com/office/drawing/2014/main" id="{9465FCDC-A636-4CB5-8728-182EB23865B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" b="222"/>
          <a:stretch>
            <a:fillRect/>
          </a:stretch>
        </p:blipFill>
        <p:spPr/>
      </p:pic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51" y="1063625"/>
            <a:ext cx="6886574" cy="4779963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this segment of the NCETM Primary Mastery Professional Development Materials: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>
                <a:hlinkClick r:id="rId4"/>
              </a:rPr>
              <a:t>1.19 Securing Mental Strategies: calculation up to 999</a:t>
            </a: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The spine materials are divided into ‘teaching points’ and ‘steps in learning’.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3154701"/>
              </p:ext>
            </p:extLst>
          </p:nvPr>
        </p:nvGraphicFramePr>
        <p:xfrm>
          <a:off x="4514850" y="4258490"/>
          <a:ext cx="6886575" cy="9535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95525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1182114759"/>
                    </a:ext>
                  </a:extLst>
                </a:gridCol>
                <a:gridCol w="2295525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Teaching point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Steps in learning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76795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1:1-1:3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4-7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sp>
        <p:nvSpPr>
          <p:cNvPr id="8" name="Action Button: Return 7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9FCE8D4B-D7AC-4743-9B87-FF4C5540826F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0955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3, Unit 4, Learning Outcome 12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/>
        </p:nvGraphicFramePr>
        <p:xfrm>
          <a:off x="4514848" y="2815642"/>
          <a:ext cx="7219320" cy="84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09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09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3AS-3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113-116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2074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94008" y="3041241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defRPr/>
            </a:pP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The following slide supports the teaching of this learning outcome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13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2614856"/>
              </p:ext>
            </p:extLst>
          </p:nvPr>
        </p:nvGraphicFramePr>
        <p:xfrm>
          <a:off x="594008" y="1097547"/>
          <a:ext cx="11140162" cy="16987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355318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13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302528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knowledge of the additive relationship to identify what is known and what is unknown in an equation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21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3, Unit 4, Learning Outcome 13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/>
        </p:nvGraphicFramePr>
        <p:xfrm>
          <a:off x="4514848" y="2815642"/>
          <a:ext cx="7219320" cy="84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09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09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3AS-3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113-116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6070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7738B8-D608-497A-A13B-9F89432D11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 dirty="0"/>
              <a:t>Curriculum Prioritisation for Primary Maths</a:t>
            </a:r>
          </a:p>
        </p:txBody>
      </p:sp>
      <p:sp>
        <p:nvSpPr>
          <p:cNvPr id="6" name="Content Placeholder 10">
            <a:extLst>
              <a:ext uri="{FF2B5EF4-FFF2-40B4-BE49-F238E27FC236}">
                <a16:creationId xmlns:a16="http://schemas.microsoft.com/office/drawing/2014/main" id="{6B3DC813-0F66-4EE3-8EA3-390547BADAA4}"/>
              </a:ext>
            </a:extLst>
          </p:cNvPr>
          <p:cNvSpPr txBox="1">
            <a:spLocks/>
          </p:cNvSpPr>
          <p:nvPr/>
        </p:nvSpPr>
        <p:spPr>
          <a:xfrm>
            <a:off x="525919" y="3093948"/>
            <a:ext cx="11140162" cy="695052"/>
          </a:xfrm>
          <a:prstGeom prst="rect">
            <a:avLst/>
          </a:prstGeom>
        </p:spPr>
        <p:txBody>
          <a:bodyPr/>
          <a:lstStyle>
            <a:lvl1pPr marL="257168" indent="-25716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defRPr sz="2400">
                <a:solidFill>
                  <a:srgbClr val="585858"/>
                </a:solidFill>
                <a:latin typeface="+mn-lt"/>
                <a:ea typeface="+mn-ea"/>
                <a:cs typeface="+mn-cs"/>
              </a:defRPr>
            </a:lvl1pPr>
            <a:lvl2pPr marL="557199" indent="-214308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●"/>
              <a:defRPr sz="2100">
                <a:solidFill>
                  <a:srgbClr val="585858"/>
                </a:solidFill>
                <a:latin typeface="+mn-lt"/>
              </a:defRPr>
            </a:lvl2pPr>
            <a:lvl3pPr marL="857228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panose="020B0604020202020204" pitchFamily="34" charset="0"/>
              <a:buChar char="–"/>
              <a:defRPr sz="1800">
                <a:solidFill>
                  <a:srgbClr val="585858"/>
                </a:solidFill>
                <a:latin typeface="+mn-lt"/>
              </a:defRPr>
            </a:lvl3pPr>
            <a:lvl4pPr marL="1200120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4pPr>
            <a:lvl5pPr marL="1543012" indent="-171446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5pPr>
            <a:lvl6pPr marL="1885903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6pPr>
            <a:lvl7pPr marL="2228795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7pPr>
            <a:lvl8pPr marL="2571686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8pPr>
            <a:lvl9pPr marL="2914577" indent="-171446" algn="l" rtl="0" fontAlgn="base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Arial" charset="0"/>
              <a:buChar char="●"/>
              <a:defRPr sz="1425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defRPr/>
            </a:pPr>
            <a:r>
              <a:rPr lang="en-GB" sz="2200" kern="0" dirty="0">
                <a:latin typeface="Arial" panose="020B0604020202020204" pitchFamily="34" charset="0"/>
                <a:cs typeface="Arial" panose="020B0604020202020204" pitchFamily="34" charset="0"/>
              </a:rPr>
              <a:t>The following slide supports the teaching of this learning outcome</a:t>
            </a:r>
          </a:p>
          <a:p>
            <a:pPr marL="0" marR="0" lvl="0" indent="0" algn="l" defTabSz="914400" rtl="0" eaLnBrk="0" fontAlgn="base" latinLnBrk="0" hangingPunct="0">
              <a:lnSpc>
                <a:spcPct val="120000"/>
              </a:lnSpc>
              <a:spcBef>
                <a:spcPts val="450"/>
              </a:spcBef>
              <a:spcAft>
                <a:spcPts val="450"/>
              </a:spcAft>
              <a:buClr>
                <a:srgbClr val="585858"/>
              </a:buClr>
              <a:buSzTx/>
              <a:buFont typeface="Arial" panose="020B0604020202020204" pitchFamily="34" charset="0"/>
              <a:buNone/>
              <a:tabLst/>
              <a:defRPr/>
            </a:pPr>
            <a:endParaRPr lang="en-GB" sz="22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951C01F2-34EA-4C3D-8F4C-CDE89203DB3C}"/>
              </a:ext>
            </a:extLst>
          </p:cNvPr>
          <p:cNvSpPr txBox="1">
            <a:spLocks/>
          </p:cNvSpPr>
          <p:nvPr/>
        </p:nvSpPr>
        <p:spPr>
          <a:xfrm>
            <a:off x="594008" y="246063"/>
            <a:ext cx="11262632" cy="42617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0" kern="1200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en-GB" sz="2400" b="1" i="0" u="none" strike="noStrike" dirty="0">
                <a:effectLst/>
              </a:rPr>
              <a:t>Year</a:t>
            </a:r>
            <a:r>
              <a:rPr lang="en-GB" sz="2400" b="1" dirty="0"/>
              <a:t> 3</a:t>
            </a:r>
            <a:r>
              <a:rPr lang="en-GB" sz="2400" b="1" i="0" u="none" strike="noStrike" dirty="0">
                <a:effectLst/>
              </a:rPr>
              <a:t>, Unit 4, Learning Outcome 14</a:t>
            </a:r>
            <a:endParaRPr lang="en-GB" sz="2400" b="1" dirty="0"/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C8AEA980-8737-4C62-9C52-A5792F9857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891070"/>
              </p:ext>
            </p:extLst>
          </p:nvPr>
        </p:nvGraphicFramePr>
        <p:xfrm>
          <a:off x="594008" y="1097546"/>
          <a:ext cx="11140162" cy="18487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140162">
                  <a:extLst>
                    <a:ext uri="{9D8B030D-6E8A-4147-A177-3AD203B41FA5}">
                      <a16:colId xmlns:a16="http://schemas.microsoft.com/office/drawing/2014/main" val="1060325041"/>
                    </a:ext>
                  </a:extLst>
                </a:gridCol>
              </a:tblGrid>
              <a:tr h="354444">
                <a:tc>
                  <a:txBody>
                    <a:bodyPr/>
                    <a:lstStyle/>
                    <a:p>
                      <a:pPr algn="l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Learning Outcome 14</a:t>
                      </a:r>
                    </a:p>
                  </a:txBody>
                  <a:tcPr anchor="ctr"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8509842"/>
                  </a:ext>
                </a:extLst>
              </a:tr>
              <a:tr h="1452541">
                <a:tc>
                  <a:txBody>
                    <a:bodyPr/>
                    <a:lstStyle/>
                    <a:p>
                      <a:pPr rtl="0"/>
                      <a:r>
                        <a:rPr lang="en-GB" sz="2400" b="1" kern="12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Pupils use knowledge of the additive relationship to rearrange equations before solving</a:t>
                      </a:r>
                    </a:p>
                  </a:txBody>
                  <a:tcPr anchor="ctr"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0628804"/>
                  </a:ext>
                </a:extLst>
              </a:tr>
            </a:tbl>
          </a:graphicData>
        </a:graphic>
      </p:graphicFrame>
      <p:sp>
        <p:nvSpPr>
          <p:cNvPr id="22" name="Action Button: Return 21">
            <a:hlinkClick r:id="rId3" action="ppaction://hlinksldjump"/>
            <a:extLst>
              <a:ext uri="{FF2B5EF4-FFF2-40B4-BE49-F238E27FC236}">
                <a16:creationId xmlns:a16="http://schemas.microsoft.com/office/drawing/2014/main" id="{37C1F079-333D-4AA5-AA56-8834EDED5F86}"/>
              </a:ext>
            </a:extLst>
          </p:cNvPr>
          <p:cNvSpPr/>
          <p:nvPr/>
        </p:nvSpPr>
        <p:spPr>
          <a:xfrm>
            <a:off x="594008" y="599635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7862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DEFEC091-CFB1-4B3E-9A93-3CEE3D8156A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94008" y="246063"/>
            <a:ext cx="11140163" cy="426170"/>
          </a:xfrm>
        </p:spPr>
        <p:txBody>
          <a:bodyPr>
            <a:no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Year 3, Unit 4, Learning Outcome 14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AB37683F-0761-4A3E-8B98-0F1BCFD06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Curriculum Prioritisation for Primary Maths</a:t>
            </a:r>
            <a:endParaRPr lang="en-GB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18BEF09-7019-48B2-9AD9-C840302375DF}"/>
              </a:ext>
            </a:extLst>
          </p:cNvPr>
          <p:cNvSpPr>
            <a:spLocks noGrp="1"/>
          </p:cNvSpPr>
          <p:nvPr>
            <p:ph sz="half" idx="4294967295"/>
          </p:nvPr>
        </p:nvSpPr>
        <p:spPr>
          <a:xfrm>
            <a:off x="4514849" y="1062838"/>
            <a:ext cx="7219319" cy="4779962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  <a:buClr>
                <a:srgbClr val="585858"/>
              </a:buClr>
            </a:pPr>
            <a:r>
              <a:rPr lang="en-GB" sz="2000" dirty="0"/>
              <a:t>Additional teacher guidance for this outcome should be read first and can be found in the DfE Mathematics guidance. Page references relate to the 335-page document available as a download at the bottom of </a:t>
            </a:r>
            <a:r>
              <a:rPr lang="en-GB" sz="2000" dirty="0">
                <a:hlinkClick r:id="rId3"/>
              </a:rPr>
              <a:t>this web page</a:t>
            </a:r>
            <a:r>
              <a:rPr lang="en-GB" sz="2000" dirty="0"/>
              <a:t>.</a:t>
            </a:r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sz="2000" dirty="0"/>
          </a:p>
          <a:p>
            <a:pPr>
              <a:lnSpc>
                <a:spcPct val="120000"/>
              </a:lnSpc>
              <a:buClr>
                <a:srgbClr val="585858"/>
              </a:buClr>
            </a:pPr>
            <a:endParaRPr lang="en-GB" dirty="0"/>
          </a:p>
        </p:txBody>
      </p:sp>
      <p:graphicFrame>
        <p:nvGraphicFramePr>
          <p:cNvPr id="3" name="Table 5">
            <a:extLst>
              <a:ext uri="{FF2B5EF4-FFF2-40B4-BE49-F238E27FC236}">
                <a16:creationId xmlns:a16="http://schemas.microsoft.com/office/drawing/2014/main" id="{A51A6EEA-CF4A-4608-9CE1-A42F1F524328}"/>
              </a:ext>
            </a:extLst>
          </p:cNvPr>
          <p:cNvGraphicFramePr>
            <a:graphicFrameLocks noGrp="1"/>
          </p:cNvGraphicFramePr>
          <p:nvPr/>
        </p:nvGraphicFramePr>
        <p:xfrm>
          <a:off x="4514848" y="2815642"/>
          <a:ext cx="7219320" cy="8419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48876">
                  <a:extLst>
                    <a:ext uri="{9D8B030D-6E8A-4147-A177-3AD203B41FA5}">
                      <a16:colId xmlns:a16="http://schemas.microsoft.com/office/drawing/2014/main" val="507789682"/>
                    </a:ext>
                  </a:extLst>
                </a:gridCol>
                <a:gridCol w="3370444">
                  <a:extLst>
                    <a:ext uri="{9D8B030D-6E8A-4147-A177-3AD203B41FA5}">
                      <a16:colId xmlns:a16="http://schemas.microsoft.com/office/drawing/2014/main" val="3138488680"/>
                    </a:ext>
                  </a:extLst>
                </a:gridCol>
              </a:tblGrid>
              <a:tr h="4209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Ready to progress criteria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Pages</a:t>
                      </a:r>
                    </a:p>
                  </a:txBody>
                  <a:tcPr>
                    <a:solidFill>
                      <a:srgbClr val="32747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1449848"/>
                  </a:ext>
                </a:extLst>
              </a:tr>
              <a:tr h="420979"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3AS-3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113-116</a:t>
                      </a:r>
                    </a:p>
                  </a:txBody>
                  <a:tcPr>
                    <a:solidFill>
                      <a:srgbClr val="E5F3F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4327038"/>
                  </a:ext>
                </a:extLst>
              </a:tr>
            </a:tbl>
          </a:graphicData>
        </a:graphic>
      </p:graphicFrame>
      <p:pic>
        <p:nvPicPr>
          <p:cNvPr id="8" name="Picture Placeholder 7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78E3E13-F15C-4591-81C5-CA48EB6AE4EC}"/>
              </a:ext>
            </a:extLst>
          </p:cNvPr>
          <p:cNvPicPr>
            <a:picLocks noGrp="1" noChangeAspect="1"/>
          </p:cNvPicPr>
          <p:nvPr>
            <p:ph type="pic" sz="quarter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0" b="510"/>
          <a:stretch>
            <a:fillRect/>
          </a:stretch>
        </p:blipFill>
        <p:spPr>
          <a:xfrm>
            <a:off x="593725" y="1039018"/>
            <a:ext cx="3395663" cy="4779963"/>
          </a:xfrm>
          <a:prstGeom prst="rect">
            <a:avLst/>
          </a:prstGeom>
          <a:ln>
            <a:solidFill>
              <a:schemeClr val="tx1">
                <a:lumMod val="65000"/>
                <a:lumOff val="35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Action Button: Return 8">
            <a:hlinkClick r:id="rId5" action="ppaction://hlinksldjump" highlightClick="1"/>
            <a:extLst>
              <a:ext uri="{FF2B5EF4-FFF2-40B4-BE49-F238E27FC236}">
                <a16:creationId xmlns:a16="http://schemas.microsoft.com/office/drawing/2014/main" id="{DAB83022-D258-4BA1-881B-85A87B12EB29}"/>
              </a:ext>
            </a:extLst>
          </p:cNvPr>
          <p:cNvSpPr/>
          <p:nvPr/>
        </p:nvSpPr>
        <p:spPr>
          <a:xfrm>
            <a:off x="593725" y="6004180"/>
            <a:ext cx="360000" cy="360000"/>
          </a:xfrm>
          <a:prstGeom prst="actionButtonReturn">
            <a:avLst/>
          </a:prstGeom>
          <a:solidFill>
            <a:srgbClr val="327473"/>
          </a:solidFill>
          <a:ln w="9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endParaRPr lang="en-GB" sz="14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23731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2848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" name="Group 197">
            <a:extLst>
              <a:ext uri="{FF2B5EF4-FFF2-40B4-BE49-F238E27FC236}">
                <a16:creationId xmlns:a16="http://schemas.microsoft.com/office/drawing/2014/main" id="{8DD035F4-F86C-4318-BDDE-6CB9A01C2BE7}"/>
              </a:ext>
            </a:extLst>
          </p:cNvPr>
          <p:cNvGrpSpPr/>
          <p:nvPr/>
        </p:nvGrpSpPr>
        <p:grpSpPr>
          <a:xfrm>
            <a:off x="4397469" y="3252333"/>
            <a:ext cx="3397065" cy="1634621"/>
            <a:chOff x="2927800" y="5870416"/>
            <a:chExt cx="3397065" cy="1634621"/>
          </a:xfrm>
        </p:grpSpPr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1EE9D5D8-67EC-4BAD-BD26-22C49E3F685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800" y="5874001"/>
              <a:ext cx="1631036" cy="1631036"/>
            </a:xfrm>
            <a:prstGeom prst="rect">
              <a:avLst/>
            </a:prstGeom>
          </p:spPr>
        </p:pic>
        <p:grpSp>
          <p:nvGrpSpPr>
            <p:cNvPr id="191" name="Group 190">
              <a:extLst>
                <a:ext uri="{FF2B5EF4-FFF2-40B4-BE49-F238E27FC236}">
                  <a16:creationId xmlns:a16="http://schemas.microsoft.com/office/drawing/2014/main" id="{1DA6B215-C300-4E19-8C6E-58CE1AD5868A}"/>
                </a:ext>
              </a:extLst>
            </p:cNvPr>
            <p:cNvGrpSpPr/>
            <p:nvPr/>
          </p:nvGrpSpPr>
          <p:grpSpPr>
            <a:xfrm>
              <a:off x="4913831" y="5874001"/>
              <a:ext cx="882940" cy="1631036"/>
              <a:chOff x="5035979" y="5609312"/>
              <a:chExt cx="882940" cy="1631036"/>
            </a:xfrm>
          </p:grpSpPr>
          <p:pic>
            <p:nvPicPr>
              <p:cNvPr id="187" name="Picture 186">
                <a:extLst>
                  <a:ext uri="{FF2B5EF4-FFF2-40B4-BE49-F238E27FC236}">
                    <a16:creationId xmlns:a16="http://schemas.microsoft.com/office/drawing/2014/main" id="{CDBF35C5-A198-4982-9823-E2EF5D924C2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035979" y="5609312"/>
                <a:ext cx="172082" cy="1631036"/>
              </a:xfrm>
              <a:prstGeom prst="rect">
                <a:avLst/>
              </a:prstGeom>
            </p:spPr>
          </p:pic>
          <p:pic>
            <p:nvPicPr>
              <p:cNvPr id="188" name="Picture 187">
                <a:extLst>
                  <a:ext uri="{FF2B5EF4-FFF2-40B4-BE49-F238E27FC236}">
                    <a16:creationId xmlns:a16="http://schemas.microsoft.com/office/drawing/2014/main" id="{9A7B83CB-E0AC-4C2C-B55B-F5F25B4255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72932" y="5609312"/>
                <a:ext cx="172082" cy="1631036"/>
              </a:xfrm>
              <a:prstGeom prst="rect">
                <a:avLst/>
              </a:prstGeom>
            </p:spPr>
          </p:pic>
          <p:pic>
            <p:nvPicPr>
              <p:cNvPr id="189" name="Picture 188">
                <a:extLst>
                  <a:ext uri="{FF2B5EF4-FFF2-40B4-BE49-F238E27FC236}">
                    <a16:creationId xmlns:a16="http://schemas.microsoft.com/office/drawing/2014/main" id="{FDEE29BE-53B4-440C-AFC8-C38AF2602CA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509885" y="5609312"/>
                <a:ext cx="172082" cy="1631036"/>
              </a:xfrm>
              <a:prstGeom prst="rect">
                <a:avLst/>
              </a:prstGeom>
            </p:spPr>
          </p:pic>
          <p:pic>
            <p:nvPicPr>
              <p:cNvPr id="190" name="Picture 189">
                <a:extLst>
                  <a:ext uri="{FF2B5EF4-FFF2-40B4-BE49-F238E27FC236}">
                    <a16:creationId xmlns:a16="http://schemas.microsoft.com/office/drawing/2014/main" id="{39346DF9-412D-4D52-A19D-BADCCDA595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746837" y="5609312"/>
                <a:ext cx="172082" cy="1631036"/>
              </a:xfrm>
              <a:prstGeom prst="rect">
                <a:avLst/>
              </a:prstGeom>
            </p:spPr>
          </p:pic>
        </p:grpSp>
        <p:pic>
          <p:nvPicPr>
            <p:cNvPr id="193" name="Picture 192">
              <a:extLst>
                <a:ext uri="{FF2B5EF4-FFF2-40B4-BE49-F238E27FC236}">
                  <a16:creationId xmlns:a16="http://schemas.microsoft.com/office/drawing/2014/main" id="{5AB39EC0-65A6-4BA9-B3BF-78FBB58475E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783" y="5870416"/>
              <a:ext cx="172082" cy="172082"/>
            </a:xfrm>
            <a:prstGeom prst="rect">
              <a:avLst/>
            </a:prstGeom>
          </p:spPr>
        </p:pic>
        <p:pic>
          <p:nvPicPr>
            <p:cNvPr id="194" name="Picture 193">
              <a:extLst>
                <a:ext uri="{FF2B5EF4-FFF2-40B4-BE49-F238E27FC236}">
                  <a16:creationId xmlns:a16="http://schemas.microsoft.com/office/drawing/2014/main" id="{C1CD28D6-72C9-4855-BB46-014BB9D01B0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783" y="6090634"/>
              <a:ext cx="172082" cy="172082"/>
            </a:xfrm>
            <a:prstGeom prst="rect">
              <a:avLst/>
            </a:prstGeom>
          </p:spPr>
        </p:pic>
        <p:pic>
          <p:nvPicPr>
            <p:cNvPr id="195" name="Picture 194">
              <a:extLst>
                <a:ext uri="{FF2B5EF4-FFF2-40B4-BE49-F238E27FC236}">
                  <a16:creationId xmlns:a16="http://schemas.microsoft.com/office/drawing/2014/main" id="{1963FB1F-DDB1-4D27-A649-9F9263B5EF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52783" y="6310852"/>
              <a:ext cx="172082" cy="172082"/>
            </a:xfrm>
            <a:prstGeom prst="rect">
              <a:avLst/>
            </a:prstGeom>
          </p:spPr>
        </p:pic>
      </p:grpSp>
      <p:pic>
        <p:nvPicPr>
          <p:cNvPr id="146" name="Picture 145">
            <a:extLst>
              <a:ext uri="{FF2B5EF4-FFF2-40B4-BE49-F238E27FC236}">
                <a16:creationId xmlns:a16="http://schemas.microsoft.com/office/drawing/2014/main" id="{0F871EDC-E592-4A53-814C-B7EE896DB99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307" y="3255821"/>
            <a:ext cx="172082" cy="1631036"/>
          </a:xfrm>
          <a:prstGeom prst="rect">
            <a:avLst/>
          </a:prstGeom>
        </p:spPr>
      </p:pic>
      <p:pic>
        <p:nvPicPr>
          <p:cNvPr id="147" name="Picture 146">
            <a:extLst>
              <a:ext uri="{FF2B5EF4-FFF2-40B4-BE49-F238E27FC236}">
                <a16:creationId xmlns:a16="http://schemas.microsoft.com/office/drawing/2014/main" id="{5F09FDEF-B464-4F99-85CB-F648827BB5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9260" y="3255821"/>
            <a:ext cx="172082" cy="1631036"/>
          </a:xfrm>
          <a:prstGeom prst="rect">
            <a:avLst/>
          </a:prstGeom>
        </p:spPr>
      </p:pic>
      <p:pic>
        <p:nvPicPr>
          <p:cNvPr id="148" name="Picture 147">
            <a:extLst>
              <a:ext uri="{FF2B5EF4-FFF2-40B4-BE49-F238E27FC236}">
                <a16:creationId xmlns:a16="http://schemas.microsoft.com/office/drawing/2014/main" id="{36306E99-8E0D-44CC-BCC3-A80324724B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213" y="3255821"/>
            <a:ext cx="172082" cy="1631036"/>
          </a:xfrm>
          <a:prstGeom prst="rect">
            <a:avLst/>
          </a:prstGeom>
        </p:spPr>
      </p:pic>
      <p:pic>
        <p:nvPicPr>
          <p:cNvPr id="149" name="Picture 148">
            <a:extLst>
              <a:ext uri="{FF2B5EF4-FFF2-40B4-BE49-F238E27FC236}">
                <a16:creationId xmlns:a16="http://schemas.microsoft.com/office/drawing/2014/main" id="{8117AE5D-251F-4D30-931F-A1C4D93E63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3166" y="3255821"/>
            <a:ext cx="172082" cy="1631036"/>
          </a:xfrm>
          <a:prstGeom prst="rect">
            <a:avLst/>
          </a:prstGeom>
        </p:spPr>
      </p:pic>
      <p:pic>
        <p:nvPicPr>
          <p:cNvPr id="150" name="Picture 149">
            <a:extLst>
              <a:ext uri="{FF2B5EF4-FFF2-40B4-BE49-F238E27FC236}">
                <a16:creationId xmlns:a16="http://schemas.microsoft.com/office/drawing/2014/main" id="{4B44FBEF-34FD-43F1-9C2A-83F1A3D4C1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0118" y="3255821"/>
            <a:ext cx="172082" cy="1631036"/>
          </a:xfrm>
          <a:prstGeom prst="rect">
            <a:avLst/>
          </a:prstGeom>
        </p:spPr>
      </p:pic>
      <p:pic>
        <p:nvPicPr>
          <p:cNvPr id="141" name="Picture 140">
            <a:extLst>
              <a:ext uri="{FF2B5EF4-FFF2-40B4-BE49-F238E27FC236}">
                <a16:creationId xmlns:a16="http://schemas.microsoft.com/office/drawing/2014/main" id="{1ED20055-EDB3-4057-A225-B883BC7571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8382" y="3255821"/>
            <a:ext cx="172082" cy="1631036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36C9987B-1A02-4433-BB66-242F94300EA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5335" y="3255821"/>
            <a:ext cx="172082" cy="1631036"/>
          </a:xfrm>
          <a:prstGeom prst="rect">
            <a:avLst/>
          </a:prstGeom>
        </p:spPr>
      </p:pic>
      <p:pic>
        <p:nvPicPr>
          <p:cNvPr id="143" name="Picture 142">
            <a:extLst>
              <a:ext uri="{FF2B5EF4-FFF2-40B4-BE49-F238E27FC236}">
                <a16:creationId xmlns:a16="http://schemas.microsoft.com/office/drawing/2014/main" id="{5CAEF27A-9333-4FE8-A014-74439CEF8A5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2288" y="3255821"/>
            <a:ext cx="172082" cy="1631036"/>
          </a:xfrm>
          <a:prstGeom prst="rect">
            <a:avLst/>
          </a:prstGeom>
        </p:spPr>
      </p:pic>
      <p:pic>
        <p:nvPicPr>
          <p:cNvPr id="144" name="Picture 143">
            <a:extLst>
              <a:ext uri="{FF2B5EF4-FFF2-40B4-BE49-F238E27FC236}">
                <a16:creationId xmlns:a16="http://schemas.microsoft.com/office/drawing/2014/main" id="{A42B0159-6246-42EA-8655-F0E771A167D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41" y="3255821"/>
            <a:ext cx="172082" cy="1631036"/>
          </a:xfrm>
          <a:prstGeom prst="rect">
            <a:avLst/>
          </a:prstGeom>
        </p:spPr>
      </p:pic>
      <p:pic>
        <p:nvPicPr>
          <p:cNvPr id="145" name="Picture 144">
            <a:extLst>
              <a:ext uri="{FF2B5EF4-FFF2-40B4-BE49-F238E27FC236}">
                <a16:creationId xmlns:a16="http://schemas.microsoft.com/office/drawing/2014/main" id="{958C67C0-959A-4CBC-A97F-38B79673BA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193" y="3255821"/>
            <a:ext cx="172082" cy="1631036"/>
          </a:xfrm>
          <a:prstGeom prst="rect">
            <a:avLst/>
          </a:prstGeom>
        </p:spPr>
      </p:pic>
      <p:pic>
        <p:nvPicPr>
          <p:cNvPr id="138" name="Picture 137">
            <a:extLst>
              <a:ext uri="{FF2B5EF4-FFF2-40B4-BE49-F238E27FC236}">
                <a16:creationId xmlns:a16="http://schemas.microsoft.com/office/drawing/2014/main" id="{F4FFC937-4342-4369-9C8E-E937343C26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4487" y="3255821"/>
            <a:ext cx="172082" cy="1631036"/>
          </a:xfrm>
          <a:prstGeom prst="rect">
            <a:avLst/>
          </a:prstGeom>
        </p:spPr>
      </p:pic>
      <p:pic>
        <p:nvPicPr>
          <p:cNvPr id="139" name="Picture 138">
            <a:extLst>
              <a:ext uri="{FF2B5EF4-FFF2-40B4-BE49-F238E27FC236}">
                <a16:creationId xmlns:a16="http://schemas.microsoft.com/office/drawing/2014/main" id="{EC550243-6D95-4F3A-BEC5-FA23907ED0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1440" y="3255821"/>
            <a:ext cx="172082" cy="1631036"/>
          </a:xfrm>
          <a:prstGeom prst="rect">
            <a:avLst/>
          </a:prstGeom>
        </p:spPr>
      </p:pic>
      <p:pic>
        <p:nvPicPr>
          <p:cNvPr id="140" name="Picture 139">
            <a:extLst>
              <a:ext uri="{FF2B5EF4-FFF2-40B4-BE49-F238E27FC236}">
                <a16:creationId xmlns:a16="http://schemas.microsoft.com/office/drawing/2014/main" id="{FACF5A06-BC32-4310-A3F5-C0C936EDAB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393" y="3255821"/>
            <a:ext cx="172082" cy="163103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492F5D7F-735B-4899-8549-517D715BD1E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22" y="3255821"/>
            <a:ext cx="172082" cy="172082"/>
          </a:xfrm>
          <a:prstGeom prst="rect">
            <a:avLst/>
          </a:prstGeom>
        </p:spPr>
      </p:pic>
      <p:pic>
        <p:nvPicPr>
          <p:cNvPr id="134" name="Picture 133">
            <a:extLst>
              <a:ext uri="{FF2B5EF4-FFF2-40B4-BE49-F238E27FC236}">
                <a16:creationId xmlns:a16="http://schemas.microsoft.com/office/drawing/2014/main" id="{56B09210-8492-4DD8-8A48-21968A92F9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22" y="3476039"/>
            <a:ext cx="172082" cy="172082"/>
          </a:xfrm>
          <a:prstGeom prst="rect">
            <a:avLst/>
          </a:prstGeom>
        </p:spPr>
      </p:pic>
      <p:pic>
        <p:nvPicPr>
          <p:cNvPr id="135" name="Picture 134">
            <a:extLst>
              <a:ext uri="{FF2B5EF4-FFF2-40B4-BE49-F238E27FC236}">
                <a16:creationId xmlns:a16="http://schemas.microsoft.com/office/drawing/2014/main" id="{1F05BEFF-6E93-45B6-AEC9-E1182121DEA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22" y="3696257"/>
            <a:ext cx="172082" cy="172082"/>
          </a:xfrm>
          <a:prstGeom prst="rect">
            <a:avLst/>
          </a:prstGeom>
        </p:spPr>
      </p:pic>
      <p:pic>
        <p:nvPicPr>
          <p:cNvPr id="136" name="Picture 135">
            <a:extLst>
              <a:ext uri="{FF2B5EF4-FFF2-40B4-BE49-F238E27FC236}">
                <a16:creationId xmlns:a16="http://schemas.microsoft.com/office/drawing/2014/main" id="{B7249472-2135-4E41-809A-0BE0089039D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22" y="3916475"/>
            <a:ext cx="172082" cy="172082"/>
          </a:xfrm>
          <a:prstGeom prst="rect">
            <a:avLst/>
          </a:prstGeom>
        </p:spPr>
      </p:pic>
      <p:pic>
        <p:nvPicPr>
          <p:cNvPr id="137" name="Picture 136">
            <a:extLst>
              <a:ext uri="{FF2B5EF4-FFF2-40B4-BE49-F238E27FC236}">
                <a16:creationId xmlns:a16="http://schemas.microsoft.com/office/drawing/2014/main" id="{C05E0DC7-1855-497D-8372-D4C8C16D5D2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822" y="4136694"/>
            <a:ext cx="172082" cy="172082"/>
          </a:xfrm>
          <a:prstGeom prst="rect">
            <a:avLst/>
          </a:prstGeom>
        </p:spPr>
      </p:pic>
      <p:pic>
        <p:nvPicPr>
          <p:cNvPr id="128" name="Picture 127">
            <a:extLst>
              <a:ext uri="{FF2B5EF4-FFF2-40B4-BE49-F238E27FC236}">
                <a16:creationId xmlns:a16="http://schemas.microsoft.com/office/drawing/2014/main" id="{080C01C5-5873-4A19-B4E3-1C84FB4EEF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79" y="3255821"/>
            <a:ext cx="172082" cy="172082"/>
          </a:xfrm>
          <a:prstGeom prst="rect">
            <a:avLst/>
          </a:prstGeom>
        </p:spPr>
      </p:pic>
      <p:pic>
        <p:nvPicPr>
          <p:cNvPr id="129" name="Picture 128">
            <a:extLst>
              <a:ext uri="{FF2B5EF4-FFF2-40B4-BE49-F238E27FC236}">
                <a16:creationId xmlns:a16="http://schemas.microsoft.com/office/drawing/2014/main" id="{5E84D92E-9A62-4188-951C-8C2622492B6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79" y="3476039"/>
            <a:ext cx="172082" cy="172082"/>
          </a:xfrm>
          <a:prstGeom prst="rect">
            <a:avLst/>
          </a:prstGeom>
        </p:spPr>
      </p:pic>
      <p:pic>
        <p:nvPicPr>
          <p:cNvPr id="130" name="Picture 129">
            <a:extLst>
              <a:ext uri="{FF2B5EF4-FFF2-40B4-BE49-F238E27FC236}">
                <a16:creationId xmlns:a16="http://schemas.microsoft.com/office/drawing/2014/main" id="{97C3E532-96AF-4C12-AC5E-3A4024B9AF0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79" y="3696257"/>
            <a:ext cx="172082" cy="172082"/>
          </a:xfrm>
          <a:prstGeom prst="rect">
            <a:avLst/>
          </a:prstGeom>
        </p:spPr>
      </p:pic>
      <p:pic>
        <p:nvPicPr>
          <p:cNvPr id="131" name="Picture 130">
            <a:extLst>
              <a:ext uri="{FF2B5EF4-FFF2-40B4-BE49-F238E27FC236}">
                <a16:creationId xmlns:a16="http://schemas.microsoft.com/office/drawing/2014/main" id="{8D1DE9E6-1C50-4F4B-8D36-87D3AD204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79" y="3916475"/>
            <a:ext cx="172082" cy="172082"/>
          </a:xfrm>
          <a:prstGeom prst="rect">
            <a:avLst/>
          </a:prstGeom>
        </p:spPr>
      </p:pic>
      <p:pic>
        <p:nvPicPr>
          <p:cNvPr id="132" name="Picture 131">
            <a:extLst>
              <a:ext uri="{FF2B5EF4-FFF2-40B4-BE49-F238E27FC236}">
                <a16:creationId xmlns:a16="http://schemas.microsoft.com/office/drawing/2014/main" id="{E030D904-BA12-473B-AFF8-E405D53C293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679" y="4136694"/>
            <a:ext cx="172082" cy="172082"/>
          </a:xfrm>
          <a:prstGeom prst="rect">
            <a:avLst/>
          </a:prstGeom>
        </p:spPr>
      </p:pic>
      <p:pic>
        <p:nvPicPr>
          <p:cNvPr id="125" name="Picture 124">
            <a:extLst>
              <a:ext uri="{FF2B5EF4-FFF2-40B4-BE49-F238E27FC236}">
                <a16:creationId xmlns:a16="http://schemas.microsoft.com/office/drawing/2014/main" id="{0E100A3B-780E-48DC-BF77-77745070AEB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36" y="3255821"/>
            <a:ext cx="172082" cy="172082"/>
          </a:xfrm>
          <a:prstGeom prst="rect">
            <a:avLst/>
          </a:prstGeom>
        </p:spPr>
      </p:pic>
      <p:pic>
        <p:nvPicPr>
          <p:cNvPr id="126" name="Picture 125">
            <a:extLst>
              <a:ext uri="{FF2B5EF4-FFF2-40B4-BE49-F238E27FC236}">
                <a16:creationId xmlns:a16="http://schemas.microsoft.com/office/drawing/2014/main" id="{D46F28A8-E112-4489-B516-17A3F1F58CB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36" y="3476039"/>
            <a:ext cx="172082" cy="172082"/>
          </a:xfrm>
          <a:prstGeom prst="rect">
            <a:avLst/>
          </a:prstGeom>
        </p:spPr>
      </p:pic>
      <p:pic>
        <p:nvPicPr>
          <p:cNvPr id="127" name="Picture 126">
            <a:extLst>
              <a:ext uri="{FF2B5EF4-FFF2-40B4-BE49-F238E27FC236}">
                <a16:creationId xmlns:a16="http://schemas.microsoft.com/office/drawing/2014/main" id="{C9D0A2C9-8864-4810-8251-69C01DA92D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536" y="3696257"/>
            <a:ext cx="172082" cy="172082"/>
          </a:xfrm>
          <a:prstGeom prst="rect">
            <a:avLst/>
          </a:prstGeom>
        </p:spPr>
      </p:pic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1:1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B088677-9916-44EE-972F-1CC510786848}"/>
              </a:ext>
            </a:extLst>
          </p:cNvPr>
          <p:cNvSpPr txBox="1"/>
          <p:nvPr/>
        </p:nvSpPr>
        <p:spPr bwMode="auto">
          <a:xfrm>
            <a:off x="5074431" y="1048971"/>
            <a:ext cx="24577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  </a:t>
            </a:r>
            <a:r>
              <a:rPr lang="en-GB" sz="2400" dirty="0">
                <a:solidFill>
                  <a:srgbClr val="FF3838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130</a:t>
            </a: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    +    </a:t>
            </a:r>
            <a:r>
              <a:rPr lang="en-GB" sz="2400" dirty="0">
                <a:solidFill>
                  <a:srgbClr val="04659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4039A1-3295-4D06-A7C4-F8EB9ED1775E}"/>
              </a:ext>
            </a:extLst>
          </p:cNvPr>
          <p:cNvSpPr txBox="1"/>
          <p:nvPr/>
        </p:nvSpPr>
        <p:spPr bwMode="auto">
          <a:xfrm>
            <a:off x="7360297" y="1048971"/>
            <a:ext cx="123463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=    143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D2AFA72-99DF-49BF-9591-B68125395B7A}"/>
              </a:ext>
            </a:extLst>
          </p:cNvPr>
          <p:cNvSpPr txBox="1"/>
          <p:nvPr/>
        </p:nvSpPr>
        <p:spPr bwMode="auto">
          <a:xfrm>
            <a:off x="3548976" y="1048971"/>
            <a:ext cx="174118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87    +    56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DF4E7D3-2F18-4E42-BC58-6AF7E68FA24D}"/>
              </a:ext>
            </a:extLst>
          </p:cNvPr>
          <p:cNvSpPr txBox="1"/>
          <p:nvPr/>
        </p:nvSpPr>
        <p:spPr bwMode="auto">
          <a:xfrm>
            <a:off x="3415737" y="1766387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3838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80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1362DFD-74F3-4340-97A3-858426D12A58}"/>
              </a:ext>
            </a:extLst>
          </p:cNvPr>
          <p:cNvSpPr txBox="1"/>
          <p:nvPr/>
        </p:nvSpPr>
        <p:spPr bwMode="auto">
          <a:xfrm>
            <a:off x="3933296" y="176638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4659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7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570947F5-957D-43C0-8AFA-AC69FE0365B3}"/>
              </a:ext>
            </a:extLst>
          </p:cNvPr>
          <p:cNvCxnSpPr>
            <a:cxnSpLocks/>
          </p:cNvCxnSpPr>
          <p:nvPr/>
        </p:nvCxnSpPr>
        <p:spPr bwMode="auto">
          <a:xfrm flipH="1">
            <a:off x="3677004" y="1483549"/>
            <a:ext cx="124304" cy="2741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DC539882-C7E7-414A-9D26-B48EB786EA4A}"/>
              </a:ext>
            </a:extLst>
          </p:cNvPr>
          <p:cNvCxnSpPr>
            <a:cxnSpLocks/>
          </p:cNvCxnSpPr>
          <p:nvPr/>
        </p:nvCxnSpPr>
        <p:spPr bwMode="auto">
          <a:xfrm>
            <a:off x="3991643" y="1483549"/>
            <a:ext cx="124304" cy="2741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CA408CB-4C19-4302-BDD3-351007490D13}"/>
              </a:ext>
            </a:extLst>
          </p:cNvPr>
          <p:cNvSpPr txBox="1"/>
          <p:nvPr/>
        </p:nvSpPr>
        <p:spPr bwMode="auto">
          <a:xfrm>
            <a:off x="4457757" y="1766387"/>
            <a:ext cx="51809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FF3838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50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46309D9-EA1C-4258-BE2F-3E21F24FAE9C}"/>
              </a:ext>
            </a:extLst>
          </p:cNvPr>
          <p:cNvSpPr txBox="1"/>
          <p:nvPr/>
        </p:nvSpPr>
        <p:spPr bwMode="auto">
          <a:xfrm>
            <a:off x="4975316" y="1766387"/>
            <a:ext cx="35137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solidFill>
                  <a:srgbClr val="046590"/>
                </a:solidFill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6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C8A823C-DE9A-45DD-8AAA-B873AA14DB3E}"/>
              </a:ext>
            </a:extLst>
          </p:cNvPr>
          <p:cNvCxnSpPr>
            <a:cxnSpLocks/>
          </p:cNvCxnSpPr>
          <p:nvPr/>
        </p:nvCxnSpPr>
        <p:spPr bwMode="auto">
          <a:xfrm flipH="1">
            <a:off x="4719024" y="1483549"/>
            <a:ext cx="124304" cy="2741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7A9696-00C5-4FE7-8EBB-06D8CFE0FEF8}"/>
              </a:ext>
            </a:extLst>
          </p:cNvPr>
          <p:cNvCxnSpPr>
            <a:cxnSpLocks/>
          </p:cNvCxnSpPr>
          <p:nvPr/>
        </p:nvCxnSpPr>
        <p:spPr bwMode="auto">
          <a:xfrm>
            <a:off x="5033663" y="1483549"/>
            <a:ext cx="124304" cy="274109"/>
          </a:xfrm>
          <a:prstGeom prst="straightConnector1">
            <a:avLst/>
          </a:prstGeom>
          <a:noFill/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C21B3A6-A36F-44B5-89E9-7ED3B3C90D0A}"/>
              </a:ext>
            </a:extLst>
          </p:cNvPr>
          <p:cNvGrpSpPr/>
          <p:nvPr/>
        </p:nvGrpSpPr>
        <p:grpSpPr>
          <a:xfrm>
            <a:off x="5326925" y="3255508"/>
            <a:ext cx="172082" cy="1052955"/>
            <a:chOff x="3802925" y="3255507"/>
            <a:chExt cx="172082" cy="1052955"/>
          </a:xfrm>
        </p:grpSpPr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361ABA1C-CC4B-423F-BC33-003BDADE7B2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925" y="3255507"/>
              <a:ext cx="172082" cy="172082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20C7BC66-525D-4BEE-98EA-902F83C4766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925" y="3475725"/>
              <a:ext cx="172082" cy="172082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0FDDB2DE-DE0E-4B5B-9592-C8B89717BBD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925" y="3695943"/>
              <a:ext cx="172082" cy="17208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22232828-CA26-4BF9-9802-622889E9791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925" y="3916161"/>
              <a:ext cx="172082" cy="172082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97588E80-6FEC-4A9B-8A45-58845A1A997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2925" y="4136380"/>
              <a:ext cx="172082" cy="172082"/>
            </a:xfrm>
            <a:prstGeom prst="rect">
              <a:avLst/>
            </a:prstGeom>
          </p:spPr>
        </p:pic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EA71D14E-140C-4A6B-80E1-5BA9FB46DD0D}"/>
              </a:ext>
            </a:extLst>
          </p:cNvPr>
          <p:cNvGrpSpPr/>
          <p:nvPr/>
        </p:nvGrpSpPr>
        <p:grpSpPr>
          <a:xfrm>
            <a:off x="5563878" y="3255507"/>
            <a:ext cx="172082" cy="392300"/>
            <a:chOff x="4039878" y="3255507"/>
            <a:chExt cx="172082" cy="392300"/>
          </a:xfrm>
        </p:grpSpPr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DDCF16CC-FCAC-4164-B454-1B98310F2F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878" y="3255507"/>
              <a:ext cx="172082" cy="172082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261E466E-C368-4E01-B144-CBA9584D97B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39878" y="3475725"/>
              <a:ext cx="172082" cy="172082"/>
            </a:xfrm>
            <a:prstGeom prst="rect">
              <a:avLst/>
            </a:prstGeom>
          </p:spPr>
        </p:pic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746D1ECF-297B-4DFC-A0C0-F7E9B323B729}"/>
              </a:ext>
            </a:extLst>
          </p:cNvPr>
          <p:cNvGrpSpPr/>
          <p:nvPr/>
        </p:nvGrpSpPr>
        <p:grpSpPr>
          <a:xfrm>
            <a:off x="8667390" y="3255508"/>
            <a:ext cx="172082" cy="1052955"/>
            <a:chOff x="7143390" y="3255507"/>
            <a:chExt cx="172082" cy="1052955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58BDDA7A-1C33-43A8-AF16-5B4A4DC49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390" y="3255507"/>
              <a:ext cx="172082" cy="172082"/>
            </a:xfrm>
            <a:prstGeom prst="rect">
              <a:avLst/>
            </a:prstGeom>
          </p:spPr>
        </p:pic>
        <p:pic>
          <p:nvPicPr>
            <p:cNvPr id="52" name="Picture 51">
              <a:extLst>
                <a:ext uri="{FF2B5EF4-FFF2-40B4-BE49-F238E27FC236}">
                  <a16:creationId xmlns:a16="http://schemas.microsoft.com/office/drawing/2014/main" id="{104D01C7-A434-4D0F-AEF2-C62076D800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390" y="3475725"/>
              <a:ext cx="172082" cy="172082"/>
            </a:xfrm>
            <a:prstGeom prst="rect">
              <a:avLst/>
            </a:prstGeom>
          </p:spPr>
        </p:pic>
        <p:pic>
          <p:nvPicPr>
            <p:cNvPr id="53" name="Picture 52">
              <a:extLst>
                <a:ext uri="{FF2B5EF4-FFF2-40B4-BE49-F238E27FC236}">
                  <a16:creationId xmlns:a16="http://schemas.microsoft.com/office/drawing/2014/main" id="{9B9B617C-5A04-4926-951C-488302235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390" y="3695943"/>
              <a:ext cx="172082" cy="172082"/>
            </a:xfrm>
            <a:prstGeom prst="rect">
              <a:avLst/>
            </a:prstGeom>
          </p:spPr>
        </p:pic>
        <p:pic>
          <p:nvPicPr>
            <p:cNvPr id="54" name="Picture 53">
              <a:extLst>
                <a:ext uri="{FF2B5EF4-FFF2-40B4-BE49-F238E27FC236}">
                  <a16:creationId xmlns:a16="http://schemas.microsoft.com/office/drawing/2014/main" id="{45185523-2C8D-473F-9563-3D066157BA3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390" y="3916161"/>
              <a:ext cx="172082" cy="172082"/>
            </a:xfrm>
            <a:prstGeom prst="rect">
              <a:avLst/>
            </a:prstGeom>
          </p:spPr>
        </p:pic>
        <p:pic>
          <p:nvPicPr>
            <p:cNvPr id="55" name="Picture 54">
              <a:extLst>
                <a:ext uri="{FF2B5EF4-FFF2-40B4-BE49-F238E27FC236}">
                  <a16:creationId xmlns:a16="http://schemas.microsoft.com/office/drawing/2014/main" id="{51FAD35C-2BFA-42DD-8CE0-26776918951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43390" y="4136380"/>
              <a:ext cx="172082" cy="172082"/>
            </a:xfrm>
            <a:prstGeom prst="rect">
              <a:avLst/>
            </a:prstGeom>
          </p:spPr>
        </p:pic>
      </p:grpSp>
      <p:pic>
        <p:nvPicPr>
          <p:cNvPr id="56" name="Picture 55">
            <a:extLst>
              <a:ext uri="{FF2B5EF4-FFF2-40B4-BE49-F238E27FC236}">
                <a16:creationId xmlns:a16="http://schemas.microsoft.com/office/drawing/2014/main" id="{34DBF47A-C8BD-4495-89A2-2012BAF6771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343" y="3255507"/>
            <a:ext cx="172082" cy="172082"/>
          </a:xfrm>
          <a:prstGeom prst="rect">
            <a:avLst/>
          </a:prstGeom>
        </p:spPr>
      </p:pic>
      <p:grpSp>
        <p:nvGrpSpPr>
          <p:cNvPr id="108" name="Group 107">
            <a:extLst>
              <a:ext uri="{FF2B5EF4-FFF2-40B4-BE49-F238E27FC236}">
                <a16:creationId xmlns:a16="http://schemas.microsoft.com/office/drawing/2014/main" id="{83F7FE48-5A7B-497E-A2C7-5BE1D25C5DBD}"/>
              </a:ext>
            </a:extLst>
          </p:cNvPr>
          <p:cNvGrpSpPr/>
          <p:nvPr/>
        </p:nvGrpSpPr>
        <p:grpSpPr>
          <a:xfrm>
            <a:off x="3115576" y="3255507"/>
            <a:ext cx="1935682" cy="1631036"/>
            <a:chOff x="1591576" y="3255507"/>
            <a:chExt cx="1935682" cy="1631036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401F6B6B-9373-4535-8003-176B4502500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74759" y="3255507"/>
              <a:ext cx="172082" cy="1631036"/>
            </a:xfrm>
            <a:prstGeom prst="rect">
              <a:avLst/>
            </a:prstGeom>
          </p:spPr>
        </p:pic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1961B686-9570-492C-B0A0-877D494E1FA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14967" y="3255507"/>
              <a:ext cx="172082" cy="1631036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B2C3C1BC-61EA-42BE-8F3F-C1D6320C5AD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5176" y="3255507"/>
              <a:ext cx="172082" cy="1631036"/>
            </a:xfrm>
            <a:prstGeom prst="rect">
              <a:avLst/>
            </a:prstGeom>
          </p:spPr>
        </p:pic>
        <p:pic>
          <p:nvPicPr>
            <p:cNvPr id="59" name="Picture 58">
              <a:extLst>
                <a:ext uri="{FF2B5EF4-FFF2-40B4-BE49-F238E27FC236}">
                  <a16:creationId xmlns:a16="http://schemas.microsoft.com/office/drawing/2014/main" id="{7CF637D3-2D08-4604-9C4C-CBF40C86E3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91576" y="3255507"/>
              <a:ext cx="172082" cy="1631036"/>
            </a:xfrm>
            <a:prstGeom prst="rect">
              <a:avLst/>
            </a:prstGeom>
          </p:spPr>
        </p:pic>
        <p:pic>
          <p:nvPicPr>
            <p:cNvPr id="60" name="Picture 59">
              <a:extLst>
                <a:ext uri="{FF2B5EF4-FFF2-40B4-BE49-F238E27FC236}">
                  <a16:creationId xmlns:a16="http://schemas.microsoft.com/office/drawing/2014/main" id="{9B645178-BF31-4504-B5C7-95FE0DC8E5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529" y="3255507"/>
              <a:ext cx="172082" cy="1631036"/>
            </a:xfrm>
            <a:prstGeom prst="rect">
              <a:avLst/>
            </a:prstGeom>
          </p:spPr>
        </p:pic>
        <p:pic>
          <p:nvPicPr>
            <p:cNvPr id="61" name="Picture 60">
              <a:extLst>
                <a:ext uri="{FF2B5EF4-FFF2-40B4-BE49-F238E27FC236}">
                  <a16:creationId xmlns:a16="http://schemas.microsoft.com/office/drawing/2014/main" id="{00700D72-4778-4C59-8E91-4186AD10B1E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65482" y="3255507"/>
              <a:ext cx="172082" cy="1631036"/>
            </a:xfrm>
            <a:prstGeom prst="rect">
              <a:avLst/>
            </a:prstGeom>
          </p:spPr>
        </p:pic>
        <p:pic>
          <p:nvPicPr>
            <p:cNvPr id="62" name="Picture 61">
              <a:extLst>
                <a:ext uri="{FF2B5EF4-FFF2-40B4-BE49-F238E27FC236}">
                  <a16:creationId xmlns:a16="http://schemas.microsoft.com/office/drawing/2014/main" id="{C1C4A6C9-70C4-4D8B-9939-DDE7BEB019C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302435" y="3255507"/>
              <a:ext cx="172082" cy="1631036"/>
            </a:xfrm>
            <a:prstGeom prst="rect">
              <a:avLst/>
            </a:prstGeom>
          </p:spPr>
        </p:pic>
        <p:pic>
          <p:nvPicPr>
            <p:cNvPr id="63" name="Picture 62">
              <a:extLst>
                <a:ext uri="{FF2B5EF4-FFF2-40B4-BE49-F238E27FC236}">
                  <a16:creationId xmlns:a16="http://schemas.microsoft.com/office/drawing/2014/main" id="{CAFC7E6F-DCF9-4CAD-8691-F49B2E8AABA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39387" y="3255507"/>
              <a:ext cx="172082" cy="1631036"/>
            </a:xfrm>
            <a:prstGeom prst="rect">
              <a:avLst/>
            </a:prstGeom>
          </p:spPr>
        </p:pic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D7627C7A-DDA3-4A75-BD52-9516A420C5D9}"/>
              </a:ext>
            </a:extLst>
          </p:cNvPr>
          <p:cNvGrpSpPr/>
          <p:nvPr/>
        </p:nvGrpSpPr>
        <p:grpSpPr>
          <a:xfrm>
            <a:off x="7762825" y="3255507"/>
            <a:ext cx="645987" cy="1631036"/>
            <a:chOff x="6238824" y="3255507"/>
            <a:chExt cx="645987" cy="1631036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id="{2CE10DA0-F45F-4A31-8A6C-58D584991F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75777" y="3255507"/>
              <a:ext cx="172082" cy="1631036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id="{316E166E-991B-46F2-B6BE-FE9C8D6141A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12729" y="3255507"/>
              <a:ext cx="172082" cy="1631036"/>
            </a:xfrm>
            <a:prstGeom prst="rect">
              <a:avLst/>
            </a:prstGeom>
          </p:spPr>
        </p:pic>
        <p:pic>
          <p:nvPicPr>
            <p:cNvPr id="48" name="Picture 47">
              <a:extLst>
                <a:ext uri="{FF2B5EF4-FFF2-40B4-BE49-F238E27FC236}">
                  <a16:creationId xmlns:a16="http://schemas.microsoft.com/office/drawing/2014/main" id="{7FE0A65D-3184-4216-A571-5C5B36A0855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38824" y="3255507"/>
              <a:ext cx="172082" cy="1631036"/>
            </a:xfrm>
            <a:prstGeom prst="rect">
              <a:avLst/>
            </a:prstGeom>
          </p:spPr>
        </p:pic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224EED23-B883-404F-853F-FB6E88FCED59}"/>
              </a:ext>
            </a:extLst>
          </p:cNvPr>
          <p:cNvGrpSpPr/>
          <p:nvPr/>
        </p:nvGrpSpPr>
        <p:grpSpPr>
          <a:xfrm>
            <a:off x="7288919" y="3255507"/>
            <a:ext cx="409035" cy="1631036"/>
            <a:chOff x="5764918" y="3255507"/>
            <a:chExt cx="409035" cy="1631036"/>
          </a:xfrm>
        </p:grpSpPr>
        <p:pic>
          <p:nvPicPr>
            <p:cNvPr id="47" name="Picture 46">
              <a:extLst>
                <a:ext uri="{FF2B5EF4-FFF2-40B4-BE49-F238E27FC236}">
                  <a16:creationId xmlns:a16="http://schemas.microsoft.com/office/drawing/2014/main" id="{D290E09A-9CED-4457-90DD-D805D4367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01871" y="3255507"/>
              <a:ext cx="172082" cy="1631036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722D1BC3-7A98-4443-958F-BD947B1372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64918" y="3255507"/>
              <a:ext cx="172082" cy="1631036"/>
            </a:xfrm>
            <a:prstGeom prst="rect">
              <a:avLst/>
            </a:prstGeom>
          </p:spPr>
        </p:pic>
      </p:grpSp>
      <p:sp>
        <p:nvSpPr>
          <p:cNvPr id="151" name="TextBox 150">
            <a:extLst>
              <a:ext uri="{FF2B5EF4-FFF2-40B4-BE49-F238E27FC236}">
                <a16:creationId xmlns:a16="http://schemas.microsoft.com/office/drawing/2014/main" id="{6512E66C-DB19-49FB-A644-A8043A21C14B}"/>
              </a:ext>
            </a:extLst>
          </p:cNvPr>
          <p:cNvSpPr txBox="1"/>
          <p:nvPr/>
        </p:nvSpPr>
        <p:spPr bwMode="auto">
          <a:xfrm>
            <a:off x="5104161" y="5147648"/>
            <a:ext cx="789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130</a:t>
            </a:r>
          </a:p>
        </p:txBody>
      </p:sp>
      <p:sp>
        <p:nvSpPr>
          <p:cNvPr id="152" name="TextBox 151">
            <a:extLst>
              <a:ext uri="{FF2B5EF4-FFF2-40B4-BE49-F238E27FC236}">
                <a16:creationId xmlns:a16="http://schemas.microsoft.com/office/drawing/2014/main" id="{6F3CF0F6-D74D-4D23-9A1C-A8C72BC772DE}"/>
              </a:ext>
            </a:extLst>
          </p:cNvPr>
          <p:cNvSpPr txBox="1"/>
          <p:nvPr/>
        </p:nvSpPr>
        <p:spPr bwMode="auto">
          <a:xfrm>
            <a:off x="7785685" y="5147648"/>
            <a:ext cx="7896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" panose="020B0503030403020204" pitchFamily="34" charset="0"/>
                <a:ea typeface="Myriad Pro Semibold" charset="0"/>
                <a:cs typeface="Myriad Pro Semibold" charset="0"/>
              </a:rPr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241470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3" presetClass="path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11111E-6 1.48148E-6 L 0.0632 1.48148E-6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160" y="0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2222E-6 1.48148E-6 L -0.17552 -0.0002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85" y="-23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-0.16493 1.48148E-6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247" y="0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6 1.11111E-6 L 0.27691 1.11111E-6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37" y="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06354 1.11111E-6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7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48148E-6 L -0.06267 1.48148E-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2" y="0"/>
                                    </p:animMotion>
                                  </p:childTnLst>
                                </p:cTn>
                              </p:par>
                              <p:par>
                                <p:cTn id="47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7.40741E-7 L 0.30173 0.03241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87" y="162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5" dur="5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500"/>
                            </p:stCondLst>
                            <p:childTnLst>
                              <p:par>
                                <p:cTn id="138" presetID="63" presetClass="path" presetSubtype="0" ac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1.48148E-6 L 0.04636 1.48148E-6 " pathEditMode="relative" rAng="0" ptsTypes="AA">
                                      <p:cBhvr>
                                        <p:cTn id="139" dur="20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09" y="0"/>
                                    </p:animMotion>
                                  </p:childTnLst>
                                </p:cTn>
                              </p:par>
                              <p:par>
                                <p:cTn id="14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1.48148E-6 L 0.05261 1.48148E-6 " pathEditMode="relative" rAng="0" ptsTypes="AA">
                                      <p:cBhvr>
                                        <p:cTn id="141" dur="20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2" y="0"/>
                                    </p:animMotion>
                                  </p:childTnLst>
                                </p:cTn>
                              </p:par>
                              <p:par>
                                <p:cTn id="14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1.48148E-6 L 0.06128 1.48148E-6 " pathEditMode="relative" rAng="0" ptsTypes="AA">
                                      <p:cBhvr>
                                        <p:cTn id="143" dur="20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6" y="0"/>
                                    </p:animMotion>
                                  </p:childTnLst>
                                </p:cTn>
                              </p:par>
                              <p:par>
                                <p:cTn id="14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48148E-6 L 0.06823 1.48148E-6 " pathEditMode="relative" rAng="0" ptsTypes="AA">
                                      <p:cBhvr>
                                        <p:cTn id="145" dur="20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03" y="0"/>
                                    </p:animMotion>
                                  </p:childTnLst>
                                </p:cTn>
                              </p:par>
                              <p:par>
                                <p:cTn id="14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0.07847 -0.00046 " pathEditMode="relative" rAng="0" ptsTypes="AA">
                                      <p:cBhvr>
                                        <p:cTn id="147" dur="20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924" y="-23"/>
                                    </p:animMotion>
                                  </p:childTnLst>
                                </p:cTn>
                              </p:par>
                              <p:par>
                                <p:cTn id="148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-0.00954 1.48148E-6 " pathEditMode="relative" rAng="0" ptsTypes="AA">
                                      <p:cBhvr>
                                        <p:cTn id="149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6" y="0"/>
                                    </p:animMotion>
                                  </p:childTnLst>
                                </p:cTn>
                              </p:par>
                              <p:par>
                                <p:cTn id="15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0.00937 1.48148E-6 " pathEditMode="relative" rAng="0" ptsTypes="AA">
                                      <p:cBhvr>
                                        <p:cTn id="151" dur="20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9" y="0"/>
                                    </p:animMotion>
                                  </p:childTnLst>
                                </p:cTn>
                              </p:par>
                              <p:par>
                                <p:cTn id="152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48148E-6 L 0.01666 1.48148E-6 " pathEditMode="relative" rAng="0" ptsTypes="AA">
                                      <p:cBhvr>
                                        <p:cTn id="153" dur="20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" y="0"/>
                                    </p:animMotion>
                                  </p:childTnLst>
                                </p:cTn>
                              </p:par>
                              <p:par>
                                <p:cTn id="154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1.48148E-6 L 0.02604 1.48148E-6 " pathEditMode="relative" rAng="0" ptsTypes="AA">
                                      <p:cBhvr>
                                        <p:cTn id="155" dur="20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02" y="0"/>
                                    </p:animMotion>
                                  </p:childTnLst>
                                </p:cTn>
                              </p:par>
                              <p:par>
                                <p:cTn id="156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48148E-6 L 0.01459 1.48148E-6 " pathEditMode="relative" rAng="0" ptsTypes="AA">
                                      <p:cBhvr>
                                        <p:cTn id="157" dur="20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0"/>
                                    </p:animMotion>
                                  </p:childTnLst>
                                </p:cTn>
                              </p:par>
                              <p:par>
                                <p:cTn id="158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1.48148E-6 L 0.01337 1.48148E-6 " pathEditMode="relative" rAng="0" ptsTypes="AA">
                                      <p:cBhvr>
                                        <p:cTn id="159" dur="20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0" y="0"/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63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1.48148E-6 L 0.01389 1.48148E-6 " pathEditMode="relative" rAng="0" ptsTypes="AA">
                                      <p:cBhvr>
                                        <p:cTn id="161" dur="2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4" y="0"/>
                                    </p:animMotion>
                                  </p:childTnLst>
                                </p:cTn>
                              </p:par>
                              <p:par>
                                <p:cTn id="162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48148E-6 L -0.08351 1.48148E-6 " pathEditMode="relative" rAng="0" ptsTypes="AA">
                                      <p:cBhvr>
                                        <p:cTn id="163" dur="20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0"/>
                                    </p:animMotion>
                                  </p:childTnLst>
                                </p:cTn>
                              </p:par>
                              <p:par>
                                <p:cTn id="16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44444E-6 L -0.08229 -0.00925 " pathEditMode="relative" rAng="0" ptsTypes="AA">
                                      <p:cBhvr>
                                        <p:cTn id="165" dur="20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463"/>
                                    </p:animMotion>
                                  </p:childTnLst>
                                </p:cTn>
                              </p:par>
                              <p:par>
                                <p:cTn id="16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11111E-6 L -0.08229 -0.01389 " pathEditMode="relative" rAng="0" ptsTypes="AA">
                                      <p:cBhvr>
                                        <p:cTn id="167" dur="20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694"/>
                                    </p:animMotion>
                                  </p:childTnLst>
                                </p:cTn>
                              </p:par>
                              <p:par>
                                <p:cTn id="168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-0.08229 -0.025 " pathEditMode="relative" rAng="0" ptsTypes="AA">
                                      <p:cBhvr>
                                        <p:cTn id="169" dur="2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15" y="-1250"/>
                                    </p:animMotion>
                                  </p:childTnLst>
                                </p:cTn>
                              </p:par>
                              <p:par>
                                <p:cTn id="17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7.40741E-7 L -0.08351 -0.03472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84" y="-1736"/>
                                    </p:animMotion>
                                  </p:childTnLst>
                                </p:cTn>
                              </p:par>
                              <p:par>
                                <p:cTn id="172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48148E-6 L -0.10816 0.11921 " pathEditMode="relative" rAng="0" ptsTypes="AA">
                                      <p:cBhvr>
                                        <p:cTn id="173" dur="2000" fill="hold"/>
                                        <p:tgtEl>
                                          <p:spTgt spid="1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5949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10816 0.1088 " pathEditMode="relative" rAng="0" ptsTypes="AA">
                                      <p:cBhvr>
                                        <p:cTn id="175" dur="20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5440"/>
                                    </p:animMotion>
                                  </p:childTnLst>
                                </p:cTn>
                              </p:par>
                              <p:par>
                                <p:cTn id="17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11111E-6 L -0.10816 0.10231 " pathEditMode="relative" rAng="0" ptsTypes="AA">
                                      <p:cBhvr>
                                        <p:cTn id="177" dur="20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17" y="5116"/>
                                    </p:animMotion>
                                  </p:childTnLst>
                                </p:cTn>
                              </p:par>
                              <p:par>
                                <p:cTn id="178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81481E-6 L -0.10903 0.09283 " pathEditMode="relative" rAng="0" ptsTypes="AA">
                                      <p:cBhvr>
                                        <p:cTn id="179" dur="20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51" y="4630"/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7.40741E-7 L -0.10938 0.08426 " pathEditMode="relative" rAng="0" ptsTypes="AA">
                                      <p:cBhvr>
                                        <p:cTn id="181" dur="20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469" y="4213"/>
                                    </p:animMotion>
                                  </p:childTnLst>
                                </p:cTn>
                              </p:par>
                              <p:par>
                                <p:cTn id="182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48148E-6 L -0.07865 1.48148E-6 " pathEditMode="relative" rAng="0" ptsTypes="AA">
                                      <p:cBhvr>
                                        <p:cTn id="183" dur="2000" fill="hold"/>
                                        <p:tgtEl>
                                          <p:spTgt spid="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184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4.44444E-6 L -0.07865 -4.44444E-6 " pathEditMode="relative" rAng="0" ptsTypes="AA">
                                      <p:cBhvr>
                                        <p:cTn id="185" dur="2000" fill="hold"/>
                                        <p:tgtEl>
                                          <p:spTgt spid="1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35" presetClass="path" presetSubtype="0" ac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1.11111E-6 L -0.07865 1.11111E-6 " pathEditMode="relative" rAng="0" ptsTypes="AA">
                                      <p:cBhvr>
                                        <p:cTn id="187" dur="2000" fill="hold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4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2500"/>
                            </p:stCondLst>
                            <p:childTnLst>
                              <p:par>
                                <p:cTn id="18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6" grpId="0"/>
      <p:bldP spid="17" grpId="0"/>
      <p:bldP spid="22" grpId="0"/>
      <p:bldP spid="23" grpId="0"/>
      <p:bldP spid="151" grpId="0"/>
      <p:bldP spid="151" grpId="1"/>
      <p:bldP spid="152" grpId="0"/>
      <p:bldP spid="15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GB" dirty="0"/>
              <a:t>1.19 Securing mental strategies </a:t>
            </a:r>
            <a:r>
              <a:rPr lang="en-US" dirty="0"/>
              <a:t>– step 1:3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CA24062-C93E-49D5-B57B-099567DB7BBD}"/>
              </a:ext>
            </a:extLst>
          </p:cNvPr>
          <p:cNvSpPr txBox="1"/>
          <p:nvPr/>
        </p:nvSpPr>
        <p:spPr bwMode="auto">
          <a:xfrm>
            <a:off x="4529838" y="3753817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67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7708E52-9B51-4B5F-8325-EE1D661DE444}"/>
              </a:ext>
            </a:extLst>
          </p:cNvPr>
          <p:cNvSpPr/>
          <p:nvPr/>
        </p:nvSpPr>
        <p:spPr bwMode="auto">
          <a:xfrm>
            <a:off x="3099000" y="2780928"/>
            <a:ext cx="59940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 dirty="0">
              <a:latin typeface="Arial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D55FFC-CD89-4040-B558-0016A6494B51}"/>
              </a:ext>
            </a:extLst>
          </p:cNvPr>
          <p:cNvSpPr/>
          <p:nvPr/>
        </p:nvSpPr>
        <p:spPr bwMode="auto">
          <a:xfrm>
            <a:off x="3099000" y="3583407"/>
            <a:ext cx="36180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8EECA3-72E4-4862-A779-F46EF0F4BD84}"/>
              </a:ext>
            </a:extLst>
          </p:cNvPr>
          <p:cNvSpPr txBox="1"/>
          <p:nvPr/>
        </p:nvSpPr>
        <p:spPr bwMode="auto">
          <a:xfrm>
            <a:off x="5701996" y="2951338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111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D3005F3-0FD7-46E7-92F6-DE8B72C1183A}"/>
              </a:ext>
            </a:extLst>
          </p:cNvPr>
          <p:cNvSpPr/>
          <p:nvPr/>
        </p:nvSpPr>
        <p:spPr bwMode="auto">
          <a:xfrm>
            <a:off x="6717000" y="3583407"/>
            <a:ext cx="2376000" cy="802482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742950" indent="-285750" fontAlgn="base">
              <a:spcBef>
                <a:spcPct val="20000"/>
              </a:spcBef>
              <a:spcAft>
                <a:spcPct val="0"/>
              </a:spcAft>
              <a:buClr>
                <a:srgbClr val="00628C"/>
              </a:buClr>
              <a:buFont typeface="Arial" charset="0"/>
              <a:buChar char="●"/>
            </a:pPr>
            <a:endParaRPr lang="en-GB" sz="2800">
              <a:latin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219163D-2C2F-4621-A7B2-6505B1E8E51F}"/>
              </a:ext>
            </a:extLst>
          </p:cNvPr>
          <p:cNvSpPr txBox="1"/>
          <p:nvPr/>
        </p:nvSpPr>
        <p:spPr bwMode="auto">
          <a:xfrm>
            <a:off x="7526838" y="3753817"/>
            <a:ext cx="75632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44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FBE1332-B861-4D2E-ABE6-28C5533A34A6}"/>
              </a:ext>
            </a:extLst>
          </p:cNvPr>
          <p:cNvSpPr txBox="1"/>
          <p:nvPr/>
        </p:nvSpPr>
        <p:spPr bwMode="auto">
          <a:xfrm>
            <a:off x="5701996" y="2951338"/>
            <a:ext cx="78800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algn="ctr">
              <a:buClr>
                <a:srgbClr val="82CBDD"/>
              </a:buClr>
              <a:buNone/>
            </a:pPr>
            <a:r>
              <a:rPr lang="en-GB" sz="2400" dirty="0">
                <a:latin typeface="Myriad Pro Semibold" charset="0"/>
                <a:ea typeface="Myriad Pro Semibold" charset="0"/>
                <a:cs typeface="Myriad Pro Semibold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01129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</p:bldLst>
  </p:timing>
</p:sld>
</file>

<file path=ppt/theme/theme1.xml><?xml version="1.0" encoding="utf-8"?>
<a:theme xmlns:a="http://schemas.openxmlformats.org/drawingml/2006/main" name="Custom Design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New materials template" id="{9D982857-CF2B-43AA-8EDC-B9C712029F63}" vid="{D9E6F676-3E42-4DD9-87CD-93A784DD82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6C4E9411A2B847AB3A2FDDFBD5392E" ma:contentTypeVersion="12" ma:contentTypeDescription="Create a new document." ma:contentTypeScope="" ma:versionID="434d7b626fa96a0718c1193846830b32">
  <xsd:schema xmlns:xsd="http://www.w3.org/2001/XMLSchema" xmlns:xs="http://www.w3.org/2001/XMLSchema" xmlns:p="http://schemas.microsoft.com/office/2006/metadata/properties" xmlns:ns2="dc9bd944-225f-43f1-96dc-d5ee43d55d1c" xmlns:ns3="6e8f39c4-649a-4727-b531-9584b06a2d5b" targetNamespace="http://schemas.microsoft.com/office/2006/metadata/properties" ma:root="true" ma:fieldsID="3b76194d8edd212a55ab64e907a72791" ns2:_="" ns3:_="">
    <xsd:import namespace="dc9bd944-225f-43f1-96dc-d5ee43d55d1c"/>
    <xsd:import namespace="6e8f39c4-649a-4727-b531-9584b06a2d5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c9bd944-225f-43f1-96dc-d5ee43d55d1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e8f39c4-649a-4727-b531-9584b06a2d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82AB53F-2365-4221-B52E-1FAB7194DEC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62668C2-08C9-4D64-8C9D-DFC75F1E31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c9bd944-225f-43f1-96dc-d5ee43d55d1c"/>
    <ds:schemaRef ds:uri="6e8f39c4-649a-4727-b531-9584b06a2d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F52F4355-41EF-4DA9-B998-C6511E367AD2}">
  <ds:schemaRefs>
    <ds:schemaRef ds:uri="dc9bd944-225f-43f1-96dc-d5ee43d55d1c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terms/"/>
    <ds:schemaRef ds:uri="http://schemas.openxmlformats.org/package/2006/metadata/core-properties"/>
    <ds:schemaRef ds:uri="6e8f39c4-649a-4727-b531-9584b06a2d5b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New materials template</Template>
  <TotalTime>1978</TotalTime>
  <Words>3214</Words>
  <Application>Microsoft Office PowerPoint</Application>
  <PresentationFormat>Widescreen</PresentationFormat>
  <Paragraphs>661</Paragraphs>
  <Slides>75</Slides>
  <Notes>38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75</vt:i4>
      </vt:variant>
    </vt:vector>
  </HeadingPairs>
  <TitlesOfParts>
    <vt:vector size="81" baseType="lpstr">
      <vt:lpstr>Arial</vt:lpstr>
      <vt:lpstr>Calibri</vt:lpstr>
      <vt:lpstr>Calibri Light</vt:lpstr>
      <vt:lpstr>Myriad Pro</vt:lpstr>
      <vt:lpstr>Myriad Pro Semibold</vt:lpstr>
      <vt:lpstr>Custom Design</vt:lpstr>
      <vt:lpstr>PowerPoint Presentation</vt:lpstr>
      <vt:lpstr>PowerPoint Presentation</vt:lpstr>
      <vt:lpstr>Contents</vt:lpstr>
      <vt:lpstr>Contents</vt:lpstr>
      <vt:lpstr>Contents</vt:lpstr>
      <vt:lpstr>PowerPoint Presentation</vt:lpstr>
      <vt:lpstr>Year 3, Unit 4, Learning Outcome 1</vt:lpstr>
      <vt:lpstr>PowerPoint Presentation</vt:lpstr>
      <vt:lpstr>PowerPoint Presentation</vt:lpstr>
      <vt:lpstr>PowerPoint Presentation</vt:lpstr>
      <vt:lpstr>PowerPoint Presentation</vt:lpstr>
      <vt:lpstr>Year 3, Unit 4, Learning Outcome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4, Learning Outcome 3</vt:lpstr>
      <vt:lpstr>PowerPoint Presentation</vt:lpstr>
      <vt:lpstr>PowerPoint Presentation</vt:lpstr>
      <vt:lpstr>PowerPoint Presentation</vt:lpstr>
      <vt:lpstr>PowerPoint Presentation</vt:lpstr>
      <vt:lpstr>Year 3, Unit 4, Learning Outcome 4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4, Learning Outcome 5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4, Learning Outcome 6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4, Learning Outcome 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Year 3, Unit 4, Learning Outcome 8</vt:lpstr>
      <vt:lpstr>PowerPoint Presentation</vt:lpstr>
      <vt:lpstr>Year 3, Unit 4, Learning Outcome 9</vt:lpstr>
      <vt:lpstr>PowerPoint Presentation</vt:lpstr>
      <vt:lpstr>Year 3, Unit 4, Learning Outcome 10</vt:lpstr>
      <vt:lpstr>3AS-3 Manipulate the additive relationship</vt:lpstr>
      <vt:lpstr>3AS-3 Manipulate the additive relationship</vt:lpstr>
      <vt:lpstr>3AS-3 Manipulate the additive relationship</vt:lpstr>
      <vt:lpstr>PowerPoint Presentation</vt:lpstr>
      <vt:lpstr>Year 3, Unit 4, Learning Outcome 11</vt:lpstr>
      <vt:lpstr>PowerPoint Presentation</vt:lpstr>
      <vt:lpstr>Year 3, Unit 4, Learning Outcome 12</vt:lpstr>
      <vt:lpstr>PowerPoint Presentation</vt:lpstr>
      <vt:lpstr>Year 3, Unit 4, Learning Outcome 13</vt:lpstr>
      <vt:lpstr>PowerPoint Presentation</vt:lpstr>
      <vt:lpstr>Year 3, Unit 4, Learning Outcome 14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Donna Cole</dc:creator>
  <cp:lastModifiedBy>Andrew Young</cp:lastModifiedBy>
  <cp:revision>107</cp:revision>
  <dcterms:created xsi:type="dcterms:W3CDTF">2021-05-07T12:27:15Z</dcterms:created>
  <dcterms:modified xsi:type="dcterms:W3CDTF">2022-03-22T15:08:31Z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0x010100E66C4E9411A2B847AB3A2FDDFBD5392E</vt:lpwstr>
  </property>
</Properties>
</file>