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1"/>
  </p:sldMasterIdLst>
  <p:notesMasterIdLst>
    <p:notesMasterId r:id="rId23"/>
  </p:notesMasterIdLst>
  <p:handoutMasterIdLst>
    <p:handoutMasterId r:id="rId24"/>
  </p:handoutMasterIdLst>
  <p:sldIdLst>
    <p:sldId id="256" r:id="rId2"/>
    <p:sldId id="266" r:id="rId3"/>
    <p:sldId id="267" r:id="rId4"/>
    <p:sldId id="268" r:id="rId5"/>
    <p:sldId id="269" r:id="rId6"/>
    <p:sldId id="274" r:id="rId7"/>
    <p:sldId id="275" r:id="rId8"/>
    <p:sldId id="276" r:id="rId9"/>
    <p:sldId id="278" r:id="rId10"/>
    <p:sldId id="279" r:id="rId11"/>
    <p:sldId id="280" r:id="rId12"/>
    <p:sldId id="295" r:id="rId13"/>
    <p:sldId id="296" r:id="rId14"/>
    <p:sldId id="297" r:id="rId15"/>
    <p:sldId id="298" r:id="rId16"/>
    <p:sldId id="294" r:id="rId17"/>
    <p:sldId id="284" r:id="rId18"/>
    <p:sldId id="285" r:id="rId19"/>
    <p:sldId id="299" r:id="rId20"/>
    <p:sldId id="300" r:id="rId21"/>
    <p:sldId id="301" r:id="rId22"/>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0000"/>
    <a:srgbClr val="C8E2E8"/>
    <a:srgbClr val="BAE6FB"/>
    <a:srgbClr val="D0EBE8"/>
    <a:srgbClr val="82CBDD"/>
    <a:srgbClr val="0062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0882EC-5F62-4EEA-ADA1-066DBCDE868E}" v="19" dt="2018-08-01T11:12:28.6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2" autoAdjust="0"/>
    <p:restoredTop sz="94674"/>
  </p:normalViewPr>
  <p:slideViewPr>
    <p:cSldViewPr>
      <p:cViewPr varScale="1">
        <p:scale>
          <a:sx n="85" d="100"/>
          <a:sy n="85" d="100"/>
        </p:scale>
        <p:origin x="1080" y="90"/>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pPr/>
              <a:t>8/9/2018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pPr/>
              <a:t>‹#›</a:t>
            </a:fld>
            <a:endParaRPr lang="en-US" dirty="0"/>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pPr/>
              <a:t>8/9/2018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pPr/>
              <a:t>‹#›</a:t>
            </a:fld>
            <a:endParaRPr lang="en-US" dirty="0"/>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i="1" kern="1200" dirty="0">
                <a:solidFill>
                  <a:schemeClr val="tx1"/>
                </a:solidFill>
                <a:latin typeface="+mn-lt"/>
                <a:ea typeface="+mn-ea"/>
                <a:cs typeface="+mn-cs"/>
              </a:rPr>
              <a:t>Jamal has collected 35 stickers. He gets 12 more for his birthday. He now has 47 stickers.</a:t>
            </a:r>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3</a:t>
            </a:fld>
            <a:endParaRPr lang="en-US" dirty="0"/>
          </a:p>
        </p:txBody>
      </p:sp>
    </p:spTree>
    <p:extLst>
      <p:ext uri="{BB962C8B-B14F-4D97-AF65-F5344CB8AC3E}">
        <p14:creationId xmlns:p14="http://schemas.microsoft.com/office/powerpoint/2010/main" val="663293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12</a:t>
            </a:fld>
            <a:endParaRPr lang="en-US" dirty="0"/>
          </a:p>
        </p:txBody>
      </p:sp>
    </p:spTree>
    <p:extLst>
      <p:ext uri="{BB962C8B-B14F-4D97-AF65-F5344CB8AC3E}">
        <p14:creationId xmlns:p14="http://schemas.microsoft.com/office/powerpoint/2010/main" val="2362152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13</a:t>
            </a:fld>
            <a:endParaRPr lang="en-US" dirty="0"/>
          </a:p>
        </p:txBody>
      </p:sp>
    </p:spTree>
    <p:extLst>
      <p:ext uri="{BB962C8B-B14F-4D97-AF65-F5344CB8AC3E}">
        <p14:creationId xmlns:p14="http://schemas.microsoft.com/office/powerpoint/2010/main" val="2013123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14</a:t>
            </a:fld>
            <a:endParaRPr lang="en-US" dirty="0"/>
          </a:p>
        </p:txBody>
      </p:sp>
    </p:spTree>
    <p:extLst>
      <p:ext uri="{BB962C8B-B14F-4D97-AF65-F5344CB8AC3E}">
        <p14:creationId xmlns:p14="http://schemas.microsoft.com/office/powerpoint/2010/main" val="40922324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15</a:t>
            </a:fld>
            <a:endParaRPr lang="en-US" dirty="0"/>
          </a:p>
        </p:txBody>
      </p:sp>
    </p:spTree>
    <p:extLst>
      <p:ext uri="{BB962C8B-B14F-4D97-AF65-F5344CB8AC3E}">
        <p14:creationId xmlns:p14="http://schemas.microsoft.com/office/powerpoint/2010/main" val="3590304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16</a:t>
            </a:fld>
            <a:endParaRPr lang="en-US"/>
          </a:p>
        </p:txBody>
      </p:sp>
    </p:spTree>
    <p:extLst>
      <p:ext uri="{BB962C8B-B14F-4D97-AF65-F5344CB8AC3E}">
        <p14:creationId xmlns:p14="http://schemas.microsoft.com/office/powerpoint/2010/main" val="808311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17</a:t>
            </a:fld>
            <a:endParaRPr lang="en-US" dirty="0"/>
          </a:p>
        </p:txBody>
      </p:sp>
    </p:spTree>
    <p:extLst>
      <p:ext uri="{BB962C8B-B14F-4D97-AF65-F5344CB8AC3E}">
        <p14:creationId xmlns:p14="http://schemas.microsoft.com/office/powerpoint/2010/main" val="2381557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18</a:t>
            </a:fld>
            <a:endParaRPr lang="en-US" dirty="0"/>
          </a:p>
        </p:txBody>
      </p:sp>
    </p:spTree>
    <p:extLst>
      <p:ext uri="{BB962C8B-B14F-4D97-AF65-F5344CB8AC3E}">
        <p14:creationId xmlns:p14="http://schemas.microsoft.com/office/powerpoint/2010/main" val="11407699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19</a:t>
            </a:fld>
            <a:endParaRPr lang="en-US" dirty="0"/>
          </a:p>
        </p:txBody>
      </p:sp>
    </p:spTree>
    <p:extLst>
      <p:ext uri="{BB962C8B-B14F-4D97-AF65-F5344CB8AC3E}">
        <p14:creationId xmlns:p14="http://schemas.microsoft.com/office/powerpoint/2010/main" val="1144787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20</a:t>
            </a:fld>
            <a:endParaRPr lang="en-US" dirty="0"/>
          </a:p>
        </p:txBody>
      </p:sp>
    </p:spTree>
    <p:extLst>
      <p:ext uri="{BB962C8B-B14F-4D97-AF65-F5344CB8AC3E}">
        <p14:creationId xmlns:p14="http://schemas.microsoft.com/office/powerpoint/2010/main" val="3106450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21</a:t>
            </a:fld>
            <a:endParaRPr lang="en-US" dirty="0"/>
          </a:p>
        </p:txBody>
      </p:sp>
    </p:spTree>
    <p:extLst>
      <p:ext uri="{BB962C8B-B14F-4D97-AF65-F5344CB8AC3E}">
        <p14:creationId xmlns:p14="http://schemas.microsoft.com/office/powerpoint/2010/main" val="4110159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i="1" kern="1200" dirty="0">
                <a:solidFill>
                  <a:schemeClr val="tx1"/>
                </a:solidFill>
                <a:latin typeface="Myriad Pro"/>
                <a:ea typeface="+mn-ea"/>
                <a:cs typeface="+mn-cs"/>
              </a:rPr>
              <a:t>Jamal has collected 35 stickers. He gets 12 more for his birthday. He now has 47 stickers.</a:t>
            </a:r>
            <a:endParaRPr lang="en-GB" i="1"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4</a:t>
            </a:fld>
            <a:endParaRPr lang="en-US" dirty="0"/>
          </a:p>
        </p:txBody>
      </p:sp>
    </p:spTree>
    <p:extLst>
      <p:ext uri="{BB962C8B-B14F-4D97-AF65-F5344CB8AC3E}">
        <p14:creationId xmlns:p14="http://schemas.microsoft.com/office/powerpoint/2010/main" val="281306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i="1" kern="1200" dirty="0">
                <a:solidFill>
                  <a:schemeClr val="tx1"/>
                </a:solidFill>
                <a:latin typeface="+mn-lt"/>
                <a:ea typeface="+mn-ea"/>
                <a:cs typeface="+mn-cs"/>
              </a:rPr>
              <a:t>Jamal has collected 35 stickers. He gets 12 more for his birthday. He now has 47 stickers.</a:t>
            </a:r>
            <a:endParaRPr lang="en-GB" dirty="0"/>
          </a:p>
        </p:txBody>
      </p:sp>
      <p:sp>
        <p:nvSpPr>
          <p:cNvPr id="4" name="Slide Number Placeholder 3"/>
          <p:cNvSpPr>
            <a:spLocks noGrp="1"/>
          </p:cNvSpPr>
          <p:nvPr>
            <p:ph type="sldNum" sz="quarter" idx="10"/>
          </p:nvPr>
        </p:nvSpPr>
        <p:spPr/>
        <p:txBody>
          <a:bodyPr/>
          <a:lstStyle/>
          <a:p>
            <a:fld id="{38B2033A-FB0F-7949-A9F0-CBC790DC54B4}" type="slidenum">
              <a:rPr lang="en-US" smtClean="0"/>
              <a:pPr/>
              <a:t>5</a:t>
            </a:fld>
            <a:endParaRPr lang="en-US" dirty="0"/>
          </a:p>
        </p:txBody>
      </p:sp>
    </p:spTree>
    <p:extLst>
      <p:ext uri="{BB962C8B-B14F-4D97-AF65-F5344CB8AC3E}">
        <p14:creationId xmlns:p14="http://schemas.microsoft.com/office/powerpoint/2010/main" val="250578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6</a:t>
            </a:fld>
            <a:endParaRPr lang="en-US" dirty="0"/>
          </a:p>
        </p:txBody>
      </p:sp>
    </p:spTree>
    <p:extLst>
      <p:ext uri="{BB962C8B-B14F-4D97-AF65-F5344CB8AC3E}">
        <p14:creationId xmlns:p14="http://schemas.microsoft.com/office/powerpoint/2010/main" val="3491537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7</a:t>
            </a:fld>
            <a:endParaRPr lang="en-US" dirty="0"/>
          </a:p>
        </p:txBody>
      </p:sp>
    </p:spTree>
    <p:extLst>
      <p:ext uri="{BB962C8B-B14F-4D97-AF65-F5344CB8AC3E}">
        <p14:creationId xmlns:p14="http://schemas.microsoft.com/office/powerpoint/2010/main" val="1573403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8</a:t>
            </a:fld>
            <a:endParaRPr lang="en-US" dirty="0"/>
          </a:p>
        </p:txBody>
      </p:sp>
    </p:spTree>
    <p:extLst>
      <p:ext uri="{BB962C8B-B14F-4D97-AF65-F5344CB8AC3E}">
        <p14:creationId xmlns:p14="http://schemas.microsoft.com/office/powerpoint/2010/main" val="3734264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9</a:t>
            </a:fld>
            <a:endParaRPr lang="en-US" dirty="0"/>
          </a:p>
        </p:txBody>
      </p:sp>
    </p:spTree>
    <p:extLst>
      <p:ext uri="{BB962C8B-B14F-4D97-AF65-F5344CB8AC3E}">
        <p14:creationId xmlns:p14="http://schemas.microsoft.com/office/powerpoint/2010/main" val="1530828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10</a:t>
            </a:fld>
            <a:endParaRPr lang="en-US" dirty="0"/>
          </a:p>
        </p:txBody>
      </p:sp>
    </p:spTree>
    <p:extLst>
      <p:ext uri="{BB962C8B-B14F-4D97-AF65-F5344CB8AC3E}">
        <p14:creationId xmlns:p14="http://schemas.microsoft.com/office/powerpoint/2010/main" val="1654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i="0" dirty="0">
              <a:latin typeface="Myriad Pro"/>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pPr/>
              <a:t>11</a:t>
            </a:fld>
            <a:endParaRPr lang="en-US" dirty="0"/>
          </a:p>
        </p:txBody>
      </p:sp>
    </p:spTree>
    <p:extLst>
      <p:ext uri="{BB962C8B-B14F-4D97-AF65-F5344CB8AC3E}">
        <p14:creationId xmlns:p14="http://schemas.microsoft.com/office/powerpoint/2010/main" val="163995667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a:extLst/>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cstate="print">
            <a:extLst>
              <a:ext uri="{28A0092B-C50C-407E-A947-70E740481C1C}">
                <a14:useLocalDpi xmlns:a14="http://schemas.microsoft.com/office/drawing/2010/main" val="0"/>
              </a:ext>
            </a:extLst>
          </a:blip>
          <a:srcRect/>
          <a:stretch/>
        </p:blipFill>
        <p:spPr>
          <a:xfrm>
            <a:off x="0" y="0"/>
            <a:ext cx="1066570" cy="6885384"/>
          </a:xfrm>
          <a:prstGeom prst="rect">
            <a:avLst/>
          </a:prstGeom>
        </p:spPr>
      </p:pic>
      <p:pic>
        <p:nvPicPr>
          <p:cNvPr id="16" name="Picture 15"/>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2018</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Summer 2018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Summer 2018 pilot</a:t>
            </a:r>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2018</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Summer 2018 pilot</a:t>
            </a:r>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Click to edit Master text styles</a:t>
            </a:r>
          </a:p>
        </p:txBody>
      </p:sp>
    </p:spTree>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2017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a:t>Click to edit Master text styles</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dirty="0"/>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dirty="0"/>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8.png"/><Relationship Id="rId7"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microsoft.com/office/2007/relationships/hdphoto" Target="../media/hdphoto1.wdp"/><Relationship Id="rId11" Type="http://schemas.openxmlformats.org/officeDocument/2006/relationships/image" Target="../media/image35.png"/><Relationship Id="rId5" Type="http://schemas.openxmlformats.org/officeDocument/2006/relationships/image" Target="../media/image30.png"/><Relationship Id="rId10" Type="http://schemas.openxmlformats.org/officeDocument/2006/relationships/image" Target="../media/image34.png"/><Relationship Id="rId4" Type="http://schemas.openxmlformats.org/officeDocument/2006/relationships/image" Target="../media/image29.png"/><Relationship Id="rId9" Type="http://schemas.openxmlformats.org/officeDocument/2006/relationships/image" Target="../media/image33.png"/></Relationships>
</file>

<file path=ppt/slides/_rels/slide1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s>
</file>

<file path=ppt/slides/_rels/slide16.xml.rels><?xml version="1.0" encoding="UTF-8" standalone="yes"?>
<Relationships xmlns="http://schemas.openxmlformats.org/package/2006/relationships"><Relationship Id="rId8" Type="http://schemas.openxmlformats.org/officeDocument/2006/relationships/image" Target="../media/image48.png"/><Relationship Id="rId13" Type="http://schemas.openxmlformats.org/officeDocument/2006/relationships/image" Target="../media/image53.png"/><Relationship Id="rId18" Type="http://schemas.openxmlformats.org/officeDocument/2006/relationships/image" Target="../media/image58.png"/><Relationship Id="rId3" Type="http://schemas.openxmlformats.org/officeDocument/2006/relationships/image" Target="../media/image43.png"/><Relationship Id="rId21" Type="http://schemas.openxmlformats.org/officeDocument/2006/relationships/image" Target="../media/image61.png"/><Relationship Id="rId7" Type="http://schemas.openxmlformats.org/officeDocument/2006/relationships/image" Target="../media/image47.png"/><Relationship Id="rId12" Type="http://schemas.openxmlformats.org/officeDocument/2006/relationships/image" Target="../media/image52.png"/><Relationship Id="rId17" Type="http://schemas.openxmlformats.org/officeDocument/2006/relationships/image" Target="../media/image57.png"/><Relationship Id="rId2" Type="http://schemas.openxmlformats.org/officeDocument/2006/relationships/notesSlide" Target="../notesSlides/notesSlide14.xml"/><Relationship Id="rId16" Type="http://schemas.openxmlformats.org/officeDocument/2006/relationships/image" Target="../media/image56.png"/><Relationship Id="rId20" Type="http://schemas.openxmlformats.org/officeDocument/2006/relationships/image" Target="../media/image60.png"/><Relationship Id="rId1" Type="http://schemas.openxmlformats.org/officeDocument/2006/relationships/slideLayout" Target="../slideLayouts/slideLayout3.xml"/><Relationship Id="rId6" Type="http://schemas.openxmlformats.org/officeDocument/2006/relationships/image" Target="../media/image46.png"/><Relationship Id="rId11" Type="http://schemas.openxmlformats.org/officeDocument/2006/relationships/image" Target="../media/image51.png"/><Relationship Id="rId24" Type="http://schemas.openxmlformats.org/officeDocument/2006/relationships/image" Target="../media/image64.png"/><Relationship Id="rId5" Type="http://schemas.openxmlformats.org/officeDocument/2006/relationships/image" Target="../media/image45.png"/><Relationship Id="rId15" Type="http://schemas.openxmlformats.org/officeDocument/2006/relationships/image" Target="../media/image55.png"/><Relationship Id="rId23" Type="http://schemas.openxmlformats.org/officeDocument/2006/relationships/image" Target="../media/image63.png"/><Relationship Id="rId10" Type="http://schemas.openxmlformats.org/officeDocument/2006/relationships/image" Target="../media/image50.png"/><Relationship Id="rId19" Type="http://schemas.openxmlformats.org/officeDocument/2006/relationships/image" Target="../media/image59.png"/><Relationship Id="rId4" Type="http://schemas.openxmlformats.org/officeDocument/2006/relationships/image" Target="../media/image44.png"/><Relationship Id="rId9" Type="http://schemas.openxmlformats.org/officeDocument/2006/relationships/image" Target="../media/image49.png"/><Relationship Id="rId14" Type="http://schemas.openxmlformats.org/officeDocument/2006/relationships/image" Target="../media/image54.png"/><Relationship Id="rId22" Type="http://schemas.openxmlformats.org/officeDocument/2006/relationships/image" Target="../media/image6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70.png"/><Relationship Id="rId13" Type="http://schemas.openxmlformats.org/officeDocument/2006/relationships/image" Target="../media/image75.png"/><Relationship Id="rId18" Type="http://schemas.openxmlformats.org/officeDocument/2006/relationships/image" Target="../media/image80.png"/><Relationship Id="rId3" Type="http://schemas.openxmlformats.org/officeDocument/2006/relationships/image" Target="../media/image65.png"/><Relationship Id="rId21" Type="http://schemas.openxmlformats.org/officeDocument/2006/relationships/image" Target="../media/image83.png"/><Relationship Id="rId7" Type="http://schemas.openxmlformats.org/officeDocument/2006/relationships/image" Target="../media/image69.png"/><Relationship Id="rId12" Type="http://schemas.openxmlformats.org/officeDocument/2006/relationships/image" Target="../media/image74.png"/><Relationship Id="rId17" Type="http://schemas.openxmlformats.org/officeDocument/2006/relationships/image" Target="../media/image79.png"/><Relationship Id="rId2" Type="http://schemas.openxmlformats.org/officeDocument/2006/relationships/notesSlide" Target="../notesSlides/notesSlide17.xml"/><Relationship Id="rId16" Type="http://schemas.openxmlformats.org/officeDocument/2006/relationships/image" Target="../media/image78.png"/><Relationship Id="rId20" Type="http://schemas.openxmlformats.org/officeDocument/2006/relationships/image" Target="../media/image82.png"/><Relationship Id="rId1" Type="http://schemas.openxmlformats.org/officeDocument/2006/relationships/slideLayout" Target="../slideLayouts/slideLayout3.xml"/><Relationship Id="rId6" Type="http://schemas.openxmlformats.org/officeDocument/2006/relationships/image" Target="../media/image68.png"/><Relationship Id="rId11" Type="http://schemas.openxmlformats.org/officeDocument/2006/relationships/image" Target="../media/image73.png"/><Relationship Id="rId5" Type="http://schemas.openxmlformats.org/officeDocument/2006/relationships/image" Target="../media/image67.png"/><Relationship Id="rId15" Type="http://schemas.openxmlformats.org/officeDocument/2006/relationships/image" Target="../media/image77.png"/><Relationship Id="rId10" Type="http://schemas.openxmlformats.org/officeDocument/2006/relationships/image" Target="../media/image72.png"/><Relationship Id="rId19" Type="http://schemas.openxmlformats.org/officeDocument/2006/relationships/image" Target="../media/image81.png"/><Relationship Id="rId4" Type="http://schemas.openxmlformats.org/officeDocument/2006/relationships/image" Target="../media/image66.png"/><Relationship Id="rId9" Type="http://schemas.openxmlformats.org/officeDocument/2006/relationships/image" Target="../media/image71.png"/><Relationship Id="rId14" Type="http://schemas.openxmlformats.org/officeDocument/2006/relationships/image" Target="../media/image76.png"/><Relationship Id="rId22" Type="http://schemas.openxmlformats.org/officeDocument/2006/relationships/image" Target="../media/image8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90.png"/><Relationship Id="rId13" Type="http://schemas.openxmlformats.org/officeDocument/2006/relationships/image" Target="../media/image95.png"/><Relationship Id="rId3" Type="http://schemas.openxmlformats.org/officeDocument/2006/relationships/image" Target="../media/image85.png"/><Relationship Id="rId7" Type="http://schemas.openxmlformats.org/officeDocument/2006/relationships/image" Target="../media/image89.png"/><Relationship Id="rId12" Type="http://schemas.openxmlformats.org/officeDocument/2006/relationships/image" Target="../media/image94.png"/><Relationship Id="rId2" Type="http://schemas.openxmlformats.org/officeDocument/2006/relationships/notesSlide" Target="../notesSlides/notesSlide18.xml"/><Relationship Id="rId16" Type="http://schemas.openxmlformats.org/officeDocument/2006/relationships/image" Target="../media/image98.png"/><Relationship Id="rId1" Type="http://schemas.openxmlformats.org/officeDocument/2006/relationships/slideLayout" Target="../slideLayouts/slideLayout3.xml"/><Relationship Id="rId6" Type="http://schemas.openxmlformats.org/officeDocument/2006/relationships/image" Target="../media/image88.png"/><Relationship Id="rId11" Type="http://schemas.openxmlformats.org/officeDocument/2006/relationships/image" Target="../media/image93.png"/><Relationship Id="rId5" Type="http://schemas.openxmlformats.org/officeDocument/2006/relationships/image" Target="../media/image87.png"/><Relationship Id="rId15" Type="http://schemas.openxmlformats.org/officeDocument/2006/relationships/image" Target="../media/image97.png"/><Relationship Id="rId10" Type="http://schemas.openxmlformats.org/officeDocument/2006/relationships/image" Target="../media/image92.png"/><Relationship Id="rId4" Type="http://schemas.openxmlformats.org/officeDocument/2006/relationships/image" Target="../media/image86.png"/><Relationship Id="rId9" Type="http://schemas.openxmlformats.org/officeDocument/2006/relationships/image" Target="../media/image91.png"/><Relationship Id="rId14" Type="http://schemas.openxmlformats.org/officeDocument/2006/relationships/image" Target="../media/image96.png"/></Relationships>
</file>

<file path=ppt/slides/_rels/slide21.xml.rels><?xml version="1.0" encoding="UTF-8" standalone="yes"?>
<Relationships xmlns="http://schemas.openxmlformats.org/package/2006/relationships"><Relationship Id="rId8" Type="http://schemas.openxmlformats.org/officeDocument/2006/relationships/image" Target="../media/image104.png"/><Relationship Id="rId13" Type="http://schemas.openxmlformats.org/officeDocument/2006/relationships/image" Target="../media/image109.png"/><Relationship Id="rId18" Type="http://schemas.openxmlformats.org/officeDocument/2006/relationships/image" Target="../media/image114.png"/><Relationship Id="rId3" Type="http://schemas.openxmlformats.org/officeDocument/2006/relationships/image" Target="../media/image99.png"/><Relationship Id="rId21" Type="http://schemas.openxmlformats.org/officeDocument/2006/relationships/image" Target="../media/image117.png"/><Relationship Id="rId7" Type="http://schemas.openxmlformats.org/officeDocument/2006/relationships/image" Target="../media/image103.png"/><Relationship Id="rId12" Type="http://schemas.openxmlformats.org/officeDocument/2006/relationships/image" Target="../media/image108.png"/><Relationship Id="rId17" Type="http://schemas.openxmlformats.org/officeDocument/2006/relationships/image" Target="../media/image113.png"/><Relationship Id="rId2" Type="http://schemas.openxmlformats.org/officeDocument/2006/relationships/notesSlide" Target="../notesSlides/notesSlide19.xml"/><Relationship Id="rId16" Type="http://schemas.openxmlformats.org/officeDocument/2006/relationships/image" Target="../media/image112.png"/><Relationship Id="rId20" Type="http://schemas.openxmlformats.org/officeDocument/2006/relationships/image" Target="../media/image116.png"/><Relationship Id="rId1" Type="http://schemas.openxmlformats.org/officeDocument/2006/relationships/slideLayout" Target="../slideLayouts/slideLayout3.xml"/><Relationship Id="rId6" Type="http://schemas.openxmlformats.org/officeDocument/2006/relationships/image" Target="../media/image102.png"/><Relationship Id="rId11" Type="http://schemas.openxmlformats.org/officeDocument/2006/relationships/image" Target="../media/image107.png"/><Relationship Id="rId24" Type="http://schemas.openxmlformats.org/officeDocument/2006/relationships/image" Target="../media/image119.png"/><Relationship Id="rId5" Type="http://schemas.openxmlformats.org/officeDocument/2006/relationships/image" Target="../media/image101.png"/><Relationship Id="rId15" Type="http://schemas.openxmlformats.org/officeDocument/2006/relationships/image" Target="../media/image111.png"/><Relationship Id="rId23" Type="http://schemas.openxmlformats.org/officeDocument/2006/relationships/image" Target="../media/image98.png"/><Relationship Id="rId10" Type="http://schemas.openxmlformats.org/officeDocument/2006/relationships/image" Target="../media/image106.png"/><Relationship Id="rId19" Type="http://schemas.openxmlformats.org/officeDocument/2006/relationships/image" Target="../media/image115.png"/><Relationship Id="rId4" Type="http://schemas.openxmlformats.org/officeDocument/2006/relationships/image" Target="../media/image100.png"/><Relationship Id="rId9" Type="http://schemas.openxmlformats.org/officeDocument/2006/relationships/image" Target="../media/image105.png"/><Relationship Id="rId14" Type="http://schemas.openxmlformats.org/officeDocument/2006/relationships/image" Target="../media/image110.png"/><Relationship Id="rId22" Type="http://schemas.openxmlformats.org/officeDocument/2006/relationships/image" Target="../media/image11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1.20 Algorithms: column addition</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3</a:t>
            </a:r>
          </a:p>
        </p:txBody>
      </p:sp>
      <p:sp>
        <p:nvSpPr>
          <p:cNvPr id="8" name="Text Placeholder 7"/>
          <p:cNvSpPr>
            <a:spLocks noGrp="1"/>
          </p:cNvSpPr>
          <p:nvPr>
            <p:ph type="body" sz="quarter" idx="11"/>
          </p:nvPr>
        </p:nvSpPr>
        <p:spPr/>
        <p:txBody>
          <a:bodyPr/>
          <a:lstStyle/>
          <a:p>
            <a:r>
              <a:rPr lang="en-GB" dirty="0"/>
              <a:t>Number, Addition and Subtraction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Table 34">
            <a:extLst>
              <a:ext uri="{FF2B5EF4-FFF2-40B4-BE49-F238E27FC236}">
                <a16:creationId xmlns:a16="http://schemas.microsoft.com/office/drawing/2014/main" id="{5F1758EA-CD46-4EC0-92FA-21511E5E03AA}"/>
              </a:ext>
            </a:extLst>
          </p:cNvPr>
          <p:cNvGraphicFramePr>
            <a:graphicFrameLocks noGrp="1"/>
          </p:cNvGraphicFramePr>
          <p:nvPr>
            <p:extLst>
              <p:ext uri="{D42A27DB-BD31-4B8C-83A1-F6EECF244321}">
                <p14:modId xmlns:p14="http://schemas.microsoft.com/office/powerpoint/2010/main" val="4155224953"/>
              </p:ext>
            </p:extLst>
          </p:nvPr>
        </p:nvGraphicFramePr>
        <p:xfrm>
          <a:off x="2167200" y="1821476"/>
          <a:ext cx="4233600" cy="1751540"/>
        </p:xfrm>
        <a:graphic>
          <a:graphicData uri="http://schemas.openxmlformats.org/drawingml/2006/table">
            <a:tbl>
              <a:tblPr firstRow="1" bandRow="1">
                <a:tableStyleId>{5C22544A-7EE6-4342-B048-85BDC9FD1C3A}</a:tableStyleId>
              </a:tblPr>
              <a:tblGrid>
                <a:gridCol w="1411200">
                  <a:extLst>
                    <a:ext uri="{9D8B030D-6E8A-4147-A177-3AD203B41FA5}">
                      <a16:colId xmlns:a16="http://schemas.microsoft.com/office/drawing/2014/main" val="1381558999"/>
                    </a:ext>
                  </a:extLst>
                </a:gridCol>
                <a:gridCol w="1411200">
                  <a:extLst>
                    <a:ext uri="{9D8B030D-6E8A-4147-A177-3AD203B41FA5}">
                      <a16:colId xmlns:a16="http://schemas.microsoft.com/office/drawing/2014/main" val="2504133960"/>
                    </a:ext>
                  </a:extLst>
                </a:gridCol>
                <a:gridCol w="1411200">
                  <a:extLst>
                    <a:ext uri="{9D8B030D-6E8A-4147-A177-3AD203B41FA5}">
                      <a16:colId xmlns:a16="http://schemas.microsoft.com/office/drawing/2014/main" val="2064331815"/>
                    </a:ext>
                  </a:extLst>
                </a:gridCol>
              </a:tblGrid>
              <a:tr h="506207">
                <a:tc>
                  <a:txBody>
                    <a:bodyPr/>
                    <a:lstStyle/>
                    <a:p>
                      <a:pPr algn="ctr"/>
                      <a:r>
                        <a:rPr lang="en-GB" sz="2400" dirty="0">
                          <a:solidFill>
                            <a:schemeClr val="tx1"/>
                          </a:solidFill>
                          <a:latin typeface="Myriad Pro Semibold"/>
                        </a:rPr>
                        <a:t>100s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3809645214"/>
                  </a:ext>
                </a:extLst>
              </a:tr>
              <a:tr h="1245333">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8223166"/>
                  </a:ext>
                </a:extLst>
              </a:tr>
            </a:tbl>
          </a:graphicData>
        </a:graphic>
      </p:graphicFrame>
      <p:graphicFrame>
        <p:nvGraphicFramePr>
          <p:cNvPr id="36" name="Table 35">
            <a:extLst>
              <a:ext uri="{FF2B5EF4-FFF2-40B4-BE49-F238E27FC236}">
                <a16:creationId xmlns:a16="http://schemas.microsoft.com/office/drawing/2014/main" id="{8ADCDE39-6F73-49EC-9B96-0B500AAF7D5B}"/>
              </a:ext>
            </a:extLst>
          </p:cNvPr>
          <p:cNvGraphicFramePr>
            <a:graphicFrameLocks noGrp="1"/>
          </p:cNvGraphicFramePr>
          <p:nvPr>
            <p:extLst>
              <p:ext uri="{D42A27DB-BD31-4B8C-83A1-F6EECF244321}">
                <p14:modId xmlns:p14="http://schemas.microsoft.com/office/powerpoint/2010/main" val="3159798101"/>
              </p:ext>
            </p:extLst>
          </p:nvPr>
        </p:nvGraphicFramePr>
        <p:xfrm>
          <a:off x="2167200" y="4092451"/>
          <a:ext cx="4233600" cy="1751540"/>
        </p:xfrm>
        <a:graphic>
          <a:graphicData uri="http://schemas.openxmlformats.org/drawingml/2006/table">
            <a:tbl>
              <a:tblPr firstRow="1" bandRow="1">
                <a:tableStyleId>{5C22544A-7EE6-4342-B048-85BDC9FD1C3A}</a:tableStyleId>
              </a:tblPr>
              <a:tblGrid>
                <a:gridCol w="1411200">
                  <a:extLst>
                    <a:ext uri="{9D8B030D-6E8A-4147-A177-3AD203B41FA5}">
                      <a16:colId xmlns:a16="http://schemas.microsoft.com/office/drawing/2014/main" val="1381558999"/>
                    </a:ext>
                  </a:extLst>
                </a:gridCol>
                <a:gridCol w="1411200">
                  <a:extLst>
                    <a:ext uri="{9D8B030D-6E8A-4147-A177-3AD203B41FA5}">
                      <a16:colId xmlns:a16="http://schemas.microsoft.com/office/drawing/2014/main" val="2504133960"/>
                    </a:ext>
                  </a:extLst>
                </a:gridCol>
                <a:gridCol w="1411200">
                  <a:extLst>
                    <a:ext uri="{9D8B030D-6E8A-4147-A177-3AD203B41FA5}">
                      <a16:colId xmlns:a16="http://schemas.microsoft.com/office/drawing/2014/main" val="2064331815"/>
                    </a:ext>
                  </a:extLst>
                </a:gridCol>
              </a:tblGrid>
              <a:tr h="506207">
                <a:tc>
                  <a:txBody>
                    <a:bodyPr/>
                    <a:lstStyle/>
                    <a:p>
                      <a:pPr algn="ctr"/>
                      <a:r>
                        <a:rPr lang="en-GB" sz="2400" dirty="0">
                          <a:solidFill>
                            <a:schemeClr val="tx1"/>
                          </a:solidFill>
                          <a:latin typeface="Myriad Pro Semibold"/>
                        </a:rPr>
                        <a:t>100s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3809645214"/>
                  </a:ext>
                </a:extLst>
              </a:tr>
              <a:tr h="1245333">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8223166"/>
                  </a:ext>
                </a:extLst>
              </a:tr>
            </a:tbl>
          </a:graphicData>
        </a:graphic>
      </p:graphicFrame>
      <p:pic>
        <p:nvPicPr>
          <p:cNvPr id="11" name="Picture 10"/>
          <p:cNvPicPr preferRelativeResize="0">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6516216" y="3104249"/>
            <a:ext cx="576064" cy="3061055"/>
          </a:xfrm>
          <a:prstGeom prst="rect">
            <a:avLst/>
          </a:prstGeom>
          <a:ln>
            <a:noFill/>
          </a:ln>
        </p:spPr>
      </p:pic>
      <p:sp>
        <p:nvSpPr>
          <p:cNvPr id="2" name="Text Placeholder 1"/>
          <p:cNvSpPr>
            <a:spLocks noGrp="1"/>
          </p:cNvSpPr>
          <p:nvPr>
            <p:ph type="body" sz="quarter" idx="11"/>
          </p:nvPr>
        </p:nvSpPr>
        <p:spPr/>
        <p:txBody>
          <a:bodyPr/>
          <a:lstStyle/>
          <a:p>
            <a:r>
              <a:rPr lang="en-GB" dirty="0"/>
              <a:t>1.20 Column addition – step 2:4</a:t>
            </a:r>
          </a:p>
        </p:txBody>
      </p:sp>
      <p:sp>
        <p:nvSpPr>
          <p:cNvPr id="27" name="TextBox 26"/>
          <p:cNvSpPr txBox="1"/>
          <p:nvPr/>
        </p:nvSpPr>
        <p:spPr bwMode="auto">
          <a:xfrm>
            <a:off x="3744000" y="29736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40</a:t>
            </a:r>
          </a:p>
        </p:txBody>
      </p:sp>
      <p:sp>
        <p:nvSpPr>
          <p:cNvPr id="28" name="TextBox 27"/>
          <p:cNvSpPr txBox="1"/>
          <p:nvPr/>
        </p:nvSpPr>
        <p:spPr bwMode="auto">
          <a:xfrm>
            <a:off x="5148064" y="5312821"/>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0</a:t>
            </a:r>
          </a:p>
        </p:txBody>
      </p:sp>
      <p:sp>
        <p:nvSpPr>
          <p:cNvPr id="29" name="TextBox 28"/>
          <p:cNvSpPr txBox="1"/>
          <p:nvPr/>
        </p:nvSpPr>
        <p:spPr bwMode="auto">
          <a:xfrm>
            <a:off x="3779912" y="5264489"/>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endParaRPr lang="en-GB" sz="2600" dirty="0">
              <a:latin typeface="Myriad Pro Semibold" charset="0"/>
              <a:ea typeface="Myriad Pro Semibold" charset="0"/>
              <a:cs typeface="Myriad Pro Semibold" charset="0"/>
            </a:endParaRPr>
          </a:p>
        </p:txBody>
      </p:sp>
      <p:sp>
        <p:nvSpPr>
          <p:cNvPr id="30" name="TextBox 29"/>
          <p:cNvSpPr txBox="1"/>
          <p:nvPr/>
        </p:nvSpPr>
        <p:spPr bwMode="auto">
          <a:xfrm>
            <a:off x="2267744" y="2960233"/>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endParaRPr lang="en-GB" sz="2600" dirty="0">
              <a:latin typeface="Myriad Pro Semibold" charset="0"/>
              <a:ea typeface="Myriad Pro Semibold" charset="0"/>
              <a:cs typeface="Myriad Pro Semibold" charset="0"/>
            </a:endParaRPr>
          </a:p>
        </p:txBody>
      </p:sp>
      <p:sp>
        <p:nvSpPr>
          <p:cNvPr id="19" name="TextBox 18"/>
          <p:cNvSpPr txBox="1"/>
          <p:nvPr/>
        </p:nvSpPr>
        <p:spPr bwMode="auto">
          <a:xfrm>
            <a:off x="179512" y="766445"/>
            <a:ext cx="8712968" cy="830997"/>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Which place-value chart correctly shows </a:t>
            </a:r>
            <a:br>
              <a:rPr lang="en-GB" sz="2400" dirty="0">
                <a:latin typeface="Myriad Pro"/>
              </a:rPr>
            </a:br>
            <a:r>
              <a:rPr lang="en-GB" sz="2400" dirty="0">
                <a:latin typeface="Myriad Pro"/>
              </a:rPr>
              <a:t>three hundred and five plus forty?</a:t>
            </a:r>
            <a:endParaRPr lang="en-GB" sz="2400" dirty="0">
              <a:latin typeface="Myriad Pro"/>
              <a:ea typeface="Myriad Pro Semibold" charset="0"/>
              <a:cs typeface="Myriad Pro Semibold" charset="0"/>
            </a:endParaRPr>
          </a:p>
        </p:txBody>
      </p:sp>
      <p:sp>
        <p:nvSpPr>
          <p:cNvPr id="20" name="TextBox 19">
            <a:extLst>
              <a:ext uri="{FF2B5EF4-FFF2-40B4-BE49-F238E27FC236}">
                <a16:creationId xmlns:a16="http://schemas.microsoft.com/office/drawing/2014/main" id="{43611419-3EEB-4016-B760-E3EF86D8E1E1}"/>
              </a:ext>
            </a:extLst>
          </p:cNvPr>
          <p:cNvSpPr txBox="1"/>
          <p:nvPr/>
        </p:nvSpPr>
        <p:spPr bwMode="auto">
          <a:xfrm>
            <a:off x="2339752"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3</a:t>
            </a:r>
          </a:p>
        </p:txBody>
      </p:sp>
      <p:sp>
        <p:nvSpPr>
          <p:cNvPr id="21" name="TextBox 20">
            <a:extLst>
              <a:ext uri="{FF2B5EF4-FFF2-40B4-BE49-F238E27FC236}">
                <a16:creationId xmlns:a16="http://schemas.microsoft.com/office/drawing/2014/main" id="{B8DF9BA4-4E5D-455C-871D-220A6466555A}"/>
              </a:ext>
            </a:extLst>
          </p:cNvPr>
          <p:cNvSpPr txBox="1"/>
          <p:nvPr/>
        </p:nvSpPr>
        <p:spPr bwMode="auto">
          <a:xfrm>
            <a:off x="3759037"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0</a:t>
            </a:r>
          </a:p>
        </p:txBody>
      </p:sp>
      <p:sp>
        <p:nvSpPr>
          <p:cNvPr id="22" name="TextBox 21">
            <a:extLst>
              <a:ext uri="{FF2B5EF4-FFF2-40B4-BE49-F238E27FC236}">
                <a16:creationId xmlns:a16="http://schemas.microsoft.com/office/drawing/2014/main" id="{6C489715-6080-4CB2-8C0E-310E90F05839}"/>
              </a:ext>
            </a:extLst>
          </p:cNvPr>
          <p:cNvSpPr txBox="1"/>
          <p:nvPr/>
        </p:nvSpPr>
        <p:spPr bwMode="auto">
          <a:xfrm>
            <a:off x="5157858"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5</a:t>
            </a:r>
          </a:p>
        </p:txBody>
      </p:sp>
      <p:sp>
        <p:nvSpPr>
          <p:cNvPr id="23" name="TextBox 22">
            <a:extLst>
              <a:ext uri="{FF2B5EF4-FFF2-40B4-BE49-F238E27FC236}">
                <a16:creationId xmlns:a16="http://schemas.microsoft.com/office/drawing/2014/main" id="{8F36971A-28C3-4D0C-AED0-5F1DF52803E0}"/>
              </a:ext>
            </a:extLst>
          </p:cNvPr>
          <p:cNvSpPr txBox="1"/>
          <p:nvPr/>
        </p:nvSpPr>
        <p:spPr bwMode="auto">
          <a:xfrm>
            <a:off x="3721055" y="5254596"/>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4</a:t>
            </a:r>
          </a:p>
        </p:txBody>
      </p:sp>
      <p:sp>
        <p:nvSpPr>
          <p:cNvPr id="24" name="TextBox 23">
            <a:extLst>
              <a:ext uri="{FF2B5EF4-FFF2-40B4-BE49-F238E27FC236}">
                <a16:creationId xmlns:a16="http://schemas.microsoft.com/office/drawing/2014/main" id="{32E58BC9-474B-48DA-A236-8EE627DD12C4}"/>
              </a:ext>
            </a:extLst>
          </p:cNvPr>
          <p:cNvSpPr txBox="1"/>
          <p:nvPr/>
        </p:nvSpPr>
        <p:spPr bwMode="auto">
          <a:xfrm>
            <a:off x="2316807" y="4703638"/>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3</a:t>
            </a:r>
          </a:p>
        </p:txBody>
      </p:sp>
      <p:sp>
        <p:nvSpPr>
          <p:cNvPr id="26" name="TextBox 25">
            <a:extLst>
              <a:ext uri="{FF2B5EF4-FFF2-40B4-BE49-F238E27FC236}">
                <a16:creationId xmlns:a16="http://schemas.microsoft.com/office/drawing/2014/main" id="{C8EB6F6B-7E6F-4E25-8B78-F9AC978199EF}"/>
              </a:ext>
            </a:extLst>
          </p:cNvPr>
          <p:cNvSpPr txBox="1"/>
          <p:nvPr/>
        </p:nvSpPr>
        <p:spPr bwMode="auto">
          <a:xfrm>
            <a:off x="3736092" y="4707352"/>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0</a:t>
            </a:r>
          </a:p>
        </p:txBody>
      </p:sp>
      <p:sp>
        <p:nvSpPr>
          <p:cNvPr id="34" name="TextBox 33">
            <a:extLst>
              <a:ext uri="{FF2B5EF4-FFF2-40B4-BE49-F238E27FC236}">
                <a16:creationId xmlns:a16="http://schemas.microsoft.com/office/drawing/2014/main" id="{C4226F92-396D-4A3D-8EFC-C3A05B1A7580}"/>
              </a:ext>
            </a:extLst>
          </p:cNvPr>
          <p:cNvSpPr txBox="1"/>
          <p:nvPr/>
        </p:nvSpPr>
        <p:spPr bwMode="auto">
          <a:xfrm>
            <a:off x="5134913" y="4713159"/>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5</a:t>
            </a: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 name="Table 34">
            <a:extLst>
              <a:ext uri="{FF2B5EF4-FFF2-40B4-BE49-F238E27FC236}">
                <a16:creationId xmlns:a16="http://schemas.microsoft.com/office/drawing/2014/main" id="{5C9EB7B3-A4EC-4806-8EB1-C616D584ECC5}"/>
              </a:ext>
            </a:extLst>
          </p:cNvPr>
          <p:cNvGraphicFramePr>
            <a:graphicFrameLocks noGrp="1"/>
          </p:cNvGraphicFramePr>
          <p:nvPr>
            <p:extLst>
              <p:ext uri="{D42A27DB-BD31-4B8C-83A1-F6EECF244321}">
                <p14:modId xmlns:p14="http://schemas.microsoft.com/office/powerpoint/2010/main" val="3876806184"/>
              </p:ext>
            </p:extLst>
          </p:nvPr>
        </p:nvGraphicFramePr>
        <p:xfrm>
          <a:off x="6084168" y="2618859"/>
          <a:ext cx="2174400" cy="1630800"/>
        </p:xfrm>
        <a:graphic>
          <a:graphicData uri="http://schemas.openxmlformats.org/drawingml/2006/table">
            <a:tbl>
              <a:tblPr/>
              <a:tblGrid>
                <a:gridCol w="543600">
                  <a:extLst>
                    <a:ext uri="{9D8B030D-6E8A-4147-A177-3AD203B41FA5}">
                      <a16:colId xmlns:a16="http://schemas.microsoft.com/office/drawing/2014/main" val="20000"/>
                    </a:ext>
                  </a:extLst>
                </a:gridCol>
                <a:gridCol w="543600">
                  <a:extLst>
                    <a:ext uri="{9D8B030D-6E8A-4147-A177-3AD203B41FA5}">
                      <a16:colId xmlns:a16="http://schemas.microsoft.com/office/drawing/2014/main" val="20001"/>
                    </a:ext>
                  </a:extLst>
                </a:gridCol>
                <a:gridCol w="543600">
                  <a:extLst>
                    <a:ext uri="{9D8B030D-6E8A-4147-A177-3AD203B41FA5}">
                      <a16:colId xmlns:a16="http://schemas.microsoft.com/office/drawing/2014/main" val="20002"/>
                    </a:ext>
                  </a:extLst>
                </a:gridCol>
                <a:gridCol w="543600">
                  <a:extLst>
                    <a:ext uri="{9D8B030D-6E8A-4147-A177-3AD203B41FA5}">
                      <a16:colId xmlns:a16="http://schemas.microsoft.com/office/drawing/2014/main" val="20003"/>
                    </a:ext>
                  </a:extLst>
                </a:gridCol>
              </a:tblGrid>
              <a:tr h="543600">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endParaRPr lang="en-GB" sz="2400" dirty="0">
                        <a:latin typeface="Myriad Pro"/>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latin typeface="Myriad Pro"/>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latin typeface="Myriad Pro"/>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43600">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r>
                        <a:rPr lang="en-GB" sz="2400" dirty="0">
                          <a:latin typeface="Myriad Pro"/>
                        </a:rPr>
                        <a:t>+</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2400" dirty="0">
                          <a:latin typeface="Myriad Pro"/>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2400" dirty="0">
                          <a:latin typeface="Myriad Pro"/>
                        </a:rPr>
                        <a:t>5</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3600">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algn="ctr"/>
                      <a:r>
                        <a:rPr lang="en-GB" sz="2400" dirty="0">
                          <a:latin typeface="Myriad Pro"/>
                        </a:rPr>
                        <a:t>6</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latin typeface="Myriad Pro"/>
                        </a:rPr>
                        <a:t>8</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39" name="Table 38">
            <a:extLst>
              <a:ext uri="{FF2B5EF4-FFF2-40B4-BE49-F238E27FC236}">
                <a16:creationId xmlns:a16="http://schemas.microsoft.com/office/drawing/2014/main" id="{592164F6-2BA1-4DCC-8F69-90D832BEB6C7}"/>
              </a:ext>
            </a:extLst>
          </p:cNvPr>
          <p:cNvGraphicFramePr>
            <a:graphicFrameLocks noGrp="1"/>
          </p:cNvGraphicFramePr>
          <p:nvPr>
            <p:extLst>
              <p:ext uri="{D42A27DB-BD31-4B8C-83A1-F6EECF244321}">
                <p14:modId xmlns:p14="http://schemas.microsoft.com/office/powerpoint/2010/main" val="1596556784"/>
              </p:ext>
            </p:extLst>
          </p:nvPr>
        </p:nvGraphicFramePr>
        <p:xfrm>
          <a:off x="6084168" y="2613600"/>
          <a:ext cx="2174400" cy="1630800"/>
        </p:xfrm>
        <a:graphic>
          <a:graphicData uri="http://schemas.openxmlformats.org/drawingml/2006/table">
            <a:tbl>
              <a:tblPr/>
              <a:tblGrid>
                <a:gridCol w="543600">
                  <a:extLst>
                    <a:ext uri="{9D8B030D-6E8A-4147-A177-3AD203B41FA5}">
                      <a16:colId xmlns:a16="http://schemas.microsoft.com/office/drawing/2014/main" val="20000"/>
                    </a:ext>
                  </a:extLst>
                </a:gridCol>
                <a:gridCol w="543600">
                  <a:extLst>
                    <a:ext uri="{9D8B030D-6E8A-4147-A177-3AD203B41FA5}">
                      <a16:colId xmlns:a16="http://schemas.microsoft.com/office/drawing/2014/main" val="20001"/>
                    </a:ext>
                  </a:extLst>
                </a:gridCol>
                <a:gridCol w="543600">
                  <a:extLst>
                    <a:ext uri="{9D8B030D-6E8A-4147-A177-3AD203B41FA5}">
                      <a16:colId xmlns:a16="http://schemas.microsoft.com/office/drawing/2014/main" val="20002"/>
                    </a:ext>
                  </a:extLst>
                </a:gridCol>
                <a:gridCol w="543600">
                  <a:extLst>
                    <a:ext uri="{9D8B030D-6E8A-4147-A177-3AD203B41FA5}">
                      <a16:colId xmlns:a16="http://schemas.microsoft.com/office/drawing/2014/main" val="20003"/>
                    </a:ext>
                  </a:extLst>
                </a:gridCol>
              </a:tblGrid>
              <a:tr h="543600">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endParaRPr lang="en-GB" sz="2400" dirty="0">
                        <a:latin typeface="Myriad Pro"/>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solidFill>
                            <a:srgbClr val="FF0000"/>
                          </a:solidFill>
                          <a:latin typeface="Myriad Pro"/>
                        </a:rPr>
                        <a:t>4</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dirty="0">
                          <a:solidFill>
                            <a:srgbClr val="FF0000"/>
                          </a:solidFill>
                          <a:latin typeface="Myriad Pro"/>
                        </a:rPr>
                        <a:t>3</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43600">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endParaRPr lang="en-GB" sz="2400" dirty="0">
                        <a:latin typeface="Myriad Pro"/>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GB" sz="2400" dirty="0">
                        <a:latin typeface="Myriad Pro"/>
                      </a:endParaRP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2400" dirty="0">
                        <a:latin typeface="Myriad Pro"/>
                      </a:endParaRP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43600">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algn="ctr"/>
                      <a:r>
                        <a:rPr lang="en-GB" sz="2400" dirty="0">
                          <a:latin typeface="Myriad Pro"/>
                        </a:rPr>
                        <a:t>6</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latin typeface="Myriad Pro"/>
                        </a:rPr>
                        <a:t>8</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36" name="Table 35">
            <a:extLst>
              <a:ext uri="{FF2B5EF4-FFF2-40B4-BE49-F238E27FC236}">
                <a16:creationId xmlns:a16="http://schemas.microsoft.com/office/drawing/2014/main" id="{6CF1998C-80AE-4D37-BB98-AB2374B95997}"/>
              </a:ext>
            </a:extLst>
          </p:cNvPr>
          <p:cNvGraphicFramePr>
            <a:graphicFrameLocks noGrp="1"/>
          </p:cNvGraphicFramePr>
          <p:nvPr>
            <p:extLst>
              <p:ext uri="{D42A27DB-BD31-4B8C-83A1-F6EECF244321}">
                <p14:modId xmlns:p14="http://schemas.microsoft.com/office/powerpoint/2010/main" val="4044920717"/>
              </p:ext>
            </p:extLst>
          </p:nvPr>
        </p:nvGraphicFramePr>
        <p:xfrm>
          <a:off x="6084168" y="2613600"/>
          <a:ext cx="2174400" cy="1630800"/>
        </p:xfrm>
        <a:graphic>
          <a:graphicData uri="http://schemas.openxmlformats.org/drawingml/2006/table">
            <a:tbl>
              <a:tblPr/>
              <a:tblGrid>
                <a:gridCol w="543600">
                  <a:extLst>
                    <a:ext uri="{9D8B030D-6E8A-4147-A177-3AD203B41FA5}">
                      <a16:colId xmlns:a16="http://schemas.microsoft.com/office/drawing/2014/main" val="20000"/>
                    </a:ext>
                  </a:extLst>
                </a:gridCol>
                <a:gridCol w="543600">
                  <a:extLst>
                    <a:ext uri="{9D8B030D-6E8A-4147-A177-3AD203B41FA5}">
                      <a16:colId xmlns:a16="http://schemas.microsoft.com/office/drawing/2014/main" val="20001"/>
                    </a:ext>
                  </a:extLst>
                </a:gridCol>
                <a:gridCol w="543600">
                  <a:extLst>
                    <a:ext uri="{9D8B030D-6E8A-4147-A177-3AD203B41FA5}">
                      <a16:colId xmlns:a16="http://schemas.microsoft.com/office/drawing/2014/main" val="20002"/>
                    </a:ext>
                  </a:extLst>
                </a:gridCol>
                <a:gridCol w="543600">
                  <a:extLst>
                    <a:ext uri="{9D8B030D-6E8A-4147-A177-3AD203B41FA5}">
                      <a16:colId xmlns:a16="http://schemas.microsoft.com/office/drawing/2014/main" val="20003"/>
                    </a:ext>
                  </a:extLst>
                </a:gridCol>
              </a:tblGrid>
              <a:tr h="543600">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endParaRPr lang="en-GB" sz="2400" dirty="0">
                        <a:latin typeface="Myriad Pro"/>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GB" sz="2400" dirty="0">
                        <a:solidFill>
                          <a:srgbClr val="FF0000"/>
                        </a:solidFill>
                        <a:latin typeface="Myriad Pro"/>
                      </a:endParaRP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43600">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endParaRPr lang="en-GB" sz="2400" dirty="0">
                        <a:latin typeface="Myriad Pro"/>
                      </a:endParaRP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GB" sz="2400" dirty="0">
                          <a:solidFill>
                            <a:srgbClr val="FF0000"/>
                          </a:solidFill>
                          <a:latin typeface="Myriad Pro"/>
                        </a:rPr>
                        <a:t>2</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2400" dirty="0">
                          <a:solidFill>
                            <a:srgbClr val="FF0000"/>
                          </a:solidFill>
                          <a:latin typeface="Myriad Pro"/>
                        </a:rPr>
                        <a:t>5</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43600">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noFill/>
                      <a:prstDash val="solid"/>
                      <a:round/>
                      <a:headEnd type="none" w="med" len="med"/>
                      <a:tailEnd type="none" w="med" len="med"/>
                    </a:lnB>
                    <a:solidFill>
                      <a:schemeClr val="bg1"/>
                    </a:solidFill>
                  </a:tcPr>
                </a:tc>
                <a:tc>
                  <a:txBody>
                    <a:bodyPr/>
                    <a:lstStyle/>
                    <a:p>
                      <a:pPr algn="ctr"/>
                      <a:r>
                        <a:rPr lang="en-GB" sz="2400" dirty="0">
                          <a:latin typeface="Myriad Pro"/>
                        </a:rPr>
                        <a:t>6</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400" dirty="0">
                          <a:latin typeface="Myriad Pro"/>
                        </a:rPr>
                        <a:t>8</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pic>
        <p:nvPicPr>
          <p:cNvPr id="4098" name="Picture 2" descr="C:\Users\Liam\Documents\Design\NCETM\04 Images for B1 PPTs\Final PNG files\ncetm_mm_sp1_se19_aw00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2817" y="1196752"/>
            <a:ext cx="3758366" cy="3384376"/>
          </a:xfrm>
          <a:prstGeom prst="rect">
            <a:avLst/>
          </a:prstGeom>
          <a:noFill/>
        </p:spPr>
      </p:pic>
      <p:sp>
        <p:nvSpPr>
          <p:cNvPr id="19" name="Rectangle 18"/>
          <p:cNvSpPr/>
          <p:nvPr/>
        </p:nvSpPr>
        <p:spPr bwMode="auto">
          <a:xfrm>
            <a:off x="2627784" y="3140968"/>
            <a:ext cx="1512168" cy="136815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8" name="Rectangle 17"/>
          <p:cNvSpPr/>
          <p:nvPr/>
        </p:nvSpPr>
        <p:spPr bwMode="auto">
          <a:xfrm>
            <a:off x="4896036" y="3140968"/>
            <a:ext cx="1512168" cy="1296144"/>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7" name="Rectangle 16"/>
          <p:cNvSpPr/>
          <p:nvPr/>
        </p:nvSpPr>
        <p:spPr bwMode="auto">
          <a:xfrm>
            <a:off x="4788024" y="1484784"/>
            <a:ext cx="1512168" cy="136815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6" name="Rectangle 15"/>
          <p:cNvSpPr/>
          <p:nvPr/>
        </p:nvSpPr>
        <p:spPr bwMode="auto">
          <a:xfrm>
            <a:off x="2843808" y="1484784"/>
            <a:ext cx="1512168" cy="136815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2" name="Text Placeholder 1"/>
          <p:cNvSpPr>
            <a:spLocks noGrp="1"/>
          </p:cNvSpPr>
          <p:nvPr>
            <p:ph type="body" sz="quarter" idx="11"/>
          </p:nvPr>
        </p:nvSpPr>
        <p:spPr/>
        <p:txBody>
          <a:bodyPr/>
          <a:lstStyle/>
          <a:p>
            <a:r>
              <a:rPr lang="en-GB" dirty="0"/>
              <a:t>1.20 Column addition – step 3:1</a:t>
            </a:r>
          </a:p>
        </p:txBody>
      </p:sp>
      <p:sp>
        <p:nvSpPr>
          <p:cNvPr id="4" name="Rectangle 3"/>
          <p:cNvSpPr/>
          <p:nvPr/>
        </p:nvSpPr>
        <p:spPr bwMode="auto">
          <a:xfrm>
            <a:off x="3491880" y="1268760"/>
            <a:ext cx="216024" cy="144016"/>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5" name="Rectangle 4"/>
          <p:cNvSpPr/>
          <p:nvPr/>
        </p:nvSpPr>
        <p:spPr bwMode="auto">
          <a:xfrm>
            <a:off x="5436096" y="1268760"/>
            <a:ext cx="216024" cy="144016"/>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6" name="Rectangle 5"/>
          <p:cNvSpPr/>
          <p:nvPr/>
        </p:nvSpPr>
        <p:spPr bwMode="auto">
          <a:xfrm>
            <a:off x="3491880" y="2924944"/>
            <a:ext cx="216024" cy="216024"/>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5436096" y="2924944"/>
            <a:ext cx="216024" cy="216024"/>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8" name="Picture 2" descr="C:\Users\Liam\Documents\Design\NCETM\04 Images for B1 PPTs\Final PNG files\ncetm_mm_sp1_se19_aw007.png"/>
          <p:cNvPicPr>
            <a:picLocks noChangeAspect="1" noChangeArrowheads="1"/>
          </p:cNvPicPr>
          <p:nvPr/>
        </p:nvPicPr>
        <p:blipFill>
          <a:blip r:embed="rId4" cstate="print">
            <a:extLst>
              <a:ext uri="{28A0092B-C50C-407E-A947-70E740481C1C}">
                <a14:useLocalDpi xmlns:a14="http://schemas.microsoft.com/office/drawing/2010/main" val="0"/>
              </a:ext>
            </a:extLst>
          </a:blip>
          <a:srcRect b="-2854"/>
          <a:stretch>
            <a:fillRect/>
          </a:stretch>
        </p:blipFill>
        <p:spPr bwMode="auto">
          <a:xfrm>
            <a:off x="2692800" y="4581128"/>
            <a:ext cx="3758366" cy="1800200"/>
          </a:xfrm>
          <a:prstGeom prst="rect">
            <a:avLst/>
          </a:prstGeom>
          <a:noFill/>
        </p:spPr>
      </p:pic>
      <p:sp>
        <p:nvSpPr>
          <p:cNvPr id="9" name="Rectangle 8"/>
          <p:cNvSpPr/>
          <p:nvPr/>
        </p:nvSpPr>
        <p:spPr bwMode="auto">
          <a:xfrm>
            <a:off x="2843808" y="4869160"/>
            <a:ext cx="1656184" cy="136815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0" name="Rectangle 9"/>
          <p:cNvSpPr/>
          <p:nvPr/>
        </p:nvSpPr>
        <p:spPr bwMode="auto">
          <a:xfrm>
            <a:off x="4680000" y="4869160"/>
            <a:ext cx="1656184" cy="136815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23" name="Rectangle 22"/>
          <p:cNvSpPr/>
          <p:nvPr/>
        </p:nvSpPr>
        <p:spPr bwMode="auto">
          <a:xfrm>
            <a:off x="4868416" y="4653136"/>
            <a:ext cx="1791816" cy="216024"/>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24" name="Rectangle 23"/>
          <p:cNvSpPr/>
          <p:nvPr/>
        </p:nvSpPr>
        <p:spPr bwMode="auto">
          <a:xfrm>
            <a:off x="2699792" y="4653136"/>
            <a:ext cx="1791816" cy="216024"/>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29" name="Picture 28" descr="A window in a dark room&#10;&#10;Description generated with high confidence">
            <a:extLst>
              <a:ext uri="{FF2B5EF4-FFF2-40B4-BE49-F238E27FC236}">
                <a16:creationId xmlns:a16="http://schemas.microsoft.com/office/drawing/2014/main" id="{765733CE-2DED-4E8C-9CA8-B4B68A2B9AC8}"/>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colorTemperature colorTemp="5554"/>
                    </a14:imgEffect>
                    <a14:imgEffect>
                      <a14:saturation sat="200000"/>
                    </a14:imgEffect>
                    <a14:imgEffect>
                      <a14:brightnessContrast bright="-27000" contrast="52000"/>
                    </a14:imgEffect>
                  </a14:imgLayer>
                </a14:imgProps>
              </a:ext>
              <a:ext uri="{28A0092B-C50C-407E-A947-70E740481C1C}">
                <a14:useLocalDpi xmlns:a14="http://schemas.microsoft.com/office/drawing/2010/main" val="0"/>
              </a:ext>
            </a:extLst>
          </a:blip>
          <a:srcRect/>
          <a:stretch/>
        </p:blipFill>
        <p:spPr>
          <a:xfrm>
            <a:off x="3203848" y="1484785"/>
            <a:ext cx="864096" cy="1368152"/>
          </a:xfrm>
          <a:prstGeom prst="rect">
            <a:avLst/>
          </a:prstGeom>
        </p:spPr>
      </p:pic>
      <p:pic>
        <p:nvPicPr>
          <p:cNvPr id="31" name="Picture 30" descr="A window in a dark room&#10;&#10;Description generated with high confidence">
            <a:extLst>
              <a:ext uri="{FF2B5EF4-FFF2-40B4-BE49-F238E27FC236}">
                <a16:creationId xmlns:a16="http://schemas.microsoft.com/office/drawing/2014/main" id="{791FB6A0-5941-47E0-8F67-BF7442D06C04}"/>
              </a:ext>
            </a:extLst>
          </p:cNvPr>
          <p:cNvPicPr>
            <a:picLocks noChangeAspect="1"/>
          </p:cNvPicPr>
          <p:nvPr/>
        </p:nvPicPr>
        <p:blipFill rotWithShape="1">
          <a:blip r:embed="rId7" cstate="print">
            <a:extLst>
              <a:ext uri="{BEBA8EAE-BF5A-486C-A8C5-ECC9F3942E4B}">
                <a14:imgProps xmlns:a14="http://schemas.microsoft.com/office/drawing/2010/main">
                  <a14:imgLayer r:embed="rId6">
                    <a14:imgEffect>
                      <a14:colorTemperature colorTemp="5554"/>
                    </a14:imgEffect>
                    <a14:imgEffect>
                      <a14:saturation sat="200000"/>
                    </a14:imgEffect>
                    <a14:imgEffect>
                      <a14:brightnessContrast bright="-27000" contrast="52000"/>
                    </a14:imgEffect>
                  </a14:imgLayer>
                </a14:imgProps>
              </a:ext>
              <a:ext uri="{28A0092B-C50C-407E-A947-70E740481C1C}">
                <a14:useLocalDpi xmlns:a14="http://schemas.microsoft.com/office/drawing/2010/main" val="0"/>
              </a:ext>
            </a:extLst>
          </a:blip>
          <a:srcRect/>
          <a:stretch/>
        </p:blipFill>
        <p:spPr>
          <a:xfrm>
            <a:off x="3200400" y="3140967"/>
            <a:ext cx="864096" cy="1368153"/>
          </a:xfrm>
          <a:prstGeom prst="rect">
            <a:avLst/>
          </a:prstGeom>
        </p:spPr>
      </p:pic>
      <p:pic>
        <p:nvPicPr>
          <p:cNvPr id="13" name="Picture 12">
            <a:extLst>
              <a:ext uri="{FF2B5EF4-FFF2-40B4-BE49-F238E27FC236}">
                <a16:creationId xmlns:a16="http://schemas.microsoft.com/office/drawing/2014/main" id="{A6E5DF29-D89E-4489-A500-229C11B6AA62}"/>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932040" y="1386000"/>
            <a:ext cx="1224137" cy="3168352"/>
          </a:xfrm>
          <a:prstGeom prst="rect">
            <a:avLst/>
          </a:prstGeom>
        </p:spPr>
      </p:pic>
      <p:pic>
        <p:nvPicPr>
          <p:cNvPr id="25" name="Picture 24">
            <a:extLst>
              <a:ext uri="{FF2B5EF4-FFF2-40B4-BE49-F238E27FC236}">
                <a16:creationId xmlns:a16="http://schemas.microsoft.com/office/drawing/2014/main" id="{07E025E3-D3FD-4C92-88AE-A7003856D89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5415638" y="1490400"/>
            <a:ext cx="170979" cy="737771"/>
          </a:xfrm>
          <a:prstGeom prst="rect">
            <a:avLst/>
          </a:prstGeom>
        </p:spPr>
      </p:pic>
      <p:pic>
        <p:nvPicPr>
          <p:cNvPr id="28" name="Picture 27">
            <a:extLst>
              <a:ext uri="{FF2B5EF4-FFF2-40B4-BE49-F238E27FC236}">
                <a16:creationId xmlns:a16="http://schemas.microsoft.com/office/drawing/2014/main" id="{B5AAA543-7256-4110-9C9C-1F71F838E9D9}"/>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5395964" y="3159650"/>
            <a:ext cx="286679" cy="1143113"/>
          </a:xfrm>
          <a:prstGeom prst="rect">
            <a:avLst/>
          </a:prstGeom>
        </p:spPr>
      </p:pic>
      <p:pic>
        <p:nvPicPr>
          <p:cNvPr id="33" name="Picture 32">
            <a:extLst>
              <a:ext uri="{FF2B5EF4-FFF2-40B4-BE49-F238E27FC236}">
                <a16:creationId xmlns:a16="http://schemas.microsoft.com/office/drawing/2014/main" id="{9AA9A632-A530-473A-B858-92939C810D97}"/>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2956623" y="1386000"/>
            <a:ext cx="1327345" cy="3168368"/>
          </a:xfrm>
          <a:prstGeom prst="rect">
            <a:avLst/>
          </a:prstGeom>
        </p:spPr>
      </p:pic>
      <p:sp>
        <p:nvSpPr>
          <p:cNvPr id="3" name="Rectangle 2">
            <a:extLst>
              <a:ext uri="{FF2B5EF4-FFF2-40B4-BE49-F238E27FC236}">
                <a16:creationId xmlns:a16="http://schemas.microsoft.com/office/drawing/2014/main" id="{E778C4F2-25FB-411C-B0BD-B276622BF8B1}"/>
              </a:ext>
            </a:extLst>
          </p:cNvPr>
          <p:cNvSpPr/>
          <p:nvPr/>
        </p:nvSpPr>
        <p:spPr bwMode="auto">
          <a:xfrm>
            <a:off x="7154679" y="4665622"/>
            <a:ext cx="1404157" cy="707594"/>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27" name="Rectangle 26">
            <a:extLst>
              <a:ext uri="{FF2B5EF4-FFF2-40B4-BE49-F238E27FC236}">
                <a16:creationId xmlns:a16="http://schemas.microsoft.com/office/drawing/2014/main" id="{E778C4F2-25FB-411C-B0BD-B276622BF8B1}"/>
              </a:ext>
            </a:extLst>
          </p:cNvPr>
          <p:cNvSpPr/>
          <p:nvPr/>
        </p:nvSpPr>
        <p:spPr bwMode="auto">
          <a:xfrm>
            <a:off x="7681279" y="3747569"/>
            <a:ext cx="491121" cy="401511"/>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30" name="Rectangle 29">
            <a:extLst>
              <a:ext uri="{FF2B5EF4-FFF2-40B4-BE49-F238E27FC236}">
                <a16:creationId xmlns:a16="http://schemas.microsoft.com/office/drawing/2014/main" id="{E778C4F2-25FB-411C-B0BD-B276622BF8B1}"/>
              </a:ext>
            </a:extLst>
          </p:cNvPr>
          <p:cNvSpPr/>
          <p:nvPr/>
        </p:nvSpPr>
        <p:spPr bwMode="auto">
          <a:xfrm>
            <a:off x="7174240" y="3735860"/>
            <a:ext cx="491121" cy="401511"/>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39"/>
                                        </p:tgtEl>
                                        <p:attrNameLst>
                                          <p:attrName>style.visibility</p:attrName>
                                        </p:attrNameLst>
                                      </p:cBhvr>
                                      <p:to>
                                        <p:strVal val="visible"/>
                                      </p:to>
                                    </p:set>
                                    <p:animEffect transition="in" filter="fade">
                                      <p:cBhvr>
                                        <p:cTn id="14" dur="500"/>
                                        <p:tgtEl>
                                          <p:spTgt spid="39"/>
                                        </p:tgtEl>
                                      </p:cBhvr>
                                    </p:animEffect>
                                  </p:childTnLst>
                                </p:cTn>
                              </p:par>
                            </p:childTnLst>
                          </p:cTn>
                        </p:par>
                        <p:par>
                          <p:cTn id="15" fill="hold">
                            <p:stCondLst>
                              <p:cond delay="1000"/>
                            </p:stCondLst>
                            <p:childTnLst>
                              <p:par>
                                <p:cTn id="16" presetID="10" presetClass="exit" presetSubtype="0" fill="hold" nodeType="afterEffect">
                                  <p:stCondLst>
                                    <p:cond delay="250"/>
                                  </p:stCondLst>
                                  <p:childTnLst>
                                    <p:animEffect transition="out" filter="fade">
                                      <p:cBhvr>
                                        <p:cTn id="17" dur="500"/>
                                        <p:tgtEl>
                                          <p:spTgt spid="39"/>
                                        </p:tgtEl>
                                      </p:cBhvr>
                                    </p:animEffect>
                                    <p:set>
                                      <p:cBhvr>
                                        <p:cTn id="18" dur="1" fill="hold">
                                          <p:stCondLst>
                                            <p:cond delay="499"/>
                                          </p:stCondLst>
                                        </p:cTn>
                                        <p:tgtEl>
                                          <p:spTgt spid="3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par>
                                <p:cTn id="24" presetID="10" presetClass="entr" presetSubtype="0" fill="hold" nodeType="withEffect">
                                  <p:stCondLst>
                                    <p:cond delay="0"/>
                                  </p:stCondLst>
                                  <p:childTnLst>
                                    <p:set>
                                      <p:cBhvr>
                                        <p:cTn id="25" dur="1" fill="hold">
                                          <p:stCondLst>
                                            <p:cond delay="0"/>
                                          </p:stCondLst>
                                        </p:cTn>
                                        <p:tgtEl>
                                          <p:spTgt spid="31"/>
                                        </p:tgtEl>
                                        <p:attrNameLst>
                                          <p:attrName>style.visibility</p:attrName>
                                        </p:attrNameLst>
                                      </p:cBhvr>
                                      <p:to>
                                        <p:strVal val="visible"/>
                                      </p:to>
                                    </p:set>
                                    <p:animEffect transition="in" filter="fade">
                                      <p:cBhvr>
                                        <p:cTn id="26" dur="500"/>
                                        <p:tgtEl>
                                          <p:spTgt spid="31"/>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childTnLst>
                          </p:cTn>
                        </p:par>
                        <p:par>
                          <p:cTn id="31" fill="hold">
                            <p:stCondLst>
                              <p:cond delay="1000"/>
                            </p:stCondLst>
                            <p:childTnLst>
                              <p:par>
                                <p:cTn id="32" presetID="10" presetClass="exit" presetSubtype="0" fill="hold" nodeType="afterEffect">
                                  <p:stCondLst>
                                    <p:cond delay="250"/>
                                  </p:stCondLst>
                                  <p:childTnLst>
                                    <p:animEffect transition="out" filter="fade">
                                      <p:cBhvr>
                                        <p:cTn id="33" dur="500"/>
                                        <p:tgtEl>
                                          <p:spTgt spid="36"/>
                                        </p:tgtEl>
                                      </p:cBhvr>
                                    </p:animEffect>
                                    <p:set>
                                      <p:cBhvr>
                                        <p:cTn id="34" dur="1" fill="hold">
                                          <p:stCondLst>
                                            <p:cond delay="499"/>
                                          </p:stCondLst>
                                        </p:cTn>
                                        <p:tgtEl>
                                          <p:spTgt spid="36"/>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par>
                          <p:cTn id="40" fill="hold">
                            <p:stCondLst>
                              <p:cond delay="500"/>
                            </p:stCondLst>
                            <p:childTnLst>
                              <p:par>
                                <p:cTn id="41" presetID="0" presetClass="path" presetSubtype="0" accel="50000" decel="50000" fill="hold" nodeType="afterEffect">
                                  <p:stCondLst>
                                    <p:cond delay="250"/>
                                  </p:stCondLst>
                                  <p:childTnLst>
                                    <p:animMotion origin="layout" path="M -5.55556E-7 -1.48148E-6 L -0.01129 0.25 " pathEditMode="relative" rAng="0" ptsTypes="AA">
                                      <p:cBhvr>
                                        <p:cTn id="42" dur="2000" fill="hold"/>
                                        <p:tgtEl>
                                          <p:spTgt spid="28"/>
                                        </p:tgtEl>
                                        <p:attrNameLst>
                                          <p:attrName>ppt_x</p:attrName>
                                          <p:attrName>ppt_y</p:attrName>
                                        </p:attrNameLst>
                                      </p:cBhvr>
                                      <p:rCtr x="-399" y="12500"/>
                                    </p:animMotion>
                                  </p:childTnLst>
                                </p:cTn>
                              </p:par>
                              <p:par>
                                <p:cTn id="43" presetID="0" presetClass="path" presetSubtype="0" accel="50000" decel="50000" fill="hold" nodeType="withEffect">
                                  <p:stCondLst>
                                    <p:cond delay="250"/>
                                  </p:stCondLst>
                                  <p:childTnLst>
                                    <p:animMotion origin="layout" path="M -2.5E-6 -4.81481E-6 L 0.0158 0.49352 " pathEditMode="relative" rAng="0" ptsTypes="AA">
                                      <p:cBhvr>
                                        <p:cTn id="44" dur="2000" fill="hold"/>
                                        <p:tgtEl>
                                          <p:spTgt spid="25"/>
                                        </p:tgtEl>
                                        <p:attrNameLst>
                                          <p:attrName>ppt_x</p:attrName>
                                          <p:attrName>ppt_y</p:attrName>
                                        </p:attrNameLst>
                                      </p:cBhvr>
                                      <p:rCtr x="781" y="24676"/>
                                    </p:animMotion>
                                  </p:childTnLst>
                                </p:cTn>
                              </p:par>
                              <p:par>
                                <p:cTn id="45" presetID="10" presetClass="exit" presetSubtype="0" fill="hold" nodeType="withEffect">
                                  <p:stCondLst>
                                    <p:cond delay="250"/>
                                  </p:stCondLst>
                                  <p:childTnLst>
                                    <p:animEffect transition="out" filter="fade">
                                      <p:cBhvr>
                                        <p:cTn id="46" dur="500"/>
                                        <p:tgtEl>
                                          <p:spTgt spid="13"/>
                                        </p:tgtEl>
                                      </p:cBhvr>
                                    </p:animEffect>
                                    <p:set>
                                      <p:cBhvr>
                                        <p:cTn id="47" dur="1" fill="hold">
                                          <p:stCondLst>
                                            <p:cond delay="499"/>
                                          </p:stCondLst>
                                        </p:cTn>
                                        <p:tgtEl>
                                          <p:spTgt spid="13"/>
                                        </p:tgtEl>
                                        <p:attrNameLst>
                                          <p:attrName>style.visibility</p:attrName>
                                        </p:attrNameLst>
                                      </p:cBhvr>
                                      <p:to>
                                        <p:strVal val="hidden"/>
                                      </p:to>
                                    </p:set>
                                  </p:childTnLst>
                                </p:cTn>
                              </p:par>
                            </p:childTnLst>
                          </p:cTn>
                        </p:par>
                        <p:par>
                          <p:cTn id="48" fill="hold">
                            <p:stCondLst>
                              <p:cond delay="2750"/>
                            </p:stCondLst>
                            <p:childTnLst>
                              <p:par>
                                <p:cTn id="49" presetID="10" presetClass="exit" presetSubtype="0" fill="hold" grpId="0" nodeType="afterEffect">
                                  <p:stCondLst>
                                    <p:cond delay="0"/>
                                  </p:stCondLst>
                                  <p:childTnLst>
                                    <p:animEffect transition="out" filter="fade">
                                      <p:cBhvr>
                                        <p:cTn id="50" dur="500"/>
                                        <p:tgtEl>
                                          <p:spTgt spid="3"/>
                                        </p:tgtEl>
                                      </p:cBhvr>
                                    </p:animEffect>
                                    <p:set>
                                      <p:cBhvr>
                                        <p:cTn id="51" dur="1" fill="hold">
                                          <p:stCondLst>
                                            <p:cond delay="499"/>
                                          </p:stCondLst>
                                        </p:cTn>
                                        <p:tgtEl>
                                          <p:spTgt spid="3"/>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27"/>
                                        </p:tgtEl>
                                      </p:cBhvr>
                                    </p:animEffect>
                                    <p:set>
                                      <p:cBhvr>
                                        <p:cTn id="54" dur="1" fill="hold">
                                          <p:stCondLst>
                                            <p:cond delay="499"/>
                                          </p:stCondLst>
                                        </p:cTn>
                                        <p:tgtEl>
                                          <p:spTgt spid="27"/>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500"/>
                                        <p:tgtEl>
                                          <p:spTgt spid="33"/>
                                        </p:tgtEl>
                                      </p:cBhvr>
                                    </p:animEffect>
                                  </p:childTnLst>
                                </p:cTn>
                              </p:par>
                            </p:childTnLst>
                          </p:cTn>
                        </p:par>
                        <p:par>
                          <p:cTn id="60" fill="hold">
                            <p:stCondLst>
                              <p:cond delay="500"/>
                            </p:stCondLst>
                            <p:childTnLst>
                              <p:par>
                                <p:cTn id="61" presetID="0" presetClass="path" presetSubtype="0" accel="50000" decel="50000" fill="hold" nodeType="afterEffect">
                                  <p:stCondLst>
                                    <p:cond delay="250"/>
                                  </p:stCondLst>
                                  <p:childTnLst>
                                    <p:animMotion origin="layout" path="M -2.22222E-6 1.11111E-6 L 0.05417 0.24699 " pathEditMode="relative" rAng="0" ptsTypes="AA">
                                      <p:cBhvr>
                                        <p:cTn id="62" dur="2000" fill="hold"/>
                                        <p:tgtEl>
                                          <p:spTgt spid="31"/>
                                        </p:tgtEl>
                                        <p:attrNameLst>
                                          <p:attrName>ppt_x</p:attrName>
                                          <p:attrName>ppt_y</p:attrName>
                                        </p:attrNameLst>
                                      </p:cBhvr>
                                      <p:rCtr x="2708" y="12338"/>
                                    </p:animMotion>
                                  </p:childTnLst>
                                </p:cTn>
                              </p:par>
                              <p:par>
                                <p:cTn id="63" presetID="0" presetClass="path" presetSubtype="0" accel="50000" decel="50000" fill="hold" nodeType="withEffect">
                                  <p:stCondLst>
                                    <p:cond delay="250"/>
                                  </p:stCondLst>
                                  <p:childTnLst>
                                    <p:animMotion origin="layout" path="M 5.55556E-7 0.00024 L -0.02431 0.49375 " pathEditMode="relative" rAng="0" ptsTypes="AA">
                                      <p:cBhvr>
                                        <p:cTn id="64" dur="2000" fill="hold"/>
                                        <p:tgtEl>
                                          <p:spTgt spid="29"/>
                                        </p:tgtEl>
                                        <p:attrNameLst>
                                          <p:attrName>ppt_x</p:attrName>
                                          <p:attrName>ppt_y</p:attrName>
                                        </p:attrNameLst>
                                      </p:cBhvr>
                                      <p:rCtr x="-1215" y="24676"/>
                                    </p:animMotion>
                                  </p:childTnLst>
                                </p:cTn>
                              </p:par>
                              <p:par>
                                <p:cTn id="65" presetID="10" presetClass="exit" presetSubtype="0" fill="hold" nodeType="withEffect">
                                  <p:stCondLst>
                                    <p:cond delay="250"/>
                                  </p:stCondLst>
                                  <p:childTnLst>
                                    <p:animEffect transition="out" filter="fade">
                                      <p:cBhvr>
                                        <p:cTn id="66" dur="500"/>
                                        <p:tgtEl>
                                          <p:spTgt spid="33"/>
                                        </p:tgtEl>
                                      </p:cBhvr>
                                    </p:animEffect>
                                    <p:set>
                                      <p:cBhvr>
                                        <p:cTn id="67" dur="1" fill="hold">
                                          <p:stCondLst>
                                            <p:cond delay="499"/>
                                          </p:stCondLst>
                                        </p:cTn>
                                        <p:tgtEl>
                                          <p:spTgt spid="33"/>
                                        </p:tgtEl>
                                        <p:attrNameLst>
                                          <p:attrName>style.visibility</p:attrName>
                                        </p:attrNameLst>
                                      </p:cBhvr>
                                      <p:to>
                                        <p:strVal val="hidden"/>
                                      </p:to>
                                    </p:set>
                                  </p:childTnLst>
                                </p:cTn>
                              </p:par>
                            </p:childTnLst>
                          </p:cTn>
                        </p:par>
                        <p:par>
                          <p:cTn id="68" fill="hold">
                            <p:stCondLst>
                              <p:cond delay="2750"/>
                            </p:stCondLst>
                            <p:childTnLst>
                              <p:par>
                                <p:cTn id="69" presetID="10" presetClass="exit" presetSubtype="0" fill="hold" grpId="0" nodeType="afterEffect">
                                  <p:stCondLst>
                                    <p:cond delay="0"/>
                                  </p:stCondLst>
                                  <p:childTnLst>
                                    <p:animEffect transition="out" filter="fade">
                                      <p:cBhvr>
                                        <p:cTn id="70" dur="500"/>
                                        <p:tgtEl>
                                          <p:spTgt spid="30"/>
                                        </p:tgtEl>
                                      </p:cBhvr>
                                    </p:animEffect>
                                    <p:set>
                                      <p:cBhvr>
                                        <p:cTn id="71"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7"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omputer&#10;&#10;Description generated with high confidence">
            <a:extLst>
              <a:ext uri="{FF2B5EF4-FFF2-40B4-BE49-F238E27FC236}">
                <a16:creationId xmlns:a16="http://schemas.microsoft.com/office/drawing/2014/main" id="{B3D9BC1F-7E93-429A-829F-99BBACA840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233" y="1065516"/>
            <a:ext cx="6157534" cy="5027780"/>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3:2</a:t>
            </a:r>
          </a:p>
        </p:txBody>
      </p:sp>
    </p:spTree>
    <p:extLst>
      <p:ext uri="{BB962C8B-B14F-4D97-AF65-F5344CB8AC3E}">
        <p14:creationId xmlns:p14="http://schemas.microsoft.com/office/powerpoint/2010/main" val="1746583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 y="0"/>
            <a:ext cx="9144000" cy="630000"/>
          </a:xfrm>
        </p:spPr>
        <p:txBody>
          <a:bodyPr/>
          <a:lstStyle/>
          <a:p>
            <a:r>
              <a:rPr lang="en-GB" dirty="0"/>
              <a:t>1.20 Column addition – step 3:5</a:t>
            </a:r>
          </a:p>
        </p:txBody>
      </p:sp>
      <p:pic>
        <p:nvPicPr>
          <p:cNvPr id="5" name="Picture 4">
            <a:extLst>
              <a:ext uri="{FF2B5EF4-FFF2-40B4-BE49-F238E27FC236}">
                <a16:creationId xmlns:a16="http://schemas.microsoft.com/office/drawing/2014/main" id="{63EC77E1-6BC1-4C4F-B14D-46BB1145CA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9347" y="1916832"/>
            <a:ext cx="7965307" cy="2285445"/>
          </a:xfrm>
          <a:prstGeom prst="rect">
            <a:avLst/>
          </a:prstGeom>
        </p:spPr>
      </p:pic>
      <p:sp>
        <p:nvSpPr>
          <p:cNvPr id="3" name="TextBox 2">
            <a:extLst>
              <a:ext uri="{FF2B5EF4-FFF2-40B4-BE49-F238E27FC236}">
                <a16:creationId xmlns:a16="http://schemas.microsoft.com/office/drawing/2014/main" id="{E3F1EEAE-5596-4D72-861F-8C57F10E74E4}"/>
              </a:ext>
            </a:extLst>
          </p:cNvPr>
          <p:cNvSpPr txBox="1"/>
          <p:nvPr/>
        </p:nvSpPr>
        <p:spPr bwMode="auto">
          <a:xfrm>
            <a:off x="1583668" y="980728"/>
            <a:ext cx="597666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Write these as column addition calculations.</a:t>
            </a:r>
            <a:endParaRPr lang="en-GB" sz="2400" b="1" dirty="0">
              <a:latin typeface="Myriad Pro" panose="020B0503030403020204" pitchFamily="34" charset="0"/>
              <a:ea typeface="Myriad Pro Semibold" charset="0"/>
              <a:cs typeface="Myriad Pro Semibold" charset="0"/>
            </a:endParaRPr>
          </a:p>
        </p:txBody>
      </p:sp>
      <p:sp>
        <p:nvSpPr>
          <p:cNvPr id="6" name="TextBox 5">
            <a:extLst>
              <a:ext uri="{FF2B5EF4-FFF2-40B4-BE49-F238E27FC236}">
                <a16:creationId xmlns:a16="http://schemas.microsoft.com/office/drawing/2014/main" id="{742FF6A8-9754-4C87-A333-45C94A425B80}"/>
              </a:ext>
            </a:extLst>
          </p:cNvPr>
          <p:cNvSpPr txBox="1"/>
          <p:nvPr/>
        </p:nvSpPr>
        <p:spPr bwMode="auto">
          <a:xfrm>
            <a:off x="1583668" y="4709383"/>
            <a:ext cx="597666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panose="020B0503030403020204" pitchFamily="34" charset="0"/>
              </a:rPr>
              <a:t>635 + 24</a:t>
            </a:r>
            <a:endParaRPr lang="en-GB" sz="2400" b="1" dirty="0">
              <a:latin typeface="Myriad Pro" panose="020B0503030403020204" pitchFamily="34" charset="0"/>
              <a:ea typeface="Myriad Pro Semibold" charset="0"/>
              <a:cs typeface="Myriad Pro Semibold" charset="0"/>
            </a:endParaRPr>
          </a:p>
        </p:txBody>
      </p:sp>
      <p:sp>
        <p:nvSpPr>
          <p:cNvPr id="4" name="Rectangle 3">
            <a:extLst>
              <a:ext uri="{FF2B5EF4-FFF2-40B4-BE49-F238E27FC236}">
                <a16:creationId xmlns:a16="http://schemas.microsoft.com/office/drawing/2014/main" id="{273F0E9D-631C-4DC5-985B-079956E566CE}"/>
              </a:ext>
            </a:extLst>
          </p:cNvPr>
          <p:cNvSpPr/>
          <p:nvPr/>
        </p:nvSpPr>
        <p:spPr>
          <a:xfrm>
            <a:off x="3458554" y="5242515"/>
            <a:ext cx="2226892" cy="461665"/>
          </a:xfrm>
          <a:prstGeom prst="rect">
            <a:avLst/>
          </a:prstGeom>
        </p:spPr>
        <p:txBody>
          <a:bodyPr wrap="none">
            <a:spAutoFit/>
          </a:bodyPr>
          <a:lstStyle/>
          <a:p>
            <a:pPr>
              <a:buNone/>
            </a:pPr>
            <a:r>
              <a:rPr lang="en-GB" sz="2400" dirty="0">
                <a:latin typeface="Myriad Pro" panose="020B0503030403020204" pitchFamily="34" charset="0"/>
              </a:rPr>
              <a:t>326 + 441 + 210</a:t>
            </a:r>
            <a:endParaRPr lang="en-GB" sz="2400" dirty="0"/>
          </a:p>
        </p:txBody>
      </p:sp>
      <p:sp>
        <p:nvSpPr>
          <p:cNvPr id="7" name="Rectangle 6">
            <a:extLst>
              <a:ext uri="{FF2B5EF4-FFF2-40B4-BE49-F238E27FC236}">
                <a16:creationId xmlns:a16="http://schemas.microsoft.com/office/drawing/2014/main" id="{C0E904ED-8B92-4973-AB2A-6D454357D30E}"/>
              </a:ext>
            </a:extLst>
          </p:cNvPr>
          <p:cNvSpPr/>
          <p:nvPr/>
        </p:nvSpPr>
        <p:spPr>
          <a:xfrm>
            <a:off x="3537101" y="5775647"/>
            <a:ext cx="2069797" cy="461665"/>
          </a:xfrm>
          <a:prstGeom prst="rect">
            <a:avLst/>
          </a:prstGeom>
        </p:spPr>
        <p:txBody>
          <a:bodyPr wrap="none">
            <a:spAutoFit/>
          </a:bodyPr>
          <a:lstStyle/>
          <a:p>
            <a:pPr>
              <a:buNone/>
            </a:pPr>
            <a:r>
              <a:rPr lang="en-GB" sz="2400" dirty="0">
                <a:latin typeface="Myriad Pro" panose="020B0503030403020204" pitchFamily="34" charset="0"/>
              </a:rPr>
              <a:t>532 + 43 + 114</a:t>
            </a:r>
            <a:endParaRPr lang="en-GB" sz="2400" dirty="0"/>
          </a:p>
        </p:txBody>
      </p:sp>
      <p:sp>
        <p:nvSpPr>
          <p:cNvPr id="8" name="Rectangle 7"/>
          <p:cNvSpPr/>
          <p:nvPr/>
        </p:nvSpPr>
        <p:spPr bwMode="auto">
          <a:xfrm>
            <a:off x="4716016" y="1700808"/>
            <a:ext cx="3240360" cy="2592288"/>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94333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7" grpId="0"/>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467A7E41-A5F1-4F72-A931-263C14BDF8B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8" y="3593052"/>
            <a:ext cx="385255" cy="376324"/>
          </a:xfrm>
          <a:prstGeom prst="rect">
            <a:avLst/>
          </a:prstGeom>
        </p:spPr>
      </p:pic>
      <p:pic>
        <p:nvPicPr>
          <p:cNvPr id="11" name="Picture 10">
            <a:extLst>
              <a:ext uri="{FF2B5EF4-FFF2-40B4-BE49-F238E27FC236}">
                <a16:creationId xmlns:a16="http://schemas.microsoft.com/office/drawing/2014/main" id="{D93BDEA8-DA0B-4A86-AEAD-75062705FFC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512" y="2916000"/>
            <a:ext cx="385255" cy="376324"/>
          </a:xfrm>
          <a:prstGeom prst="rect">
            <a:avLst/>
          </a:prstGeom>
        </p:spPr>
      </p:pic>
      <p:pic>
        <p:nvPicPr>
          <p:cNvPr id="8" name="Picture 7">
            <a:extLst>
              <a:ext uri="{FF2B5EF4-FFF2-40B4-BE49-F238E27FC236}">
                <a16:creationId xmlns:a16="http://schemas.microsoft.com/office/drawing/2014/main" id="{0DD947EE-2916-433A-8BF8-76B598A49B4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512" y="2239200"/>
            <a:ext cx="385255" cy="376324"/>
          </a:xfrm>
          <a:prstGeom prst="rect">
            <a:avLst/>
          </a:prstGeom>
        </p:spPr>
      </p:pic>
      <p:pic>
        <p:nvPicPr>
          <p:cNvPr id="7" name="Picture 6">
            <a:extLst>
              <a:ext uri="{FF2B5EF4-FFF2-40B4-BE49-F238E27FC236}">
                <a16:creationId xmlns:a16="http://schemas.microsoft.com/office/drawing/2014/main" id="{63FD9251-5C80-4A94-B859-8A50CC5C736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513" y="1900548"/>
            <a:ext cx="385255" cy="376324"/>
          </a:xfrm>
          <a:prstGeom prst="rect">
            <a:avLst/>
          </a:prstGeom>
        </p:spPr>
      </p:pic>
      <p:pic>
        <p:nvPicPr>
          <p:cNvPr id="10" name="Picture 9">
            <a:extLst>
              <a:ext uri="{FF2B5EF4-FFF2-40B4-BE49-F238E27FC236}">
                <a16:creationId xmlns:a16="http://schemas.microsoft.com/office/drawing/2014/main" id="{73E90486-6365-4624-98C8-0AD88E968A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513" y="2577600"/>
            <a:ext cx="385255" cy="376324"/>
          </a:xfrm>
          <a:prstGeom prst="rect">
            <a:avLst/>
          </a:prstGeom>
        </p:spPr>
      </p:pic>
      <p:pic>
        <p:nvPicPr>
          <p:cNvPr id="12" name="Picture 11">
            <a:extLst>
              <a:ext uri="{FF2B5EF4-FFF2-40B4-BE49-F238E27FC236}">
                <a16:creationId xmlns:a16="http://schemas.microsoft.com/office/drawing/2014/main" id="{F84AC9C7-1819-4704-92C1-A0E98D0036B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9" y="3254400"/>
            <a:ext cx="385255" cy="376324"/>
          </a:xfrm>
          <a:prstGeom prst="rect">
            <a:avLst/>
          </a:prstGeom>
        </p:spPr>
      </p:pic>
      <p:pic>
        <p:nvPicPr>
          <p:cNvPr id="14" name="Picture 13">
            <a:extLst>
              <a:ext uri="{FF2B5EF4-FFF2-40B4-BE49-F238E27FC236}">
                <a16:creationId xmlns:a16="http://schemas.microsoft.com/office/drawing/2014/main" id="{B70F772A-98F4-405D-A81E-99B6FC53A2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9" y="3934800"/>
            <a:ext cx="385255" cy="376324"/>
          </a:xfrm>
          <a:prstGeom prst="rect">
            <a:avLst/>
          </a:prstGeom>
        </p:spPr>
      </p:pic>
      <p:pic>
        <p:nvPicPr>
          <p:cNvPr id="15" name="Picture 14">
            <a:extLst>
              <a:ext uri="{FF2B5EF4-FFF2-40B4-BE49-F238E27FC236}">
                <a16:creationId xmlns:a16="http://schemas.microsoft.com/office/drawing/2014/main" id="{5002C8BA-65C3-4A80-B41D-61ADE37FA54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8" y="4273200"/>
            <a:ext cx="385255" cy="376324"/>
          </a:xfrm>
          <a:prstGeom prst="rect">
            <a:avLst/>
          </a:prstGeom>
        </p:spPr>
      </p:pic>
      <p:pic>
        <p:nvPicPr>
          <p:cNvPr id="16" name="Picture 15">
            <a:extLst>
              <a:ext uri="{FF2B5EF4-FFF2-40B4-BE49-F238E27FC236}">
                <a16:creationId xmlns:a16="http://schemas.microsoft.com/office/drawing/2014/main" id="{08D28A64-B330-4C85-AF66-D0D9BB30EA6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8" y="4600800"/>
            <a:ext cx="385255" cy="376324"/>
          </a:xfrm>
          <a:prstGeom prst="rect">
            <a:avLst/>
          </a:prstGeom>
        </p:spPr>
      </p:pic>
      <p:pic>
        <p:nvPicPr>
          <p:cNvPr id="17" name="Picture 16">
            <a:extLst>
              <a:ext uri="{FF2B5EF4-FFF2-40B4-BE49-F238E27FC236}">
                <a16:creationId xmlns:a16="http://schemas.microsoft.com/office/drawing/2014/main" id="{64013864-4F47-4F3D-AE5B-A540D562F40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098287" y="4939200"/>
            <a:ext cx="385255" cy="376324"/>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4:1</a:t>
            </a:r>
          </a:p>
        </p:txBody>
      </p:sp>
    </p:spTree>
    <p:extLst>
      <p:ext uri="{BB962C8B-B14F-4D97-AF65-F5344CB8AC3E}">
        <p14:creationId xmlns:p14="http://schemas.microsoft.com/office/powerpoint/2010/main" val="751020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8.33333E-7 1.85185E-6 L 0.50139 0.03819 " pathEditMode="relative" rAng="0" ptsTypes="AA">
                                      <p:cBhvr>
                                        <p:cTn id="6" dur="2000" fill="hold"/>
                                        <p:tgtEl>
                                          <p:spTgt spid="7"/>
                                        </p:tgtEl>
                                        <p:attrNameLst>
                                          <p:attrName>ppt_x</p:attrName>
                                          <p:attrName>ppt_y</p:attrName>
                                        </p:attrNameLst>
                                      </p:cBhvr>
                                      <p:rCtr x="25069" y="1898"/>
                                    </p:animMotion>
                                  </p:childTnLst>
                                </p:cTn>
                              </p:par>
                              <p:par>
                                <p:cTn id="7" presetID="63" presetClass="path" presetSubtype="0" accel="50000" decel="50000" fill="hold" nodeType="withEffect">
                                  <p:stCondLst>
                                    <p:cond delay="0"/>
                                  </p:stCondLst>
                                  <p:childTnLst>
                                    <p:animMotion origin="layout" path="M -8.33333E-7 4.81481E-6 L 0.43854 -0.01135 " pathEditMode="relative" rAng="0" ptsTypes="AA">
                                      <p:cBhvr>
                                        <p:cTn id="8" dur="2000" fill="hold"/>
                                        <p:tgtEl>
                                          <p:spTgt spid="8"/>
                                        </p:tgtEl>
                                        <p:attrNameLst>
                                          <p:attrName>ppt_x</p:attrName>
                                          <p:attrName>ppt_y</p:attrName>
                                        </p:attrNameLst>
                                      </p:cBhvr>
                                      <p:rCtr x="21927" y="-579"/>
                                    </p:animMotion>
                                  </p:childTnLst>
                                </p:cTn>
                              </p:par>
                              <p:par>
                                <p:cTn id="9" presetID="63" presetClass="path" presetSubtype="0" accel="50000" decel="50000" fill="hold" nodeType="withEffect">
                                  <p:stCondLst>
                                    <p:cond delay="0"/>
                                  </p:stCondLst>
                                  <p:childTnLst>
                                    <p:animMotion origin="layout" path="M -8.33333E-7 -7.40741E-7 L 0.50139 0.02755 " pathEditMode="relative" rAng="0" ptsTypes="AA">
                                      <p:cBhvr>
                                        <p:cTn id="10" dur="2000" fill="hold"/>
                                        <p:tgtEl>
                                          <p:spTgt spid="10"/>
                                        </p:tgtEl>
                                        <p:attrNameLst>
                                          <p:attrName>ppt_x</p:attrName>
                                          <p:attrName>ppt_y</p:attrName>
                                        </p:attrNameLst>
                                      </p:cBhvr>
                                      <p:rCtr x="25069" y="1366"/>
                                    </p:animMotion>
                                  </p:childTnLst>
                                </p:cTn>
                              </p:par>
                              <p:par>
                                <p:cTn id="11" presetID="63" presetClass="path" presetSubtype="0" accel="50000" decel="50000" fill="hold" nodeType="withEffect">
                                  <p:stCondLst>
                                    <p:cond delay="0"/>
                                  </p:stCondLst>
                                  <p:childTnLst>
                                    <p:animMotion origin="layout" path="M -8.33333E-7 3.7037E-6 L 0.43854 -0.02084 " pathEditMode="relative" rAng="0" ptsTypes="AA">
                                      <p:cBhvr>
                                        <p:cTn id="12" dur="2000" fill="hold"/>
                                        <p:tgtEl>
                                          <p:spTgt spid="11"/>
                                        </p:tgtEl>
                                        <p:attrNameLst>
                                          <p:attrName>ppt_x</p:attrName>
                                          <p:attrName>ppt_y</p:attrName>
                                        </p:attrNameLst>
                                      </p:cBhvr>
                                      <p:rCtr x="21927" y="-1042"/>
                                    </p:animMotion>
                                  </p:childTnLst>
                                </p:cTn>
                              </p:par>
                              <p:par>
                                <p:cTn id="13" presetID="63" presetClass="path" presetSubtype="0" accel="50000" decel="50000" fill="hold" nodeType="withEffect">
                                  <p:stCondLst>
                                    <p:cond delay="0"/>
                                  </p:stCondLst>
                                  <p:childTnLst>
                                    <p:animMotion origin="layout" path="M -8.33333E-7 -1.85185E-6 L 0.50139 0.01806 " pathEditMode="relative" rAng="0" ptsTypes="AA">
                                      <p:cBhvr>
                                        <p:cTn id="14" dur="2000" fill="hold"/>
                                        <p:tgtEl>
                                          <p:spTgt spid="12"/>
                                        </p:tgtEl>
                                        <p:attrNameLst>
                                          <p:attrName>ppt_x</p:attrName>
                                          <p:attrName>ppt_y</p:attrName>
                                        </p:attrNameLst>
                                      </p:cBhvr>
                                      <p:rCtr x="25069" y="903"/>
                                    </p:animMotion>
                                  </p:childTnLst>
                                </p:cTn>
                              </p:par>
                              <p:par>
                                <p:cTn id="15" presetID="63" presetClass="path" presetSubtype="0" accel="50000" decel="50000" fill="hold" nodeType="withEffect">
                                  <p:stCondLst>
                                    <p:cond delay="0"/>
                                  </p:stCondLst>
                                  <p:childTnLst>
                                    <p:animMotion origin="layout" path="M -8.33333E-7 2.59259E-6 L 0.43854 -0.03125 " pathEditMode="relative" rAng="0" ptsTypes="AA">
                                      <p:cBhvr>
                                        <p:cTn id="16" dur="2000" fill="hold"/>
                                        <p:tgtEl>
                                          <p:spTgt spid="13"/>
                                        </p:tgtEl>
                                        <p:attrNameLst>
                                          <p:attrName>ppt_x</p:attrName>
                                          <p:attrName>ppt_y</p:attrName>
                                        </p:attrNameLst>
                                      </p:cBhvr>
                                      <p:rCtr x="21927" y="-1574"/>
                                    </p:animMotion>
                                  </p:childTnLst>
                                </p:cTn>
                              </p:par>
                              <p:par>
                                <p:cTn id="17" presetID="63" presetClass="path" presetSubtype="0" accel="50000" decel="50000" fill="hold" nodeType="withEffect">
                                  <p:stCondLst>
                                    <p:cond delay="0"/>
                                  </p:stCondLst>
                                  <p:childTnLst>
                                    <p:animMotion origin="layout" path="M -8.33333E-7 2.59259E-6 L 0.50139 0.0044 " pathEditMode="relative" rAng="0" ptsTypes="AA">
                                      <p:cBhvr>
                                        <p:cTn id="18" dur="2000" fill="hold"/>
                                        <p:tgtEl>
                                          <p:spTgt spid="14"/>
                                        </p:tgtEl>
                                        <p:attrNameLst>
                                          <p:attrName>ppt_x</p:attrName>
                                          <p:attrName>ppt_y</p:attrName>
                                        </p:attrNameLst>
                                      </p:cBhvr>
                                      <p:rCtr x="25069" y="208"/>
                                    </p:animMotion>
                                  </p:childTnLst>
                                </p:cTn>
                              </p:par>
                              <p:par>
                                <p:cTn id="19" presetID="63" presetClass="path" presetSubtype="0" accel="50000" decel="50000" fill="hold" nodeType="withEffect">
                                  <p:stCondLst>
                                    <p:cond delay="0"/>
                                  </p:stCondLst>
                                  <p:childTnLst>
                                    <p:animMotion origin="layout" path="M -8.33333E-7 -2.96296E-6 L 0.43854 -0.0449 " pathEditMode="relative" rAng="0" ptsTypes="AA">
                                      <p:cBhvr>
                                        <p:cTn id="20" dur="2000" fill="hold"/>
                                        <p:tgtEl>
                                          <p:spTgt spid="15"/>
                                        </p:tgtEl>
                                        <p:attrNameLst>
                                          <p:attrName>ppt_x</p:attrName>
                                          <p:attrName>ppt_y</p:attrName>
                                        </p:attrNameLst>
                                      </p:cBhvr>
                                      <p:rCtr x="21927" y="-2245"/>
                                    </p:animMotion>
                                  </p:childTnLst>
                                </p:cTn>
                              </p:par>
                              <p:par>
                                <p:cTn id="21" presetID="63" presetClass="path" presetSubtype="0" accel="50000" decel="50000" fill="hold" nodeType="withEffect">
                                  <p:stCondLst>
                                    <p:cond delay="0"/>
                                  </p:stCondLst>
                                  <p:childTnLst>
                                    <p:animMotion origin="layout" path="M -8.33333E-7 1.85185E-6 L 0.43854 0.00023 " pathEditMode="relative" rAng="0" ptsTypes="AA">
                                      <p:cBhvr>
                                        <p:cTn id="22" dur="2000" fill="hold"/>
                                        <p:tgtEl>
                                          <p:spTgt spid="16"/>
                                        </p:tgtEl>
                                        <p:attrNameLst>
                                          <p:attrName>ppt_x</p:attrName>
                                          <p:attrName>ppt_y</p:attrName>
                                        </p:attrNameLst>
                                      </p:cBhvr>
                                      <p:rCtr x="21927" y="0"/>
                                    </p:animMotion>
                                  </p:childTnLst>
                                </p:cTn>
                              </p:par>
                              <p:par>
                                <p:cTn id="23" presetID="63" presetClass="path" presetSubtype="0" accel="50000" decel="50000" fill="hold" nodeType="withEffect">
                                  <p:stCondLst>
                                    <p:cond delay="0"/>
                                  </p:stCondLst>
                                  <p:childTnLst>
                                    <p:animMotion origin="layout" path="M -8.33333E-7 -3.7037E-6 L 0.50139 -0.04907 " pathEditMode="relative" rAng="0" ptsTypes="AA">
                                      <p:cBhvr>
                                        <p:cTn id="24" dur="2000" fill="hold"/>
                                        <p:tgtEl>
                                          <p:spTgt spid="17"/>
                                        </p:tgtEl>
                                        <p:attrNameLst>
                                          <p:attrName>ppt_x</p:attrName>
                                          <p:attrName>ppt_y</p:attrName>
                                        </p:attrNameLst>
                                      </p:cBhvr>
                                      <p:rCtr x="25069" y="-2454"/>
                                    </p:animMotion>
                                  </p:childTnLst>
                                </p:cTn>
                              </p:par>
                            </p:childTnLst>
                          </p:cTn>
                        </p:par>
                      </p:childTnLst>
                    </p:cTn>
                  </p:par>
                  <p:par>
                    <p:cTn id="25" fill="hold">
                      <p:stCondLst>
                        <p:cond delay="indefinite"/>
                      </p:stCondLst>
                      <p:childTnLst>
                        <p:par>
                          <p:cTn id="26" fill="hold">
                            <p:stCondLst>
                              <p:cond delay="0"/>
                            </p:stCondLst>
                            <p:childTnLst>
                              <p:par>
                                <p:cTn id="27" presetID="35" presetClass="path" presetSubtype="0" accel="50000" decel="50000" fill="hold" nodeType="clickEffect">
                                  <p:stCondLst>
                                    <p:cond delay="0"/>
                                  </p:stCondLst>
                                  <p:childTnLst>
                                    <p:animMotion origin="layout" path="M 0.50139 0.03819 L 3.33333E-6 -2.96296E-6 " pathEditMode="relative" rAng="0" ptsTypes="AA">
                                      <p:cBhvr>
                                        <p:cTn id="28" dur="2000" fill="hold"/>
                                        <p:tgtEl>
                                          <p:spTgt spid="7"/>
                                        </p:tgtEl>
                                        <p:attrNameLst>
                                          <p:attrName>ppt_x</p:attrName>
                                          <p:attrName>ppt_y</p:attrName>
                                        </p:attrNameLst>
                                      </p:cBhvr>
                                      <p:rCtr x="-25208" y="-2106"/>
                                    </p:animMotion>
                                  </p:childTnLst>
                                </p:cTn>
                              </p:par>
                              <p:par>
                                <p:cTn id="29" presetID="35" presetClass="path" presetSubtype="0" accel="50000" decel="50000" fill="hold" nodeType="withEffect">
                                  <p:stCondLst>
                                    <p:cond delay="0"/>
                                  </p:stCondLst>
                                  <p:childTnLst>
                                    <p:animMotion origin="layout" path="M 0.43854 -0.01135 L -2.77778E-6 7.40741E-7 " pathEditMode="relative" rAng="0" ptsTypes="AA">
                                      <p:cBhvr>
                                        <p:cTn id="30" dur="2000" fill="hold"/>
                                        <p:tgtEl>
                                          <p:spTgt spid="8"/>
                                        </p:tgtEl>
                                        <p:attrNameLst>
                                          <p:attrName>ppt_x</p:attrName>
                                          <p:attrName>ppt_y</p:attrName>
                                        </p:attrNameLst>
                                      </p:cBhvr>
                                      <p:rCtr x="-21667" y="509"/>
                                    </p:animMotion>
                                  </p:childTnLst>
                                </p:cTn>
                              </p:par>
                              <p:par>
                                <p:cTn id="31" presetID="35" presetClass="path" presetSubtype="0" accel="50000" decel="50000" fill="hold" nodeType="withEffect">
                                  <p:stCondLst>
                                    <p:cond delay="0"/>
                                  </p:stCondLst>
                                  <p:childTnLst>
                                    <p:animMotion origin="layout" path="M 0.50139 0.02755 L -2.77778E-6 2.59259E-6 " pathEditMode="relative" rAng="0" ptsTypes="AA">
                                      <p:cBhvr>
                                        <p:cTn id="32" dur="2000" fill="hold"/>
                                        <p:tgtEl>
                                          <p:spTgt spid="10"/>
                                        </p:tgtEl>
                                        <p:attrNameLst>
                                          <p:attrName>ppt_x</p:attrName>
                                          <p:attrName>ppt_y</p:attrName>
                                        </p:attrNameLst>
                                      </p:cBhvr>
                                      <p:rCtr x="-24809" y="-1806"/>
                                    </p:animMotion>
                                  </p:childTnLst>
                                </p:cTn>
                              </p:par>
                              <p:par>
                                <p:cTn id="33" presetID="35" presetClass="path" presetSubtype="0" accel="50000" decel="50000" fill="hold" nodeType="withEffect">
                                  <p:stCondLst>
                                    <p:cond delay="0"/>
                                  </p:stCondLst>
                                  <p:childTnLst>
                                    <p:animMotion origin="layout" path="M 0.43854 -0.02084 L -2.77778E-6 -1.85185E-6 " pathEditMode="relative" rAng="0" ptsTypes="AA">
                                      <p:cBhvr>
                                        <p:cTn id="34" dur="2000" fill="hold"/>
                                        <p:tgtEl>
                                          <p:spTgt spid="11"/>
                                        </p:tgtEl>
                                        <p:attrNameLst>
                                          <p:attrName>ppt_x</p:attrName>
                                          <p:attrName>ppt_y</p:attrName>
                                        </p:attrNameLst>
                                      </p:cBhvr>
                                      <p:rCtr x="-21667" y="1319"/>
                                    </p:animMotion>
                                  </p:childTnLst>
                                </p:cTn>
                              </p:par>
                              <p:par>
                                <p:cTn id="35" presetID="35" presetClass="path" presetSubtype="0" accel="50000" decel="50000" fill="hold" nodeType="withEffect">
                                  <p:stCondLst>
                                    <p:cond delay="0"/>
                                  </p:stCondLst>
                                  <p:childTnLst>
                                    <p:animMotion origin="layout" path="M 0.50139 0.01806 L -2.77778E-6 -3.03577E-17 " pathEditMode="relative" rAng="0" ptsTypes="AA">
                                      <p:cBhvr>
                                        <p:cTn id="36" dur="2000" fill="hold"/>
                                        <p:tgtEl>
                                          <p:spTgt spid="12"/>
                                        </p:tgtEl>
                                        <p:attrNameLst>
                                          <p:attrName>ppt_x</p:attrName>
                                          <p:attrName>ppt_y</p:attrName>
                                        </p:attrNameLst>
                                      </p:cBhvr>
                                      <p:rCtr x="-24809" y="-995"/>
                                    </p:animMotion>
                                  </p:childTnLst>
                                </p:cTn>
                              </p:par>
                              <p:par>
                                <p:cTn id="37" presetID="35" presetClass="path" presetSubtype="0" accel="50000" decel="50000" fill="hold" nodeType="withEffect">
                                  <p:stCondLst>
                                    <p:cond delay="0"/>
                                  </p:stCondLst>
                                  <p:childTnLst>
                                    <p:animMotion origin="layout" path="M 0.43854 -0.03125 L 3.33333E-6 3.7037E-6 " pathEditMode="relative" rAng="0" ptsTypes="AA">
                                      <p:cBhvr>
                                        <p:cTn id="38" dur="2000" fill="hold"/>
                                        <p:tgtEl>
                                          <p:spTgt spid="13"/>
                                        </p:tgtEl>
                                        <p:attrNameLst>
                                          <p:attrName>ppt_x</p:attrName>
                                          <p:attrName>ppt_y</p:attrName>
                                        </p:attrNameLst>
                                      </p:cBhvr>
                                      <p:rCtr x="-22066" y="1620"/>
                                    </p:animMotion>
                                  </p:childTnLst>
                                </p:cTn>
                              </p:par>
                              <p:par>
                                <p:cTn id="39" presetID="35" presetClass="path" presetSubtype="0" accel="50000" decel="50000" fill="hold" nodeType="withEffect">
                                  <p:stCondLst>
                                    <p:cond delay="0"/>
                                  </p:stCondLst>
                                  <p:childTnLst>
                                    <p:animMotion origin="layout" path="M 0.50139 0.0044 L 4.72222E-6 -2.59259E-6 " pathEditMode="relative" rAng="0" ptsTypes="AA">
                                      <p:cBhvr>
                                        <p:cTn id="40" dur="2000" fill="hold"/>
                                        <p:tgtEl>
                                          <p:spTgt spid="14"/>
                                        </p:tgtEl>
                                        <p:attrNameLst>
                                          <p:attrName>ppt_x</p:attrName>
                                          <p:attrName>ppt_y</p:attrName>
                                        </p:attrNameLst>
                                      </p:cBhvr>
                                      <p:rCtr x="-24410" y="-23"/>
                                    </p:animMotion>
                                  </p:childTnLst>
                                </p:cTn>
                              </p:par>
                              <p:par>
                                <p:cTn id="41" presetID="35" presetClass="path" presetSubtype="0" accel="50000" decel="50000" fill="hold" nodeType="withEffect">
                                  <p:stCondLst>
                                    <p:cond delay="0"/>
                                  </p:stCondLst>
                                  <p:childTnLst>
                                    <p:animMotion origin="layout" path="M 0.43854 -0.0449 L -2.77778E-6 3.33333E-6 " pathEditMode="relative" rAng="0" ptsTypes="AA">
                                      <p:cBhvr>
                                        <p:cTn id="42" dur="2000" fill="hold"/>
                                        <p:tgtEl>
                                          <p:spTgt spid="15"/>
                                        </p:tgtEl>
                                        <p:attrNameLst>
                                          <p:attrName>ppt_x</p:attrName>
                                          <p:attrName>ppt_y</p:attrName>
                                        </p:attrNameLst>
                                      </p:cBhvr>
                                      <p:rCtr x="-21667" y="2731"/>
                                    </p:animMotion>
                                  </p:childTnLst>
                                </p:cTn>
                              </p:par>
                              <p:par>
                                <p:cTn id="43" presetID="35" presetClass="path" presetSubtype="0" accel="50000" decel="50000" fill="hold" nodeType="withEffect">
                                  <p:stCondLst>
                                    <p:cond delay="0"/>
                                  </p:stCondLst>
                                  <p:childTnLst>
                                    <p:animMotion origin="layout" path="M 0.50139 0.00023 L -2.77778E-6 2.96296E-6 " pathEditMode="relative" rAng="0" ptsTypes="AA">
                                      <p:cBhvr>
                                        <p:cTn id="44" dur="2000" fill="hold"/>
                                        <p:tgtEl>
                                          <p:spTgt spid="16"/>
                                        </p:tgtEl>
                                        <p:attrNameLst>
                                          <p:attrName>ppt_x</p:attrName>
                                          <p:attrName>ppt_y</p:attrName>
                                        </p:attrNameLst>
                                      </p:cBhvr>
                                      <p:rCtr x="-24809" y="46"/>
                                    </p:animMotion>
                                  </p:childTnLst>
                                </p:cTn>
                              </p:par>
                              <p:par>
                                <p:cTn id="45" presetID="35" presetClass="path" presetSubtype="0" accel="50000" decel="50000" fill="hold" nodeType="withEffect">
                                  <p:stCondLst>
                                    <p:cond delay="0"/>
                                  </p:stCondLst>
                                  <p:childTnLst>
                                    <p:animMotion origin="layout" path="M 0.43854 -0.04907 L -2.77778E-6 -7.40741E-7 " pathEditMode="relative" rAng="0" ptsTypes="AA">
                                      <p:cBhvr>
                                        <p:cTn id="46" dur="2000" fill="hold"/>
                                        <p:tgtEl>
                                          <p:spTgt spid="17"/>
                                        </p:tgtEl>
                                        <p:attrNameLst>
                                          <p:attrName>ppt_x</p:attrName>
                                          <p:attrName>ppt_y</p:attrName>
                                        </p:attrNameLst>
                                      </p:cBhvr>
                                      <p:rCtr x="-21667" y="27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 y="0"/>
            <a:ext cx="9144000" cy="630000"/>
          </a:xfrm>
        </p:spPr>
        <p:txBody>
          <a:bodyPr/>
          <a:lstStyle/>
          <a:p>
            <a:r>
              <a:rPr lang="en-GB" dirty="0"/>
              <a:t>1.20 Column addition – step 4:2</a:t>
            </a:r>
          </a:p>
        </p:txBody>
      </p:sp>
      <p:sp>
        <p:nvSpPr>
          <p:cNvPr id="5" name="TextBox 4">
            <a:extLst>
              <a:ext uri="{FF2B5EF4-FFF2-40B4-BE49-F238E27FC236}">
                <a16:creationId xmlns:a16="http://schemas.microsoft.com/office/drawing/2014/main" id="{0D142283-FB8D-4B8F-B8E3-EE483A8B9A08}"/>
              </a:ext>
            </a:extLst>
          </p:cNvPr>
          <p:cNvSpPr txBox="1"/>
          <p:nvPr/>
        </p:nvSpPr>
        <p:spPr bwMode="auto">
          <a:xfrm>
            <a:off x="3059832" y="950144"/>
            <a:ext cx="34176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5</a:t>
            </a:r>
            <a:endParaRPr lang="en-GB" sz="2400" dirty="0">
              <a:latin typeface="Myriad Pro"/>
              <a:ea typeface="Myriad Pro Semibold" charset="0"/>
              <a:cs typeface="Myriad Pro Semibold" charset="0"/>
            </a:endParaRPr>
          </a:p>
        </p:txBody>
      </p:sp>
      <p:sp>
        <p:nvSpPr>
          <p:cNvPr id="6" name="TextBox 5">
            <a:extLst>
              <a:ext uri="{FF2B5EF4-FFF2-40B4-BE49-F238E27FC236}">
                <a16:creationId xmlns:a16="http://schemas.microsoft.com/office/drawing/2014/main" id="{40A6CCA4-D8ED-4381-80D9-1432BBE34519}"/>
              </a:ext>
            </a:extLst>
          </p:cNvPr>
          <p:cNvSpPr txBox="1"/>
          <p:nvPr/>
        </p:nvSpPr>
        <p:spPr bwMode="auto">
          <a:xfrm>
            <a:off x="3322216" y="950143"/>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a:t>
            </a:r>
            <a:endParaRPr lang="en-GB" sz="2400" dirty="0">
              <a:latin typeface="Myriad Pro"/>
              <a:ea typeface="Myriad Pro Semibold" charset="0"/>
              <a:cs typeface="Myriad Pro Semibold" charset="0"/>
            </a:endParaRPr>
          </a:p>
        </p:txBody>
      </p:sp>
      <p:sp>
        <p:nvSpPr>
          <p:cNvPr id="7" name="TextBox 6">
            <a:extLst>
              <a:ext uri="{FF2B5EF4-FFF2-40B4-BE49-F238E27FC236}">
                <a16:creationId xmlns:a16="http://schemas.microsoft.com/office/drawing/2014/main" id="{C5F0CAFE-B2BD-4E9A-B4CB-B6F4343F7D13}"/>
              </a:ext>
            </a:extLst>
          </p:cNvPr>
          <p:cNvSpPr txBox="1"/>
          <p:nvPr/>
        </p:nvSpPr>
        <p:spPr bwMode="auto">
          <a:xfrm>
            <a:off x="3635896" y="950143"/>
            <a:ext cx="34176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7</a:t>
            </a:r>
          </a:p>
        </p:txBody>
      </p:sp>
      <p:sp>
        <p:nvSpPr>
          <p:cNvPr id="8" name="TextBox 7">
            <a:extLst>
              <a:ext uri="{FF2B5EF4-FFF2-40B4-BE49-F238E27FC236}">
                <a16:creationId xmlns:a16="http://schemas.microsoft.com/office/drawing/2014/main" id="{2A8BB08C-8BD2-4319-8D12-2EEDC46C2B20}"/>
              </a:ext>
            </a:extLst>
          </p:cNvPr>
          <p:cNvSpPr txBox="1"/>
          <p:nvPr/>
        </p:nvSpPr>
        <p:spPr bwMode="auto">
          <a:xfrm>
            <a:off x="3900430" y="950143"/>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9" name="TextBox 8">
            <a:extLst>
              <a:ext uri="{FF2B5EF4-FFF2-40B4-BE49-F238E27FC236}">
                <a16:creationId xmlns:a16="http://schemas.microsoft.com/office/drawing/2014/main" id="{0D3E996D-7225-4E3B-A317-3ACCE0FC5685}"/>
              </a:ext>
            </a:extLst>
          </p:cNvPr>
          <p:cNvSpPr txBox="1"/>
          <p:nvPr/>
        </p:nvSpPr>
        <p:spPr bwMode="auto">
          <a:xfrm>
            <a:off x="4198881" y="950143"/>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12</a:t>
            </a:r>
            <a:endParaRPr lang="en-GB" sz="2400" dirty="0">
              <a:latin typeface="Myriad Pro"/>
              <a:ea typeface="Myriad Pro Semibold" charset="0"/>
              <a:cs typeface="Myriad Pro Semibold" charset="0"/>
            </a:endParaRPr>
          </a:p>
        </p:txBody>
      </p:sp>
      <p:pic>
        <p:nvPicPr>
          <p:cNvPr id="23" name="Picture 22" descr="A picture containing clock, object, dark&#10;&#10;Description generated with high confidence">
            <a:extLst>
              <a:ext uri="{FF2B5EF4-FFF2-40B4-BE49-F238E27FC236}">
                <a16:creationId xmlns:a16="http://schemas.microsoft.com/office/drawing/2014/main" id="{4EC67473-1D3B-45CC-BE92-FBAABD8E545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131841" y="1516430"/>
            <a:ext cx="768973" cy="2518868"/>
          </a:xfrm>
          <a:prstGeom prst="rect">
            <a:avLst/>
          </a:prstGeom>
        </p:spPr>
      </p:pic>
      <p:pic>
        <p:nvPicPr>
          <p:cNvPr id="24" name="Picture 23" descr="A picture containing clock, object, dark&#10;&#10;Description generated with high confidence">
            <a:extLst>
              <a:ext uri="{FF2B5EF4-FFF2-40B4-BE49-F238E27FC236}">
                <a16:creationId xmlns:a16="http://schemas.microsoft.com/office/drawing/2014/main" id="{3AF1F3A5-CB3C-4679-94EA-708E0CE7150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446000" y="1516430"/>
            <a:ext cx="555287" cy="2518868"/>
          </a:xfrm>
          <a:prstGeom prst="rect">
            <a:avLst/>
          </a:prstGeom>
        </p:spPr>
      </p:pic>
      <p:pic>
        <p:nvPicPr>
          <p:cNvPr id="25" name="Picture 24" descr="A picture containing clock, object, dark&#10;&#10;Description generated with high confidence">
            <a:extLst>
              <a:ext uri="{FF2B5EF4-FFF2-40B4-BE49-F238E27FC236}">
                <a16:creationId xmlns:a16="http://schemas.microsoft.com/office/drawing/2014/main" id="{F1CC48CC-E145-4B98-A09D-2CBEAC432C5B}"/>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270401" y="1516431"/>
            <a:ext cx="555287" cy="1113097"/>
          </a:xfrm>
          <a:prstGeom prst="rect">
            <a:avLst/>
          </a:prstGeom>
        </p:spPr>
      </p:pic>
      <p:pic>
        <p:nvPicPr>
          <p:cNvPr id="27" name="Picture 26" descr="A picture containing clock, object, dark&#10;&#10;Description generated with high confidence">
            <a:extLst>
              <a:ext uri="{FF2B5EF4-FFF2-40B4-BE49-F238E27FC236}">
                <a16:creationId xmlns:a16="http://schemas.microsoft.com/office/drawing/2014/main" id="{F1BEF8AF-1B54-4E63-986A-24E4A3C3728E}"/>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3419872" y="1454199"/>
            <a:ext cx="768973" cy="2982913"/>
          </a:xfrm>
          <a:prstGeom prst="rect">
            <a:avLst/>
          </a:prstGeom>
        </p:spPr>
      </p:pic>
      <p:sp>
        <p:nvSpPr>
          <p:cNvPr id="28" name="TextBox 27">
            <a:extLst>
              <a:ext uri="{FF2B5EF4-FFF2-40B4-BE49-F238E27FC236}">
                <a16:creationId xmlns:a16="http://schemas.microsoft.com/office/drawing/2014/main" id="{C59B95C8-7058-4A80-AE9A-5B1441FC184E}"/>
              </a:ext>
            </a:extLst>
          </p:cNvPr>
          <p:cNvSpPr txBox="1"/>
          <p:nvPr/>
        </p:nvSpPr>
        <p:spPr bwMode="auto">
          <a:xfrm>
            <a:off x="4618360" y="950143"/>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29" name="TextBox 28">
            <a:extLst>
              <a:ext uri="{FF2B5EF4-FFF2-40B4-BE49-F238E27FC236}">
                <a16:creationId xmlns:a16="http://schemas.microsoft.com/office/drawing/2014/main" id="{F8C6D148-BA83-432F-937E-D24F4BC8BCCA}"/>
              </a:ext>
            </a:extLst>
          </p:cNvPr>
          <p:cNvSpPr txBox="1"/>
          <p:nvPr/>
        </p:nvSpPr>
        <p:spPr bwMode="auto">
          <a:xfrm>
            <a:off x="4894019" y="950143"/>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10</a:t>
            </a:r>
          </a:p>
        </p:txBody>
      </p:sp>
      <p:sp>
        <p:nvSpPr>
          <p:cNvPr id="30" name="TextBox 29">
            <a:extLst>
              <a:ext uri="{FF2B5EF4-FFF2-40B4-BE49-F238E27FC236}">
                <a16:creationId xmlns:a16="http://schemas.microsoft.com/office/drawing/2014/main" id="{5AAF62F6-EC30-4350-9B69-7EA9278E6113}"/>
              </a:ext>
            </a:extLst>
          </p:cNvPr>
          <p:cNvSpPr txBox="1"/>
          <p:nvPr/>
        </p:nvSpPr>
        <p:spPr bwMode="auto">
          <a:xfrm>
            <a:off x="5323916" y="950143"/>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panose="020B0503030403020204" pitchFamily="34" charset="0"/>
              </a:rPr>
              <a:t>+</a:t>
            </a:r>
            <a:endParaRPr lang="en-GB" sz="2400" dirty="0">
              <a:latin typeface="Myriad Pro" panose="020B0503030403020204" pitchFamily="34" charset="0"/>
              <a:ea typeface="Myriad Pro Semibold" charset="0"/>
              <a:cs typeface="Myriad Pro Semibold" charset="0"/>
            </a:endParaRPr>
          </a:p>
        </p:txBody>
      </p:sp>
      <p:sp>
        <p:nvSpPr>
          <p:cNvPr id="31" name="TextBox 30">
            <a:extLst>
              <a:ext uri="{FF2B5EF4-FFF2-40B4-BE49-F238E27FC236}">
                <a16:creationId xmlns:a16="http://schemas.microsoft.com/office/drawing/2014/main" id="{349FB988-4189-4C69-8268-1366D76F7F22}"/>
              </a:ext>
            </a:extLst>
          </p:cNvPr>
          <p:cNvSpPr txBox="1"/>
          <p:nvPr/>
        </p:nvSpPr>
        <p:spPr bwMode="auto">
          <a:xfrm>
            <a:off x="5489824" y="950143"/>
            <a:ext cx="686321"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panose="020B0503030403020204" pitchFamily="34" charset="0"/>
              </a:rPr>
              <a:t>2</a:t>
            </a:r>
            <a:endParaRPr lang="en-GB" sz="2400" dirty="0">
              <a:latin typeface="Myriad Pro" panose="020B0503030403020204" pitchFamily="34" charset="0"/>
              <a:ea typeface="Myriad Pro Semibold" charset="0"/>
              <a:cs typeface="Myriad Pro Semibold" charset="0"/>
            </a:endParaRPr>
          </a:p>
        </p:txBody>
      </p:sp>
    </p:spTree>
    <p:extLst>
      <p:ext uri="{BB962C8B-B14F-4D97-AF65-F5344CB8AC3E}">
        <p14:creationId xmlns:p14="http://schemas.microsoft.com/office/powerpoint/2010/main" val="4121290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63" presetClass="path" presetSubtype="0" accel="50000" decel="50000" fill="hold" nodeType="clickEffect">
                                  <p:stCondLst>
                                    <p:cond delay="0"/>
                                  </p:stCondLst>
                                  <p:childTnLst>
                                    <p:animMotion origin="layout" path="M 1.38889E-6 3.7037E-7 L 0.03246 3.7037E-7 " pathEditMode="relative" rAng="0" ptsTypes="AA">
                                      <p:cBhvr>
                                        <p:cTn id="17" dur="2000" fill="hold"/>
                                        <p:tgtEl>
                                          <p:spTgt spid="23"/>
                                        </p:tgtEl>
                                        <p:attrNameLst>
                                          <p:attrName>ppt_x</p:attrName>
                                          <p:attrName>ppt_y</p:attrName>
                                        </p:attrNameLst>
                                      </p:cBhvr>
                                      <p:rCtr x="1615" y="0"/>
                                    </p:animMotion>
                                  </p:childTnLst>
                                </p:cTn>
                              </p:par>
                              <p:par>
                                <p:cTn id="18" presetID="35" presetClass="path" presetSubtype="0" accel="50000" decel="50000" fill="hold" nodeType="withEffect">
                                  <p:stCondLst>
                                    <p:cond delay="0"/>
                                  </p:stCondLst>
                                  <p:childTnLst>
                                    <p:animMotion origin="layout" path="M -3.05556E-6 3.7037E-7 L -0.03906 3.7037E-7 " pathEditMode="relative" rAng="0" ptsTypes="AA">
                                      <p:cBhvr>
                                        <p:cTn id="19" dur="2000" fill="hold"/>
                                        <p:tgtEl>
                                          <p:spTgt spid="24"/>
                                        </p:tgtEl>
                                        <p:attrNameLst>
                                          <p:attrName>ppt_x</p:attrName>
                                          <p:attrName>ppt_y</p:attrName>
                                        </p:attrNameLst>
                                      </p:cBhvr>
                                      <p:rCtr x="-1962" y="0"/>
                                    </p:animMotion>
                                  </p:childTnLst>
                                </p:cTn>
                              </p:par>
                              <p:par>
                                <p:cTn id="20" presetID="35" presetClass="path" presetSubtype="0" accel="50000" decel="50000" fill="hold" nodeType="withEffect">
                                  <p:stCondLst>
                                    <p:cond delay="0"/>
                                  </p:stCondLst>
                                  <p:childTnLst>
                                    <p:animMotion origin="layout" path="M -8.33333E-7 -3.33333E-6 L -0.04549 -3.33333E-6 " pathEditMode="relative" rAng="0" ptsTypes="AA">
                                      <p:cBhvr>
                                        <p:cTn id="21" dur="2000" fill="hold"/>
                                        <p:tgtEl>
                                          <p:spTgt spid="25"/>
                                        </p:tgtEl>
                                        <p:attrNameLst>
                                          <p:attrName>ppt_x</p:attrName>
                                          <p:attrName>ppt_y</p:attrName>
                                        </p:attrNameLst>
                                      </p:cBhvr>
                                      <p:rCtr x="-2274" y="0"/>
                                    </p:animMotion>
                                  </p:childTnLst>
                                </p:cTn>
                              </p:par>
                            </p:childTnLst>
                          </p:cTn>
                        </p:par>
                      </p:childTnLst>
                    </p:cTn>
                  </p:par>
                  <p:par>
                    <p:cTn id="22" fill="hold">
                      <p:stCondLst>
                        <p:cond delay="indefinite"/>
                      </p:stCondLst>
                      <p:childTnLst>
                        <p:par>
                          <p:cTn id="23" fill="hold">
                            <p:stCondLst>
                              <p:cond delay="0"/>
                            </p:stCondLst>
                            <p:childTnLst>
                              <p:par>
                                <p:cTn id="24" presetID="42" presetClass="path" presetSubtype="0" accel="50000" decel="50000" fill="hold" nodeType="clickEffect">
                                  <p:stCondLst>
                                    <p:cond delay="0"/>
                                  </p:stCondLst>
                                  <p:childTnLst>
                                    <p:animMotion origin="layout" path="M -0.03906 3.7037E-7 L -0.11302 0.35347 " pathEditMode="relative" rAng="0" ptsTypes="AA">
                                      <p:cBhvr>
                                        <p:cTn id="25" dur="2000" fill="hold"/>
                                        <p:tgtEl>
                                          <p:spTgt spid="24"/>
                                        </p:tgtEl>
                                        <p:attrNameLst>
                                          <p:attrName>ppt_x</p:attrName>
                                          <p:attrName>ppt_y</p:attrName>
                                        </p:attrNameLst>
                                      </p:cBhvr>
                                      <p:rCtr x="-3698" y="17662"/>
                                    </p:animMotion>
                                  </p:childTnLst>
                                </p:cTn>
                              </p:par>
                            </p:childTnLst>
                          </p:cTn>
                        </p:par>
                        <p:par>
                          <p:cTn id="26" fill="hold">
                            <p:stCondLst>
                              <p:cond delay="2000"/>
                            </p:stCondLst>
                            <p:childTnLst>
                              <p:par>
                                <p:cTn id="27" presetID="10" presetClass="exit" presetSubtype="0" fill="hold" nodeType="afterEffect">
                                  <p:stCondLst>
                                    <p:cond delay="0"/>
                                  </p:stCondLst>
                                  <p:childTnLst>
                                    <p:animEffect transition="out" filter="fade">
                                      <p:cBhvr>
                                        <p:cTn id="28" dur="500"/>
                                        <p:tgtEl>
                                          <p:spTgt spid="23"/>
                                        </p:tgtEl>
                                      </p:cBhvr>
                                    </p:animEffect>
                                    <p:set>
                                      <p:cBhvr>
                                        <p:cTn id="29" dur="1" fill="hold">
                                          <p:stCondLst>
                                            <p:cond delay="499"/>
                                          </p:stCondLst>
                                        </p:cTn>
                                        <p:tgtEl>
                                          <p:spTgt spid="23"/>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24"/>
                                        </p:tgtEl>
                                      </p:cBhvr>
                                    </p:animEffect>
                                    <p:set>
                                      <p:cBhvr>
                                        <p:cTn id="32" dur="1" fill="hold">
                                          <p:stCondLst>
                                            <p:cond delay="499"/>
                                          </p:stCondLst>
                                        </p:cTn>
                                        <p:tgtEl>
                                          <p:spTgt spid="24"/>
                                        </p:tgtEl>
                                        <p:attrNameLst>
                                          <p:attrName>style.visibility</p:attrName>
                                        </p:attrNameLst>
                                      </p:cBhvr>
                                      <p:to>
                                        <p:strVal val="hidden"/>
                                      </p:to>
                                    </p:set>
                                  </p:childTnLst>
                                </p:cTn>
                              </p:par>
                              <p:par>
                                <p:cTn id="33" presetID="10" presetClass="entr" presetSubtype="0" fill="hold" nodeType="withEffect">
                                  <p:stCondLst>
                                    <p:cond delay="25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500"/>
                                        <p:tgtEl>
                                          <p:spTgt spid="2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fade">
                                      <p:cBhvr>
                                        <p:cTn id="40" dur="500"/>
                                        <p:tgtEl>
                                          <p:spTgt spid="3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Effect transition="in" filter="fade">
                                      <p:cBhvr>
                                        <p:cTn id="43" dur="500"/>
                                        <p:tgtEl>
                                          <p:spTgt spid="31"/>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500"/>
                                        <p:tgtEl>
                                          <p:spTgt spid="29"/>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1.20 Column addition – steps 4:3</a:t>
            </a:r>
          </a:p>
        </p:txBody>
      </p:sp>
      <p:sp>
        <p:nvSpPr>
          <p:cNvPr id="71" name="Rectangle 70"/>
          <p:cNvSpPr/>
          <p:nvPr/>
        </p:nvSpPr>
        <p:spPr bwMode="auto">
          <a:xfrm>
            <a:off x="7344120" y="3645024"/>
            <a:ext cx="1008112" cy="792088"/>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66" name="Rectangle 65"/>
          <p:cNvSpPr/>
          <p:nvPr/>
        </p:nvSpPr>
        <p:spPr bwMode="auto">
          <a:xfrm>
            <a:off x="8856288" y="3212976"/>
            <a:ext cx="72008" cy="144016"/>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60" name="Picture 59"/>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842488" y="836712"/>
            <a:ext cx="2723688" cy="3657776"/>
          </a:xfrm>
          <a:prstGeom prst="rect">
            <a:avLst/>
          </a:prstGeom>
        </p:spPr>
      </p:pic>
      <p:pic>
        <p:nvPicPr>
          <p:cNvPr id="85" name="Picture 3" descr="C:\Users\Liam\Documents\Design\NCETM\04 Images for B1 PPTs\Final PNG files\ncetm_mm_sp1_se19_aw010_line_extend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83600" y="4459919"/>
            <a:ext cx="2646484" cy="910891"/>
          </a:xfrm>
          <a:prstGeom prst="rect">
            <a:avLst/>
          </a:prstGeom>
          <a:noFill/>
        </p:spPr>
      </p:pic>
      <p:pic>
        <p:nvPicPr>
          <p:cNvPr id="93" name="Picture 2" descr="C:\Users\Liam\Documents\Design\NCETM\04 Images for B1 PPTs\Final PNG files\ncetm_mm_sp1_se19_aw010.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4392000" y="3381554"/>
            <a:ext cx="252008" cy="189056"/>
          </a:xfrm>
          <a:prstGeom prst="rect">
            <a:avLst/>
          </a:prstGeom>
          <a:noFill/>
        </p:spPr>
      </p:pic>
      <p:pic>
        <p:nvPicPr>
          <p:cNvPr id="95" name="Picture 2" descr="C:\Users\Liam\Documents\Design\NCETM\04 Images for B1 PPTs\Final PNG files\ncetm_mm_sp1_se19_aw010.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4644008" y="3426594"/>
            <a:ext cx="216024" cy="144016"/>
          </a:xfrm>
          <a:prstGeom prst="rect">
            <a:avLst/>
          </a:prstGeom>
          <a:noFill/>
        </p:spPr>
      </p:pic>
      <p:pic>
        <p:nvPicPr>
          <p:cNvPr id="97" name="Picture 2" descr="C:\Users\Liam\Documents\Design\NCETM\04 Images for B1 PPTs\Final PNG files\ncetm_mm_sp1_se19_aw010.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92000" y="3570610"/>
            <a:ext cx="252008" cy="224408"/>
          </a:xfrm>
          <a:prstGeom prst="rect">
            <a:avLst/>
          </a:prstGeom>
          <a:noFill/>
        </p:spPr>
      </p:pic>
      <p:pic>
        <p:nvPicPr>
          <p:cNvPr id="98" name="Picture 2" descr="C:\Users\Liam\Documents\Design\NCETM\04 Images for B1 PPTs\Final PNG files\ncetm_mm_sp1_se19_aw01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44008" y="3570610"/>
            <a:ext cx="216024" cy="216024"/>
          </a:xfrm>
          <a:prstGeom prst="rect">
            <a:avLst/>
          </a:prstGeom>
          <a:noFill/>
        </p:spPr>
      </p:pic>
      <p:pic>
        <p:nvPicPr>
          <p:cNvPr id="101" name="Picture 2" descr="C:\Users\Liam\Documents\Design\NCETM\04 Images for B1 PPTs\Final PNG files\ncetm_mm_sp1_se19_aw010.pn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a:stretch/>
        </p:blipFill>
        <p:spPr bwMode="auto">
          <a:xfrm>
            <a:off x="4427984" y="3786634"/>
            <a:ext cx="216024" cy="144016"/>
          </a:xfrm>
          <a:prstGeom prst="rect">
            <a:avLst/>
          </a:prstGeom>
          <a:noFill/>
        </p:spPr>
      </p:pic>
      <p:pic>
        <p:nvPicPr>
          <p:cNvPr id="102" name="Picture 2" descr="C:\Users\Liam\Documents\Design\NCETM\04 Images for B1 PPTs\Final PNG files\ncetm_mm_sp1_se19_aw010.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44008" y="3714626"/>
            <a:ext cx="216024" cy="216024"/>
          </a:xfrm>
          <a:prstGeom prst="rect">
            <a:avLst/>
          </a:prstGeom>
          <a:noFill/>
        </p:spPr>
      </p:pic>
      <p:pic>
        <p:nvPicPr>
          <p:cNvPr id="103" name="Picture 2" descr="C:\Users\Liam\Documents\Design\NCETM\04 Images for B1 PPTs\Final PNG files\ncetm_mm_sp1_se19_aw010.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644008" y="4074666"/>
            <a:ext cx="216024" cy="144016"/>
          </a:xfrm>
          <a:prstGeom prst="rect">
            <a:avLst/>
          </a:prstGeom>
          <a:noFill/>
        </p:spPr>
      </p:pic>
      <p:pic>
        <p:nvPicPr>
          <p:cNvPr id="104" name="Picture 2" descr="C:\Users\Liam\Documents\Design\NCETM\04 Images for B1 PPTs\Final PNG files\ncetm_mm_sp1_se19_aw010.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427984" y="3930650"/>
            <a:ext cx="216024" cy="144016"/>
          </a:xfrm>
          <a:prstGeom prst="rect">
            <a:avLst/>
          </a:prstGeom>
          <a:noFill/>
        </p:spPr>
      </p:pic>
      <p:pic>
        <p:nvPicPr>
          <p:cNvPr id="105" name="Picture 2" descr="C:\Users\Liam\Documents\Design\NCETM\04 Images for B1 PPTs\Final PNG files\ncetm_mm_sp1_se19_aw010.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004048" y="3426594"/>
            <a:ext cx="144016" cy="144016"/>
          </a:xfrm>
          <a:prstGeom prst="rect">
            <a:avLst/>
          </a:prstGeom>
          <a:noFill/>
        </p:spPr>
      </p:pic>
      <p:pic>
        <p:nvPicPr>
          <p:cNvPr id="106" name="Picture 2" descr="C:\Users\Liam\Documents\Design\NCETM\04 Images for B1 PPTs\Final PNG files\ncetm_mm_sp1_se19_aw010.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932040" y="3568754"/>
            <a:ext cx="222539" cy="148385"/>
          </a:xfrm>
          <a:prstGeom prst="rect">
            <a:avLst/>
          </a:prstGeom>
          <a:noFill/>
        </p:spPr>
      </p:pic>
      <p:pic>
        <p:nvPicPr>
          <p:cNvPr id="107" name="Picture 2" descr="C:\Users\Liam\Documents\Design\NCETM\04 Images for B1 PPTs\Final PNG files\ncetm_mm_sp1_se19_aw010.png"/>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140800" y="3570611"/>
            <a:ext cx="180000" cy="144063"/>
          </a:xfrm>
          <a:prstGeom prst="rect">
            <a:avLst/>
          </a:prstGeom>
          <a:noFill/>
        </p:spPr>
      </p:pic>
      <p:pic>
        <p:nvPicPr>
          <p:cNvPr id="108" name="Picture 2" descr="C:\Users\Liam\Documents\Design\NCETM\04 Images for B1 PPTs\Final PNG files\ncetm_mm_sp1_se19_aw010.png"/>
          <p:cNvPicPr>
            <a:picLocks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148064" y="3426594"/>
            <a:ext cx="144016" cy="144016"/>
          </a:xfrm>
          <a:prstGeom prst="rect">
            <a:avLst/>
          </a:prstGeom>
          <a:noFill/>
        </p:spPr>
      </p:pic>
      <p:pic>
        <p:nvPicPr>
          <p:cNvPr id="109" name="Picture 2" descr="C:\Users\Liam\Documents\Design\NCETM\04 Images for B1 PPTs\Final PNG files\ncetm_mm_sp1_se19_aw010.png"/>
          <p:cNvPicPr>
            <a:picLocks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968000" y="3714626"/>
            <a:ext cx="216024" cy="216024"/>
          </a:xfrm>
          <a:prstGeom prst="rect">
            <a:avLst/>
          </a:prstGeom>
          <a:noFill/>
        </p:spPr>
      </p:pic>
      <p:sp>
        <p:nvSpPr>
          <p:cNvPr id="110" name="Rectangle 109"/>
          <p:cNvSpPr/>
          <p:nvPr/>
        </p:nvSpPr>
        <p:spPr bwMode="auto">
          <a:xfrm>
            <a:off x="4427984" y="3426594"/>
            <a:ext cx="432048" cy="64807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1" name="Rectangle 110"/>
          <p:cNvSpPr/>
          <p:nvPr/>
        </p:nvSpPr>
        <p:spPr bwMode="auto">
          <a:xfrm>
            <a:off x="4932040" y="3354586"/>
            <a:ext cx="432048" cy="648072"/>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lang="en-GB"/>
          </a:p>
        </p:txBody>
      </p:sp>
      <p:sp>
        <p:nvSpPr>
          <p:cNvPr id="112" name="Rectangle 111"/>
          <p:cNvSpPr/>
          <p:nvPr/>
        </p:nvSpPr>
        <p:spPr bwMode="auto">
          <a:xfrm>
            <a:off x="5436096" y="2562498"/>
            <a:ext cx="72008" cy="144016"/>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sp>
        <p:nvSpPr>
          <p:cNvPr id="117" name="TextBox 116"/>
          <p:cNvSpPr txBox="1"/>
          <p:nvPr/>
        </p:nvSpPr>
        <p:spPr bwMode="auto">
          <a:xfrm>
            <a:off x="5911200" y="3057554"/>
            <a:ext cx="21602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800" dirty="0">
                <a:latin typeface="Myriad Pro Semibold" charset="0"/>
                <a:ea typeface="Myriad Pro Semibold" charset="0"/>
                <a:cs typeface="Myriad Pro Semibold" charset="0"/>
              </a:rPr>
              <a:t>1</a:t>
            </a:r>
          </a:p>
        </p:txBody>
      </p:sp>
      <p:sp>
        <p:nvSpPr>
          <p:cNvPr id="118" name="TextBox 117"/>
          <p:cNvSpPr txBox="1"/>
          <p:nvPr/>
        </p:nvSpPr>
        <p:spPr bwMode="auto">
          <a:xfrm>
            <a:off x="6094800" y="2809154"/>
            <a:ext cx="21602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1200" dirty="0">
                <a:latin typeface="Myriad Pro Semibold" charset="0"/>
                <a:ea typeface="Myriad Pro Semibold" charset="0"/>
                <a:cs typeface="Myriad Pro Semibold" charset="0"/>
              </a:rPr>
              <a:t>2</a:t>
            </a:r>
          </a:p>
        </p:txBody>
      </p:sp>
      <p:sp>
        <p:nvSpPr>
          <p:cNvPr id="119" name="TextBox 118"/>
          <p:cNvSpPr txBox="1"/>
          <p:nvPr/>
        </p:nvSpPr>
        <p:spPr bwMode="auto">
          <a:xfrm>
            <a:off x="5900400" y="2809154"/>
            <a:ext cx="21602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1200" dirty="0">
                <a:latin typeface="Myriad Pro Semibold" charset="0"/>
                <a:ea typeface="Myriad Pro Semibold" charset="0"/>
                <a:cs typeface="Myriad Pro Semibold" charset="0"/>
              </a:rPr>
              <a:t>7</a:t>
            </a:r>
          </a:p>
        </p:txBody>
      </p:sp>
      <p:sp>
        <p:nvSpPr>
          <p:cNvPr id="120" name="Rectangle 119"/>
          <p:cNvSpPr/>
          <p:nvPr/>
        </p:nvSpPr>
        <p:spPr>
          <a:xfrm>
            <a:off x="4392000" y="971054"/>
            <a:ext cx="477848" cy="5905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6" name="Rectangle 125"/>
          <p:cNvSpPr/>
          <p:nvPr/>
        </p:nvSpPr>
        <p:spPr>
          <a:xfrm>
            <a:off x="4391216" y="2188605"/>
            <a:ext cx="477848" cy="62440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p>
        </p:txBody>
      </p:sp>
      <p:pic>
        <p:nvPicPr>
          <p:cNvPr id="134" name="Picture 133"/>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3724275" y="4614384"/>
            <a:ext cx="128588" cy="952500"/>
          </a:xfrm>
          <a:prstGeom prst="rect">
            <a:avLst/>
          </a:prstGeom>
        </p:spPr>
      </p:pic>
      <p:sp>
        <p:nvSpPr>
          <p:cNvPr id="135" name="Rectangle 134"/>
          <p:cNvSpPr/>
          <p:nvPr/>
        </p:nvSpPr>
        <p:spPr>
          <a:xfrm>
            <a:off x="3149221" y="2108250"/>
            <a:ext cx="766762" cy="10525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6" name="Picture 135"/>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233738" y="2209304"/>
            <a:ext cx="109537" cy="952500"/>
          </a:xfrm>
          <a:prstGeom prst="rect">
            <a:avLst/>
          </a:prstGeom>
        </p:spPr>
      </p:pic>
      <p:pic>
        <p:nvPicPr>
          <p:cNvPr id="137" name="Picture 136"/>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399795" y="2209304"/>
            <a:ext cx="109537" cy="952500"/>
          </a:xfrm>
          <a:prstGeom prst="rect">
            <a:avLst/>
          </a:prstGeom>
        </p:spPr>
      </p:pic>
      <p:pic>
        <p:nvPicPr>
          <p:cNvPr id="138" name="Picture 137"/>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566484" y="2209296"/>
            <a:ext cx="109537" cy="952500"/>
          </a:xfrm>
          <a:prstGeom prst="rect">
            <a:avLst/>
          </a:prstGeom>
        </p:spPr>
      </p:pic>
      <p:pic>
        <p:nvPicPr>
          <p:cNvPr id="139" name="Picture 138"/>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733173" y="2204531"/>
            <a:ext cx="109537" cy="952500"/>
          </a:xfrm>
          <a:prstGeom prst="rect">
            <a:avLst/>
          </a:prstGeom>
        </p:spPr>
      </p:pic>
      <p:sp>
        <p:nvSpPr>
          <p:cNvPr id="140" name="Rectangle 139"/>
          <p:cNvSpPr/>
          <p:nvPr/>
        </p:nvSpPr>
        <p:spPr>
          <a:xfrm>
            <a:off x="3223316" y="931621"/>
            <a:ext cx="766762" cy="10525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1" name="Picture 140"/>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399794" y="1025029"/>
            <a:ext cx="109537" cy="952500"/>
          </a:xfrm>
          <a:prstGeom prst="rect">
            <a:avLst/>
          </a:prstGeom>
        </p:spPr>
      </p:pic>
      <p:pic>
        <p:nvPicPr>
          <p:cNvPr id="142" name="Picture 141"/>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3566531" y="1023074"/>
            <a:ext cx="109537" cy="952500"/>
          </a:xfrm>
          <a:prstGeom prst="rect">
            <a:avLst/>
          </a:prstGeom>
        </p:spPr>
      </p:pic>
      <p:pic>
        <p:nvPicPr>
          <p:cNvPr id="143" name="Picture 142"/>
          <p:cNvPicPr>
            <a:picLocks noChangeAspect="1"/>
          </p:cNvPicPr>
          <p:nvPr/>
        </p:nvPicPr>
        <p:blipFill rotWithShape="1">
          <a:blip r:embed="rId20" cstate="print">
            <a:extLst>
              <a:ext uri="{28A0092B-C50C-407E-A947-70E740481C1C}">
                <a14:useLocalDpi xmlns:a14="http://schemas.microsoft.com/office/drawing/2010/main" val="0"/>
              </a:ext>
            </a:extLst>
          </a:blip>
          <a:srcRect/>
          <a:stretch/>
        </p:blipFill>
        <p:spPr>
          <a:xfrm>
            <a:off x="5745904" y="2228400"/>
            <a:ext cx="554288" cy="876300"/>
          </a:xfrm>
          <a:prstGeom prst="rect">
            <a:avLst/>
          </a:prstGeom>
        </p:spPr>
      </p:pic>
      <p:cxnSp>
        <p:nvCxnSpPr>
          <p:cNvPr id="68" name="Straight Connector 67"/>
          <p:cNvCxnSpPr/>
          <p:nvPr/>
        </p:nvCxnSpPr>
        <p:spPr bwMode="auto">
          <a:xfrm>
            <a:off x="5936400" y="3075554"/>
            <a:ext cx="360040" cy="0"/>
          </a:xfrm>
          <a:prstGeom prst="line">
            <a:avLst/>
          </a:prstGeom>
          <a:ln w="6350"/>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cxnSp>
        <p:nvCxnSpPr>
          <p:cNvPr id="70" name="Straight Connector 69"/>
          <p:cNvCxnSpPr/>
          <p:nvPr/>
        </p:nvCxnSpPr>
        <p:spPr bwMode="auto">
          <a:xfrm>
            <a:off x="5936400" y="2816354"/>
            <a:ext cx="360040" cy="0"/>
          </a:xfrm>
          <a:prstGeom prst="line">
            <a:avLst/>
          </a:prstGeom>
          <a:ln w="6350"/>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pic>
        <p:nvPicPr>
          <p:cNvPr id="146" name="Picture 145" descr="../../07%20Final%20B1%20PNG%20files/ncetm_mm_sp1_se19_aw011.png"/>
          <p:cNvPicPr/>
          <p:nvPr/>
        </p:nvPicPr>
        <p:blipFill rotWithShape="1">
          <a:blip r:embed="rId21" cstate="print">
            <a:extLst>
              <a:ext uri="{28A0092B-C50C-407E-A947-70E740481C1C}">
                <a14:useLocalDpi xmlns:a14="http://schemas.microsoft.com/office/drawing/2010/main" val="0"/>
              </a:ext>
            </a:extLst>
          </a:blip>
          <a:srcRect r="-3441"/>
          <a:stretch/>
        </p:blipFill>
        <p:spPr bwMode="auto">
          <a:xfrm>
            <a:off x="6101878" y="2693954"/>
            <a:ext cx="414338" cy="333375"/>
          </a:xfrm>
          <a:prstGeom prst="rect">
            <a:avLst/>
          </a:prstGeom>
          <a:noFill/>
          <a:ln>
            <a:noFill/>
          </a:ln>
        </p:spPr>
      </p:pic>
      <p:sp>
        <p:nvSpPr>
          <p:cNvPr id="147" name="Freeform 146"/>
          <p:cNvSpPr/>
          <p:nvPr/>
        </p:nvSpPr>
        <p:spPr bwMode="auto">
          <a:xfrm>
            <a:off x="6240185" y="2742257"/>
            <a:ext cx="221733" cy="179985"/>
          </a:xfrm>
          <a:custGeom>
            <a:avLst/>
            <a:gdLst>
              <a:gd name="connsiteX0" fmla="*/ 50283 w 221733"/>
              <a:gd name="connsiteY0" fmla="*/ 397 h 179985"/>
              <a:gd name="connsiteX1" fmla="*/ 38377 w 221733"/>
              <a:gd name="connsiteY1" fmla="*/ 2778 h 179985"/>
              <a:gd name="connsiteX2" fmla="*/ 28852 w 221733"/>
              <a:gd name="connsiteY2" fmla="*/ 17066 h 179985"/>
              <a:gd name="connsiteX3" fmla="*/ 24089 w 221733"/>
              <a:gd name="connsiteY3" fmla="*/ 26591 h 179985"/>
              <a:gd name="connsiteX4" fmla="*/ 16946 w 221733"/>
              <a:gd name="connsiteY4" fmla="*/ 33734 h 179985"/>
              <a:gd name="connsiteX5" fmla="*/ 7421 w 221733"/>
              <a:gd name="connsiteY5" fmla="*/ 48022 h 179985"/>
              <a:gd name="connsiteX6" fmla="*/ 2658 w 221733"/>
              <a:gd name="connsiteY6" fmla="*/ 55166 h 179985"/>
              <a:gd name="connsiteX7" fmla="*/ 277 w 221733"/>
              <a:gd name="connsiteY7" fmla="*/ 62309 h 179985"/>
              <a:gd name="connsiteX8" fmla="*/ 24089 w 221733"/>
              <a:gd name="connsiteY8" fmla="*/ 124222 h 179985"/>
              <a:gd name="connsiteX9" fmla="*/ 35996 w 221733"/>
              <a:gd name="connsiteY9" fmla="*/ 148034 h 179985"/>
              <a:gd name="connsiteX10" fmla="*/ 52664 w 221733"/>
              <a:gd name="connsiteY10" fmla="*/ 178991 h 179985"/>
              <a:gd name="connsiteX11" fmla="*/ 78858 w 221733"/>
              <a:gd name="connsiteY11" fmla="*/ 176609 h 179985"/>
              <a:gd name="connsiteX12" fmla="*/ 93146 w 221733"/>
              <a:gd name="connsiteY12" fmla="*/ 171847 h 179985"/>
              <a:gd name="connsiteX13" fmla="*/ 171727 w 221733"/>
              <a:gd name="connsiteY13" fmla="*/ 174228 h 179985"/>
              <a:gd name="connsiteX14" fmla="*/ 193158 w 221733"/>
              <a:gd name="connsiteY14" fmla="*/ 169466 h 179985"/>
              <a:gd name="connsiteX15" fmla="*/ 202683 w 221733"/>
              <a:gd name="connsiteY15" fmla="*/ 164703 h 179985"/>
              <a:gd name="connsiteX16" fmla="*/ 212208 w 221733"/>
              <a:gd name="connsiteY16" fmla="*/ 143272 h 179985"/>
              <a:gd name="connsiteX17" fmla="*/ 214589 w 221733"/>
              <a:gd name="connsiteY17" fmla="*/ 136128 h 179985"/>
              <a:gd name="connsiteX18" fmla="*/ 216971 w 221733"/>
              <a:gd name="connsiteY18" fmla="*/ 128984 h 179985"/>
              <a:gd name="connsiteX19" fmla="*/ 221733 w 221733"/>
              <a:gd name="connsiteY19" fmla="*/ 78978 h 179985"/>
              <a:gd name="connsiteX20" fmla="*/ 219352 w 221733"/>
              <a:gd name="connsiteY20" fmla="*/ 69453 h 179985"/>
              <a:gd name="connsiteX21" fmla="*/ 214589 w 221733"/>
              <a:gd name="connsiteY21" fmla="*/ 62309 h 179985"/>
              <a:gd name="connsiteX22" fmla="*/ 212208 w 221733"/>
              <a:gd name="connsiteY22" fmla="*/ 52784 h 179985"/>
              <a:gd name="connsiteX23" fmla="*/ 209827 w 221733"/>
              <a:gd name="connsiteY23" fmla="*/ 45641 h 179985"/>
              <a:gd name="connsiteX24" fmla="*/ 162202 w 221733"/>
              <a:gd name="connsiteY24" fmla="*/ 36116 h 179985"/>
              <a:gd name="connsiteX25" fmla="*/ 145533 w 221733"/>
              <a:gd name="connsiteY25" fmla="*/ 33734 h 179985"/>
              <a:gd name="connsiteX26" fmla="*/ 128864 w 221733"/>
              <a:gd name="connsiteY26" fmla="*/ 28972 h 179985"/>
              <a:gd name="connsiteX27" fmla="*/ 105052 w 221733"/>
              <a:gd name="connsiteY27" fmla="*/ 9922 h 179985"/>
              <a:gd name="connsiteX28" fmla="*/ 97908 w 221733"/>
              <a:gd name="connsiteY28" fmla="*/ 5159 h 179985"/>
              <a:gd name="connsiteX29" fmla="*/ 76477 w 221733"/>
              <a:gd name="connsiteY29" fmla="*/ 2778 h 179985"/>
              <a:gd name="connsiteX30" fmla="*/ 57427 w 221733"/>
              <a:gd name="connsiteY30" fmla="*/ 397 h 179985"/>
              <a:gd name="connsiteX31" fmla="*/ 50283 w 221733"/>
              <a:gd name="connsiteY31" fmla="*/ 397 h 179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733" h="179985">
                <a:moveTo>
                  <a:pt x="50283" y="397"/>
                </a:moveTo>
                <a:cubicBezTo>
                  <a:pt x="47108" y="794"/>
                  <a:pt x="41997" y="968"/>
                  <a:pt x="38377" y="2778"/>
                </a:cubicBezTo>
                <a:cubicBezTo>
                  <a:pt x="30208" y="6862"/>
                  <a:pt x="31739" y="10330"/>
                  <a:pt x="28852" y="17066"/>
                </a:cubicBezTo>
                <a:cubicBezTo>
                  <a:pt x="27454" y="20329"/>
                  <a:pt x="26152" y="23702"/>
                  <a:pt x="24089" y="26591"/>
                </a:cubicBezTo>
                <a:cubicBezTo>
                  <a:pt x="22132" y="29331"/>
                  <a:pt x="19013" y="31076"/>
                  <a:pt x="16946" y="33734"/>
                </a:cubicBezTo>
                <a:cubicBezTo>
                  <a:pt x="13432" y="38252"/>
                  <a:pt x="10596" y="43259"/>
                  <a:pt x="7421" y="48022"/>
                </a:cubicBezTo>
                <a:lnTo>
                  <a:pt x="2658" y="55166"/>
                </a:lnTo>
                <a:cubicBezTo>
                  <a:pt x="1864" y="57547"/>
                  <a:pt x="0" y="59815"/>
                  <a:pt x="277" y="62309"/>
                </a:cubicBezTo>
                <a:cubicBezTo>
                  <a:pt x="5060" y="105347"/>
                  <a:pt x="4645" y="90195"/>
                  <a:pt x="24089" y="124222"/>
                </a:cubicBezTo>
                <a:cubicBezTo>
                  <a:pt x="28492" y="131927"/>
                  <a:pt x="31719" y="140258"/>
                  <a:pt x="35996" y="148034"/>
                </a:cubicBezTo>
                <a:cubicBezTo>
                  <a:pt x="53569" y="179985"/>
                  <a:pt x="46815" y="161442"/>
                  <a:pt x="52664" y="178991"/>
                </a:cubicBezTo>
                <a:cubicBezTo>
                  <a:pt x="61395" y="178197"/>
                  <a:pt x="70224" y="178133"/>
                  <a:pt x="78858" y="176609"/>
                </a:cubicBezTo>
                <a:cubicBezTo>
                  <a:pt x="83802" y="175737"/>
                  <a:pt x="93146" y="171847"/>
                  <a:pt x="93146" y="171847"/>
                </a:cubicBezTo>
                <a:cubicBezTo>
                  <a:pt x="119340" y="172641"/>
                  <a:pt x="145521" y="174228"/>
                  <a:pt x="171727" y="174228"/>
                </a:cubicBezTo>
                <a:cubicBezTo>
                  <a:pt x="174750" y="174228"/>
                  <a:pt x="189485" y="170384"/>
                  <a:pt x="193158" y="169466"/>
                </a:cubicBezTo>
                <a:cubicBezTo>
                  <a:pt x="196333" y="167878"/>
                  <a:pt x="199956" y="166976"/>
                  <a:pt x="202683" y="164703"/>
                </a:cubicBezTo>
                <a:cubicBezTo>
                  <a:pt x="207909" y="160348"/>
                  <a:pt x="210613" y="148057"/>
                  <a:pt x="212208" y="143272"/>
                </a:cubicBezTo>
                <a:lnTo>
                  <a:pt x="214589" y="136128"/>
                </a:lnTo>
                <a:lnTo>
                  <a:pt x="216971" y="128984"/>
                </a:lnTo>
                <a:cubicBezTo>
                  <a:pt x="220220" y="109487"/>
                  <a:pt x="221733" y="103300"/>
                  <a:pt x="221733" y="78978"/>
                </a:cubicBezTo>
                <a:cubicBezTo>
                  <a:pt x="221733" y="75705"/>
                  <a:pt x="220641" y="72461"/>
                  <a:pt x="219352" y="69453"/>
                </a:cubicBezTo>
                <a:cubicBezTo>
                  <a:pt x="218225" y="66822"/>
                  <a:pt x="216177" y="64690"/>
                  <a:pt x="214589" y="62309"/>
                </a:cubicBezTo>
                <a:cubicBezTo>
                  <a:pt x="213795" y="59134"/>
                  <a:pt x="213107" y="55931"/>
                  <a:pt x="212208" y="52784"/>
                </a:cubicBezTo>
                <a:cubicBezTo>
                  <a:pt x="211519" y="50371"/>
                  <a:pt x="211869" y="47100"/>
                  <a:pt x="209827" y="45641"/>
                </a:cubicBezTo>
                <a:cubicBezTo>
                  <a:pt x="201513" y="39703"/>
                  <a:pt x="163341" y="36279"/>
                  <a:pt x="162202" y="36116"/>
                </a:cubicBezTo>
                <a:cubicBezTo>
                  <a:pt x="156646" y="35322"/>
                  <a:pt x="150978" y="35095"/>
                  <a:pt x="145533" y="33734"/>
                </a:cubicBezTo>
                <a:cubicBezTo>
                  <a:pt x="133573" y="30744"/>
                  <a:pt x="139113" y="32388"/>
                  <a:pt x="128864" y="28972"/>
                </a:cubicBezTo>
                <a:cubicBezTo>
                  <a:pt x="115291" y="15399"/>
                  <a:pt x="123075" y="21938"/>
                  <a:pt x="105052" y="9922"/>
                </a:cubicBezTo>
                <a:cubicBezTo>
                  <a:pt x="102671" y="8334"/>
                  <a:pt x="100753" y="5475"/>
                  <a:pt x="97908" y="5159"/>
                </a:cubicBezTo>
                <a:lnTo>
                  <a:pt x="76477" y="2778"/>
                </a:lnTo>
                <a:cubicBezTo>
                  <a:pt x="70121" y="2030"/>
                  <a:pt x="63804" y="928"/>
                  <a:pt x="57427" y="397"/>
                </a:cubicBezTo>
                <a:cubicBezTo>
                  <a:pt x="54263" y="133"/>
                  <a:pt x="53458" y="0"/>
                  <a:pt x="50283" y="397"/>
                </a:cubicBezTo>
                <a:close/>
              </a:path>
            </a:pathLst>
          </a:custGeom>
          <a:solidFill>
            <a:srgbClr val="BAE6FB"/>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457200" marR="0" algn="l" defTabSz="914400" rtl="0" eaLnBrk="1" fontAlgn="base" latinLnBrk="0" hangingPunct="1">
              <a:lnSpc>
                <a:spcPct val="100000"/>
              </a:lnSpc>
              <a:spcBef>
                <a:spcPct val="20000"/>
              </a:spcBef>
              <a:spcAft>
                <a:spcPct val="0"/>
              </a:spcAft>
              <a:buClr>
                <a:srgbClr val="00628C"/>
              </a:buClr>
              <a:buSzTx/>
              <a:buNone/>
              <a:tabLst/>
            </a:pPr>
            <a:endParaRPr lang="en-GB" dirty="0"/>
          </a:p>
        </p:txBody>
      </p:sp>
      <p:sp>
        <p:nvSpPr>
          <p:cNvPr id="148" name="TextBox 147"/>
          <p:cNvSpPr txBox="1"/>
          <p:nvPr/>
        </p:nvSpPr>
        <p:spPr bwMode="auto">
          <a:xfrm>
            <a:off x="6184800" y="2714400"/>
            <a:ext cx="13219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1000" dirty="0">
                <a:latin typeface="Myriad Pro Semibold" charset="0"/>
                <a:ea typeface="Myriad Pro Semibold" charset="0"/>
                <a:cs typeface="Myriad Pro Semibold" charset="0"/>
              </a:rPr>
              <a:t>1</a:t>
            </a:r>
          </a:p>
        </p:txBody>
      </p:sp>
      <p:sp>
        <p:nvSpPr>
          <p:cNvPr id="149" name="TextBox 148"/>
          <p:cNvSpPr txBox="1"/>
          <p:nvPr/>
        </p:nvSpPr>
        <p:spPr bwMode="auto">
          <a:xfrm>
            <a:off x="6260400" y="2714400"/>
            <a:ext cx="16427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1000" dirty="0">
                <a:latin typeface="Myriad Pro Semibold" charset="0"/>
                <a:ea typeface="Myriad Pro Semibold" charset="0"/>
                <a:cs typeface="Myriad Pro Semibold" charset="0"/>
              </a:rPr>
              <a:t>2</a:t>
            </a:r>
          </a:p>
        </p:txBody>
      </p:sp>
      <p:pic>
        <p:nvPicPr>
          <p:cNvPr id="6" name="Picture 5">
            <a:extLst>
              <a:ext uri="{FF2B5EF4-FFF2-40B4-BE49-F238E27FC236}">
                <a16:creationId xmlns:a16="http://schemas.microsoft.com/office/drawing/2014/main" id="{299979AE-5049-403C-8569-17FE4D321ABC}"/>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4808091" y="998067"/>
            <a:ext cx="159910" cy="844352"/>
          </a:xfrm>
          <a:prstGeom prst="rect">
            <a:avLst/>
          </a:prstGeom>
        </p:spPr>
      </p:pic>
      <p:pic>
        <p:nvPicPr>
          <p:cNvPr id="62" name="Picture 61">
            <a:extLst>
              <a:ext uri="{FF2B5EF4-FFF2-40B4-BE49-F238E27FC236}">
                <a16:creationId xmlns:a16="http://schemas.microsoft.com/office/drawing/2014/main" id="{84B68662-0188-4247-AEA4-AF00529C8C6A}"/>
              </a:ext>
            </a:extLst>
          </p:cNvPr>
          <p:cNvPicPr>
            <a:picLocks noChangeAspect="1"/>
          </p:cNvPicPr>
          <p:nvPr/>
        </p:nvPicPr>
        <p:blipFill rotWithShape="1">
          <a:blip r:embed="rId23" cstate="print">
            <a:extLst>
              <a:ext uri="{28A0092B-C50C-407E-A947-70E740481C1C}">
                <a14:useLocalDpi xmlns:a14="http://schemas.microsoft.com/office/drawing/2010/main" val="0"/>
              </a:ext>
            </a:extLst>
          </a:blip>
          <a:srcRect/>
          <a:stretch/>
        </p:blipFill>
        <p:spPr>
          <a:xfrm>
            <a:off x="4814836" y="2188605"/>
            <a:ext cx="159911" cy="924743"/>
          </a:xfrm>
          <a:prstGeom prst="rect">
            <a:avLst/>
          </a:prstGeom>
        </p:spPr>
      </p:pic>
      <p:pic>
        <p:nvPicPr>
          <p:cNvPr id="63" name="Picture 62">
            <a:extLst>
              <a:ext uri="{FF2B5EF4-FFF2-40B4-BE49-F238E27FC236}">
                <a16:creationId xmlns:a16="http://schemas.microsoft.com/office/drawing/2014/main" id="{2735AC3E-06A0-44DD-974C-24C2597E4FA2}"/>
              </a:ext>
            </a:extLst>
          </p:cNvPr>
          <p:cNvPicPr>
            <a:picLocks noChangeAspect="1"/>
          </p:cNvPicPr>
          <p:nvPr/>
        </p:nvPicPr>
        <p:blipFill rotWithShape="1">
          <a:blip r:embed="rId24" cstate="print">
            <a:extLst>
              <a:ext uri="{28A0092B-C50C-407E-A947-70E740481C1C}">
                <a14:useLocalDpi xmlns:a14="http://schemas.microsoft.com/office/drawing/2010/main" val="0"/>
              </a:ext>
            </a:extLst>
          </a:blip>
          <a:srcRect/>
          <a:stretch/>
        </p:blipFill>
        <p:spPr>
          <a:xfrm>
            <a:off x="5004048" y="2188605"/>
            <a:ext cx="150531" cy="327100"/>
          </a:xfrm>
          <a:prstGeom prst="rect">
            <a:avLst/>
          </a:prstGeom>
        </p:spPr>
      </p:pic>
    </p:spTree>
    <p:extLst>
      <p:ext uri="{BB962C8B-B14F-4D97-AF65-F5344CB8AC3E}">
        <p14:creationId xmlns:p14="http://schemas.microsoft.com/office/powerpoint/2010/main" val="261365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
                                        </p:tgtEl>
                                        <p:attrNameLst>
                                          <p:attrName>style.visibility</p:attrName>
                                        </p:attrNameLst>
                                      </p:cBhvr>
                                      <p:to>
                                        <p:strVal val="visible"/>
                                      </p:to>
                                    </p:set>
                                    <p:animEffect transition="in" filter="fade">
                                      <p:cBhvr>
                                        <p:cTn id="7" dur="500"/>
                                        <p:tgtEl>
                                          <p:spTgt spid="143"/>
                                        </p:tgtEl>
                                      </p:cBhvr>
                                    </p:animEffect>
                                  </p:childTnLst>
                                </p:cTn>
                              </p:par>
                              <p:par>
                                <p:cTn id="8" presetID="10" presetClass="entr" presetSubtype="0"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par>
                                <p:cTn id="11" presetID="10" presetClass="entr" presetSubtype="0" fill="hold" nodeType="withEffect">
                                  <p:stCondLst>
                                    <p:cond delay="0"/>
                                  </p:stCondLst>
                                  <p:childTnLst>
                                    <p:set>
                                      <p:cBhvr>
                                        <p:cTn id="12" dur="1" fill="hold">
                                          <p:stCondLst>
                                            <p:cond delay="0"/>
                                          </p:stCondLst>
                                        </p:cTn>
                                        <p:tgtEl>
                                          <p:spTgt spid="68"/>
                                        </p:tgtEl>
                                        <p:attrNameLst>
                                          <p:attrName>style.visibility</p:attrName>
                                        </p:attrNameLst>
                                      </p:cBhvr>
                                      <p:to>
                                        <p:strVal val="visible"/>
                                      </p:to>
                                    </p:set>
                                    <p:animEffect transition="in" filter="fade">
                                      <p:cBhvr>
                                        <p:cTn id="13" dur="500"/>
                                        <p:tgtEl>
                                          <p:spTgt spid="6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1.38889E-6 4.07407E-6 L -0.01979 0.36018 " pathEditMode="relative" rAng="0" ptsTypes="AA">
                                      <p:cBhvr>
                                        <p:cTn id="17" dur="2000" fill="hold"/>
                                        <p:tgtEl>
                                          <p:spTgt spid="6"/>
                                        </p:tgtEl>
                                        <p:attrNameLst>
                                          <p:attrName>ppt_x</p:attrName>
                                          <p:attrName>ppt_y</p:attrName>
                                        </p:attrNameLst>
                                      </p:cBhvr>
                                      <p:rCtr x="-990" y="18009"/>
                                    </p:animMotion>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3.05556E-6 -4.07407E-6 L 0.00087 0.18658 " pathEditMode="relative" rAng="0" ptsTypes="AA">
                                      <p:cBhvr>
                                        <p:cTn id="21" dur="2000" fill="hold"/>
                                        <p:tgtEl>
                                          <p:spTgt spid="62"/>
                                        </p:tgtEl>
                                        <p:attrNameLst>
                                          <p:attrName>ppt_x</p:attrName>
                                          <p:attrName>ppt_y</p:attrName>
                                        </p:attrNameLst>
                                      </p:cBhvr>
                                      <p:rCtr x="35" y="9329"/>
                                    </p:animMotion>
                                  </p:childTnLst>
                                </p:cTn>
                              </p:par>
                              <p:par>
                                <p:cTn id="22" presetID="42" presetClass="path" presetSubtype="0" accel="50000" decel="50000" fill="hold" nodeType="withEffect">
                                  <p:stCondLst>
                                    <p:cond delay="0"/>
                                  </p:stCondLst>
                                  <p:childTnLst>
                                    <p:animMotion origin="layout" path="M -1.94444E-6 4.44444E-6 L -1.94444E-6 0.18773 " pathEditMode="relative" rAng="0" ptsTypes="AA">
                                      <p:cBhvr>
                                        <p:cTn id="23" dur="2000" fill="hold"/>
                                        <p:tgtEl>
                                          <p:spTgt spid="63"/>
                                        </p:tgtEl>
                                        <p:attrNameLst>
                                          <p:attrName>ppt_x</p:attrName>
                                          <p:attrName>ppt_y</p:attrName>
                                        </p:attrNameLst>
                                      </p:cBhvr>
                                      <p:rCtr x="0" y="9375"/>
                                    </p:animMotion>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48"/>
                                        </p:tgtEl>
                                        <p:attrNameLst>
                                          <p:attrName>style.visibility</p:attrName>
                                        </p:attrNameLst>
                                      </p:cBhvr>
                                      <p:to>
                                        <p:strVal val="visible"/>
                                      </p:to>
                                    </p:set>
                                    <p:animEffect transition="in" filter="fade">
                                      <p:cBhvr>
                                        <p:cTn id="28" dur="500"/>
                                        <p:tgtEl>
                                          <p:spTgt spid="14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9"/>
                                        </p:tgtEl>
                                        <p:attrNameLst>
                                          <p:attrName>style.visibility</p:attrName>
                                        </p:attrNameLst>
                                      </p:cBhvr>
                                      <p:to>
                                        <p:strVal val="visible"/>
                                      </p:to>
                                    </p:set>
                                    <p:animEffect transition="in" filter="fade">
                                      <p:cBhvr>
                                        <p:cTn id="31" dur="500"/>
                                        <p:tgtEl>
                                          <p:spTgt spid="149"/>
                                        </p:tgtEl>
                                      </p:cBhvr>
                                    </p:animEffect>
                                  </p:childTnLst>
                                </p:cTn>
                              </p:par>
                              <p:par>
                                <p:cTn id="32" presetID="10" presetClass="entr" presetSubtype="0" fill="hold" grpId="1" nodeType="withEffect">
                                  <p:stCondLst>
                                    <p:cond delay="0"/>
                                  </p:stCondLst>
                                  <p:childTnLst>
                                    <p:set>
                                      <p:cBhvr>
                                        <p:cTn id="33" dur="1" fill="hold">
                                          <p:stCondLst>
                                            <p:cond delay="0"/>
                                          </p:stCondLst>
                                        </p:cTn>
                                        <p:tgtEl>
                                          <p:spTgt spid="147"/>
                                        </p:tgtEl>
                                        <p:attrNameLst>
                                          <p:attrName>style.visibility</p:attrName>
                                        </p:attrNameLst>
                                      </p:cBhvr>
                                      <p:to>
                                        <p:strVal val="visible"/>
                                      </p:to>
                                    </p:set>
                                    <p:animEffect transition="in" filter="fade">
                                      <p:cBhvr>
                                        <p:cTn id="34" dur="500"/>
                                        <p:tgtEl>
                                          <p:spTgt spid="147"/>
                                        </p:tgtEl>
                                      </p:cBhvr>
                                    </p:animEffect>
                                  </p:childTnLst>
                                </p:cTn>
                              </p:par>
                              <p:par>
                                <p:cTn id="35" presetID="10" presetClass="entr" presetSubtype="0" fill="hold" nodeType="withEffect">
                                  <p:stCondLst>
                                    <p:cond delay="0"/>
                                  </p:stCondLst>
                                  <p:childTnLst>
                                    <p:set>
                                      <p:cBhvr>
                                        <p:cTn id="36" dur="1" fill="hold">
                                          <p:stCondLst>
                                            <p:cond delay="0"/>
                                          </p:stCondLst>
                                        </p:cTn>
                                        <p:tgtEl>
                                          <p:spTgt spid="146"/>
                                        </p:tgtEl>
                                        <p:attrNameLst>
                                          <p:attrName>style.visibility</p:attrName>
                                        </p:attrNameLst>
                                      </p:cBhvr>
                                      <p:to>
                                        <p:strVal val="visible"/>
                                      </p:to>
                                    </p:set>
                                    <p:animEffect transition="in" filter="fade">
                                      <p:cBhvr>
                                        <p:cTn id="37" dur="500"/>
                                        <p:tgtEl>
                                          <p:spTgt spid="14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path" presetSubtype="0" accel="50000" decel="50000" fill="hold" nodeType="clickEffect">
                                  <p:stCondLst>
                                    <p:cond delay="0"/>
                                  </p:stCondLst>
                                  <p:childTnLst>
                                    <p:animMotion origin="layout" path="M -0.01979 0.36018 L -0.1191 0.64953 " pathEditMode="relative" rAng="0" ptsTypes="AA">
                                      <p:cBhvr>
                                        <p:cTn id="41" dur="2000" fill="hold"/>
                                        <p:tgtEl>
                                          <p:spTgt spid="6"/>
                                        </p:tgtEl>
                                        <p:attrNameLst>
                                          <p:attrName>ppt_x</p:attrName>
                                          <p:attrName>ppt_y</p:attrName>
                                        </p:attrNameLst>
                                      </p:cBhvr>
                                      <p:rCtr x="-4965" y="14468"/>
                                    </p:animMotion>
                                  </p:childTnLst>
                                </p:cTn>
                              </p:par>
                              <p:par>
                                <p:cTn id="42" presetID="42" presetClass="path" presetSubtype="0" accel="50000" decel="50000" fill="hold" nodeType="withEffect">
                                  <p:stCondLst>
                                    <p:cond delay="0"/>
                                  </p:stCondLst>
                                  <p:childTnLst>
                                    <p:animMotion origin="layout" path="M 0.00087 0.18658 L -0.11961 0.35186 " pathEditMode="relative" rAng="0" ptsTypes="AA">
                                      <p:cBhvr>
                                        <p:cTn id="43" dur="2000" fill="hold"/>
                                        <p:tgtEl>
                                          <p:spTgt spid="62"/>
                                        </p:tgtEl>
                                        <p:attrNameLst>
                                          <p:attrName>ppt_x</p:attrName>
                                          <p:attrName>ppt_y</p:attrName>
                                        </p:attrNameLst>
                                      </p:cBhvr>
                                      <p:rCtr x="-6024" y="8264"/>
                                    </p:animMotion>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grpId="1" nodeType="clickEffect">
                                  <p:stCondLst>
                                    <p:cond delay="0"/>
                                  </p:stCondLst>
                                  <p:childTnLst>
                                    <p:animMotion origin="layout" path="M 5E-6 1.11111E-6 L -0.14167 0.15856 " pathEditMode="relative" rAng="0" ptsTypes="AA">
                                      <p:cBhvr>
                                        <p:cTn id="47" dur="2000" fill="hold"/>
                                        <p:tgtEl>
                                          <p:spTgt spid="149"/>
                                        </p:tgtEl>
                                        <p:attrNameLst>
                                          <p:attrName>ppt_x</p:attrName>
                                          <p:attrName>ppt_y</p:attrName>
                                        </p:attrNameLst>
                                      </p:cBhvr>
                                      <p:rCtr x="-7257" y="7917"/>
                                    </p:animMotion>
                                  </p:childTnLst>
                                </p:cTn>
                              </p:par>
                            </p:childTnLst>
                          </p:cTn>
                        </p:par>
                        <p:par>
                          <p:cTn id="48" fill="hold">
                            <p:stCondLst>
                              <p:cond delay="2000"/>
                            </p:stCondLst>
                            <p:childTnLst>
                              <p:par>
                                <p:cTn id="49" presetID="42" presetClass="path" presetSubtype="0" accel="50000" decel="50000" fill="hold" grpId="1" nodeType="afterEffect">
                                  <p:stCondLst>
                                    <p:cond delay="0"/>
                                  </p:stCondLst>
                                  <p:childTnLst>
                                    <p:animMotion origin="layout" path="M 3.05556E-6 2.59259E-6 L -0.2717 0.5162 " pathEditMode="relative" rAng="0" ptsTypes="AA">
                                      <p:cBhvr>
                                        <p:cTn id="50" dur="2000" fill="hold"/>
                                        <p:tgtEl>
                                          <p:spTgt spid="148"/>
                                        </p:tgtEl>
                                        <p:attrNameLst>
                                          <p:attrName>ppt_x</p:attrName>
                                          <p:attrName>ppt_y</p:attrName>
                                        </p:attrNameLst>
                                      </p:cBhvr>
                                      <p:rCtr x="-13594" y="25810"/>
                                    </p:animMotion>
                                  </p:childTnLst>
                                </p:cTn>
                              </p:par>
                              <p:par>
                                <p:cTn id="51" presetID="6" presetClass="emph" presetSubtype="0" fill="hold" grpId="2" nodeType="withEffect">
                                  <p:stCondLst>
                                    <p:cond delay="0"/>
                                  </p:stCondLst>
                                  <p:childTnLst>
                                    <p:animScale>
                                      <p:cBhvr>
                                        <p:cTn id="52" dur="1000" fill="hold"/>
                                        <p:tgtEl>
                                          <p:spTgt spid="148"/>
                                        </p:tgtEl>
                                      </p:cBhvr>
                                      <p:by x="80000" y="80000"/>
                                    </p:animScale>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nodeType="clickEffect">
                                  <p:stCondLst>
                                    <p:cond delay="0"/>
                                  </p:stCondLst>
                                  <p:childTnLst>
                                    <p:animEffect transition="out" filter="fade">
                                      <p:cBhvr>
                                        <p:cTn id="56" dur="500"/>
                                        <p:tgtEl>
                                          <p:spTgt spid="62"/>
                                        </p:tgtEl>
                                      </p:cBhvr>
                                    </p:animEffect>
                                    <p:set>
                                      <p:cBhvr>
                                        <p:cTn id="57" dur="1" fill="hold">
                                          <p:stCondLst>
                                            <p:cond delay="499"/>
                                          </p:stCondLst>
                                        </p:cTn>
                                        <p:tgtEl>
                                          <p:spTgt spid="62"/>
                                        </p:tgtEl>
                                        <p:attrNameLst>
                                          <p:attrName>style.visibility</p:attrName>
                                        </p:attrNameLst>
                                      </p:cBhvr>
                                      <p:to>
                                        <p:strVal val="hidden"/>
                                      </p:to>
                                    </p:set>
                                  </p:childTnLst>
                                </p:cTn>
                              </p:par>
                              <p:par>
                                <p:cTn id="58" presetID="10" presetClass="exit" presetSubtype="0" fill="hold" nodeType="withEffect">
                                  <p:stCondLst>
                                    <p:cond delay="0"/>
                                  </p:stCondLst>
                                  <p:childTnLst>
                                    <p:animEffect transition="out" filter="fade">
                                      <p:cBhvr>
                                        <p:cTn id="59" dur="500"/>
                                        <p:tgtEl>
                                          <p:spTgt spid="6"/>
                                        </p:tgtEl>
                                      </p:cBhvr>
                                    </p:animEffect>
                                    <p:set>
                                      <p:cBhvr>
                                        <p:cTn id="60" dur="1" fill="hold">
                                          <p:stCondLst>
                                            <p:cond delay="499"/>
                                          </p:stCondLst>
                                        </p:cTn>
                                        <p:tgtEl>
                                          <p:spTgt spid="6"/>
                                        </p:tgtEl>
                                        <p:attrNameLst>
                                          <p:attrName>style.visibility</p:attrName>
                                        </p:attrNameLst>
                                      </p:cBhvr>
                                      <p:to>
                                        <p:strVal val="hidden"/>
                                      </p:to>
                                    </p:set>
                                  </p:childTnLst>
                                </p:cTn>
                              </p:par>
                              <p:par>
                                <p:cTn id="61" presetID="10" presetClass="exit" presetSubtype="0" fill="hold" grpId="3" nodeType="withEffect">
                                  <p:stCondLst>
                                    <p:cond delay="0"/>
                                  </p:stCondLst>
                                  <p:childTnLst>
                                    <p:animEffect transition="out" filter="fade">
                                      <p:cBhvr>
                                        <p:cTn id="62" dur="500"/>
                                        <p:tgtEl>
                                          <p:spTgt spid="148"/>
                                        </p:tgtEl>
                                      </p:cBhvr>
                                    </p:animEffect>
                                    <p:set>
                                      <p:cBhvr>
                                        <p:cTn id="63" dur="1" fill="hold">
                                          <p:stCondLst>
                                            <p:cond delay="499"/>
                                          </p:stCondLst>
                                        </p:cTn>
                                        <p:tgtEl>
                                          <p:spTgt spid="148"/>
                                        </p:tgtEl>
                                        <p:attrNameLst>
                                          <p:attrName>style.visibility</p:attrName>
                                        </p:attrNameLst>
                                      </p:cBhvr>
                                      <p:to>
                                        <p:strVal val="hidden"/>
                                      </p:to>
                                    </p:set>
                                  </p:childTnLst>
                                </p:cTn>
                              </p:par>
                              <p:par>
                                <p:cTn id="64" presetID="10" presetClass="exit" presetSubtype="0" fill="hold" grpId="2" nodeType="withEffect">
                                  <p:stCondLst>
                                    <p:cond delay="0"/>
                                  </p:stCondLst>
                                  <p:childTnLst>
                                    <p:animEffect transition="out" filter="fade">
                                      <p:cBhvr>
                                        <p:cTn id="65" dur="500"/>
                                        <p:tgtEl>
                                          <p:spTgt spid="149"/>
                                        </p:tgtEl>
                                      </p:cBhvr>
                                    </p:animEffect>
                                    <p:set>
                                      <p:cBhvr>
                                        <p:cTn id="66" dur="1" fill="hold">
                                          <p:stCondLst>
                                            <p:cond delay="499"/>
                                          </p:stCondLst>
                                        </p:cTn>
                                        <p:tgtEl>
                                          <p:spTgt spid="149"/>
                                        </p:tgtEl>
                                        <p:attrNameLst>
                                          <p:attrName>style.visibility</p:attrName>
                                        </p:attrNameLst>
                                      </p:cBhvr>
                                      <p:to>
                                        <p:strVal val="hidden"/>
                                      </p:to>
                                    </p:set>
                                  </p:childTnLst>
                                </p:cTn>
                              </p:par>
                            </p:childTnLst>
                          </p:cTn>
                        </p:par>
                        <p:par>
                          <p:cTn id="67" fill="hold">
                            <p:stCondLst>
                              <p:cond delay="500"/>
                            </p:stCondLst>
                            <p:childTnLst>
                              <p:par>
                                <p:cTn id="68" presetID="10" presetClass="entr" presetSubtype="0" fill="hold" nodeType="afterEffect">
                                  <p:stCondLst>
                                    <p:cond delay="0"/>
                                  </p:stCondLst>
                                  <p:childTnLst>
                                    <p:set>
                                      <p:cBhvr>
                                        <p:cTn id="69" dur="1" fill="hold">
                                          <p:stCondLst>
                                            <p:cond delay="0"/>
                                          </p:stCondLst>
                                        </p:cTn>
                                        <p:tgtEl>
                                          <p:spTgt spid="134"/>
                                        </p:tgtEl>
                                        <p:attrNameLst>
                                          <p:attrName>style.visibility</p:attrName>
                                        </p:attrNameLst>
                                      </p:cBhvr>
                                      <p:to>
                                        <p:strVal val="visible"/>
                                      </p:to>
                                    </p:set>
                                    <p:animEffect transition="in" filter="fade">
                                      <p:cBhvr>
                                        <p:cTn id="70" dur="500"/>
                                        <p:tgtEl>
                                          <p:spTgt spid="134"/>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xit" presetSubtype="0" fill="hold" grpId="0" nodeType="clickEffect">
                                  <p:stCondLst>
                                    <p:cond delay="0"/>
                                  </p:stCondLst>
                                  <p:childTnLst>
                                    <p:animEffect transition="out" filter="fade">
                                      <p:cBhvr>
                                        <p:cTn id="74" dur="500"/>
                                        <p:tgtEl>
                                          <p:spTgt spid="147"/>
                                        </p:tgtEl>
                                      </p:cBhvr>
                                    </p:animEffect>
                                    <p:set>
                                      <p:cBhvr>
                                        <p:cTn id="75" dur="1" fill="hold">
                                          <p:stCondLst>
                                            <p:cond delay="499"/>
                                          </p:stCondLst>
                                        </p:cTn>
                                        <p:tgtEl>
                                          <p:spTgt spid="147"/>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146"/>
                                        </p:tgtEl>
                                      </p:cBhvr>
                                    </p:animEffect>
                                    <p:set>
                                      <p:cBhvr>
                                        <p:cTn id="78" dur="1" fill="hold">
                                          <p:stCondLst>
                                            <p:cond delay="499"/>
                                          </p:stCondLst>
                                        </p:cTn>
                                        <p:tgtEl>
                                          <p:spTgt spid="146"/>
                                        </p:tgtEl>
                                        <p:attrNameLst>
                                          <p:attrName>style.visibility</p:attrName>
                                        </p:attrNameLst>
                                      </p:cBhvr>
                                      <p:to>
                                        <p:strVal val="hidden"/>
                                      </p:to>
                                    </p:set>
                                  </p:childTnLst>
                                </p:cTn>
                              </p:par>
                              <p:par>
                                <p:cTn id="79" presetID="10" presetClass="entr" presetSubtype="0" fill="hold" grpId="0" nodeType="withEffect">
                                  <p:stCondLst>
                                    <p:cond delay="0"/>
                                  </p:stCondLst>
                                  <p:childTnLst>
                                    <p:set>
                                      <p:cBhvr>
                                        <p:cTn id="80" dur="1" fill="hold">
                                          <p:stCondLst>
                                            <p:cond delay="0"/>
                                          </p:stCondLst>
                                        </p:cTn>
                                        <p:tgtEl>
                                          <p:spTgt spid="118"/>
                                        </p:tgtEl>
                                        <p:attrNameLst>
                                          <p:attrName>style.visibility</p:attrName>
                                        </p:attrNameLst>
                                      </p:cBhvr>
                                      <p:to>
                                        <p:strVal val="visible"/>
                                      </p:to>
                                    </p:set>
                                    <p:animEffect transition="in" filter="fade">
                                      <p:cBhvr>
                                        <p:cTn id="81" dur="500"/>
                                        <p:tgtEl>
                                          <p:spTgt spid="11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17"/>
                                        </p:tgtEl>
                                        <p:attrNameLst>
                                          <p:attrName>style.visibility</p:attrName>
                                        </p:attrNameLst>
                                      </p:cBhvr>
                                      <p:to>
                                        <p:strVal val="visible"/>
                                      </p:to>
                                    </p:set>
                                    <p:animEffect transition="in" filter="fade">
                                      <p:cBhvr>
                                        <p:cTn id="84" dur="500"/>
                                        <p:tgtEl>
                                          <p:spTgt spid="117"/>
                                        </p:tgtEl>
                                      </p:cBhvr>
                                    </p:animEffect>
                                  </p:childTnLst>
                                </p:cTn>
                              </p:par>
                            </p:childTnLst>
                          </p:cTn>
                        </p:par>
                      </p:childTnLst>
                    </p:cTn>
                  </p:par>
                  <p:par>
                    <p:cTn id="85" fill="hold">
                      <p:stCondLst>
                        <p:cond delay="indefinite"/>
                      </p:stCondLst>
                      <p:childTnLst>
                        <p:par>
                          <p:cTn id="86" fill="hold">
                            <p:stCondLst>
                              <p:cond delay="0"/>
                            </p:stCondLst>
                            <p:childTnLst>
                              <p:par>
                                <p:cTn id="87" presetID="42" presetClass="path" presetSubtype="0" accel="50000" decel="50000" fill="hold" nodeType="clickEffect">
                                  <p:stCondLst>
                                    <p:cond delay="0"/>
                                  </p:stCondLst>
                                  <p:childTnLst>
                                    <p:animMotion origin="layout" path="M 1.38889E-6 3.33333E-6 L -0.0158 0.17384 " pathEditMode="relative" rAng="0" ptsTypes="AA">
                                      <p:cBhvr>
                                        <p:cTn id="88" dur="2000" fill="hold"/>
                                        <p:tgtEl>
                                          <p:spTgt spid="136"/>
                                        </p:tgtEl>
                                        <p:attrNameLst>
                                          <p:attrName>ppt_x</p:attrName>
                                          <p:attrName>ppt_y</p:attrName>
                                        </p:attrNameLst>
                                      </p:cBhvr>
                                      <p:rCtr x="-799" y="8681"/>
                                    </p:animMotion>
                                  </p:childTnLst>
                                </p:cTn>
                              </p:par>
                              <p:par>
                                <p:cTn id="89" presetID="42" presetClass="path" presetSubtype="0" accel="50000" decel="50000" fill="hold" nodeType="withEffect">
                                  <p:stCondLst>
                                    <p:cond delay="0"/>
                                  </p:stCondLst>
                                  <p:childTnLst>
                                    <p:animMotion origin="layout" path="M 2.22222E-6 3.33333E-6 L -0.0158 0.17384 " pathEditMode="relative" rAng="0" ptsTypes="AA">
                                      <p:cBhvr>
                                        <p:cTn id="90" dur="2000" fill="hold"/>
                                        <p:tgtEl>
                                          <p:spTgt spid="137"/>
                                        </p:tgtEl>
                                        <p:attrNameLst>
                                          <p:attrName>ppt_x</p:attrName>
                                          <p:attrName>ppt_y</p:attrName>
                                        </p:attrNameLst>
                                      </p:cBhvr>
                                      <p:rCtr x="-799" y="8681"/>
                                    </p:animMotion>
                                  </p:childTnLst>
                                </p:cTn>
                              </p:par>
                              <p:par>
                                <p:cTn id="91" presetID="42" presetClass="path" presetSubtype="0" accel="50000" decel="50000" fill="hold" nodeType="withEffect">
                                  <p:stCondLst>
                                    <p:cond delay="0"/>
                                  </p:stCondLst>
                                  <p:childTnLst>
                                    <p:animMotion origin="layout" path="M 3.05556E-6 3.33333E-6 L -0.01528 0.17384 " pathEditMode="relative" rAng="0" ptsTypes="AA">
                                      <p:cBhvr>
                                        <p:cTn id="92" dur="2000" fill="hold"/>
                                        <p:tgtEl>
                                          <p:spTgt spid="138"/>
                                        </p:tgtEl>
                                        <p:attrNameLst>
                                          <p:attrName>ppt_x</p:attrName>
                                          <p:attrName>ppt_y</p:attrName>
                                        </p:attrNameLst>
                                      </p:cBhvr>
                                      <p:rCtr x="-764" y="8681"/>
                                    </p:animMotion>
                                  </p:childTnLst>
                                </p:cTn>
                              </p:par>
                              <p:par>
                                <p:cTn id="93" presetID="42" presetClass="path" presetSubtype="0" accel="50000" decel="50000" fill="hold" nodeType="withEffect">
                                  <p:stCondLst>
                                    <p:cond delay="0"/>
                                  </p:stCondLst>
                                  <p:childTnLst>
                                    <p:animMotion origin="layout" path="M 3.88889E-6 -2.22222E-6 L -0.01528 0.17408 " pathEditMode="relative" rAng="0" ptsTypes="AA">
                                      <p:cBhvr>
                                        <p:cTn id="94" dur="2000" fill="hold"/>
                                        <p:tgtEl>
                                          <p:spTgt spid="139"/>
                                        </p:tgtEl>
                                        <p:attrNameLst>
                                          <p:attrName>ppt_x</p:attrName>
                                          <p:attrName>ppt_y</p:attrName>
                                        </p:attrNameLst>
                                      </p:cBhvr>
                                      <p:rCtr x="-764" y="8704"/>
                                    </p:animMotion>
                                  </p:childTnLst>
                                </p:cTn>
                              </p:par>
                              <p:par>
                                <p:cTn id="95" presetID="42" presetClass="path" presetSubtype="0" accel="50000" decel="50000" fill="hold" nodeType="withEffect">
                                  <p:stCondLst>
                                    <p:cond delay="0"/>
                                  </p:stCondLst>
                                  <p:childTnLst>
                                    <p:animMotion origin="layout" path="M 2.22222E-6 -1.48148E-6 L 0.03871 0.34607 " pathEditMode="relative" rAng="0" ptsTypes="AA">
                                      <p:cBhvr>
                                        <p:cTn id="96" dur="2000" fill="hold"/>
                                        <p:tgtEl>
                                          <p:spTgt spid="141"/>
                                        </p:tgtEl>
                                        <p:attrNameLst>
                                          <p:attrName>ppt_x</p:attrName>
                                          <p:attrName>ppt_y</p:attrName>
                                        </p:attrNameLst>
                                      </p:cBhvr>
                                      <p:rCtr x="1927" y="17292"/>
                                    </p:animMotion>
                                  </p:childTnLst>
                                </p:cTn>
                              </p:par>
                              <p:par>
                                <p:cTn id="97" presetID="42" presetClass="path" presetSubtype="0" accel="50000" decel="50000" fill="hold" nodeType="withEffect">
                                  <p:stCondLst>
                                    <p:cond delay="0"/>
                                  </p:stCondLst>
                                  <p:childTnLst>
                                    <p:animMotion origin="layout" path="M 3.05556E-6 1.48148E-6 L 0.03837 0.34629 " pathEditMode="relative" rAng="0" ptsTypes="AA">
                                      <p:cBhvr>
                                        <p:cTn id="98" dur="2000" fill="hold"/>
                                        <p:tgtEl>
                                          <p:spTgt spid="142"/>
                                        </p:tgtEl>
                                        <p:attrNameLst>
                                          <p:attrName>ppt_x</p:attrName>
                                          <p:attrName>ppt_y</p:attrName>
                                        </p:attrNameLst>
                                      </p:cBhvr>
                                      <p:rCtr x="1910" y="17315"/>
                                    </p:animMotion>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119"/>
                                        </p:tgtEl>
                                        <p:attrNameLst>
                                          <p:attrName>style.visibility</p:attrName>
                                        </p:attrNameLst>
                                      </p:cBhvr>
                                      <p:to>
                                        <p:strVal val="visible"/>
                                      </p:to>
                                    </p:set>
                                    <p:animEffect transition="in" filter="fade">
                                      <p:cBhvr>
                                        <p:cTn id="103"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p:bldP spid="118" grpId="0"/>
      <p:bldP spid="119" grpId="0"/>
      <p:bldP spid="147" grpId="0" animBg="1"/>
      <p:bldP spid="147" grpId="1" animBg="1"/>
      <p:bldP spid="148" grpId="0"/>
      <p:bldP spid="148" grpId="1"/>
      <p:bldP spid="148" grpId="2"/>
      <p:bldP spid="148" grpId="3"/>
      <p:bldP spid="149" grpId="0"/>
      <p:bldP spid="149" grpId="1"/>
      <p:bldP spid="149" grpId="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 y="0"/>
            <a:ext cx="9144000" cy="630000"/>
          </a:xfrm>
        </p:spPr>
        <p:txBody>
          <a:bodyPr/>
          <a:lstStyle/>
          <a:p>
            <a:r>
              <a:rPr lang="en-GB" dirty="0"/>
              <a:t>1.20 Column addition – step 4:6</a:t>
            </a:r>
          </a:p>
        </p:txBody>
      </p:sp>
      <p:sp>
        <p:nvSpPr>
          <p:cNvPr id="66" name="Rectangle 65"/>
          <p:cNvSpPr/>
          <p:nvPr/>
        </p:nvSpPr>
        <p:spPr bwMode="auto">
          <a:xfrm>
            <a:off x="8856288" y="3212976"/>
            <a:ext cx="72008" cy="144016"/>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65" name="TextBox 64"/>
          <p:cNvSpPr txBox="1"/>
          <p:nvPr/>
        </p:nvSpPr>
        <p:spPr bwMode="auto">
          <a:xfrm>
            <a:off x="323528" y="908720"/>
            <a:ext cx="849694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gn="ctr">
              <a:buNone/>
            </a:pPr>
            <a:r>
              <a:rPr lang="en-GB" sz="2400" dirty="0">
                <a:latin typeface="Myriad Pro"/>
              </a:rPr>
              <a:t>Which calculations require regrouping?</a:t>
            </a:r>
          </a:p>
        </p:txBody>
      </p:sp>
      <p:sp>
        <p:nvSpPr>
          <p:cNvPr id="69" name="TextBox 68"/>
          <p:cNvSpPr txBox="1"/>
          <p:nvPr/>
        </p:nvSpPr>
        <p:spPr bwMode="auto">
          <a:xfrm>
            <a:off x="323528" y="908720"/>
            <a:ext cx="8496944" cy="46166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gn="ctr">
              <a:buNone/>
            </a:pPr>
            <a:r>
              <a:rPr lang="en-GB" sz="2400" dirty="0">
                <a:latin typeface="Myriad Pro"/>
              </a:rPr>
              <a:t>Which calculations require regrouping only once?</a:t>
            </a:r>
            <a:endParaRPr lang="en-GB" b="1" dirty="0">
              <a:latin typeface="Myriad Pro Semibold" charset="0"/>
              <a:ea typeface="Myriad Pro Semibold" charset="0"/>
              <a:cs typeface="Myriad Pro Semibold" charset="0"/>
            </a:endParaRPr>
          </a:p>
        </p:txBody>
      </p:sp>
      <p:sp>
        <p:nvSpPr>
          <p:cNvPr id="75" name="Oval 74"/>
          <p:cNvSpPr/>
          <p:nvPr/>
        </p:nvSpPr>
        <p:spPr bwMode="auto">
          <a:xfrm>
            <a:off x="3563888" y="1628800"/>
            <a:ext cx="2232248" cy="2232248"/>
          </a:xfrm>
          <a:prstGeom prst="ellipse">
            <a:avLst/>
          </a:prstGeom>
          <a:noFill/>
          <a:ln w="38100">
            <a:solidFill>
              <a:srgbClr val="C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81" name="Oval 80"/>
          <p:cNvSpPr/>
          <p:nvPr/>
        </p:nvSpPr>
        <p:spPr bwMode="auto">
          <a:xfrm>
            <a:off x="6300192" y="1628800"/>
            <a:ext cx="2232248" cy="2232248"/>
          </a:xfrm>
          <a:prstGeom prst="ellipse">
            <a:avLst/>
          </a:prstGeom>
          <a:noFill/>
          <a:ln w="38100">
            <a:solidFill>
              <a:srgbClr val="C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82" name="Oval 81"/>
          <p:cNvSpPr/>
          <p:nvPr/>
        </p:nvSpPr>
        <p:spPr bwMode="auto">
          <a:xfrm>
            <a:off x="6300192" y="4005064"/>
            <a:ext cx="2232248" cy="2232248"/>
          </a:xfrm>
          <a:prstGeom prst="ellipse">
            <a:avLst/>
          </a:prstGeom>
          <a:noFill/>
          <a:ln w="38100">
            <a:solidFill>
              <a:srgbClr val="C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93" name="Oval 92"/>
          <p:cNvSpPr/>
          <p:nvPr/>
        </p:nvSpPr>
        <p:spPr bwMode="auto">
          <a:xfrm>
            <a:off x="3563888" y="4005064"/>
            <a:ext cx="2232248" cy="2232248"/>
          </a:xfrm>
          <a:prstGeom prst="ellipse">
            <a:avLst/>
          </a:prstGeom>
          <a:noFill/>
          <a:ln w="38100">
            <a:solidFill>
              <a:srgbClr val="C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95" name="Oval 94"/>
          <p:cNvSpPr/>
          <p:nvPr/>
        </p:nvSpPr>
        <p:spPr bwMode="auto">
          <a:xfrm>
            <a:off x="827584" y="4005064"/>
            <a:ext cx="2232248" cy="2232248"/>
          </a:xfrm>
          <a:prstGeom prst="ellipse">
            <a:avLst/>
          </a:prstGeom>
          <a:noFill/>
          <a:ln w="38100">
            <a:solidFill>
              <a:srgbClr val="C00000"/>
            </a:solidFill>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None/>
              <a:tabLst/>
            </a:pPr>
            <a:endParaRPr kumimoji="0" lang="en-GB" sz="2800" b="0" i="0" u="none" strike="noStrike" cap="none" normalizeH="0" baseline="0" dirty="0">
              <a:ln>
                <a:noFill/>
              </a:ln>
              <a:solidFill>
                <a:schemeClr val="tx1"/>
              </a:solidFill>
              <a:effectLst/>
              <a:latin typeface="Arial" charset="0"/>
            </a:endParaRPr>
          </a:p>
        </p:txBody>
      </p:sp>
      <p:sp>
        <p:nvSpPr>
          <p:cNvPr id="107" name="TextBox 106"/>
          <p:cNvSpPr txBox="1"/>
          <p:nvPr/>
        </p:nvSpPr>
        <p:spPr bwMode="auto">
          <a:xfrm>
            <a:off x="323528" y="908720"/>
            <a:ext cx="8496944" cy="46166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lvl="0" algn="ctr">
              <a:buNone/>
            </a:pPr>
            <a:r>
              <a:rPr lang="en-GB" sz="2400" dirty="0">
                <a:latin typeface="Myriad Pro"/>
              </a:rPr>
              <a:t>Which calculations require regrouping twice?</a:t>
            </a:r>
            <a:endParaRPr lang="en-GB" b="1" dirty="0">
              <a:latin typeface="Myriad Pro Semibold" charset="0"/>
              <a:ea typeface="Myriad Pro Semibold" charset="0"/>
              <a:cs typeface="Myriad Pro Semibold" charset="0"/>
            </a:endParaRPr>
          </a:p>
        </p:txBody>
      </p:sp>
      <p:graphicFrame>
        <p:nvGraphicFramePr>
          <p:cNvPr id="22" name="Table 21"/>
          <p:cNvGraphicFramePr>
            <a:graphicFrameLocks noGrp="1"/>
          </p:cNvGraphicFramePr>
          <p:nvPr>
            <p:extLst>
              <p:ext uri="{D42A27DB-BD31-4B8C-83A1-F6EECF244321}">
                <p14:modId xmlns:p14="http://schemas.microsoft.com/office/powerpoint/2010/main" val="628510319"/>
              </p:ext>
            </p:extLst>
          </p:nvPr>
        </p:nvGraphicFramePr>
        <p:xfrm>
          <a:off x="798984" y="2060848"/>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628510319"/>
              </p:ext>
            </p:extLst>
          </p:nvPr>
        </p:nvGraphicFramePr>
        <p:xfrm>
          <a:off x="3535288" y="2060848"/>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628510319"/>
              </p:ext>
            </p:extLst>
          </p:nvPr>
        </p:nvGraphicFramePr>
        <p:xfrm>
          <a:off x="6300192" y="2060848"/>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628510319"/>
              </p:ext>
            </p:extLst>
          </p:nvPr>
        </p:nvGraphicFramePr>
        <p:xfrm>
          <a:off x="798984" y="4433664"/>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628510319"/>
              </p:ext>
            </p:extLst>
          </p:nvPr>
        </p:nvGraphicFramePr>
        <p:xfrm>
          <a:off x="3535288" y="4437112"/>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9</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628510319"/>
              </p:ext>
            </p:extLst>
          </p:nvPr>
        </p:nvGraphicFramePr>
        <p:xfrm>
          <a:off x="6300192" y="4433664"/>
          <a:ext cx="1828800" cy="1371600"/>
        </p:xfrm>
        <a:graphic>
          <a:graphicData uri="http://schemas.openxmlformats.org/drawingml/2006/table">
            <a:tbl>
              <a:tblPr/>
              <a:tblGrid>
                <a:gridCol w="457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tblGrid>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5</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6</a:t>
                      </a:r>
                    </a:p>
                  </a:txBody>
                  <a:tcPr marL="68580" marR="68580" marT="0" marB="0"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dirty="0">
                          <a:solidFill>
                            <a:schemeClr val="tx1"/>
                          </a:solidFill>
                          <a:latin typeface="Myriad Pro"/>
                          <a:ea typeface="Calibri"/>
                          <a:cs typeface="Times New Roman"/>
                        </a:rPr>
                        <a:t>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57200">
                <a:tc>
                  <a:txBody>
                    <a:bodyPr/>
                    <a:lstStyle/>
                    <a:p>
                      <a:pPr algn="ctr">
                        <a:lnSpc>
                          <a:spcPct val="107000"/>
                        </a:lnSpc>
                        <a:spcAft>
                          <a:spcPts val="0"/>
                        </a:spcAft>
                      </a:pPr>
                      <a:r>
                        <a:rPr lang="en-GB" sz="240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2</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en-GB" sz="2400" dirty="0">
                          <a:solidFill>
                            <a:schemeClr val="tx1"/>
                          </a:solidFill>
                          <a:latin typeface="Myriad Pro"/>
                          <a:ea typeface="Calibri"/>
                          <a:cs typeface="Times New Roman"/>
                        </a:rPr>
                        <a:t>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57200">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3"/>
                                        </p:tgtEl>
                                        <p:attrNameLst>
                                          <p:attrName>style.visibility</p:attrName>
                                        </p:attrNameLst>
                                      </p:cBhvr>
                                      <p:to>
                                        <p:strVal val="visible"/>
                                      </p:to>
                                    </p:set>
                                    <p:animEffect transition="in" filter="fade">
                                      <p:cBhvr>
                                        <p:cTn id="10" dur="500"/>
                                        <p:tgtEl>
                                          <p:spTgt spid="9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2"/>
                                        </p:tgtEl>
                                        <p:attrNameLst>
                                          <p:attrName>style.visibility</p:attrName>
                                        </p:attrNameLst>
                                      </p:cBhvr>
                                      <p:to>
                                        <p:strVal val="visible"/>
                                      </p:to>
                                    </p:set>
                                    <p:animEffect transition="in" filter="fade">
                                      <p:cBhvr>
                                        <p:cTn id="13" dur="500"/>
                                        <p:tgtEl>
                                          <p:spTgt spid="8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1"/>
                                        </p:tgtEl>
                                        <p:attrNameLst>
                                          <p:attrName>style.visibility</p:attrName>
                                        </p:attrNameLst>
                                      </p:cBhvr>
                                      <p:to>
                                        <p:strVal val="visible"/>
                                      </p:to>
                                    </p:set>
                                    <p:animEffect transition="in" filter="fade">
                                      <p:cBhvr>
                                        <p:cTn id="16" dur="500"/>
                                        <p:tgtEl>
                                          <p:spTgt spid="8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fade">
                                      <p:cBhvr>
                                        <p:cTn id="19" dur="500"/>
                                        <p:tgtEl>
                                          <p:spTgt spid="7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75"/>
                                        </p:tgtEl>
                                      </p:cBhvr>
                                    </p:animEffect>
                                    <p:set>
                                      <p:cBhvr>
                                        <p:cTn id="24" dur="1" fill="hold">
                                          <p:stCondLst>
                                            <p:cond delay="499"/>
                                          </p:stCondLst>
                                        </p:cTn>
                                        <p:tgtEl>
                                          <p:spTgt spid="75"/>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95"/>
                                        </p:tgtEl>
                                      </p:cBhvr>
                                    </p:animEffect>
                                    <p:set>
                                      <p:cBhvr>
                                        <p:cTn id="27" dur="1" fill="hold">
                                          <p:stCondLst>
                                            <p:cond delay="499"/>
                                          </p:stCondLst>
                                        </p:cTn>
                                        <p:tgtEl>
                                          <p:spTgt spid="95"/>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93"/>
                                        </p:tgtEl>
                                      </p:cBhvr>
                                    </p:animEffect>
                                    <p:set>
                                      <p:cBhvr>
                                        <p:cTn id="30" dur="1" fill="hold">
                                          <p:stCondLst>
                                            <p:cond delay="499"/>
                                          </p:stCondLst>
                                        </p:cTn>
                                        <p:tgtEl>
                                          <p:spTgt spid="93"/>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82"/>
                                        </p:tgtEl>
                                      </p:cBhvr>
                                    </p:animEffect>
                                    <p:set>
                                      <p:cBhvr>
                                        <p:cTn id="33" dur="1" fill="hold">
                                          <p:stCondLst>
                                            <p:cond delay="499"/>
                                          </p:stCondLst>
                                        </p:cTn>
                                        <p:tgtEl>
                                          <p:spTgt spid="82"/>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81"/>
                                        </p:tgtEl>
                                      </p:cBhvr>
                                    </p:animEffect>
                                    <p:set>
                                      <p:cBhvr>
                                        <p:cTn id="36" dur="1" fill="hold">
                                          <p:stCondLst>
                                            <p:cond delay="499"/>
                                          </p:stCondLst>
                                        </p:cTn>
                                        <p:tgtEl>
                                          <p:spTgt spid="81"/>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65"/>
                                        </p:tgtEl>
                                      </p:cBhvr>
                                    </p:animEffect>
                                    <p:set>
                                      <p:cBhvr>
                                        <p:cTn id="39" dur="1" fill="hold">
                                          <p:stCondLst>
                                            <p:cond delay="499"/>
                                          </p:stCondLst>
                                        </p:cTn>
                                        <p:tgtEl>
                                          <p:spTgt spid="65"/>
                                        </p:tgtEl>
                                        <p:attrNameLst>
                                          <p:attrName>style.visibility</p:attrName>
                                        </p:attrNameLst>
                                      </p:cBhvr>
                                      <p:to>
                                        <p:strVal val="hidden"/>
                                      </p:to>
                                    </p:set>
                                  </p:childTnLst>
                                </p:cTn>
                              </p:par>
                              <p:par>
                                <p:cTn id="40" presetID="10" presetClass="entr" presetSubtype="0" fill="hold" grpId="0" nodeType="withEffect">
                                  <p:stCondLst>
                                    <p:cond delay="0"/>
                                  </p:stCondLst>
                                  <p:childTnLst>
                                    <p:set>
                                      <p:cBhvr>
                                        <p:cTn id="41" dur="1" fill="hold">
                                          <p:stCondLst>
                                            <p:cond delay="0"/>
                                          </p:stCondLst>
                                        </p:cTn>
                                        <p:tgtEl>
                                          <p:spTgt spid="69"/>
                                        </p:tgtEl>
                                        <p:attrNameLst>
                                          <p:attrName>style.visibility</p:attrName>
                                        </p:attrNameLst>
                                      </p:cBhvr>
                                      <p:to>
                                        <p:strVal val="visible"/>
                                      </p:to>
                                    </p:set>
                                    <p:animEffect transition="in" filter="fade">
                                      <p:cBhvr>
                                        <p:cTn id="42" dur="500"/>
                                        <p:tgtEl>
                                          <p:spTgt spid="6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2" nodeType="clickEffect">
                                  <p:stCondLst>
                                    <p:cond delay="0"/>
                                  </p:stCondLst>
                                  <p:childTnLst>
                                    <p:set>
                                      <p:cBhvr>
                                        <p:cTn id="46" dur="1" fill="hold">
                                          <p:stCondLst>
                                            <p:cond delay="0"/>
                                          </p:stCondLst>
                                        </p:cTn>
                                        <p:tgtEl>
                                          <p:spTgt spid="75"/>
                                        </p:tgtEl>
                                        <p:attrNameLst>
                                          <p:attrName>style.visibility</p:attrName>
                                        </p:attrNameLst>
                                      </p:cBhvr>
                                      <p:to>
                                        <p:strVal val="visible"/>
                                      </p:to>
                                    </p:set>
                                    <p:animEffect transition="in" filter="fade">
                                      <p:cBhvr>
                                        <p:cTn id="47" dur="500"/>
                                        <p:tgtEl>
                                          <p:spTgt spid="75"/>
                                        </p:tgtEl>
                                      </p:cBhvr>
                                    </p:animEffect>
                                  </p:childTnLst>
                                </p:cTn>
                              </p:par>
                              <p:par>
                                <p:cTn id="48" presetID="10" presetClass="entr" presetSubtype="0" fill="hold" grpId="2" nodeType="withEffect">
                                  <p:stCondLst>
                                    <p:cond delay="0"/>
                                  </p:stCondLst>
                                  <p:childTnLst>
                                    <p:set>
                                      <p:cBhvr>
                                        <p:cTn id="49" dur="1" fill="hold">
                                          <p:stCondLst>
                                            <p:cond delay="0"/>
                                          </p:stCondLst>
                                        </p:cTn>
                                        <p:tgtEl>
                                          <p:spTgt spid="93"/>
                                        </p:tgtEl>
                                        <p:attrNameLst>
                                          <p:attrName>style.visibility</p:attrName>
                                        </p:attrNameLst>
                                      </p:cBhvr>
                                      <p:to>
                                        <p:strVal val="visible"/>
                                      </p:to>
                                    </p:set>
                                    <p:animEffect transition="in" filter="fade">
                                      <p:cBhvr>
                                        <p:cTn id="50" dur="500"/>
                                        <p:tgtEl>
                                          <p:spTgt spid="9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3" nodeType="clickEffect">
                                  <p:stCondLst>
                                    <p:cond delay="0"/>
                                  </p:stCondLst>
                                  <p:childTnLst>
                                    <p:animEffect transition="out" filter="fade">
                                      <p:cBhvr>
                                        <p:cTn id="54" dur="500"/>
                                        <p:tgtEl>
                                          <p:spTgt spid="75"/>
                                        </p:tgtEl>
                                      </p:cBhvr>
                                    </p:animEffect>
                                    <p:set>
                                      <p:cBhvr>
                                        <p:cTn id="55" dur="1" fill="hold">
                                          <p:stCondLst>
                                            <p:cond delay="499"/>
                                          </p:stCondLst>
                                        </p:cTn>
                                        <p:tgtEl>
                                          <p:spTgt spid="75"/>
                                        </p:tgtEl>
                                        <p:attrNameLst>
                                          <p:attrName>style.visibility</p:attrName>
                                        </p:attrNameLst>
                                      </p:cBhvr>
                                      <p:to>
                                        <p:strVal val="hidden"/>
                                      </p:to>
                                    </p:set>
                                  </p:childTnLst>
                                </p:cTn>
                              </p:par>
                              <p:par>
                                <p:cTn id="56" presetID="10" presetClass="exit" presetSubtype="0" fill="hold" grpId="3" nodeType="withEffect">
                                  <p:stCondLst>
                                    <p:cond delay="0"/>
                                  </p:stCondLst>
                                  <p:childTnLst>
                                    <p:animEffect transition="out" filter="fade">
                                      <p:cBhvr>
                                        <p:cTn id="57" dur="500"/>
                                        <p:tgtEl>
                                          <p:spTgt spid="93"/>
                                        </p:tgtEl>
                                      </p:cBhvr>
                                    </p:animEffect>
                                    <p:set>
                                      <p:cBhvr>
                                        <p:cTn id="58" dur="1" fill="hold">
                                          <p:stCondLst>
                                            <p:cond delay="499"/>
                                          </p:stCondLst>
                                        </p:cTn>
                                        <p:tgtEl>
                                          <p:spTgt spid="93"/>
                                        </p:tgtEl>
                                        <p:attrNameLst>
                                          <p:attrName>style.visibility</p:attrName>
                                        </p:attrNameLst>
                                      </p:cBhvr>
                                      <p:to>
                                        <p:strVal val="hidden"/>
                                      </p:to>
                                    </p:set>
                                  </p:childTnLst>
                                </p:cTn>
                              </p:par>
                              <p:par>
                                <p:cTn id="59" presetID="10" presetClass="exit" presetSubtype="0" fill="hold" grpId="1" nodeType="withEffect">
                                  <p:stCondLst>
                                    <p:cond delay="0"/>
                                  </p:stCondLst>
                                  <p:childTnLst>
                                    <p:animEffect transition="out" filter="fade">
                                      <p:cBhvr>
                                        <p:cTn id="60" dur="500"/>
                                        <p:tgtEl>
                                          <p:spTgt spid="69"/>
                                        </p:tgtEl>
                                      </p:cBhvr>
                                    </p:animEffect>
                                    <p:set>
                                      <p:cBhvr>
                                        <p:cTn id="61" dur="1" fill="hold">
                                          <p:stCondLst>
                                            <p:cond delay="499"/>
                                          </p:stCondLst>
                                        </p:cTn>
                                        <p:tgtEl>
                                          <p:spTgt spid="69"/>
                                        </p:tgtEl>
                                        <p:attrNameLst>
                                          <p:attrName>style.visibility</p:attrName>
                                        </p:attrNameLst>
                                      </p:cBhvr>
                                      <p:to>
                                        <p:strVal val="hidden"/>
                                      </p:to>
                                    </p:set>
                                  </p:childTnLst>
                                </p:cTn>
                              </p:par>
                              <p:par>
                                <p:cTn id="62" presetID="10" presetClass="entr" presetSubtype="0" fill="hold" grpId="0" nodeType="withEffect">
                                  <p:stCondLst>
                                    <p:cond delay="0"/>
                                  </p:stCondLst>
                                  <p:childTnLst>
                                    <p:set>
                                      <p:cBhvr>
                                        <p:cTn id="63" dur="1" fill="hold">
                                          <p:stCondLst>
                                            <p:cond delay="0"/>
                                          </p:stCondLst>
                                        </p:cTn>
                                        <p:tgtEl>
                                          <p:spTgt spid="107"/>
                                        </p:tgtEl>
                                        <p:attrNameLst>
                                          <p:attrName>style.visibility</p:attrName>
                                        </p:attrNameLst>
                                      </p:cBhvr>
                                      <p:to>
                                        <p:strVal val="visible"/>
                                      </p:to>
                                    </p:set>
                                    <p:animEffect transition="in" filter="fade">
                                      <p:cBhvr>
                                        <p:cTn id="64" dur="500"/>
                                        <p:tgtEl>
                                          <p:spTgt spid="107"/>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2" nodeType="clickEffect">
                                  <p:stCondLst>
                                    <p:cond delay="0"/>
                                  </p:stCondLst>
                                  <p:childTnLst>
                                    <p:set>
                                      <p:cBhvr>
                                        <p:cTn id="68" dur="1" fill="hold">
                                          <p:stCondLst>
                                            <p:cond delay="0"/>
                                          </p:stCondLst>
                                        </p:cTn>
                                        <p:tgtEl>
                                          <p:spTgt spid="81"/>
                                        </p:tgtEl>
                                        <p:attrNameLst>
                                          <p:attrName>style.visibility</p:attrName>
                                        </p:attrNameLst>
                                      </p:cBhvr>
                                      <p:to>
                                        <p:strVal val="visible"/>
                                      </p:to>
                                    </p:set>
                                    <p:animEffect transition="in" filter="fade">
                                      <p:cBhvr>
                                        <p:cTn id="69" dur="500"/>
                                        <p:tgtEl>
                                          <p:spTgt spid="81"/>
                                        </p:tgtEl>
                                      </p:cBhvr>
                                    </p:animEffect>
                                  </p:childTnLst>
                                </p:cTn>
                              </p:par>
                              <p:par>
                                <p:cTn id="70" presetID="10" presetClass="entr" presetSubtype="0" fill="hold" grpId="2" nodeType="withEffect">
                                  <p:stCondLst>
                                    <p:cond delay="0"/>
                                  </p:stCondLst>
                                  <p:childTnLst>
                                    <p:set>
                                      <p:cBhvr>
                                        <p:cTn id="71" dur="1" fill="hold">
                                          <p:stCondLst>
                                            <p:cond delay="0"/>
                                          </p:stCondLst>
                                        </p:cTn>
                                        <p:tgtEl>
                                          <p:spTgt spid="95"/>
                                        </p:tgtEl>
                                        <p:attrNameLst>
                                          <p:attrName>style.visibility</p:attrName>
                                        </p:attrNameLst>
                                      </p:cBhvr>
                                      <p:to>
                                        <p:strVal val="visible"/>
                                      </p:to>
                                    </p:set>
                                    <p:animEffect transition="in" filter="fade">
                                      <p:cBhvr>
                                        <p:cTn id="72" dur="500"/>
                                        <p:tgtEl>
                                          <p:spTgt spid="95"/>
                                        </p:tgtEl>
                                      </p:cBhvr>
                                    </p:animEffect>
                                  </p:childTnLst>
                                </p:cTn>
                              </p:par>
                              <p:par>
                                <p:cTn id="73" presetID="10" presetClass="entr" presetSubtype="0" fill="hold" grpId="2" nodeType="with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fade">
                                      <p:cBhvr>
                                        <p:cTn id="75"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9" grpId="0" animBg="1"/>
      <p:bldP spid="69" grpId="1" animBg="1"/>
      <p:bldP spid="75" grpId="0" animBg="1"/>
      <p:bldP spid="75" grpId="1" animBg="1"/>
      <p:bldP spid="75" grpId="2" animBg="1"/>
      <p:bldP spid="75" grpId="3" animBg="1"/>
      <p:bldP spid="81" grpId="0" animBg="1"/>
      <p:bldP spid="81" grpId="1" animBg="1"/>
      <p:bldP spid="81" grpId="2" animBg="1"/>
      <p:bldP spid="82" grpId="0" animBg="1"/>
      <p:bldP spid="82" grpId="1" animBg="1"/>
      <p:bldP spid="82" grpId="2" animBg="1"/>
      <p:bldP spid="93" grpId="0" animBg="1"/>
      <p:bldP spid="93" grpId="1" animBg="1"/>
      <p:bldP spid="93" grpId="2" animBg="1"/>
      <p:bldP spid="93" grpId="3" animBg="1"/>
      <p:bldP spid="95" grpId="0" animBg="1"/>
      <p:bldP spid="95" grpId="1" animBg="1"/>
      <p:bldP spid="95" grpId="2" animBg="1"/>
      <p:bldP spid="10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339328566"/>
              </p:ext>
            </p:extLst>
          </p:nvPr>
        </p:nvGraphicFramePr>
        <p:xfrm>
          <a:off x="539552" y="3431279"/>
          <a:ext cx="8064896" cy="1554471"/>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tblGrid>
              <a:tr h="640071">
                <a:tc>
                  <a:txBody>
                    <a:bodyPr/>
                    <a:lstStyle/>
                    <a:p>
                      <a:pPr algn="ctr"/>
                      <a:r>
                        <a:rPr lang="en-GB" sz="2400" b="1" dirty="0">
                          <a:solidFill>
                            <a:schemeClr val="tx1"/>
                          </a:solidFill>
                          <a:latin typeface="Myriad Pro"/>
                        </a:rPr>
                        <a:t>Use column addition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8E2E8"/>
                    </a:solidFill>
                  </a:tcPr>
                </a:tc>
                <a:tc>
                  <a:txBody>
                    <a:bodyPr/>
                    <a:lstStyle/>
                    <a:p>
                      <a:pPr algn="ctr"/>
                      <a:r>
                        <a:rPr lang="en-GB" sz="2400" b="1" dirty="0">
                          <a:solidFill>
                            <a:schemeClr val="tx1"/>
                          </a:solidFill>
                          <a:latin typeface="Myriad Pro"/>
                        </a:rPr>
                        <a:t>Use mental strategies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8E2E8"/>
                    </a:solidFill>
                  </a:tcPr>
                </a:tc>
                <a:extLst>
                  <a:ext uri="{0D108BD9-81ED-4DB2-BD59-A6C34878D82A}">
                    <a16:rowId xmlns:a16="http://schemas.microsoft.com/office/drawing/2014/main" val="10000"/>
                  </a:ext>
                </a:extLst>
              </a:tr>
              <a:tr h="512057">
                <a:tc>
                  <a:txBody>
                    <a:bodyPr/>
                    <a:lstStyle/>
                    <a:p>
                      <a:endParaRPr lang="en-GB" dirty="0"/>
                    </a:p>
                    <a:p>
                      <a:endParaRPr lang="en-GB"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 name="Text Placeholder 1"/>
          <p:cNvSpPr>
            <a:spLocks noGrp="1"/>
          </p:cNvSpPr>
          <p:nvPr>
            <p:ph type="body" sz="quarter" idx="11"/>
          </p:nvPr>
        </p:nvSpPr>
        <p:spPr>
          <a:xfrm>
            <a:off x="1" y="0"/>
            <a:ext cx="9144000" cy="630000"/>
          </a:xfrm>
        </p:spPr>
        <p:txBody>
          <a:bodyPr/>
          <a:lstStyle/>
          <a:p>
            <a:r>
              <a:rPr lang="en-GB" dirty="0"/>
              <a:t>1.20 Column addition – step 5:1</a:t>
            </a:r>
          </a:p>
        </p:txBody>
      </p:sp>
      <p:sp>
        <p:nvSpPr>
          <p:cNvPr id="16" name="TextBox 15"/>
          <p:cNvSpPr txBox="1"/>
          <p:nvPr/>
        </p:nvSpPr>
        <p:spPr bwMode="auto">
          <a:xfrm>
            <a:off x="1691680" y="1628800"/>
            <a:ext cx="151216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164 + 36</a:t>
            </a:r>
          </a:p>
        </p:txBody>
      </p:sp>
      <p:sp>
        <p:nvSpPr>
          <p:cNvPr id="17" name="TextBox 16"/>
          <p:cNvSpPr txBox="1"/>
          <p:nvPr/>
        </p:nvSpPr>
        <p:spPr bwMode="auto">
          <a:xfrm>
            <a:off x="5652120" y="1700808"/>
            <a:ext cx="172819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237 + 156</a:t>
            </a:r>
          </a:p>
        </p:txBody>
      </p:sp>
      <p:sp>
        <p:nvSpPr>
          <p:cNvPr id="18" name="TextBox 17"/>
          <p:cNvSpPr txBox="1"/>
          <p:nvPr/>
        </p:nvSpPr>
        <p:spPr bwMode="auto">
          <a:xfrm>
            <a:off x="5724128" y="2492896"/>
            <a:ext cx="1584176"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120 + 130</a:t>
            </a:r>
          </a:p>
        </p:txBody>
      </p:sp>
      <p:sp>
        <p:nvSpPr>
          <p:cNvPr id="19" name="TextBox 18"/>
          <p:cNvSpPr txBox="1"/>
          <p:nvPr/>
        </p:nvSpPr>
        <p:spPr bwMode="auto">
          <a:xfrm>
            <a:off x="1691680" y="2492896"/>
            <a:ext cx="1512168"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400" dirty="0">
                <a:latin typeface="Myriad Pro Semibold" charset="0"/>
                <a:ea typeface="Myriad Pro Semibold" charset="0"/>
                <a:cs typeface="Myriad Pro Semibold" charset="0"/>
              </a:rPr>
              <a:t>349 + 84</a:t>
            </a:r>
          </a:p>
        </p:txBody>
      </p:sp>
    </p:spTree>
    <p:extLst>
      <p:ext uri="{BB962C8B-B14F-4D97-AF65-F5344CB8AC3E}">
        <p14:creationId xmlns:p14="http://schemas.microsoft.com/office/powerpoint/2010/main" val="241470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D142283-FB8D-4B8F-B8E3-EE483A8B9A08}"/>
              </a:ext>
            </a:extLst>
          </p:cNvPr>
          <p:cNvSpPr txBox="1"/>
          <p:nvPr/>
        </p:nvSpPr>
        <p:spPr bwMode="auto">
          <a:xfrm>
            <a:off x="2987823" y="951111"/>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416</a:t>
            </a:r>
            <a:endParaRPr lang="en-GB" sz="2400" dirty="0">
              <a:latin typeface="Myriad Pro"/>
              <a:ea typeface="Myriad Pro Semibold" charset="0"/>
              <a:cs typeface="Myriad Pro Semibold" charset="0"/>
            </a:endParaRPr>
          </a:p>
        </p:txBody>
      </p:sp>
      <p:sp>
        <p:nvSpPr>
          <p:cNvPr id="6" name="TextBox 5">
            <a:extLst>
              <a:ext uri="{FF2B5EF4-FFF2-40B4-BE49-F238E27FC236}">
                <a16:creationId xmlns:a16="http://schemas.microsoft.com/office/drawing/2014/main" id="{40A6CCA4-D8ED-4381-80D9-1432BBE34519}"/>
              </a:ext>
            </a:extLst>
          </p:cNvPr>
          <p:cNvSpPr txBox="1"/>
          <p:nvPr/>
        </p:nvSpPr>
        <p:spPr bwMode="auto">
          <a:xfrm>
            <a:off x="3564397" y="95111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a:t>
            </a:r>
            <a:endParaRPr lang="en-GB" sz="2400" dirty="0">
              <a:latin typeface="Myriad Pro"/>
              <a:ea typeface="Myriad Pro Semibold" charset="0"/>
              <a:cs typeface="Myriad Pro Semibold" charset="0"/>
            </a:endParaRPr>
          </a:p>
        </p:txBody>
      </p:sp>
      <p:sp>
        <p:nvSpPr>
          <p:cNvPr id="7" name="TextBox 6">
            <a:extLst>
              <a:ext uri="{FF2B5EF4-FFF2-40B4-BE49-F238E27FC236}">
                <a16:creationId xmlns:a16="http://schemas.microsoft.com/office/drawing/2014/main" id="{C5F0CAFE-B2BD-4E9A-B4CB-B6F4343F7D13}"/>
              </a:ext>
            </a:extLst>
          </p:cNvPr>
          <p:cNvSpPr txBox="1"/>
          <p:nvPr/>
        </p:nvSpPr>
        <p:spPr bwMode="auto">
          <a:xfrm>
            <a:off x="3859797" y="951110"/>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223</a:t>
            </a:r>
          </a:p>
        </p:txBody>
      </p:sp>
      <p:sp>
        <p:nvSpPr>
          <p:cNvPr id="8" name="TextBox 7">
            <a:extLst>
              <a:ext uri="{FF2B5EF4-FFF2-40B4-BE49-F238E27FC236}">
                <a16:creationId xmlns:a16="http://schemas.microsoft.com/office/drawing/2014/main" id="{2A8BB08C-8BD2-4319-8D12-2EEDC46C2B20}"/>
              </a:ext>
            </a:extLst>
          </p:cNvPr>
          <p:cNvSpPr txBox="1"/>
          <p:nvPr/>
        </p:nvSpPr>
        <p:spPr bwMode="auto">
          <a:xfrm>
            <a:off x="4435861" y="95111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9" name="TextBox 8">
            <a:extLst>
              <a:ext uri="{FF2B5EF4-FFF2-40B4-BE49-F238E27FC236}">
                <a16:creationId xmlns:a16="http://schemas.microsoft.com/office/drawing/2014/main" id="{0D3E996D-7225-4E3B-A317-3ACCE0FC5685}"/>
              </a:ext>
            </a:extLst>
          </p:cNvPr>
          <p:cNvSpPr txBox="1"/>
          <p:nvPr/>
        </p:nvSpPr>
        <p:spPr bwMode="auto">
          <a:xfrm>
            <a:off x="4716015" y="951110"/>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184</a:t>
            </a:r>
            <a:endParaRPr lang="en-GB" sz="2400" dirty="0">
              <a:latin typeface="Myriad Pro"/>
              <a:ea typeface="Myriad Pro Semibold" charset="0"/>
              <a:cs typeface="Myriad Pro Semibold" charset="0"/>
            </a:endParaRPr>
          </a:p>
        </p:txBody>
      </p:sp>
      <p:sp>
        <p:nvSpPr>
          <p:cNvPr id="49" name="TextBox 48">
            <a:extLst>
              <a:ext uri="{FF2B5EF4-FFF2-40B4-BE49-F238E27FC236}">
                <a16:creationId xmlns:a16="http://schemas.microsoft.com/office/drawing/2014/main" id="{CBA0A33C-6D7C-4A84-B03D-2641DB6350E7}"/>
              </a:ext>
            </a:extLst>
          </p:cNvPr>
          <p:cNvSpPr txBox="1"/>
          <p:nvPr/>
        </p:nvSpPr>
        <p:spPr bwMode="auto">
          <a:xfrm>
            <a:off x="5292079" y="95111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50" name="TextBox 49">
            <a:extLst>
              <a:ext uri="{FF2B5EF4-FFF2-40B4-BE49-F238E27FC236}">
                <a16:creationId xmlns:a16="http://schemas.microsoft.com/office/drawing/2014/main" id="{4C5E09A2-6760-4B56-82BB-CEEA9C3C33DB}"/>
              </a:ext>
            </a:extLst>
          </p:cNvPr>
          <p:cNvSpPr txBox="1"/>
          <p:nvPr/>
        </p:nvSpPr>
        <p:spPr bwMode="auto">
          <a:xfrm>
            <a:off x="5572234" y="951110"/>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823</a:t>
            </a:r>
            <a:endParaRPr lang="en-GB" sz="2400" dirty="0">
              <a:latin typeface="Myriad Pro"/>
              <a:ea typeface="Myriad Pro Semibold" charset="0"/>
              <a:cs typeface="Myriad Pro Semibold" charset="0"/>
            </a:endParaRPr>
          </a:p>
        </p:txBody>
      </p:sp>
      <p:pic>
        <p:nvPicPr>
          <p:cNvPr id="45" name="Picture 44" descr="A close up of a logo&#10;&#10;Description generated with high confidence">
            <a:extLst>
              <a:ext uri="{FF2B5EF4-FFF2-40B4-BE49-F238E27FC236}">
                <a16:creationId xmlns:a16="http://schemas.microsoft.com/office/drawing/2014/main" id="{A2317765-0F1A-46D7-AA41-4D8AD694AB5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5929"/>
          <a:stretch/>
        </p:blipFill>
        <p:spPr>
          <a:xfrm>
            <a:off x="2123729" y="1997391"/>
            <a:ext cx="2307937" cy="1800201"/>
          </a:xfrm>
          <a:prstGeom prst="rect">
            <a:avLst/>
          </a:prstGeom>
        </p:spPr>
      </p:pic>
      <p:pic>
        <p:nvPicPr>
          <p:cNvPr id="19" name="Picture 18" descr="A close up of a logo&#10;&#10;Description generated with high confidence">
            <a:extLst>
              <a:ext uri="{FF2B5EF4-FFF2-40B4-BE49-F238E27FC236}">
                <a16:creationId xmlns:a16="http://schemas.microsoft.com/office/drawing/2014/main" id="{DB5CAD1E-0D97-4031-ACD8-0C89CE1EFAE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5929"/>
          <a:stretch/>
        </p:blipFill>
        <p:spPr>
          <a:xfrm>
            <a:off x="4390139" y="1988839"/>
            <a:ext cx="367408" cy="1800201"/>
          </a:xfrm>
          <a:prstGeom prst="rect">
            <a:avLst/>
          </a:prstGeom>
        </p:spPr>
      </p:pic>
      <p:pic>
        <p:nvPicPr>
          <p:cNvPr id="15" name="Picture 14" descr="A close up of a logo&#10;&#10;Description generated with very high confidence">
            <a:extLst>
              <a:ext uri="{FF2B5EF4-FFF2-40B4-BE49-F238E27FC236}">
                <a16:creationId xmlns:a16="http://schemas.microsoft.com/office/drawing/2014/main" id="{8AB9D013-1899-4998-B8C9-AF3055D45DF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8406"/>
          <a:stretch/>
        </p:blipFill>
        <p:spPr>
          <a:xfrm>
            <a:off x="4780657" y="1916832"/>
            <a:ext cx="367408" cy="2476491"/>
          </a:xfrm>
          <a:prstGeom prst="rect">
            <a:avLst/>
          </a:prstGeom>
        </p:spPr>
      </p:pic>
      <p:pic>
        <p:nvPicPr>
          <p:cNvPr id="35" name="Picture 34" descr="A close up of a logo&#10;&#10;Description generated with very high confidence">
            <a:extLst>
              <a:ext uri="{FF2B5EF4-FFF2-40B4-BE49-F238E27FC236}">
                <a16:creationId xmlns:a16="http://schemas.microsoft.com/office/drawing/2014/main" id="{46581F46-7196-4CE4-AA84-2D38CD4EACE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788026" y="2636664"/>
            <a:ext cx="288029" cy="360040"/>
          </a:xfrm>
          <a:prstGeom prst="rect">
            <a:avLst/>
          </a:prstGeom>
        </p:spPr>
      </p:pic>
      <p:pic>
        <p:nvPicPr>
          <p:cNvPr id="36" name="Picture 35" descr="A close up of a logo&#10;&#10;Description generated with very high confidence">
            <a:extLst>
              <a:ext uri="{FF2B5EF4-FFF2-40B4-BE49-F238E27FC236}">
                <a16:creationId xmlns:a16="http://schemas.microsoft.com/office/drawing/2014/main" id="{390B0FBC-E8BF-4116-9FC9-EB108BC48AB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860032" y="2996704"/>
            <a:ext cx="216023" cy="360288"/>
          </a:xfrm>
          <a:prstGeom prst="rect">
            <a:avLst/>
          </a:prstGeom>
        </p:spPr>
      </p:pic>
      <p:pic>
        <p:nvPicPr>
          <p:cNvPr id="41" name="Picture 40" descr="A close up of a logo&#10;&#10;Description generated with very high confidence">
            <a:extLst>
              <a:ext uri="{FF2B5EF4-FFF2-40B4-BE49-F238E27FC236}">
                <a16:creationId xmlns:a16="http://schemas.microsoft.com/office/drawing/2014/main" id="{8B0FE44E-9E25-4BA9-B809-5F63C4DB1A3E}"/>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788021" y="3386614"/>
            <a:ext cx="288034" cy="329288"/>
          </a:xfrm>
          <a:prstGeom prst="rect">
            <a:avLst/>
          </a:prstGeom>
        </p:spPr>
      </p:pic>
      <p:pic>
        <p:nvPicPr>
          <p:cNvPr id="11" name="Picture 10" descr="A close up of a logo&#10;&#10;Description generated with very high confidence">
            <a:extLst>
              <a:ext uri="{FF2B5EF4-FFF2-40B4-BE49-F238E27FC236}">
                <a16:creationId xmlns:a16="http://schemas.microsoft.com/office/drawing/2014/main" id="{813DFA5F-7676-406F-808A-B2946A8FCC33}"/>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3707904" y="3429000"/>
            <a:ext cx="288033" cy="360040"/>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5:2</a:t>
            </a:r>
          </a:p>
        </p:txBody>
      </p:sp>
      <p:pic>
        <p:nvPicPr>
          <p:cNvPr id="32" name="Picture 31" descr="A close up of a logo&#10;&#10;Description generated with very high confidence">
            <a:extLst>
              <a:ext uri="{FF2B5EF4-FFF2-40B4-BE49-F238E27FC236}">
                <a16:creationId xmlns:a16="http://schemas.microsoft.com/office/drawing/2014/main" id="{C646FB71-2410-40D9-A90F-581AF9A64B68}"/>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5148064" y="2464677"/>
            <a:ext cx="1872207" cy="1928646"/>
          </a:xfrm>
          <a:prstGeom prst="rect">
            <a:avLst/>
          </a:prstGeom>
        </p:spPr>
      </p:pic>
      <p:pic>
        <p:nvPicPr>
          <p:cNvPr id="33" name="Picture 32" descr="A close up of a logo&#10;&#10;Description generated with very high confidence">
            <a:extLst>
              <a:ext uri="{FF2B5EF4-FFF2-40B4-BE49-F238E27FC236}">
                <a16:creationId xmlns:a16="http://schemas.microsoft.com/office/drawing/2014/main" id="{A75B93C6-CDDD-4A2C-B832-6EE317CD9645}"/>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3995937" y="2636912"/>
            <a:ext cx="360039" cy="360040"/>
          </a:xfrm>
          <a:prstGeom prst="rect">
            <a:avLst/>
          </a:prstGeom>
        </p:spPr>
      </p:pic>
      <p:pic>
        <p:nvPicPr>
          <p:cNvPr id="34" name="Picture 33" descr="A close up of a logo&#10;&#10;Description generated with very high confidence">
            <a:extLst>
              <a:ext uri="{FF2B5EF4-FFF2-40B4-BE49-F238E27FC236}">
                <a16:creationId xmlns:a16="http://schemas.microsoft.com/office/drawing/2014/main" id="{4B3D29EC-490F-41E1-B854-D9E4578734B3}"/>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427984" y="2636912"/>
            <a:ext cx="216024" cy="322509"/>
          </a:xfrm>
          <a:prstGeom prst="rect">
            <a:avLst/>
          </a:prstGeom>
        </p:spPr>
      </p:pic>
      <p:pic>
        <p:nvPicPr>
          <p:cNvPr id="37" name="Picture 36" descr="A close up of a logo&#10;&#10;Description generated with very high confidence">
            <a:extLst>
              <a:ext uri="{FF2B5EF4-FFF2-40B4-BE49-F238E27FC236}">
                <a16:creationId xmlns:a16="http://schemas.microsoft.com/office/drawing/2014/main" id="{499CEFFE-D86F-4143-8B1E-897FE0B36936}"/>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427984" y="3026325"/>
            <a:ext cx="360039" cy="322509"/>
          </a:xfrm>
          <a:prstGeom prst="rect">
            <a:avLst/>
          </a:prstGeom>
        </p:spPr>
      </p:pic>
      <p:pic>
        <p:nvPicPr>
          <p:cNvPr id="38" name="Picture 37" descr="A close up of a logo&#10;&#10;Description generated with very high confidence">
            <a:extLst>
              <a:ext uri="{FF2B5EF4-FFF2-40B4-BE49-F238E27FC236}">
                <a16:creationId xmlns:a16="http://schemas.microsoft.com/office/drawing/2014/main" id="{F0A20C15-8950-481E-8DB4-9FD70B16386D}"/>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4139953" y="3026325"/>
            <a:ext cx="216022" cy="322509"/>
          </a:xfrm>
          <a:prstGeom prst="rect">
            <a:avLst/>
          </a:prstGeom>
        </p:spPr>
      </p:pic>
      <p:pic>
        <p:nvPicPr>
          <p:cNvPr id="39" name="Picture 38" descr="A close up of a logo&#10;&#10;Description generated with very high confidence">
            <a:extLst>
              <a:ext uri="{FF2B5EF4-FFF2-40B4-BE49-F238E27FC236}">
                <a16:creationId xmlns:a16="http://schemas.microsoft.com/office/drawing/2014/main" id="{F3DAA1A1-79F8-4054-9A49-DE700E167AE6}"/>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4136268" y="3394523"/>
            <a:ext cx="288033" cy="322509"/>
          </a:xfrm>
          <a:prstGeom prst="rect">
            <a:avLst/>
          </a:prstGeom>
        </p:spPr>
      </p:pic>
      <p:pic>
        <p:nvPicPr>
          <p:cNvPr id="40" name="Picture 39" descr="A close up of a logo&#10;&#10;Description generated with very high confidence">
            <a:extLst>
              <a:ext uri="{FF2B5EF4-FFF2-40B4-BE49-F238E27FC236}">
                <a16:creationId xmlns:a16="http://schemas.microsoft.com/office/drawing/2014/main" id="{DA611EF5-8B25-42AE-8465-34A9F3AE70B7}"/>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4431667" y="3393392"/>
            <a:ext cx="288034" cy="322509"/>
          </a:xfrm>
          <a:prstGeom prst="rect">
            <a:avLst/>
          </a:prstGeom>
        </p:spPr>
      </p:pic>
      <p:pic>
        <p:nvPicPr>
          <p:cNvPr id="42" name="Picture 41" descr="A close up of a logo&#10;&#10;Description generated with very high confidence">
            <a:extLst>
              <a:ext uri="{FF2B5EF4-FFF2-40B4-BE49-F238E27FC236}">
                <a16:creationId xmlns:a16="http://schemas.microsoft.com/office/drawing/2014/main" id="{28EA4E01-E740-4E70-ACD4-D10425B2A213}"/>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3995937" y="3715900"/>
            <a:ext cx="1292459" cy="433179"/>
          </a:xfrm>
          <a:prstGeom prst="rect">
            <a:avLst/>
          </a:prstGeom>
        </p:spPr>
      </p:pic>
      <p:pic>
        <p:nvPicPr>
          <p:cNvPr id="43" name="Picture 42" descr="A close up of a logo&#10;&#10;Description generated with very high confidence">
            <a:extLst>
              <a:ext uri="{FF2B5EF4-FFF2-40B4-BE49-F238E27FC236}">
                <a16:creationId xmlns:a16="http://schemas.microsoft.com/office/drawing/2014/main" id="{07A5B833-5F22-4FDC-A517-DBDAAC101F41}"/>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505375" y="4221089"/>
            <a:ext cx="138632" cy="206968"/>
          </a:xfrm>
          <a:prstGeom prst="rect">
            <a:avLst/>
          </a:prstGeom>
        </p:spPr>
      </p:pic>
      <p:pic>
        <p:nvPicPr>
          <p:cNvPr id="44" name="Picture 43" descr="A close up of a logo&#10;&#10;Description generated with very high confidence">
            <a:extLst>
              <a:ext uri="{FF2B5EF4-FFF2-40B4-BE49-F238E27FC236}">
                <a16:creationId xmlns:a16="http://schemas.microsoft.com/office/drawing/2014/main" id="{0F56C989-383B-44FE-9049-EC2C526063E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894196" y="3741558"/>
            <a:ext cx="216023" cy="360288"/>
          </a:xfrm>
          <a:prstGeom prst="rect">
            <a:avLst/>
          </a:prstGeom>
        </p:spPr>
      </p:pic>
      <p:pic>
        <p:nvPicPr>
          <p:cNvPr id="46" name="Picture 45" descr="A close up of a logo&#10;&#10;Description generated with very high confidence">
            <a:extLst>
              <a:ext uri="{FF2B5EF4-FFF2-40B4-BE49-F238E27FC236}">
                <a16:creationId xmlns:a16="http://schemas.microsoft.com/office/drawing/2014/main" id="{2336B57C-9E7E-4335-9493-6C370F331491}"/>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147552" y="4224396"/>
            <a:ext cx="136416" cy="203660"/>
          </a:xfrm>
          <a:prstGeom prst="rect">
            <a:avLst/>
          </a:prstGeom>
        </p:spPr>
      </p:pic>
      <p:pic>
        <p:nvPicPr>
          <p:cNvPr id="47" name="Picture 46" descr="A close up of a logo&#10;&#10;Description generated with very high confidence">
            <a:extLst>
              <a:ext uri="{FF2B5EF4-FFF2-40B4-BE49-F238E27FC236}">
                <a16:creationId xmlns:a16="http://schemas.microsoft.com/office/drawing/2014/main" id="{1E0D1E65-3D62-4784-B0E9-930E533E6D04}"/>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444808" y="3785479"/>
            <a:ext cx="360039" cy="322509"/>
          </a:xfrm>
          <a:prstGeom prst="rect">
            <a:avLst/>
          </a:prstGeom>
        </p:spPr>
      </p:pic>
      <p:pic>
        <p:nvPicPr>
          <p:cNvPr id="48" name="Picture 47" descr="A close up of a logo&#10;&#10;Description generated with very high confidence">
            <a:extLst>
              <a:ext uri="{FF2B5EF4-FFF2-40B4-BE49-F238E27FC236}">
                <a16:creationId xmlns:a16="http://schemas.microsoft.com/office/drawing/2014/main" id="{EEA3630A-77A3-49F2-830B-B078604A7226}"/>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4086000" y="3791796"/>
            <a:ext cx="288034" cy="322509"/>
          </a:xfrm>
          <a:prstGeom prst="rect">
            <a:avLst/>
          </a:prstGeom>
        </p:spPr>
      </p:pic>
      <p:pic>
        <p:nvPicPr>
          <p:cNvPr id="4" name="Picture 3" descr="A close up of a clock&#10;&#10;Description generated with high confidence">
            <a:extLst>
              <a:ext uri="{FF2B5EF4-FFF2-40B4-BE49-F238E27FC236}">
                <a16:creationId xmlns:a16="http://schemas.microsoft.com/office/drawing/2014/main" id="{99980713-4486-4E35-B6CC-E509CB7F426B}"/>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4806000" y="3063608"/>
            <a:ext cx="216023" cy="275774"/>
          </a:xfrm>
          <a:prstGeom prst="rect">
            <a:avLst/>
          </a:prstGeom>
        </p:spPr>
      </p:pic>
      <p:pic>
        <p:nvPicPr>
          <p:cNvPr id="51" name="Picture 50" descr="A close up of a clock&#10;&#10;Description generated with high confidence">
            <a:extLst>
              <a:ext uri="{FF2B5EF4-FFF2-40B4-BE49-F238E27FC236}">
                <a16:creationId xmlns:a16="http://schemas.microsoft.com/office/drawing/2014/main" id="{A5B3D9D3-411C-4220-B0BA-279C81140E05}"/>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4530466" y="2699863"/>
            <a:ext cx="125097" cy="275774"/>
          </a:xfrm>
          <a:prstGeom prst="rect">
            <a:avLst/>
          </a:prstGeom>
        </p:spPr>
      </p:pic>
      <p:pic>
        <p:nvPicPr>
          <p:cNvPr id="52" name="Picture 51" descr="A close up of a clock&#10;&#10;Description generated with high confidence">
            <a:extLst>
              <a:ext uri="{FF2B5EF4-FFF2-40B4-BE49-F238E27FC236}">
                <a16:creationId xmlns:a16="http://schemas.microsoft.com/office/drawing/2014/main" id="{6859DF8F-5F42-4E81-B3BA-C73B12DC800C}"/>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a:stretch/>
        </p:blipFill>
        <p:spPr>
          <a:xfrm>
            <a:off x="4132731" y="2699863"/>
            <a:ext cx="185541" cy="245902"/>
          </a:xfrm>
          <a:prstGeom prst="rect">
            <a:avLst/>
          </a:prstGeom>
        </p:spPr>
      </p:pic>
      <p:pic>
        <p:nvPicPr>
          <p:cNvPr id="53" name="Picture 52" descr="A close up of a clock&#10;&#10;Description generated with high confidence">
            <a:extLst>
              <a:ext uri="{FF2B5EF4-FFF2-40B4-BE49-F238E27FC236}">
                <a16:creationId xmlns:a16="http://schemas.microsoft.com/office/drawing/2014/main" id="{14CDFAD4-40E6-4181-BBCB-AF6C3EF97044}"/>
              </a:ext>
            </a:extLst>
          </p:cNvPr>
          <p:cNvPicPr>
            <a:picLocks noChangeAspect="1"/>
          </p:cNvPicPr>
          <p:nvPr/>
        </p:nvPicPr>
        <p:blipFill rotWithShape="1">
          <a:blip r:embed="rId21" cstate="print">
            <a:extLst>
              <a:ext uri="{28A0092B-C50C-407E-A947-70E740481C1C}">
                <a14:useLocalDpi xmlns:a14="http://schemas.microsoft.com/office/drawing/2010/main" val="0"/>
              </a:ext>
            </a:extLst>
          </a:blip>
          <a:srcRect/>
          <a:stretch/>
        </p:blipFill>
        <p:spPr>
          <a:xfrm>
            <a:off x="4140624" y="3056273"/>
            <a:ext cx="185541" cy="262612"/>
          </a:xfrm>
          <a:prstGeom prst="rect">
            <a:avLst/>
          </a:prstGeom>
        </p:spPr>
      </p:pic>
      <p:pic>
        <p:nvPicPr>
          <p:cNvPr id="54" name="Picture 53" descr="A close up of a clock&#10;&#10;Description generated with high confidence">
            <a:extLst>
              <a:ext uri="{FF2B5EF4-FFF2-40B4-BE49-F238E27FC236}">
                <a16:creationId xmlns:a16="http://schemas.microsoft.com/office/drawing/2014/main" id="{6E2416AF-752A-45CD-9F3E-20A7FFAD8F14}"/>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4135585" y="3432886"/>
            <a:ext cx="185541" cy="258592"/>
          </a:xfrm>
          <a:prstGeom prst="rect">
            <a:avLst/>
          </a:prstGeom>
        </p:spPr>
      </p:pic>
      <p:pic>
        <p:nvPicPr>
          <p:cNvPr id="57" name="Picture 56" descr="A close up of a clock&#10;&#10;Description generated with high confidence">
            <a:extLst>
              <a:ext uri="{FF2B5EF4-FFF2-40B4-BE49-F238E27FC236}">
                <a16:creationId xmlns:a16="http://schemas.microsoft.com/office/drawing/2014/main" id="{6C121257-1D0F-43BA-94DE-C1207299AB25}"/>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4572000" y="4260136"/>
            <a:ext cx="80280" cy="176976"/>
          </a:xfrm>
          <a:prstGeom prst="rect">
            <a:avLst/>
          </a:prstGeom>
        </p:spPr>
      </p:pic>
      <p:pic>
        <p:nvPicPr>
          <p:cNvPr id="59" name="Picture 58" descr="A close up of a clock&#10;&#10;Description generated with high confidence">
            <a:extLst>
              <a:ext uri="{FF2B5EF4-FFF2-40B4-BE49-F238E27FC236}">
                <a16:creationId xmlns:a16="http://schemas.microsoft.com/office/drawing/2014/main" id="{832849FC-F230-4549-A715-AEEC884C6603}"/>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a:stretch/>
        </p:blipFill>
        <p:spPr>
          <a:xfrm>
            <a:off x="4212000" y="4262400"/>
            <a:ext cx="80280" cy="176976"/>
          </a:xfrm>
          <a:prstGeom prst="rect">
            <a:avLst/>
          </a:prstGeom>
        </p:spPr>
      </p:pic>
    </p:spTree>
    <p:extLst>
      <p:ext uri="{BB962C8B-B14F-4D97-AF65-F5344CB8AC3E}">
        <p14:creationId xmlns:p14="http://schemas.microsoft.com/office/powerpoint/2010/main" val="2988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par>
                                <p:cTn id="14" presetID="10" presetClass="entr" presetSubtype="0" fill="hold"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500"/>
                                        <p:tgtEl>
                                          <p:spTgt spid="38"/>
                                        </p:tgtEl>
                                      </p:cBhvr>
                                    </p:animEffect>
                                  </p:childTnLst>
                                </p:cTn>
                              </p:par>
                              <p:par>
                                <p:cTn id="17" presetID="10"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10" presetClass="entr" presetSubtype="0"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500"/>
                                        <p:tgtEl>
                                          <p:spTgt spid="35"/>
                                        </p:tgtEl>
                                      </p:cBhvr>
                                    </p:animEffect>
                                  </p:childTnLst>
                                </p:cTn>
                              </p:par>
                              <p:par>
                                <p:cTn id="23" presetID="10" presetClass="entr" presetSubtype="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ntr" presetSubtype="0"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par>
                                <p:cTn id="29" presetID="10"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fade">
                                      <p:cBhvr>
                                        <p:cTn id="31" dur="500"/>
                                        <p:tgtEl>
                                          <p:spTgt spid="41"/>
                                        </p:tgtEl>
                                      </p:cBhvr>
                                    </p:animEffect>
                                  </p:childTnLst>
                                </p:cTn>
                              </p:par>
                              <p:par>
                                <p:cTn id="32" presetID="10" presetClass="entr" presetSubtype="0" fill="hold"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par>
                                <p:cTn id="35" presetID="10"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fade">
                                      <p:cBhvr>
                                        <p:cTn id="51" dur="500"/>
                                        <p:tgtEl>
                                          <p:spTgt spid="4"/>
                                        </p:tgtEl>
                                      </p:cBhvr>
                                    </p:animEffect>
                                  </p:childTnLst>
                                </p:cTn>
                              </p:par>
                              <p:par>
                                <p:cTn id="52" presetID="10" presetClass="exit" presetSubtype="0" fill="hold" nodeType="withEffect">
                                  <p:stCondLst>
                                    <p:cond delay="0"/>
                                  </p:stCondLst>
                                  <p:childTnLst>
                                    <p:animEffect transition="out" filter="fade">
                                      <p:cBhvr>
                                        <p:cTn id="53" dur="500"/>
                                        <p:tgtEl>
                                          <p:spTgt spid="36"/>
                                        </p:tgtEl>
                                      </p:cBhvr>
                                    </p:animEffect>
                                    <p:set>
                                      <p:cBhvr>
                                        <p:cTn id="54" dur="1" fill="hold">
                                          <p:stCondLst>
                                            <p:cond delay="499"/>
                                          </p:stCondLst>
                                        </p:cTn>
                                        <p:tgtEl>
                                          <p:spTgt spid="36"/>
                                        </p:tgtEl>
                                        <p:attrNameLst>
                                          <p:attrName>style.visibility</p:attrName>
                                        </p:attrNameLst>
                                      </p:cBhvr>
                                      <p:to>
                                        <p:strVal val="hidden"/>
                                      </p:to>
                                    </p:set>
                                  </p:childTnLst>
                                </p:cTn>
                              </p:par>
                            </p:childTnLst>
                          </p:cTn>
                        </p:par>
                        <p:par>
                          <p:cTn id="55" fill="hold">
                            <p:stCondLst>
                              <p:cond delay="500"/>
                            </p:stCondLst>
                            <p:childTnLst>
                              <p:par>
                                <p:cTn id="56" presetID="10" presetClass="exit" presetSubtype="0" fill="hold" nodeType="afterEffect">
                                  <p:stCondLst>
                                    <p:cond delay="250"/>
                                  </p:stCondLst>
                                  <p:childTnLst>
                                    <p:animEffect transition="out" filter="fade">
                                      <p:cBhvr>
                                        <p:cTn id="57" dur="500"/>
                                        <p:tgtEl>
                                          <p:spTgt spid="4"/>
                                        </p:tgtEl>
                                      </p:cBhvr>
                                    </p:animEffect>
                                    <p:set>
                                      <p:cBhvr>
                                        <p:cTn id="58" dur="1" fill="hold">
                                          <p:stCondLst>
                                            <p:cond delay="499"/>
                                          </p:stCondLst>
                                        </p:cTn>
                                        <p:tgtEl>
                                          <p:spTgt spid="4"/>
                                        </p:tgtEl>
                                        <p:attrNameLst>
                                          <p:attrName>style.visibility</p:attrName>
                                        </p:attrNameLst>
                                      </p:cBhvr>
                                      <p:to>
                                        <p:strVal val="hidden"/>
                                      </p:to>
                                    </p:set>
                                  </p:childTnLst>
                                </p:cTn>
                              </p:par>
                              <p:par>
                                <p:cTn id="59" presetID="10" presetClass="entr" presetSubtype="0" fill="hold" nodeType="withEffect">
                                  <p:stCondLst>
                                    <p:cond delay="25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500"/>
                                        <p:tgtEl>
                                          <p:spTgt spid="36"/>
                                        </p:tgtEl>
                                      </p:cBhvr>
                                    </p:animEffect>
                                  </p:childTnLst>
                                </p:cTn>
                              </p:par>
                            </p:childTnLst>
                          </p:cTn>
                        </p:par>
                        <p:par>
                          <p:cTn id="62" fill="hold">
                            <p:stCondLst>
                              <p:cond delay="1250"/>
                            </p:stCondLst>
                            <p:childTnLst>
                              <p:par>
                                <p:cTn id="63" presetID="10" presetClass="entr" presetSubtype="0" fill="hold" nodeType="after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500"/>
                                        <p:tgtEl>
                                          <p:spTgt spid="43"/>
                                        </p:tgtEl>
                                      </p:cBhvr>
                                    </p:animEffect>
                                  </p:childTnLst>
                                </p:cTn>
                              </p:par>
                            </p:childTnLst>
                          </p:cTn>
                        </p:par>
                        <p:par>
                          <p:cTn id="66" fill="hold">
                            <p:stCondLst>
                              <p:cond delay="1750"/>
                            </p:stCondLst>
                            <p:childTnLst>
                              <p:par>
                                <p:cTn id="67" presetID="10" presetClass="entr" presetSubtype="0" fill="hold" nodeType="after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childTnLst>
                          </p:cTn>
                        </p:par>
                        <p:par>
                          <p:cTn id="70" fill="hold">
                            <p:stCondLst>
                              <p:cond delay="2250"/>
                            </p:stCondLst>
                            <p:childTnLst>
                              <p:par>
                                <p:cTn id="71" presetID="10" presetClass="exit" presetSubtype="0" fill="hold" nodeType="afterEffect">
                                  <p:stCondLst>
                                    <p:cond delay="0"/>
                                  </p:stCondLst>
                                  <p:childTnLst>
                                    <p:animEffect transition="out" filter="fade">
                                      <p:cBhvr>
                                        <p:cTn id="72" dur="500"/>
                                        <p:tgtEl>
                                          <p:spTgt spid="15"/>
                                        </p:tgtEl>
                                      </p:cBhvr>
                                    </p:animEffect>
                                    <p:set>
                                      <p:cBhvr>
                                        <p:cTn id="73" dur="1" fill="hold">
                                          <p:stCondLst>
                                            <p:cond delay="499"/>
                                          </p:stCondLst>
                                        </p:cTn>
                                        <p:tgtEl>
                                          <p:spTgt spid="15"/>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32"/>
                                        </p:tgtEl>
                                      </p:cBhvr>
                                    </p:animEffect>
                                    <p:set>
                                      <p:cBhvr>
                                        <p:cTn id="76" dur="1" fill="hold">
                                          <p:stCondLst>
                                            <p:cond delay="499"/>
                                          </p:stCondLst>
                                        </p:cTn>
                                        <p:tgtEl>
                                          <p:spTgt spid="32"/>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500"/>
                                        <p:tgtEl>
                                          <p:spTgt spid="19"/>
                                        </p:tgtEl>
                                      </p:cBhvr>
                                    </p:animEffect>
                                  </p:childTnLst>
                                </p:cTn>
                              </p:par>
                            </p:childTnLst>
                          </p:cTn>
                        </p:par>
                        <p:par>
                          <p:cTn id="82" fill="hold">
                            <p:stCondLst>
                              <p:cond delay="500"/>
                            </p:stCondLst>
                            <p:childTnLst>
                              <p:par>
                                <p:cTn id="83" presetID="10" presetClass="entr" presetSubtype="0" fill="hold" nodeType="afterEffect">
                                  <p:stCondLst>
                                    <p:cond delay="0"/>
                                  </p:stCondLst>
                                  <p:childTnLst>
                                    <p:set>
                                      <p:cBhvr>
                                        <p:cTn id="84" dur="1" fill="hold">
                                          <p:stCondLst>
                                            <p:cond delay="0"/>
                                          </p:stCondLst>
                                        </p:cTn>
                                        <p:tgtEl>
                                          <p:spTgt spid="45"/>
                                        </p:tgtEl>
                                        <p:attrNameLst>
                                          <p:attrName>style.visibility</p:attrName>
                                        </p:attrNameLst>
                                      </p:cBhvr>
                                      <p:to>
                                        <p:strVal val="visible"/>
                                      </p:to>
                                    </p:set>
                                    <p:animEffect transition="in" filter="fade">
                                      <p:cBhvr>
                                        <p:cTn id="85" dur="500"/>
                                        <p:tgtEl>
                                          <p:spTgt spid="45"/>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nodeType="clickEffect">
                                  <p:stCondLst>
                                    <p:cond delay="0"/>
                                  </p:stCondLst>
                                  <p:childTnLst>
                                    <p:set>
                                      <p:cBhvr>
                                        <p:cTn id="89" dur="1" fill="hold">
                                          <p:stCondLst>
                                            <p:cond delay="0"/>
                                          </p:stCondLst>
                                        </p:cTn>
                                        <p:tgtEl>
                                          <p:spTgt spid="57"/>
                                        </p:tgtEl>
                                        <p:attrNameLst>
                                          <p:attrName>style.visibility</p:attrName>
                                        </p:attrNameLst>
                                      </p:cBhvr>
                                      <p:to>
                                        <p:strVal val="visible"/>
                                      </p:to>
                                    </p:set>
                                    <p:animEffect transition="in" filter="fade">
                                      <p:cBhvr>
                                        <p:cTn id="90" dur="500"/>
                                        <p:tgtEl>
                                          <p:spTgt spid="57"/>
                                        </p:tgtEl>
                                      </p:cBhvr>
                                    </p:animEffect>
                                  </p:childTnLst>
                                </p:cTn>
                              </p:par>
                              <p:par>
                                <p:cTn id="91" presetID="10" presetClass="entr" presetSubtype="0" fill="hold"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fade">
                                      <p:cBhvr>
                                        <p:cTn id="93" dur="500"/>
                                        <p:tgtEl>
                                          <p:spTgt spid="51"/>
                                        </p:tgtEl>
                                      </p:cBhvr>
                                    </p:animEffect>
                                  </p:childTnLst>
                                </p:cTn>
                              </p:par>
                              <p:par>
                                <p:cTn id="94" presetID="10" presetClass="exit" presetSubtype="0" fill="hold" nodeType="withEffect">
                                  <p:stCondLst>
                                    <p:cond delay="250"/>
                                  </p:stCondLst>
                                  <p:childTnLst>
                                    <p:animEffect transition="out" filter="fade">
                                      <p:cBhvr>
                                        <p:cTn id="95" dur="500"/>
                                        <p:tgtEl>
                                          <p:spTgt spid="34"/>
                                        </p:tgtEl>
                                      </p:cBhvr>
                                    </p:animEffect>
                                    <p:set>
                                      <p:cBhvr>
                                        <p:cTn id="96" dur="1" fill="hold">
                                          <p:stCondLst>
                                            <p:cond delay="499"/>
                                          </p:stCondLst>
                                        </p:cTn>
                                        <p:tgtEl>
                                          <p:spTgt spid="34"/>
                                        </p:tgtEl>
                                        <p:attrNameLst>
                                          <p:attrName>style.visibility</p:attrName>
                                        </p:attrNameLst>
                                      </p:cBhvr>
                                      <p:to>
                                        <p:strVal val="hidden"/>
                                      </p:to>
                                    </p:set>
                                  </p:childTnLst>
                                </p:cTn>
                              </p:par>
                              <p:par>
                                <p:cTn id="97" presetID="10" presetClass="exit" presetSubtype="0" fill="hold" nodeType="withEffect">
                                  <p:stCondLst>
                                    <p:cond delay="250"/>
                                  </p:stCondLst>
                                  <p:childTnLst>
                                    <p:animEffect transition="out" filter="fade">
                                      <p:cBhvr>
                                        <p:cTn id="98" dur="500"/>
                                        <p:tgtEl>
                                          <p:spTgt spid="43"/>
                                        </p:tgtEl>
                                      </p:cBhvr>
                                    </p:animEffect>
                                    <p:set>
                                      <p:cBhvr>
                                        <p:cTn id="99" dur="1" fill="hold">
                                          <p:stCondLst>
                                            <p:cond delay="499"/>
                                          </p:stCondLst>
                                        </p:cTn>
                                        <p:tgtEl>
                                          <p:spTgt spid="43"/>
                                        </p:tgtEl>
                                        <p:attrNameLst>
                                          <p:attrName>style.visibility</p:attrName>
                                        </p:attrNameLst>
                                      </p:cBhvr>
                                      <p:to>
                                        <p:strVal val="hidden"/>
                                      </p:to>
                                    </p:set>
                                  </p:childTnLst>
                                </p:cTn>
                              </p:par>
                            </p:childTnLst>
                          </p:cTn>
                        </p:par>
                        <p:par>
                          <p:cTn id="100" fill="hold">
                            <p:stCondLst>
                              <p:cond delay="750"/>
                            </p:stCondLst>
                            <p:childTnLst>
                              <p:par>
                                <p:cTn id="101" presetID="10" presetClass="exit" presetSubtype="0" fill="hold" nodeType="afterEffect">
                                  <p:stCondLst>
                                    <p:cond delay="250"/>
                                  </p:stCondLst>
                                  <p:childTnLst>
                                    <p:animEffect transition="out" filter="fade">
                                      <p:cBhvr>
                                        <p:cTn id="102" dur="500"/>
                                        <p:tgtEl>
                                          <p:spTgt spid="51"/>
                                        </p:tgtEl>
                                      </p:cBhvr>
                                    </p:animEffect>
                                    <p:set>
                                      <p:cBhvr>
                                        <p:cTn id="103" dur="1" fill="hold">
                                          <p:stCondLst>
                                            <p:cond delay="499"/>
                                          </p:stCondLst>
                                        </p:cTn>
                                        <p:tgtEl>
                                          <p:spTgt spid="51"/>
                                        </p:tgtEl>
                                        <p:attrNameLst>
                                          <p:attrName>style.visibility</p:attrName>
                                        </p:attrNameLst>
                                      </p:cBhvr>
                                      <p:to>
                                        <p:strVal val="hidden"/>
                                      </p:to>
                                    </p:set>
                                  </p:childTnLst>
                                </p:cTn>
                              </p:par>
                              <p:par>
                                <p:cTn id="104" presetID="10" presetClass="exit" presetSubtype="0" fill="hold" nodeType="withEffect">
                                  <p:stCondLst>
                                    <p:cond delay="250"/>
                                  </p:stCondLst>
                                  <p:childTnLst>
                                    <p:animEffect transition="out" filter="fade">
                                      <p:cBhvr>
                                        <p:cTn id="105" dur="500"/>
                                        <p:tgtEl>
                                          <p:spTgt spid="57"/>
                                        </p:tgtEl>
                                      </p:cBhvr>
                                    </p:animEffect>
                                    <p:set>
                                      <p:cBhvr>
                                        <p:cTn id="106" dur="1" fill="hold">
                                          <p:stCondLst>
                                            <p:cond delay="499"/>
                                          </p:stCondLst>
                                        </p:cTn>
                                        <p:tgtEl>
                                          <p:spTgt spid="57"/>
                                        </p:tgtEl>
                                        <p:attrNameLst>
                                          <p:attrName>style.visibility</p:attrName>
                                        </p:attrNameLst>
                                      </p:cBhvr>
                                      <p:to>
                                        <p:strVal val="hidden"/>
                                      </p:to>
                                    </p:set>
                                  </p:childTnLst>
                                </p:cTn>
                              </p:par>
                              <p:par>
                                <p:cTn id="107" presetID="10" presetClass="entr" presetSubtype="0" fill="hold" nodeType="withEffect">
                                  <p:stCondLst>
                                    <p:cond delay="250"/>
                                  </p:stCondLst>
                                  <p:childTnLst>
                                    <p:set>
                                      <p:cBhvr>
                                        <p:cTn id="108" dur="1" fill="hold">
                                          <p:stCondLst>
                                            <p:cond delay="0"/>
                                          </p:stCondLst>
                                        </p:cTn>
                                        <p:tgtEl>
                                          <p:spTgt spid="43"/>
                                        </p:tgtEl>
                                        <p:attrNameLst>
                                          <p:attrName>style.visibility</p:attrName>
                                        </p:attrNameLst>
                                      </p:cBhvr>
                                      <p:to>
                                        <p:strVal val="visible"/>
                                      </p:to>
                                    </p:set>
                                    <p:animEffect transition="in" filter="fade">
                                      <p:cBhvr>
                                        <p:cTn id="109" dur="500"/>
                                        <p:tgtEl>
                                          <p:spTgt spid="43"/>
                                        </p:tgtEl>
                                      </p:cBhvr>
                                    </p:animEffect>
                                  </p:childTnLst>
                                </p:cTn>
                              </p:par>
                              <p:par>
                                <p:cTn id="110" presetID="10" presetClass="entr" presetSubtype="0" fill="hold" nodeType="withEffect">
                                  <p:stCondLst>
                                    <p:cond delay="250"/>
                                  </p:stCondLst>
                                  <p:childTnLst>
                                    <p:set>
                                      <p:cBhvr>
                                        <p:cTn id="111" dur="1" fill="hold">
                                          <p:stCondLst>
                                            <p:cond delay="0"/>
                                          </p:stCondLst>
                                        </p:cTn>
                                        <p:tgtEl>
                                          <p:spTgt spid="34"/>
                                        </p:tgtEl>
                                        <p:attrNameLst>
                                          <p:attrName>style.visibility</p:attrName>
                                        </p:attrNameLst>
                                      </p:cBhvr>
                                      <p:to>
                                        <p:strVal val="visible"/>
                                      </p:to>
                                    </p:set>
                                    <p:animEffect transition="in" filter="fade">
                                      <p:cBhvr>
                                        <p:cTn id="112" dur="500"/>
                                        <p:tgtEl>
                                          <p:spTgt spid="34"/>
                                        </p:tgtEl>
                                      </p:cBhvr>
                                    </p:animEffect>
                                  </p:childTnLst>
                                </p:cTn>
                              </p:par>
                            </p:childTnLst>
                          </p:cTn>
                        </p:par>
                        <p:par>
                          <p:cTn id="113" fill="hold">
                            <p:stCondLst>
                              <p:cond delay="1500"/>
                            </p:stCondLst>
                            <p:childTnLst>
                              <p:par>
                                <p:cTn id="114" presetID="10" presetClass="entr" presetSubtype="0" fill="hold" nodeType="afterEffect">
                                  <p:stCondLst>
                                    <p:cond delay="0"/>
                                  </p:stCondLst>
                                  <p:childTnLst>
                                    <p:set>
                                      <p:cBhvr>
                                        <p:cTn id="115" dur="1" fill="hold">
                                          <p:stCondLst>
                                            <p:cond delay="0"/>
                                          </p:stCondLst>
                                        </p:cTn>
                                        <p:tgtEl>
                                          <p:spTgt spid="46"/>
                                        </p:tgtEl>
                                        <p:attrNameLst>
                                          <p:attrName>style.visibility</p:attrName>
                                        </p:attrNameLst>
                                      </p:cBhvr>
                                      <p:to>
                                        <p:strVal val="visible"/>
                                      </p:to>
                                    </p:set>
                                    <p:animEffect transition="in" filter="fade">
                                      <p:cBhvr>
                                        <p:cTn id="116" dur="500"/>
                                        <p:tgtEl>
                                          <p:spTgt spid="46"/>
                                        </p:tgtEl>
                                      </p:cBhvr>
                                    </p:animEffect>
                                  </p:childTnLst>
                                </p:cTn>
                              </p:par>
                            </p:childTnLst>
                          </p:cTn>
                        </p:par>
                        <p:par>
                          <p:cTn id="117" fill="hold">
                            <p:stCondLst>
                              <p:cond delay="2000"/>
                            </p:stCondLst>
                            <p:childTnLst>
                              <p:par>
                                <p:cTn id="118" presetID="10" presetClass="entr" presetSubtype="0" fill="hold"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500"/>
                                        <p:tgtEl>
                                          <p:spTgt spid="47"/>
                                        </p:tgtEl>
                                      </p:cBhvr>
                                    </p:animEffect>
                                  </p:childTnLst>
                                </p:cTn>
                              </p:par>
                            </p:childTnLst>
                          </p:cTn>
                        </p:par>
                        <p:par>
                          <p:cTn id="121" fill="hold">
                            <p:stCondLst>
                              <p:cond delay="2500"/>
                            </p:stCondLst>
                            <p:childTnLst>
                              <p:par>
                                <p:cTn id="122" presetID="10" presetClass="exit" presetSubtype="0" fill="hold" nodeType="afterEffect">
                                  <p:stCondLst>
                                    <p:cond delay="0"/>
                                  </p:stCondLst>
                                  <p:childTnLst>
                                    <p:animEffect transition="out" filter="fade">
                                      <p:cBhvr>
                                        <p:cTn id="123" dur="500"/>
                                        <p:tgtEl>
                                          <p:spTgt spid="19"/>
                                        </p:tgtEl>
                                      </p:cBhvr>
                                    </p:animEffect>
                                    <p:set>
                                      <p:cBhvr>
                                        <p:cTn id="124" dur="1" fill="hold">
                                          <p:stCondLst>
                                            <p:cond delay="499"/>
                                          </p:stCondLst>
                                        </p:cTn>
                                        <p:tgtEl>
                                          <p:spTgt spid="19"/>
                                        </p:tgtEl>
                                        <p:attrNameLst>
                                          <p:attrName>style.visibility</p:attrName>
                                        </p:attrNameLst>
                                      </p:cBhvr>
                                      <p:to>
                                        <p:strVal val="hidden"/>
                                      </p:to>
                                    </p:set>
                                  </p:childTnLst>
                                </p:cTn>
                              </p:par>
                              <p:par>
                                <p:cTn id="125" presetID="10" presetClass="exit" presetSubtype="0" fill="hold" nodeType="withEffect">
                                  <p:stCondLst>
                                    <p:cond delay="0"/>
                                  </p:stCondLst>
                                  <p:childTnLst>
                                    <p:animEffect transition="out" filter="fade">
                                      <p:cBhvr>
                                        <p:cTn id="126" dur="500"/>
                                        <p:tgtEl>
                                          <p:spTgt spid="45"/>
                                        </p:tgtEl>
                                      </p:cBhvr>
                                    </p:animEffect>
                                    <p:set>
                                      <p:cBhvr>
                                        <p:cTn id="127" dur="1" fill="hold">
                                          <p:stCondLst>
                                            <p:cond delay="499"/>
                                          </p:stCondLst>
                                        </p:cTn>
                                        <p:tgtEl>
                                          <p:spTgt spid="45"/>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52"/>
                                        </p:tgtEl>
                                        <p:attrNameLst>
                                          <p:attrName>style.visibility</p:attrName>
                                        </p:attrNameLst>
                                      </p:cBhvr>
                                      <p:to>
                                        <p:strVal val="visible"/>
                                      </p:to>
                                    </p:set>
                                    <p:animEffect transition="in" filter="fade">
                                      <p:cBhvr>
                                        <p:cTn id="132" dur="500"/>
                                        <p:tgtEl>
                                          <p:spTgt spid="52"/>
                                        </p:tgtEl>
                                      </p:cBhvr>
                                    </p:animEffect>
                                  </p:childTnLst>
                                </p:cTn>
                              </p:par>
                              <p:par>
                                <p:cTn id="133" presetID="10" presetClass="entr" presetSubtype="0" fill="hold" nodeType="withEffect">
                                  <p:stCondLst>
                                    <p:cond delay="0"/>
                                  </p:stCondLst>
                                  <p:childTnLst>
                                    <p:set>
                                      <p:cBhvr>
                                        <p:cTn id="134" dur="1" fill="hold">
                                          <p:stCondLst>
                                            <p:cond delay="0"/>
                                          </p:stCondLst>
                                        </p:cTn>
                                        <p:tgtEl>
                                          <p:spTgt spid="53"/>
                                        </p:tgtEl>
                                        <p:attrNameLst>
                                          <p:attrName>style.visibility</p:attrName>
                                        </p:attrNameLst>
                                      </p:cBhvr>
                                      <p:to>
                                        <p:strVal val="visible"/>
                                      </p:to>
                                    </p:set>
                                    <p:animEffect transition="in" filter="fade">
                                      <p:cBhvr>
                                        <p:cTn id="135" dur="500"/>
                                        <p:tgtEl>
                                          <p:spTgt spid="53"/>
                                        </p:tgtEl>
                                      </p:cBhvr>
                                    </p:animEffect>
                                  </p:childTnLst>
                                </p:cTn>
                              </p:par>
                              <p:par>
                                <p:cTn id="136" presetID="10" presetClass="entr" presetSubtype="0" fill="hold" nodeType="withEffect">
                                  <p:stCondLst>
                                    <p:cond delay="0"/>
                                  </p:stCondLst>
                                  <p:childTnLst>
                                    <p:set>
                                      <p:cBhvr>
                                        <p:cTn id="137" dur="1" fill="hold">
                                          <p:stCondLst>
                                            <p:cond delay="0"/>
                                          </p:stCondLst>
                                        </p:cTn>
                                        <p:tgtEl>
                                          <p:spTgt spid="54"/>
                                        </p:tgtEl>
                                        <p:attrNameLst>
                                          <p:attrName>style.visibility</p:attrName>
                                        </p:attrNameLst>
                                      </p:cBhvr>
                                      <p:to>
                                        <p:strVal val="visible"/>
                                      </p:to>
                                    </p:set>
                                    <p:animEffect transition="in" filter="fade">
                                      <p:cBhvr>
                                        <p:cTn id="138" dur="500"/>
                                        <p:tgtEl>
                                          <p:spTgt spid="54"/>
                                        </p:tgtEl>
                                      </p:cBhvr>
                                    </p:animEffect>
                                  </p:childTnLst>
                                </p:cTn>
                              </p:par>
                              <p:par>
                                <p:cTn id="139" presetID="10" presetClass="exit" presetSubtype="0" fill="hold" nodeType="withEffect">
                                  <p:stCondLst>
                                    <p:cond delay="0"/>
                                  </p:stCondLst>
                                  <p:childTnLst>
                                    <p:animEffect transition="out" filter="fade">
                                      <p:cBhvr>
                                        <p:cTn id="140" dur="500"/>
                                        <p:tgtEl>
                                          <p:spTgt spid="33"/>
                                        </p:tgtEl>
                                      </p:cBhvr>
                                    </p:animEffect>
                                    <p:set>
                                      <p:cBhvr>
                                        <p:cTn id="141" dur="1" fill="hold">
                                          <p:stCondLst>
                                            <p:cond delay="499"/>
                                          </p:stCondLst>
                                        </p:cTn>
                                        <p:tgtEl>
                                          <p:spTgt spid="33"/>
                                        </p:tgtEl>
                                        <p:attrNameLst>
                                          <p:attrName>style.visibility</p:attrName>
                                        </p:attrNameLst>
                                      </p:cBhvr>
                                      <p:to>
                                        <p:strVal val="hidden"/>
                                      </p:to>
                                    </p:set>
                                  </p:childTnLst>
                                </p:cTn>
                              </p:par>
                              <p:par>
                                <p:cTn id="142" presetID="10" presetClass="exit" presetSubtype="0" fill="hold" nodeType="withEffect">
                                  <p:stCondLst>
                                    <p:cond delay="0"/>
                                  </p:stCondLst>
                                  <p:childTnLst>
                                    <p:animEffect transition="out" filter="fade">
                                      <p:cBhvr>
                                        <p:cTn id="143" dur="500"/>
                                        <p:tgtEl>
                                          <p:spTgt spid="38"/>
                                        </p:tgtEl>
                                      </p:cBhvr>
                                    </p:animEffect>
                                    <p:set>
                                      <p:cBhvr>
                                        <p:cTn id="144" dur="1" fill="hold">
                                          <p:stCondLst>
                                            <p:cond delay="499"/>
                                          </p:stCondLst>
                                        </p:cTn>
                                        <p:tgtEl>
                                          <p:spTgt spid="38"/>
                                        </p:tgtEl>
                                        <p:attrNameLst>
                                          <p:attrName>style.visibility</p:attrName>
                                        </p:attrNameLst>
                                      </p:cBhvr>
                                      <p:to>
                                        <p:strVal val="hidden"/>
                                      </p:to>
                                    </p:set>
                                  </p:childTnLst>
                                </p:cTn>
                              </p:par>
                              <p:par>
                                <p:cTn id="145" presetID="10" presetClass="exit" presetSubtype="0" fill="hold" nodeType="withEffect">
                                  <p:stCondLst>
                                    <p:cond delay="0"/>
                                  </p:stCondLst>
                                  <p:childTnLst>
                                    <p:animEffect transition="out" filter="fade">
                                      <p:cBhvr>
                                        <p:cTn id="146" dur="500"/>
                                        <p:tgtEl>
                                          <p:spTgt spid="39"/>
                                        </p:tgtEl>
                                      </p:cBhvr>
                                    </p:animEffect>
                                    <p:set>
                                      <p:cBhvr>
                                        <p:cTn id="147" dur="1" fill="hold">
                                          <p:stCondLst>
                                            <p:cond delay="499"/>
                                          </p:stCondLst>
                                        </p:cTn>
                                        <p:tgtEl>
                                          <p:spTgt spid="39"/>
                                        </p:tgtEl>
                                        <p:attrNameLst>
                                          <p:attrName>style.visibility</p:attrName>
                                        </p:attrNameLst>
                                      </p:cBhvr>
                                      <p:to>
                                        <p:strVal val="hidden"/>
                                      </p:to>
                                    </p:set>
                                  </p:childTnLst>
                                </p:cTn>
                              </p:par>
                              <p:par>
                                <p:cTn id="148" presetID="10" presetClass="exit" presetSubtype="0" fill="hold" nodeType="withEffect">
                                  <p:stCondLst>
                                    <p:cond delay="0"/>
                                  </p:stCondLst>
                                  <p:childTnLst>
                                    <p:animEffect transition="out" filter="fade">
                                      <p:cBhvr>
                                        <p:cTn id="149" dur="500"/>
                                        <p:tgtEl>
                                          <p:spTgt spid="46"/>
                                        </p:tgtEl>
                                      </p:cBhvr>
                                    </p:animEffect>
                                    <p:set>
                                      <p:cBhvr>
                                        <p:cTn id="150" dur="1" fill="hold">
                                          <p:stCondLst>
                                            <p:cond delay="499"/>
                                          </p:stCondLst>
                                        </p:cTn>
                                        <p:tgtEl>
                                          <p:spTgt spid="46"/>
                                        </p:tgtEl>
                                        <p:attrNameLst>
                                          <p:attrName>style.visibility</p:attrName>
                                        </p:attrNameLst>
                                      </p:cBhvr>
                                      <p:to>
                                        <p:strVal val="hidden"/>
                                      </p:to>
                                    </p:set>
                                  </p:childTnLst>
                                </p:cTn>
                              </p:par>
                              <p:par>
                                <p:cTn id="151" presetID="10" presetClass="entr" presetSubtype="0" fill="hold" nodeType="with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500"/>
                                        <p:tgtEl>
                                          <p:spTgt spid="59"/>
                                        </p:tgtEl>
                                      </p:cBhvr>
                                    </p:animEffect>
                                  </p:childTnLst>
                                </p:cTn>
                              </p:par>
                            </p:childTnLst>
                          </p:cTn>
                        </p:par>
                        <p:par>
                          <p:cTn id="154" fill="hold">
                            <p:stCondLst>
                              <p:cond delay="500"/>
                            </p:stCondLst>
                            <p:childTnLst>
                              <p:par>
                                <p:cTn id="155" presetID="10" presetClass="exit" presetSubtype="0" fill="hold" nodeType="afterEffect">
                                  <p:stCondLst>
                                    <p:cond delay="250"/>
                                  </p:stCondLst>
                                  <p:childTnLst>
                                    <p:animEffect transition="out" filter="fade">
                                      <p:cBhvr>
                                        <p:cTn id="156" dur="500"/>
                                        <p:tgtEl>
                                          <p:spTgt spid="54"/>
                                        </p:tgtEl>
                                      </p:cBhvr>
                                    </p:animEffect>
                                    <p:set>
                                      <p:cBhvr>
                                        <p:cTn id="157" dur="1" fill="hold">
                                          <p:stCondLst>
                                            <p:cond delay="499"/>
                                          </p:stCondLst>
                                        </p:cTn>
                                        <p:tgtEl>
                                          <p:spTgt spid="54"/>
                                        </p:tgtEl>
                                        <p:attrNameLst>
                                          <p:attrName>style.visibility</p:attrName>
                                        </p:attrNameLst>
                                      </p:cBhvr>
                                      <p:to>
                                        <p:strVal val="hidden"/>
                                      </p:to>
                                    </p:set>
                                  </p:childTnLst>
                                </p:cTn>
                              </p:par>
                              <p:par>
                                <p:cTn id="158" presetID="10" presetClass="exit" presetSubtype="0" fill="hold" nodeType="withEffect">
                                  <p:stCondLst>
                                    <p:cond delay="250"/>
                                  </p:stCondLst>
                                  <p:childTnLst>
                                    <p:animEffect transition="out" filter="fade">
                                      <p:cBhvr>
                                        <p:cTn id="159" dur="500"/>
                                        <p:tgtEl>
                                          <p:spTgt spid="53"/>
                                        </p:tgtEl>
                                      </p:cBhvr>
                                    </p:animEffect>
                                    <p:set>
                                      <p:cBhvr>
                                        <p:cTn id="160" dur="1" fill="hold">
                                          <p:stCondLst>
                                            <p:cond delay="499"/>
                                          </p:stCondLst>
                                        </p:cTn>
                                        <p:tgtEl>
                                          <p:spTgt spid="53"/>
                                        </p:tgtEl>
                                        <p:attrNameLst>
                                          <p:attrName>style.visibility</p:attrName>
                                        </p:attrNameLst>
                                      </p:cBhvr>
                                      <p:to>
                                        <p:strVal val="hidden"/>
                                      </p:to>
                                    </p:set>
                                  </p:childTnLst>
                                </p:cTn>
                              </p:par>
                              <p:par>
                                <p:cTn id="161" presetID="10" presetClass="exit" presetSubtype="0" fill="hold" nodeType="withEffect">
                                  <p:stCondLst>
                                    <p:cond delay="250"/>
                                  </p:stCondLst>
                                  <p:childTnLst>
                                    <p:animEffect transition="out" filter="fade">
                                      <p:cBhvr>
                                        <p:cTn id="162" dur="500"/>
                                        <p:tgtEl>
                                          <p:spTgt spid="52"/>
                                        </p:tgtEl>
                                      </p:cBhvr>
                                    </p:animEffect>
                                    <p:set>
                                      <p:cBhvr>
                                        <p:cTn id="163" dur="1" fill="hold">
                                          <p:stCondLst>
                                            <p:cond delay="499"/>
                                          </p:stCondLst>
                                        </p:cTn>
                                        <p:tgtEl>
                                          <p:spTgt spid="52"/>
                                        </p:tgtEl>
                                        <p:attrNameLst>
                                          <p:attrName>style.visibility</p:attrName>
                                        </p:attrNameLst>
                                      </p:cBhvr>
                                      <p:to>
                                        <p:strVal val="hidden"/>
                                      </p:to>
                                    </p:set>
                                  </p:childTnLst>
                                </p:cTn>
                              </p:par>
                              <p:par>
                                <p:cTn id="164" presetID="10" presetClass="entr" presetSubtype="0" fill="hold" nodeType="withEffect">
                                  <p:stCondLst>
                                    <p:cond delay="250"/>
                                  </p:stCondLst>
                                  <p:childTnLst>
                                    <p:set>
                                      <p:cBhvr>
                                        <p:cTn id="165" dur="1" fill="hold">
                                          <p:stCondLst>
                                            <p:cond delay="0"/>
                                          </p:stCondLst>
                                        </p:cTn>
                                        <p:tgtEl>
                                          <p:spTgt spid="33"/>
                                        </p:tgtEl>
                                        <p:attrNameLst>
                                          <p:attrName>style.visibility</p:attrName>
                                        </p:attrNameLst>
                                      </p:cBhvr>
                                      <p:to>
                                        <p:strVal val="visible"/>
                                      </p:to>
                                    </p:set>
                                    <p:animEffect transition="in" filter="fade">
                                      <p:cBhvr>
                                        <p:cTn id="166" dur="500"/>
                                        <p:tgtEl>
                                          <p:spTgt spid="33"/>
                                        </p:tgtEl>
                                      </p:cBhvr>
                                    </p:animEffect>
                                  </p:childTnLst>
                                </p:cTn>
                              </p:par>
                              <p:par>
                                <p:cTn id="167" presetID="10" presetClass="entr" presetSubtype="0" fill="hold" nodeType="withEffect">
                                  <p:stCondLst>
                                    <p:cond delay="250"/>
                                  </p:stCondLst>
                                  <p:childTnLst>
                                    <p:set>
                                      <p:cBhvr>
                                        <p:cTn id="168" dur="1" fill="hold">
                                          <p:stCondLst>
                                            <p:cond delay="0"/>
                                          </p:stCondLst>
                                        </p:cTn>
                                        <p:tgtEl>
                                          <p:spTgt spid="38"/>
                                        </p:tgtEl>
                                        <p:attrNameLst>
                                          <p:attrName>style.visibility</p:attrName>
                                        </p:attrNameLst>
                                      </p:cBhvr>
                                      <p:to>
                                        <p:strVal val="visible"/>
                                      </p:to>
                                    </p:set>
                                    <p:animEffect transition="in" filter="fade">
                                      <p:cBhvr>
                                        <p:cTn id="169" dur="500"/>
                                        <p:tgtEl>
                                          <p:spTgt spid="38"/>
                                        </p:tgtEl>
                                      </p:cBhvr>
                                    </p:animEffect>
                                  </p:childTnLst>
                                </p:cTn>
                              </p:par>
                              <p:par>
                                <p:cTn id="170" presetID="10" presetClass="entr" presetSubtype="0" fill="hold" nodeType="withEffect">
                                  <p:stCondLst>
                                    <p:cond delay="250"/>
                                  </p:stCondLst>
                                  <p:childTnLst>
                                    <p:set>
                                      <p:cBhvr>
                                        <p:cTn id="171" dur="1" fill="hold">
                                          <p:stCondLst>
                                            <p:cond delay="0"/>
                                          </p:stCondLst>
                                        </p:cTn>
                                        <p:tgtEl>
                                          <p:spTgt spid="39"/>
                                        </p:tgtEl>
                                        <p:attrNameLst>
                                          <p:attrName>style.visibility</p:attrName>
                                        </p:attrNameLst>
                                      </p:cBhvr>
                                      <p:to>
                                        <p:strVal val="visible"/>
                                      </p:to>
                                    </p:set>
                                    <p:animEffect transition="in" filter="fade">
                                      <p:cBhvr>
                                        <p:cTn id="172" dur="500"/>
                                        <p:tgtEl>
                                          <p:spTgt spid="39"/>
                                        </p:tgtEl>
                                      </p:cBhvr>
                                    </p:animEffect>
                                  </p:childTnLst>
                                </p:cTn>
                              </p:par>
                              <p:par>
                                <p:cTn id="173" presetID="10" presetClass="exit" presetSubtype="0" fill="hold" nodeType="withEffect">
                                  <p:stCondLst>
                                    <p:cond delay="250"/>
                                  </p:stCondLst>
                                  <p:childTnLst>
                                    <p:animEffect transition="out" filter="fade">
                                      <p:cBhvr>
                                        <p:cTn id="174" dur="500"/>
                                        <p:tgtEl>
                                          <p:spTgt spid="59"/>
                                        </p:tgtEl>
                                      </p:cBhvr>
                                    </p:animEffect>
                                    <p:set>
                                      <p:cBhvr>
                                        <p:cTn id="175" dur="1" fill="hold">
                                          <p:stCondLst>
                                            <p:cond delay="499"/>
                                          </p:stCondLst>
                                        </p:cTn>
                                        <p:tgtEl>
                                          <p:spTgt spid="59"/>
                                        </p:tgtEl>
                                        <p:attrNameLst>
                                          <p:attrName>style.visibility</p:attrName>
                                        </p:attrNameLst>
                                      </p:cBhvr>
                                      <p:to>
                                        <p:strVal val="hidden"/>
                                      </p:to>
                                    </p:set>
                                  </p:childTnLst>
                                </p:cTn>
                              </p:par>
                              <p:par>
                                <p:cTn id="176" presetID="10" presetClass="entr" presetSubtype="0" fill="hold" nodeType="withEffect">
                                  <p:stCondLst>
                                    <p:cond delay="250"/>
                                  </p:stCondLst>
                                  <p:childTnLst>
                                    <p:set>
                                      <p:cBhvr>
                                        <p:cTn id="177" dur="1" fill="hold">
                                          <p:stCondLst>
                                            <p:cond delay="0"/>
                                          </p:stCondLst>
                                        </p:cTn>
                                        <p:tgtEl>
                                          <p:spTgt spid="46"/>
                                        </p:tgtEl>
                                        <p:attrNameLst>
                                          <p:attrName>style.visibility</p:attrName>
                                        </p:attrNameLst>
                                      </p:cBhvr>
                                      <p:to>
                                        <p:strVal val="visible"/>
                                      </p:to>
                                    </p:set>
                                    <p:animEffect transition="in" filter="fade">
                                      <p:cBhvr>
                                        <p:cTn id="178" dur="500"/>
                                        <p:tgtEl>
                                          <p:spTgt spid="46"/>
                                        </p:tgtEl>
                                      </p:cBhvr>
                                    </p:animEffect>
                                  </p:childTnLst>
                                </p:cTn>
                              </p:par>
                            </p:childTnLst>
                          </p:cTn>
                        </p:par>
                        <p:par>
                          <p:cTn id="179" fill="hold">
                            <p:stCondLst>
                              <p:cond delay="1250"/>
                            </p:stCondLst>
                            <p:childTnLst>
                              <p:par>
                                <p:cTn id="180" presetID="10" presetClass="entr" presetSubtype="0" fill="hold" nodeType="afterEffect">
                                  <p:stCondLst>
                                    <p:cond delay="0"/>
                                  </p:stCondLst>
                                  <p:childTnLst>
                                    <p:set>
                                      <p:cBhvr>
                                        <p:cTn id="181" dur="1" fill="hold">
                                          <p:stCondLst>
                                            <p:cond delay="0"/>
                                          </p:stCondLst>
                                        </p:cTn>
                                        <p:tgtEl>
                                          <p:spTgt spid="48"/>
                                        </p:tgtEl>
                                        <p:attrNameLst>
                                          <p:attrName>style.visibility</p:attrName>
                                        </p:attrNameLst>
                                      </p:cBhvr>
                                      <p:to>
                                        <p:strVal val="visible"/>
                                      </p:to>
                                    </p:set>
                                    <p:animEffect transition="in" filter="fade">
                                      <p:cBhvr>
                                        <p:cTn id="182" dur="500"/>
                                        <p:tgtEl>
                                          <p:spTgt spid="48"/>
                                        </p:tgtEl>
                                      </p:cBhvr>
                                    </p:animEffect>
                                  </p:childTnLst>
                                </p:cTn>
                              </p:par>
                            </p:childTnLst>
                          </p:cTn>
                        </p:par>
                      </p:childTnLst>
                    </p:cTn>
                  </p:par>
                  <p:par>
                    <p:cTn id="183" fill="hold">
                      <p:stCondLst>
                        <p:cond delay="indefinite"/>
                      </p:stCondLst>
                      <p:childTnLst>
                        <p:par>
                          <p:cTn id="184" fill="hold">
                            <p:stCondLst>
                              <p:cond delay="0"/>
                            </p:stCondLst>
                            <p:childTnLst>
                              <p:par>
                                <p:cTn id="185" presetID="10" presetClass="entr" presetSubtype="0" fill="hold" grpId="0" nodeType="clickEffect">
                                  <p:stCondLst>
                                    <p:cond delay="0"/>
                                  </p:stCondLst>
                                  <p:childTnLst>
                                    <p:set>
                                      <p:cBhvr>
                                        <p:cTn id="186" dur="1" fill="hold">
                                          <p:stCondLst>
                                            <p:cond delay="0"/>
                                          </p:stCondLst>
                                        </p:cTn>
                                        <p:tgtEl>
                                          <p:spTgt spid="50"/>
                                        </p:tgtEl>
                                        <p:attrNameLst>
                                          <p:attrName>style.visibility</p:attrName>
                                        </p:attrNameLst>
                                      </p:cBhvr>
                                      <p:to>
                                        <p:strVal val="visible"/>
                                      </p:to>
                                    </p:set>
                                    <p:animEffect transition="in" filter="fade">
                                      <p:cBhvr>
                                        <p:cTn id="187" dur="500"/>
                                        <p:tgtEl>
                                          <p:spTgt spid="50"/>
                                        </p:tgtEl>
                                      </p:cBhvr>
                                    </p:animEffect>
                                  </p:childTnLst>
                                </p:cTn>
                              </p:par>
                              <p:par>
                                <p:cTn id="188" presetID="10" presetClass="entr" presetSubtype="0" fill="hold" grpId="0" nodeType="withEffect">
                                  <p:stCondLst>
                                    <p:cond delay="0"/>
                                  </p:stCondLst>
                                  <p:childTnLst>
                                    <p:set>
                                      <p:cBhvr>
                                        <p:cTn id="189" dur="1" fill="hold">
                                          <p:stCondLst>
                                            <p:cond delay="0"/>
                                          </p:stCondLst>
                                        </p:cTn>
                                        <p:tgtEl>
                                          <p:spTgt spid="49"/>
                                        </p:tgtEl>
                                        <p:attrNameLst>
                                          <p:attrName>style.visibility</p:attrName>
                                        </p:attrNameLst>
                                      </p:cBhvr>
                                      <p:to>
                                        <p:strVal val="visible"/>
                                      </p:to>
                                    </p:set>
                                    <p:animEffect transition="in" filter="fade">
                                      <p:cBhvr>
                                        <p:cTn id="1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How to use this presentation</a:t>
            </a:r>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1.20 Algorithms: column addition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 close up of a logo&#10;&#10;Description generated with high confidence">
            <a:extLst>
              <a:ext uri="{FF2B5EF4-FFF2-40B4-BE49-F238E27FC236}">
                <a16:creationId xmlns:a16="http://schemas.microsoft.com/office/drawing/2014/main" id="{86B63F0A-E1C9-4651-83DA-BADF82E1719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0493"/>
          <a:stretch/>
        </p:blipFill>
        <p:spPr>
          <a:xfrm>
            <a:off x="4361177" y="2060847"/>
            <a:ext cx="498855" cy="1728193"/>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5:2</a:t>
            </a:r>
          </a:p>
        </p:txBody>
      </p:sp>
      <p:sp>
        <p:nvSpPr>
          <p:cNvPr id="5" name="TextBox 4">
            <a:extLst>
              <a:ext uri="{FF2B5EF4-FFF2-40B4-BE49-F238E27FC236}">
                <a16:creationId xmlns:a16="http://schemas.microsoft.com/office/drawing/2014/main" id="{0D142283-FB8D-4B8F-B8E3-EE483A8B9A08}"/>
              </a:ext>
            </a:extLst>
          </p:cNvPr>
          <p:cNvSpPr txBox="1"/>
          <p:nvPr/>
        </p:nvSpPr>
        <p:spPr bwMode="auto">
          <a:xfrm>
            <a:off x="3275856" y="950400"/>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15</a:t>
            </a:r>
            <a:endParaRPr lang="en-GB" sz="2400" dirty="0">
              <a:latin typeface="Myriad Pro"/>
              <a:ea typeface="Myriad Pro Semibold" charset="0"/>
              <a:cs typeface="Myriad Pro Semibold" charset="0"/>
            </a:endParaRPr>
          </a:p>
        </p:txBody>
      </p:sp>
      <p:sp>
        <p:nvSpPr>
          <p:cNvPr id="6" name="TextBox 5">
            <a:extLst>
              <a:ext uri="{FF2B5EF4-FFF2-40B4-BE49-F238E27FC236}">
                <a16:creationId xmlns:a16="http://schemas.microsoft.com/office/drawing/2014/main" id="{40A6CCA4-D8ED-4381-80D9-1432BBE34519}"/>
              </a:ext>
            </a:extLst>
          </p:cNvPr>
          <p:cNvSpPr txBox="1"/>
          <p:nvPr/>
        </p:nvSpPr>
        <p:spPr bwMode="auto">
          <a:xfrm>
            <a:off x="3708413"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a:t>
            </a:r>
            <a:endParaRPr lang="en-GB" sz="2400" dirty="0">
              <a:latin typeface="Myriad Pro"/>
              <a:ea typeface="Myriad Pro Semibold" charset="0"/>
              <a:cs typeface="Myriad Pro Semibold" charset="0"/>
            </a:endParaRPr>
          </a:p>
        </p:txBody>
      </p:sp>
      <p:sp>
        <p:nvSpPr>
          <p:cNvPr id="7" name="TextBox 6">
            <a:extLst>
              <a:ext uri="{FF2B5EF4-FFF2-40B4-BE49-F238E27FC236}">
                <a16:creationId xmlns:a16="http://schemas.microsoft.com/office/drawing/2014/main" id="{C5F0CAFE-B2BD-4E9A-B4CB-B6F4343F7D13}"/>
              </a:ext>
            </a:extLst>
          </p:cNvPr>
          <p:cNvSpPr txBox="1"/>
          <p:nvPr/>
        </p:nvSpPr>
        <p:spPr bwMode="auto">
          <a:xfrm>
            <a:off x="3995936" y="950400"/>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57</a:t>
            </a:r>
          </a:p>
        </p:txBody>
      </p:sp>
      <p:sp>
        <p:nvSpPr>
          <p:cNvPr id="8" name="TextBox 7">
            <a:extLst>
              <a:ext uri="{FF2B5EF4-FFF2-40B4-BE49-F238E27FC236}">
                <a16:creationId xmlns:a16="http://schemas.microsoft.com/office/drawing/2014/main" id="{2A8BB08C-8BD2-4319-8D12-2EEDC46C2B20}"/>
              </a:ext>
            </a:extLst>
          </p:cNvPr>
          <p:cNvSpPr txBox="1"/>
          <p:nvPr/>
        </p:nvSpPr>
        <p:spPr bwMode="auto">
          <a:xfrm>
            <a:off x="4427984"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9" name="TextBox 8">
            <a:extLst>
              <a:ext uri="{FF2B5EF4-FFF2-40B4-BE49-F238E27FC236}">
                <a16:creationId xmlns:a16="http://schemas.microsoft.com/office/drawing/2014/main" id="{0D3E996D-7225-4E3B-A317-3ACCE0FC5685}"/>
              </a:ext>
            </a:extLst>
          </p:cNvPr>
          <p:cNvSpPr txBox="1"/>
          <p:nvPr/>
        </p:nvSpPr>
        <p:spPr bwMode="auto">
          <a:xfrm>
            <a:off x="4716016" y="950400"/>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27</a:t>
            </a:r>
            <a:endParaRPr lang="en-GB" sz="2400" dirty="0">
              <a:latin typeface="Myriad Pro"/>
              <a:ea typeface="Myriad Pro Semibold" charset="0"/>
              <a:cs typeface="Myriad Pro Semibold" charset="0"/>
            </a:endParaRPr>
          </a:p>
        </p:txBody>
      </p:sp>
      <p:sp>
        <p:nvSpPr>
          <p:cNvPr id="49" name="TextBox 48">
            <a:extLst>
              <a:ext uri="{FF2B5EF4-FFF2-40B4-BE49-F238E27FC236}">
                <a16:creationId xmlns:a16="http://schemas.microsoft.com/office/drawing/2014/main" id="{CBA0A33C-6D7C-4A84-B03D-2641DB6350E7}"/>
              </a:ext>
            </a:extLst>
          </p:cNvPr>
          <p:cNvSpPr txBox="1"/>
          <p:nvPr/>
        </p:nvSpPr>
        <p:spPr bwMode="auto">
          <a:xfrm>
            <a:off x="5070854"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50" name="TextBox 49">
            <a:extLst>
              <a:ext uri="{FF2B5EF4-FFF2-40B4-BE49-F238E27FC236}">
                <a16:creationId xmlns:a16="http://schemas.microsoft.com/office/drawing/2014/main" id="{4C5E09A2-6760-4B56-82BB-CEEA9C3C33DB}"/>
              </a:ext>
            </a:extLst>
          </p:cNvPr>
          <p:cNvSpPr txBox="1"/>
          <p:nvPr/>
        </p:nvSpPr>
        <p:spPr bwMode="auto">
          <a:xfrm>
            <a:off x="5322775" y="950400"/>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99</a:t>
            </a:r>
            <a:endParaRPr lang="en-GB" sz="2400" dirty="0">
              <a:latin typeface="Myriad Pro"/>
              <a:ea typeface="Myriad Pro Semibold" charset="0"/>
              <a:cs typeface="Myriad Pro Semibold" charset="0"/>
            </a:endParaRPr>
          </a:p>
        </p:txBody>
      </p:sp>
      <p:pic>
        <p:nvPicPr>
          <p:cNvPr id="4" name="Picture 3" descr="A close up of a logo&#10;&#10;Description generated with very high confidence">
            <a:extLst>
              <a:ext uri="{FF2B5EF4-FFF2-40B4-BE49-F238E27FC236}">
                <a16:creationId xmlns:a16="http://schemas.microsoft.com/office/drawing/2014/main" id="{3C1704C6-A54B-44C1-BE4B-EE3130D5AE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3993769" y="2636912"/>
            <a:ext cx="367408" cy="360040"/>
          </a:xfrm>
          <a:prstGeom prst="rect">
            <a:avLst/>
          </a:prstGeom>
        </p:spPr>
      </p:pic>
      <p:sp>
        <p:nvSpPr>
          <p:cNvPr id="13" name="Rectangle 12">
            <a:extLst>
              <a:ext uri="{FF2B5EF4-FFF2-40B4-BE49-F238E27FC236}">
                <a16:creationId xmlns:a16="http://schemas.microsoft.com/office/drawing/2014/main" id="{74298591-787D-49AE-9373-3507F906041B}"/>
              </a:ext>
            </a:extLst>
          </p:cNvPr>
          <p:cNvSpPr/>
          <p:nvPr/>
        </p:nvSpPr>
        <p:spPr bwMode="auto">
          <a:xfrm>
            <a:off x="4824000" y="2636912"/>
            <a:ext cx="77209" cy="1008112"/>
          </a:xfrm>
          <a:prstGeom prst="rect">
            <a:avLst/>
          </a:prstGeom>
          <a:solidFill>
            <a:schemeClr val="bg1"/>
          </a:solid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a:ln>
                <a:noFill/>
              </a:ln>
              <a:solidFill>
                <a:schemeClr val="tx1"/>
              </a:solidFill>
              <a:effectLst/>
              <a:latin typeface="Arial" charset="0"/>
            </a:endParaRPr>
          </a:p>
        </p:txBody>
      </p:sp>
      <p:pic>
        <p:nvPicPr>
          <p:cNvPr id="51" name="Picture 50" descr="A close up of a logo&#10;&#10;Description generated with high confidence">
            <a:extLst>
              <a:ext uri="{FF2B5EF4-FFF2-40B4-BE49-F238E27FC236}">
                <a16:creationId xmlns:a16="http://schemas.microsoft.com/office/drawing/2014/main" id="{9FFD31DC-B334-4372-ADA8-28CBD35F4D7D}"/>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8920"/>
          <a:stretch/>
        </p:blipFill>
        <p:spPr>
          <a:xfrm>
            <a:off x="4824000" y="2060846"/>
            <a:ext cx="2124264" cy="1800202"/>
          </a:xfrm>
          <a:prstGeom prst="rect">
            <a:avLst/>
          </a:prstGeom>
        </p:spPr>
      </p:pic>
      <p:pic>
        <p:nvPicPr>
          <p:cNvPr id="52" name="Picture 51" descr="A close up of a logo&#10;&#10;Description generated with very high confidence">
            <a:extLst>
              <a:ext uri="{FF2B5EF4-FFF2-40B4-BE49-F238E27FC236}">
                <a16:creationId xmlns:a16="http://schemas.microsoft.com/office/drawing/2014/main" id="{2FD8224B-606F-4B48-A099-0F75C85BE05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499991" y="2636911"/>
            <a:ext cx="282831" cy="360040"/>
          </a:xfrm>
          <a:prstGeom prst="rect">
            <a:avLst/>
          </a:prstGeom>
        </p:spPr>
      </p:pic>
      <p:pic>
        <p:nvPicPr>
          <p:cNvPr id="53" name="Picture 52" descr="A close up of a logo&#10;&#10;Description generated with very high confidence">
            <a:extLst>
              <a:ext uri="{FF2B5EF4-FFF2-40B4-BE49-F238E27FC236}">
                <a16:creationId xmlns:a16="http://schemas.microsoft.com/office/drawing/2014/main" id="{3C21A915-6062-4922-A7FB-212E80AF90E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139952" y="3068960"/>
            <a:ext cx="221225" cy="288031"/>
          </a:xfrm>
          <a:prstGeom prst="rect">
            <a:avLst/>
          </a:prstGeom>
        </p:spPr>
      </p:pic>
      <p:pic>
        <p:nvPicPr>
          <p:cNvPr id="54" name="Picture 53" descr="A close up of a logo&#10;&#10;Description generated with very high confidence">
            <a:extLst>
              <a:ext uri="{FF2B5EF4-FFF2-40B4-BE49-F238E27FC236}">
                <a16:creationId xmlns:a16="http://schemas.microsoft.com/office/drawing/2014/main" id="{FE0BE499-7334-4DBD-BE96-DCE12FE44783}"/>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a:xfrm>
            <a:off x="4561596" y="3068959"/>
            <a:ext cx="221225" cy="288031"/>
          </a:xfrm>
          <a:prstGeom prst="rect">
            <a:avLst/>
          </a:prstGeom>
        </p:spPr>
      </p:pic>
      <p:pic>
        <p:nvPicPr>
          <p:cNvPr id="55" name="Picture 54" descr="A close up of a logo&#10;&#10;Description generated with very high confidence">
            <a:extLst>
              <a:ext uri="{FF2B5EF4-FFF2-40B4-BE49-F238E27FC236}">
                <a16:creationId xmlns:a16="http://schemas.microsoft.com/office/drawing/2014/main" id="{F9565C76-B6C1-4C0C-A77D-C0D68F1F8D10}"/>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a:stretch/>
        </p:blipFill>
        <p:spPr>
          <a:xfrm>
            <a:off x="4139952" y="3434400"/>
            <a:ext cx="221225" cy="288033"/>
          </a:xfrm>
          <a:prstGeom prst="rect">
            <a:avLst/>
          </a:prstGeom>
        </p:spPr>
      </p:pic>
      <p:pic>
        <p:nvPicPr>
          <p:cNvPr id="56" name="Picture 55" descr="A close up of a logo&#10;&#10;Description generated with very high confidence">
            <a:extLst>
              <a:ext uri="{FF2B5EF4-FFF2-40B4-BE49-F238E27FC236}">
                <a16:creationId xmlns:a16="http://schemas.microsoft.com/office/drawing/2014/main" id="{FABD00AC-FC26-4E10-97B8-7F3F3EA3ABE3}"/>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4494790" y="3428997"/>
            <a:ext cx="221225" cy="288033"/>
          </a:xfrm>
          <a:prstGeom prst="rect">
            <a:avLst/>
          </a:prstGeom>
        </p:spPr>
      </p:pic>
      <p:pic>
        <p:nvPicPr>
          <p:cNvPr id="57" name="Picture 56" descr="A close up of a logo&#10;&#10;Description generated with very high confidence">
            <a:extLst>
              <a:ext uri="{FF2B5EF4-FFF2-40B4-BE49-F238E27FC236}">
                <a16:creationId xmlns:a16="http://schemas.microsoft.com/office/drawing/2014/main" id="{F9B97C52-6680-44E8-B3C1-68562FA04555}"/>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3851921" y="3427910"/>
            <a:ext cx="180046" cy="288033"/>
          </a:xfrm>
          <a:prstGeom prst="rect">
            <a:avLst/>
          </a:prstGeom>
        </p:spPr>
      </p:pic>
      <p:pic>
        <p:nvPicPr>
          <p:cNvPr id="58" name="Picture 57" descr="A close up of a logo&#10;&#10;Description generated with very high confidence">
            <a:extLst>
              <a:ext uri="{FF2B5EF4-FFF2-40B4-BE49-F238E27FC236}">
                <a16:creationId xmlns:a16="http://schemas.microsoft.com/office/drawing/2014/main" id="{9ECA610E-2DEC-4799-AE8D-B88A2AE81779}"/>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3929638" y="3715942"/>
            <a:ext cx="894361" cy="433137"/>
          </a:xfrm>
          <a:prstGeom prst="rect">
            <a:avLst/>
          </a:prstGeom>
        </p:spPr>
      </p:pic>
      <p:pic>
        <p:nvPicPr>
          <p:cNvPr id="59" name="Picture 58" descr="A close up of a logo&#10;&#10;Description generated with very high confidence">
            <a:extLst>
              <a:ext uri="{FF2B5EF4-FFF2-40B4-BE49-F238E27FC236}">
                <a16:creationId xmlns:a16="http://schemas.microsoft.com/office/drawing/2014/main" id="{429331D5-3EEC-42E3-9B0C-1FCEB837481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4104000" y="4221088"/>
            <a:ext cx="233670" cy="228984"/>
          </a:xfrm>
          <a:prstGeom prst="rect">
            <a:avLst/>
          </a:prstGeom>
        </p:spPr>
      </p:pic>
      <p:pic>
        <p:nvPicPr>
          <p:cNvPr id="18" name="Picture 17" descr="A close up of a logo&#10;&#10;Description generated with very high confidence">
            <a:extLst>
              <a:ext uri="{FF2B5EF4-FFF2-40B4-BE49-F238E27FC236}">
                <a16:creationId xmlns:a16="http://schemas.microsoft.com/office/drawing/2014/main" id="{ACB355F7-6B7B-4569-82F5-052E27791044}"/>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463506" y="3744000"/>
            <a:ext cx="360493" cy="360040"/>
          </a:xfrm>
          <a:prstGeom prst="rect">
            <a:avLst/>
          </a:prstGeom>
        </p:spPr>
      </p:pic>
      <p:pic>
        <p:nvPicPr>
          <p:cNvPr id="60" name="Picture 59" descr="A close up of a logo&#10;&#10;Description generated with very high confidence">
            <a:extLst>
              <a:ext uri="{FF2B5EF4-FFF2-40B4-BE49-F238E27FC236}">
                <a16:creationId xmlns:a16="http://schemas.microsoft.com/office/drawing/2014/main" id="{B30DCC01-C516-4F8D-AC89-ACAF4EBEA8E8}"/>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107178" y="3743999"/>
            <a:ext cx="360493" cy="360040"/>
          </a:xfrm>
          <a:prstGeom prst="rect">
            <a:avLst/>
          </a:prstGeom>
        </p:spPr>
      </p:pic>
      <p:pic>
        <p:nvPicPr>
          <p:cNvPr id="10" name="Picture 9" descr="A close up of a clock&#10;&#10;Description generated with high confidence">
            <a:extLst>
              <a:ext uri="{FF2B5EF4-FFF2-40B4-BE49-F238E27FC236}">
                <a16:creationId xmlns:a16="http://schemas.microsoft.com/office/drawing/2014/main" id="{F3185A17-0611-40E3-8BFC-A781509F27B8}"/>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4499992" y="2636912"/>
            <a:ext cx="228593" cy="357862"/>
          </a:xfrm>
          <a:prstGeom prst="rect">
            <a:avLst/>
          </a:prstGeom>
        </p:spPr>
      </p:pic>
      <p:pic>
        <p:nvPicPr>
          <p:cNvPr id="27" name="Picture 26" descr="A close up of a clock&#10;&#10;Description generated with high confidence">
            <a:extLst>
              <a:ext uri="{FF2B5EF4-FFF2-40B4-BE49-F238E27FC236}">
                <a16:creationId xmlns:a16="http://schemas.microsoft.com/office/drawing/2014/main" id="{A9722E90-2754-4786-9CE6-F625594CEFD3}"/>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4190998" y="2636911"/>
            <a:ext cx="180045" cy="1072824"/>
          </a:xfrm>
          <a:prstGeom prst="rect">
            <a:avLst/>
          </a:prstGeom>
        </p:spPr>
      </p:pic>
      <p:pic>
        <p:nvPicPr>
          <p:cNvPr id="29" name="Picture 28" descr="A picture containing object, clock&#10;&#10;Description generated with very high confidence">
            <a:extLst>
              <a:ext uri="{FF2B5EF4-FFF2-40B4-BE49-F238E27FC236}">
                <a16:creationId xmlns:a16="http://schemas.microsoft.com/office/drawing/2014/main" id="{79AB4547-0058-425B-BCD5-548AE859BB9E}"/>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4220835" y="4243821"/>
            <a:ext cx="106133" cy="183518"/>
          </a:xfrm>
          <a:prstGeom prst="rect">
            <a:avLst/>
          </a:prstGeom>
        </p:spPr>
      </p:pic>
    </p:spTree>
    <p:extLst>
      <p:ext uri="{BB962C8B-B14F-4D97-AF65-F5344CB8AC3E}">
        <p14:creationId xmlns:p14="http://schemas.microsoft.com/office/powerpoint/2010/main" val="356179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2"/>
                                        </p:tgtEl>
                                        <p:attrNameLst>
                                          <p:attrName>style.visibility</p:attrName>
                                        </p:attrNameLst>
                                      </p:cBhvr>
                                      <p:to>
                                        <p:strVal val="visible"/>
                                      </p:to>
                                    </p:set>
                                    <p:animEffect transition="in" filter="fade">
                                      <p:cBhvr>
                                        <p:cTn id="10" dur="500"/>
                                        <p:tgtEl>
                                          <p:spTgt spid="52"/>
                                        </p:tgtEl>
                                      </p:cBhvr>
                                    </p:animEffect>
                                  </p:childTnLst>
                                </p:cTn>
                              </p:par>
                              <p:par>
                                <p:cTn id="11" presetID="10" presetClass="entr" presetSubtype="0" fill="hold" nodeType="withEffect">
                                  <p:stCondLst>
                                    <p:cond delay="0"/>
                                  </p:stCondLst>
                                  <p:childTnLst>
                                    <p:set>
                                      <p:cBhvr>
                                        <p:cTn id="12" dur="1" fill="hold">
                                          <p:stCondLst>
                                            <p:cond delay="0"/>
                                          </p:stCondLst>
                                        </p:cTn>
                                        <p:tgtEl>
                                          <p:spTgt spid="53"/>
                                        </p:tgtEl>
                                        <p:attrNameLst>
                                          <p:attrName>style.visibility</p:attrName>
                                        </p:attrNameLst>
                                      </p:cBhvr>
                                      <p:to>
                                        <p:strVal val="visible"/>
                                      </p:to>
                                    </p:set>
                                    <p:animEffect transition="in" filter="fade">
                                      <p:cBhvr>
                                        <p:cTn id="13" dur="500"/>
                                        <p:tgtEl>
                                          <p:spTgt spid="53"/>
                                        </p:tgtEl>
                                      </p:cBhvr>
                                    </p:animEffect>
                                  </p:childTnLst>
                                </p:cTn>
                              </p:par>
                              <p:par>
                                <p:cTn id="14" presetID="10" presetClass="entr" presetSubtype="0" fill="hold" nodeType="withEffect">
                                  <p:stCondLst>
                                    <p:cond delay="0"/>
                                  </p:stCondLst>
                                  <p:childTnLst>
                                    <p:set>
                                      <p:cBhvr>
                                        <p:cTn id="15" dur="1" fill="hold">
                                          <p:stCondLst>
                                            <p:cond delay="0"/>
                                          </p:stCondLst>
                                        </p:cTn>
                                        <p:tgtEl>
                                          <p:spTgt spid="54"/>
                                        </p:tgtEl>
                                        <p:attrNameLst>
                                          <p:attrName>style.visibility</p:attrName>
                                        </p:attrNameLst>
                                      </p:cBhvr>
                                      <p:to>
                                        <p:strVal val="visible"/>
                                      </p:to>
                                    </p:set>
                                    <p:animEffect transition="in" filter="fade">
                                      <p:cBhvr>
                                        <p:cTn id="16" dur="500"/>
                                        <p:tgtEl>
                                          <p:spTgt spid="54"/>
                                        </p:tgtEl>
                                      </p:cBhvr>
                                    </p:animEffect>
                                  </p:childTnLst>
                                </p:cTn>
                              </p:par>
                              <p:par>
                                <p:cTn id="17" presetID="10"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500"/>
                                        <p:tgtEl>
                                          <p:spTgt spid="55"/>
                                        </p:tgtEl>
                                      </p:cBhvr>
                                    </p:animEffect>
                                  </p:childTnLst>
                                </p:cTn>
                              </p:par>
                              <p:par>
                                <p:cTn id="20" presetID="10" presetClass="entr" presetSubtype="0" fill="hold" nodeType="withEffect">
                                  <p:stCondLst>
                                    <p:cond delay="0"/>
                                  </p:stCondLst>
                                  <p:childTnLst>
                                    <p:set>
                                      <p:cBhvr>
                                        <p:cTn id="21" dur="1" fill="hold">
                                          <p:stCondLst>
                                            <p:cond delay="0"/>
                                          </p:stCondLst>
                                        </p:cTn>
                                        <p:tgtEl>
                                          <p:spTgt spid="56"/>
                                        </p:tgtEl>
                                        <p:attrNameLst>
                                          <p:attrName>style.visibility</p:attrName>
                                        </p:attrNameLst>
                                      </p:cBhvr>
                                      <p:to>
                                        <p:strVal val="visible"/>
                                      </p:to>
                                    </p:set>
                                    <p:animEffect transition="in" filter="fade">
                                      <p:cBhvr>
                                        <p:cTn id="22" dur="500"/>
                                        <p:tgtEl>
                                          <p:spTgt spid="56"/>
                                        </p:tgtEl>
                                      </p:cBhvr>
                                    </p:animEffect>
                                  </p:childTnLst>
                                </p:cTn>
                              </p:par>
                              <p:par>
                                <p:cTn id="23" presetID="10"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animEffect transition="in" filter="fade">
                                      <p:cBhvr>
                                        <p:cTn id="25" dur="500"/>
                                        <p:tgtEl>
                                          <p:spTgt spid="57"/>
                                        </p:tgtEl>
                                      </p:cBhvr>
                                    </p:animEffect>
                                  </p:childTnLst>
                                </p:cTn>
                              </p:par>
                              <p:par>
                                <p:cTn id="26" presetID="10" presetClass="entr" presetSubtype="0" fill="hold" nodeType="withEffect">
                                  <p:stCondLst>
                                    <p:cond delay="0"/>
                                  </p:stCondLst>
                                  <p:childTnLst>
                                    <p:set>
                                      <p:cBhvr>
                                        <p:cTn id="27" dur="1" fill="hold">
                                          <p:stCondLst>
                                            <p:cond delay="0"/>
                                          </p:stCondLst>
                                        </p:cTn>
                                        <p:tgtEl>
                                          <p:spTgt spid="58"/>
                                        </p:tgtEl>
                                        <p:attrNameLst>
                                          <p:attrName>style.visibility</p:attrName>
                                        </p:attrNameLst>
                                      </p:cBhvr>
                                      <p:to>
                                        <p:strVal val="visible"/>
                                      </p:to>
                                    </p:set>
                                    <p:animEffect transition="in" filter="fade">
                                      <p:cBhvr>
                                        <p:cTn id="28" dur="500"/>
                                        <p:tgtEl>
                                          <p:spTgt spid="5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childTnLst>
                          </p:cTn>
                        </p:par>
                        <p:par>
                          <p:cTn id="34" fill="hold">
                            <p:stCondLst>
                              <p:cond delay="500"/>
                            </p:stCondLst>
                            <p:childTnLst>
                              <p:par>
                                <p:cTn id="35" presetID="10" presetClass="entr" presetSubtype="0" fill="hold"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fade">
                                      <p:cBhvr>
                                        <p:cTn id="37" dur="500"/>
                                        <p:tgtEl>
                                          <p:spTgt spid="5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par>
                                <p:cTn id="43" presetID="10" presetClass="exit" presetSubtype="0" fill="hold" nodeType="withEffect">
                                  <p:stCondLst>
                                    <p:cond delay="0"/>
                                  </p:stCondLst>
                                  <p:childTnLst>
                                    <p:animEffect transition="out" filter="fade">
                                      <p:cBhvr>
                                        <p:cTn id="44" dur="500"/>
                                        <p:tgtEl>
                                          <p:spTgt spid="52"/>
                                        </p:tgtEl>
                                      </p:cBhvr>
                                    </p:animEffect>
                                    <p:set>
                                      <p:cBhvr>
                                        <p:cTn id="45" dur="1" fill="hold">
                                          <p:stCondLst>
                                            <p:cond delay="499"/>
                                          </p:stCondLst>
                                        </p:cTn>
                                        <p:tgtEl>
                                          <p:spTgt spid="52"/>
                                        </p:tgtEl>
                                        <p:attrNameLst>
                                          <p:attrName>style.visibility</p:attrName>
                                        </p:attrNameLst>
                                      </p:cBhvr>
                                      <p:to>
                                        <p:strVal val="hidden"/>
                                      </p:to>
                                    </p:set>
                                  </p:childTnLst>
                                </p:cTn>
                              </p:par>
                            </p:childTnLst>
                          </p:cTn>
                        </p:par>
                        <p:par>
                          <p:cTn id="46" fill="hold">
                            <p:stCondLst>
                              <p:cond delay="500"/>
                            </p:stCondLst>
                            <p:childTnLst>
                              <p:par>
                                <p:cTn id="47" presetID="10" presetClass="exit" presetSubtype="0" fill="hold" nodeType="afterEffect">
                                  <p:stCondLst>
                                    <p:cond delay="250"/>
                                  </p:stCondLst>
                                  <p:childTnLst>
                                    <p:animEffect transition="out" filter="fade">
                                      <p:cBhvr>
                                        <p:cTn id="48" dur="500"/>
                                        <p:tgtEl>
                                          <p:spTgt spid="10"/>
                                        </p:tgtEl>
                                      </p:cBhvr>
                                    </p:animEffect>
                                    <p:set>
                                      <p:cBhvr>
                                        <p:cTn id="49" dur="1" fill="hold">
                                          <p:stCondLst>
                                            <p:cond delay="499"/>
                                          </p:stCondLst>
                                        </p:cTn>
                                        <p:tgtEl>
                                          <p:spTgt spid="10"/>
                                        </p:tgtEl>
                                        <p:attrNameLst>
                                          <p:attrName>style.visibility</p:attrName>
                                        </p:attrNameLst>
                                      </p:cBhvr>
                                      <p:to>
                                        <p:strVal val="hidden"/>
                                      </p:to>
                                    </p:set>
                                  </p:childTnLst>
                                </p:cTn>
                              </p:par>
                              <p:par>
                                <p:cTn id="50" presetID="10" presetClass="entr" presetSubtype="0" fill="hold" nodeType="withEffect">
                                  <p:stCondLst>
                                    <p:cond delay="25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500"/>
                                        <p:tgtEl>
                                          <p:spTgt spid="52"/>
                                        </p:tgtEl>
                                      </p:cBhvr>
                                    </p:animEffect>
                                  </p:childTnLst>
                                </p:cTn>
                              </p:par>
                            </p:childTnLst>
                          </p:cTn>
                        </p:par>
                        <p:par>
                          <p:cTn id="53" fill="hold">
                            <p:stCondLst>
                              <p:cond delay="1250"/>
                            </p:stCondLst>
                            <p:childTnLst>
                              <p:par>
                                <p:cTn id="54" presetID="10" presetClass="entr" presetSubtype="0" fill="hold" nodeType="after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fade">
                                      <p:cBhvr>
                                        <p:cTn id="56" dur="500"/>
                                        <p:tgtEl>
                                          <p:spTgt spid="59"/>
                                        </p:tgtEl>
                                      </p:cBhvr>
                                    </p:animEffect>
                                  </p:childTnLst>
                                </p:cTn>
                              </p:par>
                            </p:childTnLst>
                          </p:cTn>
                        </p:par>
                        <p:par>
                          <p:cTn id="57" fill="hold">
                            <p:stCondLst>
                              <p:cond delay="1750"/>
                            </p:stCondLst>
                            <p:childTnLst>
                              <p:par>
                                <p:cTn id="58" presetID="10" presetClass="entr" presetSubtype="0" fill="hold"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2250"/>
                            </p:stCondLst>
                            <p:childTnLst>
                              <p:par>
                                <p:cTn id="62" presetID="10" presetClass="exit" presetSubtype="0" fill="hold" nodeType="afterEffect">
                                  <p:stCondLst>
                                    <p:cond delay="0"/>
                                  </p:stCondLst>
                                  <p:childTnLst>
                                    <p:animEffect transition="out" filter="fade">
                                      <p:cBhvr>
                                        <p:cTn id="63" dur="500"/>
                                        <p:tgtEl>
                                          <p:spTgt spid="12"/>
                                        </p:tgtEl>
                                      </p:cBhvr>
                                    </p:animEffect>
                                    <p:set>
                                      <p:cBhvr>
                                        <p:cTn id="64" dur="1" fill="hold">
                                          <p:stCondLst>
                                            <p:cond delay="499"/>
                                          </p:stCondLst>
                                        </p:cTn>
                                        <p:tgtEl>
                                          <p:spTgt spid="12"/>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500"/>
                                        <p:tgtEl>
                                          <p:spTgt spid="51"/>
                                        </p:tgtEl>
                                      </p:cBhvr>
                                    </p:animEffect>
                                    <p:set>
                                      <p:cBhvr>
                                        <p:cTn id="67" dur="1" fill="hold">
                                          <p:stCondLst>
                                            <p:cond delay="499"/>
                                          </p:stCondLst>
                                        </p:cTn>
                                        <p:tgtEl>
                                          <p:spTgt spid="51"/>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fade">
                                      <p:cBhvr>
                                        <p:cTn id="72" dur="500"/>
                                        <p:tgtEl>
                                          <p:spTgt spid="27"/>
                                        </p:tgtEl>
                                      </p:cBhvr>
                                    </p:animEffect>
                                  </p:childTnLst>
                                </p:cTn>
                              </p:par>
                              <p:par>
                                <p:cTn id="73" presetID="10" presetClass="exit" presetSubtype="0" fill="hold" nodeType="withEffect">
                                  <p:stCondLst>
                                    <p:cond delay="0"/>
                                  </p:stCondLst>
                                  <p:childTnLst>
                                    <p:animEffect transition="out" filter="fade">
                                      <p:cBhvr>
                                        <p:cTn id="74" dur="500"/>
                                        <p:tgtEl>
                                          <p:spTgt spid="4"/>
                                        </p:tgtEl>
                                      </p:cBhvr>
                                    </p:animEffect>
                                    <p:set>
                                      <p:cBhvr>
                                        <p:cTn id="75" dur="1" fill="hold">
                                          <p:stCondLst>
                                            <p:cond delay="499"/>
                                          </p:stCondLst>
                                        </p:cTn>
                                        <p:tgtEl>
                                          <p:spTgt spid="4"/>
                                        </p:tgtEl>
                                        <p:attrNameLst>
                                          <p:attrName>style.visibility</p:attrName>
                                        </p:attrNameLst>
                                      </p:cBhvr>
                                      <p:to>
                                        <p:strVal val="hidden"/>
                                      </p:to>
                                    </p:set>
                                  </p:childTnLst>
                                </p:cTn>
                              </p:par>
                              <p:par>
                                <p:cTn id="76" presetID="10" presetClass="exit" presetSubtype="0" fill="hold" nodeType="withEffect">
                                  <p:stCondLst>
                                    <p:cond delay="0"/>
                                  </p:stCondLst>
                                  <p:childTnLst>
                                    <p:animEffect transition="out" filter="fade">
                                      <p:cBhvr>
                                        <p:cTn id="77" dur="500"/>
                                        <p:tgtEl>
                                          <p:spTgt spid="53"/>
                                        </p:tgtEl>
                                      </p:cBhvr>
                                    </p:animEffect>
                                    <p:set>
                                      <p:cBhvr>
                                        <p:cTn id="78" dur="1" fill="hold">
                                          <p:stCondLst>
                                            <p:cond delay="499"/>
                                          </p:stCondLst>
                                        </p:cTn>
                                        <p:tgtEl>
                                          <p:spTgt spid="53"/>
                                        </p:tgtEl>
                                        <p:attrNameLst>
                                          <p:attrName>style.visibility</p:attrName>
                                        </p:attrNameLst>
                                      </p:cBhvr>
                                      <p:to>
                                        <p:strVal val="hidden"/>
                                      </p:to>
                                    </p:set>
                                  </p:childTnLst>
                                </p:cTn>
                              </p:par>
                              <p:par>
                                <p:cTn id="79" presetID="10" presetClass="exit" presetSubtype="0" fill="hold" nodeType="withEffect">
                                  <p:stCondLst>
                                    <p:cond delay="0"/>
                                  </p:stCondLst>
                                  <p:childTnLst>
                                    <p:animEffect transition="out" filter="fade">
                                      <p:cBhvr>
                                        <p:cTn id="80" dur="500"/>
                                        <p:tgtEl>
                                          <p:spTgt spid="55"/>
                                        </p:tgtEl>
                                      </p:cBhvr>
                                    </p:animEffect>
                                    <p:set>
                                      <p:cBhvr>
                                        <p:cTn id="81" dur="1" fill="hold">
                                          <p:stCondLst>
                                            <p:cond delay="499"/>
                                          </p:stCondLst>
                                        </p:cTn>
                                        <p:tgtEl>
                                          <p:spTgt spid="55"/>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59"/>
                                        </p:tgtEl>
                                      </p:cBhvr>
                                    </p:animEffect>
                                    <p:set>
                                      <p:cBhvr>
                                        <p:cTn id="84" dur="1" fill="hold">
                                          <p:stCondLst>
                                            <p:cond delay="499"/>
                                          </p:stCondLst>
                                        </p:cTn>
                                        <p:tgtEl>
                                          <p:spTgt spid="59"/>
                                        </p:tgtEl>
                                        <p:attrNameLst>
                                          <p:attrName>style.visibility</p:attrName>
                                        </p:attrNameLst>
                                      </p:cBhvr>
                                      <p:to>
                                        <p:strVal val="hidden"/>
                                      </p:to>
                                    </p:set>
                                  </p:childTnLst>
                                </p:cTn>
                              </p:par>
                              <p:par>
                                <p:cTn id="85" presetID="10" presetClass="entr" presetSubtype="0" fill="hold" nodeType="with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500"/>
                                        <p:tgtEl>
                                          <p:spTgt spid="29"/>
                                        </p:tgtEl>
                                      </p:cBhvr>
                                    </p:animEffect>
                                  </p:childTnLst>
                                </p:cTn>
                              </p:par>
                            </p:childTnLst>
                          </p:cTn>
                        </p:par>
                        <p:par>
                          <p:cTn id="88" fill="hold">
                            <p:stCondLst>
                              <p:cond delay="500"/>
                            </p:stCondLst>
                            <p:childTnLst>
                              <p:par>
                                <p:cTn id="89" presetID="10" presetClass="exit" presetSubtype="0" fill="hold" nodeType="afterEffect">
                                  <p:stCondLst>
                                    <p:cond delay="250"/>
                                  </p:stCondLst>
                                  <p:childTnLst>
                                    <p:animEffect transition="out" filter="fade">
                                      <p:cBhvr>
                                        <p:cTn id="90" dur="500"/>
                                        <p:tgtEl>
                                          <p:spTgt spid="27"/>
                                        </p:tgtEl>
                                      </p:cBhvr>
                                    </p:animEffect>
                                    <p:set>
                                      <p:cBhvr>
                                        <p:cTn id="91" dur="1" fill="hold">
                                          <p:stCondLst>
                                            <p:cond delay="499"/>
                                          </p:stCondLst>
                                        </p:cTn>
                                        <p:tgtEl>
                                          <p:spTgt spid="27"/>
                                        </p:tgtEl>
                                        <p:attrNameLst>
                                          <p:attrName>style.visibility</p:attrName>
                                        </p:attrNameLst>
                                      </p:cBhvr>
                                      <p:to>
                                        <p:strVal val="hidden"/>
                                      </p:to>
                                    </p:set>
                                  </p:childTnLst>
                                </p:cTn>
                              </p:par>
                              <p:par>
                                <p:cTn id="92" presetID="10" presetClass="entr" presetSubtype="0" fill="hold" nodeType="withEffect">
                                  <p:stCondLst>
                                    <p:cond delay="250"/>
                                  </p:stCondLst>
                                  <p:childTnLst>
                                    <p:set>
                                      <p:cBhvr>
                                        <p:cTn id="93" dur="1" fill="hold">
                                          <p:stCondLst>
                                            <p:cond delay="0"/>
                                          </p:stCondLst>
                                        </p:cTn>
                                        <p:tgtEl>
                                          <p:spTgt spid="4"/>
                                        </p:tgtEl>
                                        <p:attrNameLst>
                                          <p:attrName>style.visibility</p:attrName>
                                        </p:attrNameLst>
                                      </p:cBhvr>
                                      <p:to>
                                        <p:strVal val="visible"/>
                                      </p:to>
                                    </p:set>
                                    <p:animEffect transition="in" filter="fade">
                                      <p:cBhvr>
                                        <p:cTn id="94" dur="500"/>
                                        <p:tgtEl>
                                          <p:spTgt spid="4"/>
                                        </p:tgtEl>
                                      </p:cBhvr>
                                    </p:animEffect>
                                  </p:childTnLst>
                                </p:cTn>
                              </p:par>
                              <p:par>
                                <p:cTn id="95" presetID="10" presetClass="entr" presetSubtype="0" fill="hold" nodeType="withEffect">
                                  <p:stCondLst>
                                    <p:cond delay="250"/>
                                  </p:stCondLst>
                                  <p:childTnLst>
                                    <p:set>
                                      <p:cBhvr>
                                        <p:cTn id="96" dur="1" fill="hold">
                                          <p:stCondLst>
                                            <p:cond delay="0"/>
                                          </p:stCondLst>
                                        </p:cTn>
                                        <p:tgtEl>
                                          <p:spTgt spid="59"/>
                                        </p:tgtEl>
                                        <p:attrNameLst>
                                          <p:attrName>style.visibility</p:attrName>
                                        </p:attrNameLst>
                                      </p:cBhvr>
                                      <p:to>
                                        <p:strVal val="visible"/>
                                      </p:to>
                                    </p:set>
                                    <p:animEffect transition="in" filter="fade">
                                      <p:cBhvr>
                                        <p:cTn id="97" dur="500"/>
                                        <p:tgtEl>
                                          <p:spTgt spid="59"/>
                                        </p:tgtEl>
                                      </p:cBhvr>
                                    </p:animEffect>
                                  </p:childTnLst>
                                </p:cTn>
                              </p:par>
                              <p:par>
                                <p:cTn id="98" presetID="10" presetClass="entr" presetSubtype="0" fill="hold" nodeType="withEffect">
                                  <p:stCondLst>
                                    <p:cond delay="250"/>
                                  </p:stCondLst>
                                  <p:childTnLst>
                                    <p:set>
                                      <p:cBhvr>
                                        <p:cTn id="99" dur="1" fill="hold">
                                          <p:stCondLst>
                                            <p:cond delay="0"/>
                                          </p:stCondLst>
                                        </p:cTn>
                                        <p:tgtEl>
                                          <p:spTgt spid="53"/>
                                        </p:tgtEl>
                                        <p:attrNameLst>
                                          <p:attrName>style.visibility</p:attrName>
                                        </p:attrNameLst>
                                      </p:cBhvr>
                                      <p:to>
                                        <p:strVal val="visible"/>
                                      </p:to>
                                    </p:set>
                                    <p:animEffect transition="in" filter="fade">
                                      <p:cBhvr>
                                        <p:cTn id="100" dur="500"/>
                                        <p:tgtEl>
                                          <p:spTgt spid="53"/>
                                        </p:tgtEl>
                                      </p:cBhvr>
                                    </p:animEffect>
                                  </p:childTnLst>
                                </p:cTn>
                              </p:par>
                              <p:par>
                                <p:cTn id="101" presetID="10" presetClass="entr" presetSubtype="0" fill="hold" nodeType="withEffect">
                                  <p:stCondLst>
                                    <p:cond delay="250"/>
                                  </p:stCondLst>
                                  <p:childTnLst>
                                    <p:set>
                                      <p:cBhvr>
                                        <p:cTn id="102" dur="1" fill="hold">
                                          <p:stCondLst>
                                            <p:cond delay="0"/>
                                          </p:stCondLst>
                                        </p:cTn>
                                        <p:tgtEl>
                                          <p:spTgt spid="55"/>
                                        </p:tgtEl>
                                        <p:attrNameLst>
                                          <p:attrName>style.visibility</p:attrName>
                                        </p:attrNameLst>
                                      </p:cBhvr>
                                      <p:to>
                                        <p:strVal val="visible"/>
                                      </p:to>
                                    </p:set>
                                    <p:animEffect transition="in" filter="fade">
                                      <p:cBhvr>
                                        <p:cTn id="103" dur="500"/>
                                        <p:tgtEl>
                                          <p:spTgt spid="55"/>
                                        </p:tgtEl>
                                      </p:cBhvr>
                                    </p:animEffect>
                                  </p:childTnLst>
                                </p:cTn>
                              </p:par>
                              <p:par>
                                <p:cTn id="104" presetID="10" presetClass="exit" presetSubtype="0" fill="hold" nodeType="withEffect">
                                  <p:stCondLst>
                                    <p:cond delay="250"/>
                                  </p:stCondLst>
                                  <p:childTnLst>
                                    <p:animEffect transition="out" filter="fade">
                                      <p:cBhvr>
                                        <p:cTn id="105" dur="500"/>
                                        <p:tgtEl>
                                          <p:spTgt spid="29"/>
                                        </p:tgtEl>
                                      </p:cBhvr>
                                    </p:animEffect>
                                    <p:set>
                                      <p:cBhvr>
                                        <p:cTn id="106" dur="1" fill="hold">
                                          <p:stCondLst>
                                            <p:cond delay="499"/>
                                          </p:stCondLst>
                                        </p:cTn>
                                        <p:tgtEl>
                                          <p:spTgt spid="29"/>
                                        </p:tgtEl>
                                        <p:attrNameLst>
                                          <p:attrName>style.visibility</p:attrName>
                                        </p:attrNameLst>
                                      </p:cBhvr>
                                      <p:to>
                                        <p:strVal val="hidden"/>
                                      </p:to>
                                    </p:set>
                                  </p:childTnLst>
                                </p:cTn>
                              </p:par>
                            </p:childTnLst>
                          </p:cTn>
                        </p:par>
                        <p:par>
                          <p:cTn id="107" fill="hold">
                            <p:stCondLst>
                              <p:cond delay="1250"/>
                            </p:stCondLst>
                            <p:childTnLst>
                              <p:par>
                                <p:cTn id="108" presetID="10" presetClass="entr" presetSubtype="0" fill="hold" nodeType="afterEffect">
                                  <p:stCondLst>
                                    <p:cond delay="0"/>
                                  </p:stCondLst>
                                  <p:childTnLst>
                                    <p:set>
                                      <p:cBhvr>
                                        <p:cTn id="109" dur="1" fill="hold">
                                          <p:stCondLst>
                                            <p:cond delay="0"/>
                                          </p:stCondLst>
                                        </p:cTn>
                                        <p:tgtEl>
                                          <p:spTgt spid="60"/>
                                        </p:tgtEl>
                                        <p:attrNameLst>
                                          <p:attrName>style.visibility</p:attrName>
                                        </p:attrNameLst>
                                      </p:cBhvr>
                                      <p:to>
                                        <p:strVal val="visible"/>
                                      </p:to>
                                    </p:set>
                                    <p:animEffect transition="in" filter="fade">
                                      <p:cBhvr>
                                        <p:cTn id="110" dur="500"/>
                                        <p:tgtEl>
                                          <p:spTgt spid="60"/>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49"/>
                                        </p:tgtEl>
                                        <p:attrNameLst>
                                          <p:attrName>style.visibility</p:attrName>
                                        </p:attrNameLst>
                                      </p:cBhvr>
                                      <p:to>
                                        <p:strVal val="visible"/>
                                      </p:to>
                                    </p:set>
                                    <p:animEffect transition="in" filter="fade">
                                      <p:cBhvr>
                                        <p:cTn id="115" dur="500"/>
                                        <p:tgtEl>
                                          <p:spTgt spid="49"/>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50"/>
                                        </p:tgtEl>
                                        <p:attrNameLst>
                                          <p:attrName>style.visibility</p:attrName>
                                        </p:attrNameLst>
                                      </p:cBhvr>
                                      <p:to>
                                        <p:strVal val="visible"/>
                                      </p:to>
                                    </p:set>
                                    <p:animEffect transition="in" filter="fade">
                                      <p:cBhvr>
                                        <p:cTn id="118"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60" descr="A close up of a logo&#10;&#10;Description generated with high confidence">
            <a:extLst>
              <a:ext uri="{FF2B5EF4-FFF2-40B4-BE49-F238E27FC236}">
                <a16:creationId xmlns:a16="http://schemas.microsoft.com/office/drawing/2014/main" id="{C820A43F-0C40-4625-9047-E87247C2575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1108"/>
          <a:stretch/>
        </p:blipFill>
        <p:spPr>
          <a:xfrm>
            <a:off x="1907705" y="1817486"/>
            <a:ext cx="2324702" cy="1869518"/>
          </a:xfrm>
          <a:prstGeom prst="rect">
            <a:avLst/>
          </a:prstGeom>
        </p:spPr>
      </p:pic>
      <p:pic>
        <p:nvPicPr>
          <p:cNvPr id="23" name="Picture 22" descr="A close up of a logo&#10;&#10;Description generated with high confidence">
            <a:extLst>
              <a:ext uri="{FF2B5EF4-FFF2-40B4-BE49-F238E27FC236}">
                <a16:creationId xmlns:a16="http://schemas.microsoft.com/office/drawing/2014/main" id="{4E1EB417-4586-4C39-AB5A-CB0E2F8F3AA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51108"/>
          <a:stretch/>
        </p:blipFill>
        <p:spPr>
          <a:xfrm>
            <a:off x="4186309" y="1817897"/>
            <a:ext cx="411340" cy="1869518"/>
          </a:xfrm>
          <a:prstGeom prst="rect">
            <a:avLst/>
          </a:prstGeom>
        </p:spPr>
      </p:pic>
      <p:pic>
        <p:nvPicPr>
          <p:cNvPr id="34" name="Picture 33" descr="A close up of a logo&#10;&#10;Description generated with very high confidence">
            <a:extLst>
              <a:ext uri="{FF2B5EF4-FFF2-40B4-BE49-F238E27FC236}">
                <a16:creationId xmlns:a16="http://schemas.microsoft.com/office/drawing/2014/main" id="{5C1B3EE9-0930-404C-AEFB-8970366022F8}"/>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3345"/>
          <a:stretch/>
        </p:blipFill>
        <p:spPr>
          <a:xfrm>
            <a:off x="3567708" y="4005064"/>
            <a:ext cx="1441544" cy="461665"/>
          </a:xfrm>
          <a:prstGeom prst="rect">
            <a:avLst/>
          </a:prstGeom>
        </p:spPr>
      </p:pic>
      <p:pic>
        <p:nvPicPr>
          <p:cNvPr id="31" name="Picture 30" descr="A close up of a logo&#10;&#10;Description generated with very high confidence">
            <a:extLst>
              <a:ext uri="{FF2B5EF4-FFF2-40B4-BE49-F238E27FC236}">
                <a16:creationId xmlns:a16="http://schemas.microsoft.com/office/drawing/2014/main" id="{8E40BDFB-1625-402C-848A-47EC35DEDDE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211961" y="3645024"/>
            <a:ext cx="282830" cy="360040"/>
          </a:xfrm>
          <a:prstGeom prst="rect">
            <a:avLst/>
          </a:prstGeom>
        </p:spPr>
      </p:pic>
      <p:pic>
        <p:nvPicPr>
          <p:cNvPr id="19" name="Picture 18" descr="A close up of a logo&#10;&#10;Description generated with very high confidence">
            <a:extLst>
              <a:ext uri="{FF2B5EF4-FFF2-40B4-BE49-F238E27FC236}">
                <a16:creationId xmlns:a16="http://schemas.microsoft.com/office/drawing/2014/main" id="{4CFBDB9E-C386-4344-B359-69995C607C7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a:stretch/>
        </p:blipFill>
        <p:spPr>
          <a:xfrm>
            <a:off x="4572000" y="4104000"/>
            <a:ext cx="334390" cy="288032"/>
          </a:xfrm>
          <a:prstGeom prst="rect">
            <a:avLst/>
          </a:prstGeom>
        </p:spPr>
      </p:pic>
      <p:pic>
        <p:nvPicPr>
          <p:cNvPr id="16" name="Picture 15" descr="A close up of a logo&#10;&#10;Description generated with very high confidence">
            <a:extLst>
              <a:ext uri="{FF2B5EF4-FFF2-40B4-BE49-F238E27FC236}">
                <a16:creationId xmlns:a16="http://schemas.microsoft.com/office/drawing/2014/main" id="{795DDE75-02C5-4326-AC86-E9BCB95DAD05}"/>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t="-42095"/>
          <a:stretch/>
        </p:blipFill>
        <p:spPr>
          <a:xfrm>
            <a:off x="4513073" y="1700808"/>
            <a:ext cx="470529" cy="2448272"/>
          </a:xfrm>
          <a:prstGeom prst="rect">
            <a:avLst/>
          </a:prstGeom>
        </p:spPr>
      </p:pic>
      <p:pic>
        <p:nvPicPr>
          <p:cNvPr id="14" name="Picture 13">
            <a:extLst>
              <a:ext uri="{FF2B5EF4-FFF2-40B4-BE49-F238E27FC236}">
                <a16:creationId xmlns:a16="http://schemas.microsoft.com/office/drawing/2014/main" id="{180CF29D-E1AB-4BDB-9902-AFE2779A2128}"/>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25042"/>
          <a:stretch/>
        </p:blipFill>
        <p:spPr>
          <a:xfrm>
            <a:off x="4564632" y="2060849"/>
            <a:ext cx="367408" cy="1944216"/>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5:2</a:t>
            </a:r>
          </a:p>
        </p:txBody>
      </p:sp>
      <p:pic>
        <p:nvPicPr>
          <p:cNvPr id="10" name="Picture 9" descr="A close up of a logo&#10;&#10;Description generated with very high confidence">
            <a:extLst>
              <a:ext uri="{FF2B5EF4-FFF2-40B4-BE49-F238E27FC236}">
                <a16:creationId xmlns:a16="http://schemas.microsoft.com/office/drawing/2014/main" id="{A9AE2EDD-2FB5-49E9-AEDD-9E825621610D}"/>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3851918" y="2924944"/>
            <a:ext cx="223903" cy="288032"/>
          </a:xfrm>
          <a:prstGeom prst="rect">
            <a:avLst/>
          </a:prstGeom>
        </p:spPr>
      </p:pic>
      <p:pic>
        <p:nvPicPr>
          <p:cNvPr id="26" name="Picture 25" descr="A close up of a logo&#10;&#10;Description generated with very high confidence">
            <a:extLst>
              <a:ext uri="{FF2B5EF4-FFF2-40B4-BE49-F238E27FC236}">
                <a16:creationId xmlns:a16="http://schemas.microsoft.com/office/drawing/2014/main" id="{F7E58932-1EA9-4321-8F08-D5027625332A}"/>
              </a:ext>
            </a:extLst>
          </p:cNvPr>
          <p:cNvPicPr>
            <a:picLocks noChangeAspect="1"/>
          </p:cNvPicPr>
          <p:nvPr/>
        </p:nvPicPr>
        <p:blipFill rotWithShape="1">
          <a:blip r:embed="rId11" cstate="print">
            <a:extLst>
              <a:ext uri="{28A0092B-C50C-407E-A947-70E740481C1C}">
                <a14:useLocalDpi xmlns:a14="http://schemas.microsoft.com/office/drawing/2010/main" val="0"/>
              </a:ext>
            </a:extLst>
          </a:blip>
          <a:srcRect/>
          <a:stretch/>
        </p:blipFill>
        <p:spPr>
          <a:xfrm>
            <a:off x="4283968" y="2924944"/>
            <a:ext cx="210823" cy="288032"/>
          </a:xfrm>
          <a:prstGeom prst="rect">
            <a:avLst/>
          </a:prstGeom>
        </p:spPr>
      </p:pic>
      <p:pic>
        <p:nvPicPr>
          <p:cNvPr id="27" name="Picture 26" descr="A close up of a logo&#10;&#10;Description generated with very high confidence">
            <a:extLst>
              <a:ext uri="{FF2B5EF4-FFF2-40B4-BE49-F238E27FC236}">
                <a16:creationId xmlns:a16="http://schemas.microsoft.com/office/drawing/2014/main" id="{83577592-2165-424E-80B6-C0F3814FD11C}"/>
              </a:ext>
            </a:extLst>
          </p:cNvPr>
          <p:cNvPicPr>
            <a:picLocks noChangeAspect="1"/>
          </p:cNvPicPr>
          <p:nvPr/>
        </p:nvPicPr>
        <p:blipFill rotWithShape="1">
          <a:blip r:embed="rId12" cstate="print">
            <a:extLst>
              <a:ext uri="{28A0092B-C50C-407E-A947-70E740481C1C}">
                <a14:useLocalDpi xmlns:a14="http://schemas.microsoft.com/office/drawing/2010/main" val="0"/>
              </a:ext>
            </a:extLst>
          </a:blip>
          <a:srcRect/>
          <a:stretch/>
        </p:blipFill>
        <p:spPr>
          <a:xfrm>
            <a:off x="4649211" y="2924944"/>
            <a:ext cx="282829" cy="288032"/>
          </a:xfrm>
          <a:prstGeom prst="rect">
            <a:avLst/>
          </a:prstGeom>
        </p:spPr>
      </p:pic>
      <p:pic>
        <p:nvPicPr>
          <p:cNvPr id="28" name="Picture 27" descr="A close up of a logo&#10;&#10;Description generated with very high confidence">
            <a:extLst>
              <a:ext uri="{FF2B5EF4-FFF2-40B4-BE49-F238E27FC236}">
                <a16:creationId xmlns:a16="http://schemas.microsoft.com/office/drawing/2014/main" id="{7F755702-C39F-48FA-AA9A-4D65B9CE3F7B}"/>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a:stretch/>
        </p:blipFill>
        <p:spPr>
          <a:xfrm>
            <a:off x="4649211" y="3284984"/>
            <a:ext cx="282829" cy="360040"/>
          </a:xfrm>
          <a:prstGeom prst="rect">
            <a:avLst/>
          </a:prstGeom>
        </p:spPr>
      </p:pic>
      <p:pic>
        <p:nvPicPr>
          <p:cNvPr id="29" name="Picture 28" descr="A close up of a logo&#10;&#10;Description generated with very high confidence">
            <a:extLst>
              <a:ext uri="{FF2B5EF4-FFF2-40B4-BE49-F238E27FC236}">
                <a16:creationId xmlns:a16="http://schemas.microsoft.com/office/drawing/2014/main" id="{7DB1A8B5-7266-45F7-A639-7DAE235CA441}"/>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4649211" y="3717032"/>
            <a:ext cx="282829" cy="288032"/>
          </a:xfrm>
          <a:prstGeom prst="rect">
            <a:avLst/>
          </a:prstGeom>
        </p:spPr>
      </p:pic>
      <p:pic>
        <p:nvPicPr>
          <p:cNvPr id="30" name="Picture 29" descr="A close up of a logo&#10;&#10;Description generated with very high confidence">
            <a:extLst>
              <a:ext uri="{FF2B5EF4-FFF2-40B4-BE49-F238E27FC236}">
                <a16:creationId xmlns:a16="http://schemas.microsoft.com/office/drawing/2014/main" id="{4E63358D-13A1-42BD-8D27-5203D3BF3816}"/>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a:stretch/>
        </p:blipFill>
        <p:spPr>
          <a:xfrm>
            <a:off x="4211961" y="3284984"/>
            <a:ext cx="282830" cy="360040"/>
          </a:xfrm>
          <a:prstGeom prst="rect">
            <a:avLst/>
          </a:prstGeom>
        </p:spPr>
      </p:pic>
      <p:pic>
        <p:nvPicPr>
          <p:cNvPr id="32" name="Picture 31" descr="A close up of a logo&#10;&#10;Description generated with very high confidence">
            <a:extLst>
              <a:ext uri="{FF2B5EF4-FFF2-40B4-BE49-F238E27FC236}">
                <a16:creationId xmlns:a16="http://schemas.microsoft.com/office/drawing/2014/main" id="{366F29D6-7FC2-4EAF-A970-1B47C452F26A}"/>
              </a:ext>
            </a:extLst>
          </p:cNvPr>
          <p:cNvPicPr>
            <a:picLocks noChangeAspect="1"/>
          </p:cNvPicPr>
          <p:nvPr/>
        </p:nvPicPr>
        <p:blipFill rotWithShape="1">
          <a:blip r:embed="rId16" cstate="print">
            <a:extLst>
              <a:ext uri="{28A0092B-C50C-407E-A947-70E740481C1C}">
                <a14:useLocalDpi xmlns:a14="http://schemas.microsoft.com/office/drawing/2010/main" val="0"/>
              </a:ext>
            </a:extLst>
          </a:blip>
          <a:srcRect/>
          <a:stretch/>
        </p:blipFill>
        <p:spPr>
          <a:xfrm>
            <a:off x="3859200" y="3284984"/>
            <a:ext cx="282830" cy="360040"/>
          </a:xfrm>
          <a:prstGeom prst="rect">
            <a:avLst/>
          </a:prstGeom>
        </p:spPr>
      </p:pic>
      <p:pic>
        <p:nvPicPr>
          <p:cNvPr id="33" name="Picture 32" descr="A close up of a logo&#10;&#10;Description generated with very high confidence">
            <a:extLst>
              <a:ext uri="{FF2B5EF4-FFF2-40B4-BE49-F238E27FC236}">
                <a16:creationId xmlns:a16="http://schemas.microsoft.com/office/drawing/2014/main" id="{78C2F7BD-7BFD-4FC9-936A-4BBA68A10863}"/>
              </a:ext>
            </a:extLst>
          </p:cNvPr>
          <p:cNvPicPr>
            <a:picLocks noChangeAspect="1"/>
          </p:cNvPicPr>
          <p:nvPr/>
        </p:nvPicPr>
        <p:blipFill rotWithShape="1">
          <a:blip r:embed="rId17" cstate="print">
            <a:extLst>
              <a:ext uri="{28A0092B-C50C-407E-A947-70E740481C1C}">
                <a14:useLocalDpi xmlns:a14="http://schemas.microsoft.com/office/drawing/2010/main" val="0"/>
              </a:ext>
            </a:extLst>
          </a:blip>
          <a:srcRect/>
          <a:stretch/>
        </p:blipFill>
        <p:spPr>
          <a:xfrm>
            <a:off x="3563888" y="3645024"/>
            <a:ext cx="210821" cy="360040"/>
          </a:xfrm>
          <a:prstGeom prst="rect">
            <a:avLst/>
          </a:prstGeom>
        </p:spPr>
      </p:pic>
      <p:sp>
        <p:nvSpPr>
          <p:cNvPr id="35" name="TextBox 34">
            <a:extLst>
              <a:ext uri="{FF2B5EF4-FFF2-40B4-BE49-F238E27FC236}">
                <a16:creationId xmlns:a16="http://schemas.microsoft.com/office/drawing/2014/main" id="{E38240C6-B5A3-4318-8288-25BBBC8BEF9D}"/>
              </a:ext>
            </a:extLst>
          </p:cNvPr>
          <p:cNvSpPr txBox="1"/>
          <p:nvPr/>
        </p:nvSpPr>
        <p:spPr bwMode="auto">
          <a:xfrm>
            <a:off x="2843808" y="950400"/>
            <a:ext cx="655949"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172</a:t>
            </a:r>
            <a:endParaRPr lang="en-GB" sz="2400" dirty="0">
              <a:latin typeface="Myriad Pro"/>
              <a:ea typeface="Myriad Pro Semibold" charset="0"/>
              <a:cs typeface="Myriad Pro Semibold" charset="0"/>
            </a:endParaRPr>
          </a:p>
        </p:txBody>
      </p:sp>
      <p:sp>
        <p:nvSpPr>
          <p:cNvPr id="36" name="TextBox 35">
            <a:extLst>
              <a:ext uri="{FF2B5EF4-FFF2-40B4-BE49-F238E27FC236}">
                <a16:creationId xmlns:a16="http://schemas.microsoft.com/office/drawing/2014/main" id="{D42EFA05-96B3-48CE-9142-DDD71F50A33D}"/>
              </a:ext>
            </a:extLst>
          </p:cNvPr>
          <p:cNvSpPr txBox="1"/>
          <p:nvPr/>
        </p:nvSpPr>
        <p:spPr bwMode="auto">
          <a:xfrm>
            <a:off x="3420382"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a:t>
            </a:r>
            <a:endParaRPr lang="en-GB" sz="2400" dirty="0">
              <a:latin typeface="Myriad Pro"/>
              <a:ea typeface="Myriad Pro Semibold" charset="0"/>
              <a:cs typeface="Myriad Pro Semibold" charset="0"/>
            </a:endParaRPr>
          </a:p>
        </p:txBody>
      </p:sp>
      <p:sp>
        <p:nvSpPr>
          <p:cNvPr id="37" name="TextBox 36">
            <a:extLst>
              <a:ext uri="{FF2B5EF4-FFF2-40B4-BE49-F238E27FC236}">
                <a16:creationId xmlns:a16="http://schemas.microsoft.com/office/drawing/2014/main" id="{3049AEBF-33E2-471E-B4EF-CF610EA8EB54}"/>
              </a:ext>
            </a:extLst>
          </p:cNvPr>
          <p:cNvSpPr txBox="1"/>
          <p:nvPr/>
        </p:nvSpPr>
        <p:spPr bwMode="auto">
          <a:xfrm>
            <a:off x="3715782" y="950400"/>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234</a:t>
            </a:r>
          </a:p>
        </p:txBody>
      </p:sp>
      <p:sp>
        <p:nvSpPr>
          <p:cNvPr id="38" name="TextBox 37">
            <a:extLst>
              <a:ext uri="{FF2B5EF4-FFF2-40B4-BE49-F238E27FC236}">
                <a16:creationId xmlns:a16="http://schemas.microsoft.com/office/drawing/2014/main" id="{A3DD4A06-5BD3-4805-A159-F7E26A5372F2}"/>
              </a:ext>
            </a:extLst>
          </p:cNvPr>
          <p:cNvSpPr txBox="1"/>
          <p:nvPr/>
        </p:nvSpPr>
        <p:spPr bwMode="auto">
          <a:xfrm>
            <a:off x="4291846"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39" name="TextBox 38">
            <a:extLst>
              <a:ext uri="{FF2B5EF4-FFF2-40B4-BE49-F238E27FC236}">
                <a16:creationId xmlns:a16="http://schemas.microsoft.com/office/drawing/2014/main" id="{6DD8C28A-3AB0-4FCB-87B8-3C2A42292DB4}"/>
              </a:ext>
            </a:extLst>
          </p:cNvPr>
          <p:cNvSpPr txBox="1"/>
          <p:nvPr/>
        </p:nvSpPr>
        <p:spPr bwMode="auto">
          <a:xfrm>
            <a:off x="4572001" y="950400"/>
            <a:ext cx="498855"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54</a:t>
            </a:r>
            <a:endParaRPr lang="en-GB" sz="2400" dirty="0">
              <a:latin typeface="Myriad Pro"/>
              <a:ea typeface="Myriad Pro Semibold" charset="0"/>
              <a:cs typeface="Myriad Pro Semibold" charset="0"/>
            </a:endParaRPr>
          </a:p>
        </p:txBody>
      </p:sp>
      <p:sp>
        <p:nvSpPr>
          <p:cNvPr id="40" name="TextBox 39">
            <a:extLst>
              <a:ext uri="{FF2B5EF4-FFF2-40B4-BE49-F238E27FC236}">
                <a16:creationId xmlns:a16="http://schemas.microsoft.com/office/drawing/2014/main" id="{D29FC8AA-9AEC-4891-A692-4CCCA5A3DBE9}"/>
              </a:ext>
            </a:extLst>
          </p:cNvPr>
          <p:cNvSpPr txBox="1"/>
          <p:nvPr/>
        </p:nvSpPr>
        <p:spPr bwMode="auto">
          <a:xfrm>
            <a:off x="5004049" y="950400"/>
            <a:ext cx="367408"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a:t>
            </a:r>
          </a:p>
        </p:txBody>
      </p:sp>
      <p:sp>
        <p:nvSpPr>
          <p:cNvPr id="41" name="TextBox 40">
            <a:extLst>
              <a:ext uri="{FF2B5EF4-FFF2-40B4-BE49-F238E27FC236}">
                <a16:creationId xmlns:a16="http://schemas.microsoft.com/office/drawing/2014/main" id="{8C707673-D295-42B0-9C66-54AD23218841}"/>
              </a:ext>
            </a:extLst>
          </p:cNvPr>
          <p:cNvSpPr txBox="1"/>
          <p:nvPr/>
        </p:nvSpPr>
        <p:spPr bwMode="auto">
          <a:xfrm>
            <a:off x="5284204" y="950400"/>
            <a:ext cx="655950" cy="461665"/>
          </a:xfrm>
          <a:prstGeom prst="rect">
            <a:avLst/>
          </a:prstGeom>
          <a:no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non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ea typeface="Myriad Pro Semibold" charset="0"/>
                <a:cs typeface="Myriad Pro Semibold" charset="0"/>
              </a:rPr>
              <a:t>460</a:t>
            </a:r>
          </a:p>
        </p:txBody>
      </p:sp>
      <p:pic>
        <p:nvPicPr>
          <p:cNvPr id="44" name="Picture 43">
            <a:extLst>
              <a:ext uri="{FF2B5EF4-FFF2-40B4-BE49-F238E27FC236}">
                <a16:creationId xmlns:a16="http://schemas.microsoft.com/office/drawing/2014/main" id="{0219E283-7862-4233-B627-1384E30BD3DD}"/>
              </a:ext>
            </a:extLst>
          </p:cNvPr>
          <p:cNvPicPr>
            <a:picLocks noChangeAspect="1"/>
          </p:cNvPicPr>
          <p:nvPr/>
        </p:nvPicPr>
        <p:blipFill rotWithShape="1">
          <a:blip r:embed="rId18" cstate="print">
            <a:extLst>
              <a:ext uri="{28A0092B-C50C-407E-A947-70E740481C1C}">
                <a14:useLocalDpi xmlns:a14="http://schemas.microsoft.com/office/drawing/2010/main" val="0"/>
              </a:ext>
            </a:extLst>
          </a:blip>
          <a:srcRect/>
          <a:stretch/>
        </p:blipFill>
        <p:spPr>
          <a:xfrm>
            <a:off x="4983602" y="2708920"/>
            <a:ext cx="2108678" cy="1296144"/>
          </a:xfrm>
          <a:prstGeom prst="rect">
            <a:avLst/>
          </a:prstGeom>
        </p:spPr>
      </p:pic>
      <p:pic>
        <p:nvPicPr>
          <p:cNvPr id="47" name="Picture 46" descr="A close up of a logo&#10;&#10;Description generated with very high confidence">
            <a:extLst>
              <a:ext uri="{FF2B5EF4-FFF2-40B4-BE49-F238E27FC236}">
                <a16:creationId xmlns:a16="http://schemas.microsoft.com/office/drawing/2014/main" id="{BA410579-8028-4187-BF5D-464DF599CBEC}"/>
              </a:ext>
            </a:extLst>
          </p:cNvPr>
          <p:cNvPicPr>
            <a:picLocks noChangeAspect="1"/>
          </p:cNvPicPr>
          <p:nvPr/>
        </p:nvPicPr>
        <p:blipFill rotWithShape="1">
          <a:blip r:embed="rId19" cstate="print">
            <a:extLst>
              <a:ext uri="{28A0092B-C50C-407E-A947-70E740481C1C}">
                <a14:useLocalDpi xmlns:a14="http://schemas.microsoft.com/office/drawing/2010/main" val="0"/>
              </a:ext>
            </a:extLst>
          </a:blip>
          <a:srcRect t="-78778"/>
          <a:stretch/>
        </p:blipFill>
        <p:spPr>
          <a:xfrm>
            <a:off x="5001884" y="1772815"/>
            <a:ext cx="2378428" cy="1482551"/>
          </a:xfrm>
          <a:prstGeom prst="rect">
            <a:avLst/>
          </a:prstGeom>
        </p:spPr>
      </p:pic>
      <p:pic>
        <p:nvPicPr>
          <p:cNvPr id="48" name="Picture 47" descr="A close up of a logo&#10;&#10;Description generated with very high confidence">
            <a:extLst>
              <a:ext uri="{FF2B5EF4-FFF2-40B4-BE49-F238E27FC236}">
                <a16:creationId xmlns:a16="http://schemas.microsoft.com/office/drawing/2014/main" id="{550B65F7-7BF4-4129-BB81-0D13FC8B1759}"/>
              </a:ext>
            </a:extLst>
          </p:cNvPr>
          <p:cNvPicPr>
            <a:picLocks noChangeAspect="1"/>
          </p:cNvPicPr>
          <p:nvPr/>
        </p:nvPicPr>
        <p:blipFill rotWithShape="1">
          <a:blip r:embed="rId20" cstate="print">
            <a:extLst>
              <a:ext uri="{28A0092B-C50C-407E-A947-70E740481C1C}">
                <a14:useLocalDpi xmlns:a14="http://schemas.microsoft.com/office/drawing/2010/main" val="0"/>
              </a:ext>
            </a:extLst>
          </a:blip>
          <a:srcRect/>
          <a:stretch/>
        </p:blipFill>
        <p:spPr>
          <a:xfrm>
            <a:off x="4330805" y="4581128"/>
            <a:ext cx="98517" cy="186816"/>
          </a:xfrm>
          <a:prstGeom prst="rect">
            <a:avLst/>
          </a:prstGeom>
        </p:spPr>
      </p:pic>
      <p:pic>
        <p:nvPicPr>
          <p:cNvPr id="62" name="Picture 61" descr="A close up of a logo&#10;&#10;Description generated with very high confidence">
            <a:extLst>
              <a:ext uri="{FF2B5EF4-FFF2-40B4-BE49-F238E27FC236}">
                <a16:creationId xmlns:a16="http://schemas.microsoft.com/office/drawing/2014/main" id="{418A94F5-FBD6-4732-A841-15B42A9B0990}"/>
              </a:ext>
            </a:extLst>
          </p:cNvPr>
          <p:cNvPicPr>
            <a:picLocks noChangeAspect="1"/>
          </p:cNvPicPr>
          <p:nvPr/>
        </p:nvPicPr>
        <p:blipFill rotWithShape="1">
          <a:blip r:embed="rId10" cstate="print">
            <a:extLst>
              <a:ext uri="{28A0092B-C50C-407E-A947-70E740481C1C}">
                <a14:useLocalDpi xmlns:a14="http://schemas.microsoft.com/office/drawing/2010/main" val="0"/>
              </a:ext>
            </a:extLst>
          </a:blip>
          <a:srcRect/>
          <a:stretch/>
        </p:blipFill>
        <p:spPr>
          <a:xfrm>
            <a:off x="3930599" y="4581128"/>
            <a:ext cx="145222" cy="186816"/>
          </a:xfrm>
          <a:prstGeom prst="rect">
            <a:avLst/>
          </a:prstGeom>
        </p:spPr>
      </p:pic>
      <p:pic>
        <p:nvPicPr>
          <p:cNvPr id="25" name="Picture 24" descr="A close up of a logo&#10;&#10;Description generated with very high confidence">
            <a:extLst>
              <a:ext uri="{FF2B5EF4-FFF2-40B4-BE49-F238E27FC236}">
                <a16:creationId xmlns:a16="http://schemas.microsoft.com/office/drawing/2014/main" id="{40283405-7991-4FE3-A5CA-EC623E3370FB}"/>
              </a:ext>
            </a:extLst>
          </p:cNvPr>
          <p:cNvPicPr>
            <a:picLocks noChangeAspect="1"/>
          </p:cNvPicPr>
          <p:nvPr/>
        </p:nvPicPr>
        <p:blipFill rotWithShape="1">
          <a:blip r:embed="rId21" cstate="print">
            <a:extLst>
              <a:ext uri="{28A0092B-C50C-407E-A947-70E740481C1C}">
                <a14:useLocalDpi xmlns:a14="http://schemas.microsoft.com/office/drawing/2010/main" val="0"/>
              </a:ext>
            </a:extLst>
          </a:blip>
          <a:srcRect/>
          <a:stretch/>
        </p:blipFill>
        <p:spPr>
          <a:xfrm>
            <a:off x="4186309" y="4047454"/>
            <a:ext cx="326764" cy="389248"/>
          </a:xfrm>
          <a:prstGeom prst="rect">
            <a:avLst/>
          </a:prstGeom>
        </p:spPr>
      </p:pic>
      <p:pic>
        <p:nvPicPr>
          <p:cNvPr id="63" name="Picture 62" descr="A close up of a logo&#10;&#10;Description generated with very high confidence">
            <a:extLst>
              <a:ext uri="{FF2B5EF4-FFF2-40B4-BE49-F238E27FC236}">
                <a16:creationId xmlns:a16="http://schemas.microsoft.com/office/drawing/2014/main" id="{C45C75E7-3755-4F9C-A018-6B1B5838C665}"/>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a:stretch/>
        </p:blipFill>
        <p:spPr>
          <a:xfrm>
            <a:off x="3905973" y="4148671"/>
            <a:ext cx="282829" cy="288032"/>
          </a:xfrm>
          <a:prstGeom prst="rect">
            <a:avLst/>
          </a:prstGeom>
        </p:spPr>
      </p:pic>
      <p:pic>
        <p:nvPicPr>
          <p:cNvPr id="6" name="Picture 5" descr="A picture containing object, clock&#10;&#10;Description generated with very high confidence">
            <a:extLst>
              <a:ext uri="{FF2B5EF4-FFF2-40B4-BE49-F238E27FC236}">
                <a16:creationId xmlns:a16="http://schemas.microsoft.com/office/drawing/2014/main" id="{99F5099F-391F-4EAB-9FB9-BCD7BFFF5462}"/>
              </a:ext>
            </a:extLst>
          </p:cNvPr>
          <p:cNvPicPr>
            <a:picLocks noChangeAspect="1"/>
          </p:cNvPicPr>
          <p:nvPr/>
        </p:nvPicPr>
        <p:blipFill rotWithShape="1">
          <a:blip r:embed="rId22" cstate="print">
            <a:extLst>
              <a:ext uri="{28A0092B-C50C-407E-A947-70E740481C1C}">
                <a14:useLocalDpi xmlns:a14="http://schemas.microsoft.com/office/drawing/2010/main" val="0"/>
              </a:ext>
            </a:extLst>
          </a:blip>
          <a:srcRect/>
          <a:stretch/>
        </p:blipFill>
        <p:spPr>
          <a:xfrm>
            <a:off x="4283968" y="3700800"/>
            <a:ext cx="221227" cy="288032"/>
          </a:xfrm>
          <a:prstGeom prst="rect">
            <a:avLst/>
          </a:prstGeom>
        </p:spPr>
      </p:pic>
      <p:pic>
        <p:nvPicPr>
          <p:cNvPr id="42" name="Picture 41" descr="A picture containing object, clock&#10;&#10;Description generated with very high confidence">
            <a:extLst>
              <a:ext uri="{FF2B5EF4-FFF2-40B4-BE49-F238E27FC236}">
                <a16:creationId xmlns:a16="http://schemas.microsoft.com/office/drawing/2014/main" id="{F8DB2E1F-3959-4510-8E65-FE43CFA4121D}"/>
              </a:ext>
            </a:extLst>
          </p:cNvPr>
          <p:cNvPicPr>
            <a:picLocks noChangeAspect="1"/>
          </p:cNvPicPr>
          <p:nvPr/>
        </p:nvPicPr>
        <p:blipFill rotWithShape="1">
          <a:blip r:embed="rId23" cstate="print">
            <a:extLst>
              <a:ext uri="{28A0092B-C50C-407E-A947-70E740481C1C}">
                <a14:useLocalDpi xmlns:a14="http://schemas.microsoft.com/office/drawing/2010/main" val="0"/>
              </a:ext>
            </a:extLst>
          </a:blip>
          <a:srcRect/>
          <a:stretch/>
        </p:blipFill>
        <p:spPr>
          <a:xfrm>
            <a:off x="4334400" y="4584724"/>
            <a:ext cx="106133" cy="183518"/>
          </a:xfrm>
          <a:prstGeom prst="rect">
            <a:avLst/>
          </a:prstGeom>
        </p:spPr>
      </p:pic>
      <p:pic>
        <p:nvPicPr>
          <p:cNvPr id="45" name="Picture 44" descr="A picture containing object, clock&#10;&#10;Description generated with very high confidence">
            <a:extLst>
              <a:ext uri="{FF2B5EF4-FFF2-40B4-BE49-F238E27FC236}">
                <a16:creationId xmlns:a16="http://schemas.microsoft.com/office/drawing/2014/main" id="{1116E4AE-079B-4543-BE31-B4783F25CEF3}"/>
              </a:ext>
            </a:extLst>
          </p:cNvPr>
          <p:cNvPicPr>
            <a:picLocks noChangeAspect="1"/>
          </p:cNvPicPr>
          <p:nvPr/>
        </p:nvPicPr>
        <p:blipFill rotWithShape="1">
          <a:blip r:embed="rId24" cstate="print">
            <a:extLst>
              <a:ext uri="{28A0092B-C50C-407E-A947-70E740481C1C}">
                <a14:useLocalDpi xmlns:a14="http://schemas.microsoft.com/office/drawing/2010/main" val="0"/>
              </a:ext>
            </a:extLst>
          </a:blip>
          <a:srcRect/>
          <a:stretch/>
        </p:blipFill>
        <p:spPr>
          <a:xfrm>
            <a:off x="3933774" y="2910954"/>
            <a:ext cx="197742" cy="719261"/>
          </a:xfrm>
          <a:prstGeom prst="rect">
            <a:avLst/>
          </a:prstGeom>
        </p:spPr>
      </p:pic>
      <p:pic>
        <p:nvPicPr>
          <p:cNvPr id="46" name="Picture 45" descr="A picture containing object, clock&#10;&#10;Description generated with very high confidence">
            <a:extLst>
              <a:ext uri="{FF2B5EF4-FFF2-40B4-BE49-F238E27FC236}">
                <a16:creationId xmlns:a16="http://schemas.microsoft.com/office/drawing/2014/main" id="{2569FC5A-6CC0-48D8-A093-8CC30E682B04}"/>
              </a:ext>
            </a:extLst>
          </p:cNvPr>
          <p:cNvPicPr>
            <a:picLocks noChangeAspect="1"/>
          </p:cNvPicPr>
          <p:nvPr/>
        </p:nvPicPr>
        <p:blipFill rotWithShape="1">
          <a:blip r:embed="rId23" cstate="print">
            <a:extLst>
              <a:ext uri="{28A0092B-C50C-407E-A947-70E740481C1C}">
                <a14:useLocalDpi xmlns:a14="http://schemas.microsoft.com/office/drawing/2010/main" val="0"/>
              </a:ext>
            </a:extLst>
          </a:blip>
          <a:srcRect/>
          <a:stretch/>
        </p:blipFill>
        <p:spPr>
          <a:xfrm>
            <a:off x="3981600" y="4584724"/>
            <a:ext cx="106133" cy="183518"/>
          </a:xfrm>
          <a:prstGeom prst="rect">
            <a:avLst/>
          </a:prstGeom>
        </p:spPr>
      </p:pic>
    </p:spTree>
    <p:extLst>
      <p:ext uri="{BB962C8B-B14F-4D97-AF65-F5344CB8AC3E}">
        <p14:creationId xmlns:p14="http://schemas.microsoft.com/office/powerpoint/2010/main" val="1994063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500"/>
                                        <p:tgtEl>
                                          <p:spTgt spid="26"/>
                                        </p:tgtEl>
                                      </p:cBhvr>
                                    </p:animEffect>
                                  </p:childTnLst>
                                </p:cTn>
                              </p:par>
                              <p:par>
                                <p:cTn id="11" presetID="10"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500"/>
                                        <p:tgtEl>
                                          <p:spTgt spid="27"/>
                                        </p:tgtEl>
                                      </p:cBhvr>
                                    </p:animEffect>
                                  </p:childTnLst>
                                </p:cTn>
                              </p:par>
                              <p:par>
                                <p:cTn id="14" presetID="10" presetClass="entr" presetSubtype="0" fill="hold"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par>
                                <p:cTn id="17" presetID="10"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par>
                                <p:cTn id="20" presetID="10" presetClass="entr" presetSubtype="0" fill="hold"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par>
                                <p:cTn id="23" presetID="10"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par>
                                <p:cTn id="26" presetID="10" presetClass="entr" presetSubtype="0" fill="hold"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500"/>
                                        <p:tgtEl>
                                          <p:spTgt spid="32"/>
                                        </p:tgtEl>
                                      </p:cBhvr>
                                    </p:animEffect>
                                  </p:childTnLst>
                                </p:cTn>
                              </p:par>
                              <p:par>
                                <p:cTn id="29" presetID="10" presetClass="entr" presetSubtype="0" fill="hold" nodeType="with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500"/>
                                        <p:tgtEl>
                                          <p:spTgt spid="33"/>
                                        </p:tgtEl>
                                      </p:cBhvr>
                                    </p:animEffect>
                                  </p:childTnLst>
                                </p:cTn>
                              </p:par>
                              <p:par>
                                <p:cTn id="32" presetID="10" presetClass="entr" presetSubtype="0" fill="hold" nodeType="with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fade">
                                      <p:cBhvr>
                                        <p:cTn id="34" dur="500"/>
                                        <p:tgtEl>
                                          <p:spTgt spid="3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childTnLst>
                                </p:cTn>
                              </p:par>
                            </p:childTnLst>
                          </p:cTn>
                        </p:par>
                        <p:par>
                          <p:cTn id="40" fill="hold">
                            <p:stCondLst>
                              <p:cond delay="500"/>
                            </p:stCondLst>
                            <p:childTnLst>
                              <p:par>
                                <p:cTn id="41" presetID="10"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500"/>
                                        <p:tgtEl>
                                          <p:spTgt spid="4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500"/>
                                        <p:tgtEl>
                                          <p:spTgt spid="48"/>
                                        </p:tgtEl>
                                      </p:cBhvr>
                                    </p:animEffect>
                                  </p:childTnLst>
                                </p:cTn>
                              </p:par>
                            </p:childTnLst>
                          </p:cTn>
                        </p:par>
                        <p:par>
                          <p:cTn id="58" fill="hold">
                            <p:stCondLst>
                              <p:cond delay="500"/>
                            </p:stCondLst>
                            <p:childTnLst>
                              <p:par>
                                <p:cTn id="59" presetID="10" presetClass="entr" presetSubtype="0" fill="hold"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par>
                          <p:cTn id="62" fill="hold">
                            <p:stCondLst>
                              <p:cond delay="1000"/>
                            </p:stCondLst>
                            <p:childTnLst>
                              <p:par>
                                <p:cTn id="63" presetID="10" presetClass="exit" presetSubtype="0" fill="hold" nodeType="afterEffect">
                                  <p:stCondLst>
                                    <p:cond delay="0"/>
                                  </p:stCondLst>
                                  <p:childTnLst>
                                    <p:animEffect transition="out" filter="fade">
                                      <p:cBhvr>
                                        <p:cTn id="64" dur="500"/>
                                        <p:tgtEl>
                                          <p:spTgt spid="14"/>
                                        </p:tgtEl>
                                      </p:cBhvr>
                                    </p:animEffect>
                                    <p:set>
                                      <p:cBhvr>
                                        <p:cTn id="65" dur="1" fill="hold">
                                          <p:stCondLst>
                                            <p:cond delay="499"/>
                                          </p:stCondLst>
                                        </p:cTn>
                                        <p:tgtEl>
                                          <p:spTgt spid="14"/>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44"/>
                                        </p:tgtEl>
                                      </p:cBhvr>
                                    </p:animEffect>
                                    <p:set>
                                      <p:cBhvr>
                                        <p:cTn id="68" dur="1" fill="hold">
                                          <p:stCondLst>
                                            <p:cond delay="499"/>
                                          </p:stCondLst>
                                        </p:cTn>
                                        <p:tgtEl>
                                          <p:spTgt spid="44"/>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16"/>
                                        </p:tgtEl>
                                      </p:cBhvr>
                                    </p:animEffect>
                                    <p:set>
                                      <p:cBhvr>
                                        <p:cTn id="71" dur="1" fill="hold">
                                          <p:stCondLst>
                                            <p:cond delay="499"/>
                                          </p:stCondLst>
                                        </p:cTn>
                                        <p:tgtEl>
                                          <p:spTgt spid="16"/>
                                        </p:tgtEl>
                                        <p:attrNameLst>
                                          <p:attrName>style.visibility</p:attrName>
                                        </p:attrNameLst>
                                      </p:cBhvr>
                                      <p:to>
                                        <p:strVal val="hidden"/>
                                      </p:to>
                                    </p:set>
                                  </p:childTnLst>
                                </p:cTn>
                              </p:par>
                              <p:par>
                                <p:cTn id="72" presetID="10" presetClass="exit" presetSubtype="0" fill="hold" nodeType="withEffect">
                                  <p:stCondLst>
                                    <p:cond delay="0"/>
                                  </p:stCondLst>
                                  <p:childTnLst>
                                    <p:animEffect transition="out" filter="fade">
                                      <p:cBhvr>
                                        <p:cTn id="73" dur="500"/>
                                        <p:tgtEl>
                                          <p:spTgt spid="47"/>
                                        </p:tgtEl>
                                      </p:cBhvr>
                                    </p:animEffect>
                                    <p:set>
                                      <p:cBhvr>
                                        <p:cTn id="74" dur="1" fill="hold">
                                          <p:stCondLst>
                                            <p:cond delay="499"/>
                                          </p:stCondLst>
                                        </p:cTn>
                                        <p:tgtEl>
                                          <p:spTgt spid="47"/>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fade">
                                      <p:cBhvr>
                                        <p:cTn id="79" dur="500"/>
                                        <p:tgtEl>
                                          <p:spTgt spid="23"/>
                                        </p:tgtEl>
                                      </p:cBhvr>
                                    </p:animEffect>
                                  </p:childTnLst>
                                </p:cTn>
                              </p:par>
                            </p:childTnLst>
                          </p:cTn>
                        </p:par>
                        <p:par>
                          <p:cTn id="80" fill="hold">
                            <p:stCondLst>
                              <p:cond delay="500"/>
                            </p:stCondLst>
                            <p:childTnLst>
                              <p:par>
                                <p:cTn id="81" presetID="10" presetClass="entr" presetSubtype="0" fill="hold"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fade">
                                      <p:cBhvr>
                                        <p:cTn id="83" dur="500"/>
                                        <p:tgtEl>
                                          <p:spTgt spid="61"/>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6"/>
                                        </p:tgtEl>
                                        <p:attrNameLst>
                                          <p:attrName>style.visibility</p:attrName>
                                        </p:attrNameLst>
                                      </p:cBhvr>
                                      <p:to>
                                        <p:strVal val="visible"/>
                                      </p:to>
                                    </p:set>
                                    <p:animEffect transition="in" filter="fade">
                                      <p:cBhvr>
                                        <p:cTn id="88" dur="500"/>
                                        <p:tgtEl>
                                          <p:spTgt spid="6"/>
                                        </p:tgtEl>
                                      </p:cBhvr>
                                    </p:animEffect>
                                  </p:childTnLst>
                                </p:cTn>
                              </p:par>
                              <p:par>
                                <p:cTn id="89" presetID="10" presetClass="entr" presetSubtype="0" fill="hold"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fade">
                                      <p:cBhvr>
                                        <p:cTn id="91" dur="500"/>
                                        <p:tgtEl>
                                          <p:spTgt spid="42"/>
                                        </p:tgtEl>
                                      </p:cBhvr>
                                    </p:animEffect>
                                  </p:childTnLst>
                                </p:cTn>
                              </p:par>
                              <p:par>
                                <p:cTn id="92" presetID="10" presetClass="exit" presetSubtype="0" fill="hold" nodeType="withEffect">
                                  <p:stCondLst>
                                    <p:cond delay="0"/>
                                  </p:stCondLst>
                                  <p:childTnLst>
                                    <p:animEffect transition="out" filter="fade">
                                      <p:cBhvr>
                                        <p:cTn id="93" dur="500"/>
                                        <p:tgtEl>
                                          <p:spTgt spid="48"/>
                                        </p:tgtEl>
                                      </p:cBhvr>
                                    </p:animEffect>
                                    <p:set>
                                      <p:cBhvr>
                                        <p:cTn id="94" dur="1" fill="hold">
                                          <p:stCondLst>
                                            <p:cond delay="499"/>
                                          </p:stCondLst>
                                        </p:cTn>
                                        <p:tgtEl>
                                          <p:spTgt spid="48"/>
                                        </p:tgtEl>
                                        <p:attrNameLst>
                                          <p:attrName>style.visibility</p:attrName>
                                        </p:attrNameLst>
                                      </p:cBhvr>
                                      <p:to>
                                        <p:strVal val="hidden"/>
                                      </p:to>
                                    </p:set>
                                  </p:childTnLst>
                                </p:cTn>
                              </p:par>
                              <p:par>
                                <p:cTn id="95" presetID="10" presetClass="exit" presetSubtype="0" fill="hold" nodeType="withEffect">
                                  <p:stCondLst>
                                    <p:cond delay="0"/>
                                  </p:stCondLst>
                                  <p:childTnLst>
                                    <p:animEffect transition="out" filter="fade">
                                      <p:cBhvr>
                                        <p:cTn id="96" dur="500"/>
                                        <p:tgtEl>
                                          <p:spTgt spid="31"/>
                                        </p:tgtEl>
                                      </p:cBhvr>
                                    </p:animEffect>
                                    <p:set>
                                      <p:cBhvr>
                                        <p:cTn id="97" dur="1" fill="hold">
                                          <p:stCondLst>
                                            <p:cond delay="499"/>
                                          </p:stCondLst>
                                        </p:cTn>
                                        <p:tgtEl>
                                          <p:spTgt spid="31"/>
                                        </p:tgtEl>
                                        <p:attrNameLst>
                                          <p:attrName>style.visibility</p:attrName>
                                        </p:attrNameLst>
                                      </p:cBhvr>
                                      <p:to>
                                        <p:strVal val="hidden"/>
                                      </p:to>
                                    </p:set>
                                  </p:childTnLst>
                                </p:cTn>
                              </p:par>
                            </p:childTnLst>
                          </p:cTn>
                        </p:par>
                        <p:par>
                          <p:cTn id="98" fill="hold">
                            <p:stCondLst>
                              <p:cond delay="500"/>
                            </p:stCondLst>
                            <p:childTnLst>
                              <p:par>
                                <p:cTn id="99" presetID="10" presetClass="exit" presetSubtype="0" fill="hold" nodeType="afterEffect">
                                  <p:stCondLst>
                                    <p:cond delay="250"/>
                                  </p:stCondLst>
                                  <p:childTnLst>
                                    <p:animEffect transition="out" filter="fade">
                                      <p:cBhvr>
                                        <p:cTn id="100" dur="500"/>
                                        <p:tgtEl>
                                          <p:spTgt spid="6"/>
                                        </p:tgtEl>
                                      </p:cBhvr>
                                    </p:animEffect>
                                    <p:set>
                                      <p:cBhvr>
                                        <p:cTn id="101" dur="1" fill="hold">
                                          <p:stCondLst>
                                            <p:cond delay="499"/>
                                          </p:stCondLst>
                                        </p:cTn>
                                        <p:tgtEl>
                                          <p:spTgt spid="6"/>
                                        </p:tgtEl>
                                        <p:attrNameLst>
                                          <p:attrName>style.visibility</p:attrName>
                                        </p:attrNameLst>
                                      </p:cBhvr>
                                      <p:to>
                                        <p:strVal val="hidden"/>
                                      </p:to>
                                    </p:set>
                                  </p:childTnLst>
                                </p:cTn>
                              </p:par>
                              <p:par>
                                <p:cTn id="102" presetID="10" presetClass="exit" presetSubtype="0" fill="hold" nodeType="withEffect">
                                  <p:stCondLst>
                                    <p:cond delay="250"/>
                                  </p:stCondLst>
                                  <p:childTnLst>
                                    <p:animEffect transition="out" filter="fade">
                                      <p:cBhvr>
                                        <p:cTn id="103" dur="500"/>
                                        <p:tgtEl>
                                          <p:spTgt spid="42"/>
                                        </p:tgtEl>
                                      </p:cBhvr>
                                    </p:animEffect>
                                    <p:set>
                                      <p:cBhvr>
                                        <p:cTn id="104" dur="1" fill="hold">
                                          <p:stCondLst>
                                            <p:cond delay="499"/>
                                          </p:stCondLst>
                                        </p:cTn>
                                        <p:tgtEl>
                                          <p:spTgt spid="42"/>
                                        </p:tgtEl>
                                        <p:attrNameLst>
                                          <p:attrName>style.visibility</p:attrName>
                                        </p:attrNameLst>
                                      </p:cBhvr>
                                      <p:to>
                                        <p:strVal val="hidden"/>
                                      </p:to>
                                    </p:set>
                                  </p:childTnLst>
                                </p:cTn>
                              </p:par>
                              <p:par>
                                <p:cTn id="105" presetID="10" presetClass="entr" presetSubtype="0" fill="hold" nodeType="withEffect">
                                  <p:stCondLst>
                                    <p:cond delay="250"/>
                                  </p:stCondLst>
                                  <p:childTnLst>
                                    <p:set>
                                      <p:cBhvr>
                                        <p:cTn id="106" dur="1" fill="hold">
                                          <p:stCondLst>
                                            <p:cond delay="0"/>
                                          </p:stCondLst>
                                        </p:cTn>
                                        <p:tgtEl>
                                          <p:spTgt spid="31"/>
                                        </p:tgtEl>
                                        <p:attrNameLst>
                                          <p:attrName>style.visibility</p:attrName>
                                        </p:attrNameLst>
                                      </p:cBhvr>
                                      <p:to>
                                        <p:strVal val="visible"/>
                                      </p:to>
                                    </p:set>
                                    <p:animEffect transition="in" filter="fade">
                                      <p:cBhvr>
                                        <p:cTn id="107" dur="500"/>
                                        <p:tgtEl>
                                          <p:spTgt spid="31"/>
                                        </p:tgtEl>
                                      </p:cBhvr>
                                    </p:animEffect>
                                  </p:childTnLst>
                                </p:cTn>
                              </p:par>
                              <p:par>
                                <p:cTn id="108" presetID="10" presetClass="entr" presetSubtype="0" fill="hold" nodeType="withEffect">
                                  <p:stCondLst>
                                    <p:cond delay="250"/>
                                  </p:stCondLst>
                                  <p:childTnLst>
                                    <p:set>
                                      <p:cBhvr>
                                        <p:cTn id="109" dur="1" fill="hold">
                                          <p:stCondLst>
                                            <p:cond delay="0"/>
                                          </p:stCondLst>
                                        </p:cTn>
                                        <p:tgtEl>
                                          <p:spTgt spid="48"/>
                                        </p:tgtEl>
                                        <p:attrNameLst>
                                          <p:attrName>style.visibility</p:attrName>
                                        </p:attrNameLst>
                                      </p:cBhvr>
                                      <p:to>
                                        <p:strVal val="visible"/>
                                      </p:to>
                                    </p:set>
                                    <p:animEffect transition="in" filter="fade">
                                      <p:cBhvr>
                                        <p:cTn id="110" dur="500"/>
                                        <p:tgtEl>
                                          <p:spTgt spid="48"/>
                                        </p:tgtEl>
                                      </p:cBhvr>
                                    </p:animEffect>
                                  </p:childTnLst>
                                </p:cTn>
                              </p:par>
                            </p:childTnLst>
                          </p:cTn>
                        </p:par>
                        <p:par>
                          <p:cTn id="111" fill="hold">
                            <p:stCondLst>
                              <p:cond delay="1250"/>
                            </p:stCondLst>
                            <p:childTnLst>
                              <p:par>
                                <p:cTn id="112" presetID="10" presetClass="entr" presetSubtype="0" fill="hold" nodeType="afterEffect">
                                  <p:stCondLst>
                                    <p:cond delay="0"/>
                                  </p:stCondLst>
                                  <p:childTnLst>
                                    <p:set>
                                      <p:cBhvr>
                                        <p:cTn id="113" dur="1" fill="hold">
                                          <p:stCondLst>
                                            <p:cond delay="0"/>
                                          </p:stCondLst>
                                        </p:cTn>
                                        <p:tgtEl>
                                          <p:spTgt spid="62"/>
                                        </p:tgtEl>
                                        <p:attrNameLst>
                                          <p:attrName>style.visibility</p:attrName>
                                        </p:attrNameLst>
                                      </p:cBhvr>
                                      <p:to>
                                        <p:strVal val="visible"/>
                                      </p:to>
                                    </p:set>
                                    <p:animEffect transition="in" filter="fade">
                                      <p:cBhvr>
                                        <p:cTn id="114" dur="500"/>
                                        <p:tgtEl>
                                          <p:spTgt spid="62"/>
                                        </p:tgtEl>
                                      </p:cBhvr>
                                    </p:animEffect>
                                  </p:childTnLst>
                                </p:cTn>
                              </p:par>
                            </p:childTnLst>
                          </p:cTn>
                        </p:par>
                        <p:par>
                          <p:cTn id="115" fill="hold">
                            <p:stCondLst>
                              <p:cond delay="1750"/>
                            </p:stCondLst>
                            <p:childTnLst>
                              <p:par>
                                <p:cTn id="116" presetID="10" presetClass="entr" presetSubtype="0" fill="hold" nodeType="afterEffect">
                                  <p:stCondLst>
                                    <p:cond delay="0"/>
                                  </p:stCondLst>
                                  <p:childTnLst>
                                    <p:set>
                                      <p:cBhvr>
                                        <p:cTn id="117" dur="1" fill="hold">
                                          <p:stCondLst>
                                            <p:cond delay="0"/>
                                          </p:stCondLst>
                                        </p:cTn>
                                        <p:tgtEl>
                                          <p:spTgt spid="25"/>
                                        </p:tgtEl>
                                        <p:attrNameLst>
                                          <p:attrName>style.visibility</p:attrName>
                                        </p:attrNameLst>
                                      </p:cBhvr>
                                      <p:to>
                                        <p:strVal val="visible"/>
                                      </p:to>
                                    </p:set>
                                    <p:animEffect transition="in" filter="fade">
                                      <p:cBhvr>
                                        <p:cTn id="118" dur="500"/>
                                        <p:tgtEl>
                                          <p:spTgt spid="25"/>
                                        </p:tgtEl>
                                      </p:cBhvr>
                                    </p:animEffect>
                                  </p:childTnLst>
                                </p:cTn>
                              </p:par>
                            </p:childTnLst>
                          </p:cTn>
                        </p:par>
                        <p:par>
                          <p:cTn id="119" fill="hold">
                            <p:stCondLst>
                              <p:cond delay="2250"/>
                            </p:stCondLst>
                            <p:childTnLst>
                              <p:par>
                                <p:cTn id="120" presetID="10" presetClass="exit" presetSubtype="0" fill="hold" nodeType="afterEffect">
                                  <p:stCondLst>
                                    <p:cond delay="0"/>
                                  </p:stCondLst>
                                  <p:childTnLst>
                                    <p:animEffect transition="out" filter="fade">
                                      <p:cBhvr>
                                        <p:cTn id="121" dur="500"/>
                                        <p:tgtEl>
                                          <p:spTgt spid="23"/>
                                        </p:tgtEl>
                                      </p:cBhvr>
                                    </p:animEffect>
                                    <p:set>
                                      <p:cBhvr>
                                        <p:cTn id="122" dur="1" fill="hold">
                                          <p:stCondLst>
                                            <p:cond delay="499"/>
                                          </p:stCondLst>
                                        </p:cTn>
                                        <p:tgtEl>
                                          <p:spTgt spid="23"/>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500"/>
                                        <p:tgtEl>
                                          <p:spTgt spid="61"/>
                                        </p:tgtEl>
                                      </p:cBhvr>
                                    </p:animEffect>
                                    <p:set>
                                      <p:cBhvr>
                                        <p:cTn id="125" dur="1" fill="hold">
                                          <p:stCondLst>
                                            <p:cond delay="499"/>
                                          </p:stCondLst>
                                        </p:cTn>
                                        <p:tgtEl>
                                          <p:spTgt spid="61"/>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nodeType="clickEffect">
                                  <p:stCondLst>
                                    <p:cond delay="0"/>
                                  </p:stCondLst>
                                  <p:childTnLst>
                                    <p:set>
                                      <p:cBhvr>
                                        <p:cTn id="129" dur="1" fill="hold">
                                          <p:stCondLst>
                                            <p:cond delay="0"/>
                                          </p:stCondLst>
                                        </p:cTn>
                                        <p:tgtEl>
                                          <p:spTgt spid="45"/>
                                        </p:tgtEl>
                                        <p:attrNameLst>
                                          <p:attrName>style.visibility</p:attrName>
                                        </p:attrNameLst>
                                      </p:cBhvr>
                                      <p:to>
                                        <p:strVal val="visible"/>
                                      </p:to>
                                    </p:set>
                                    <p:animEffect transition="in" filter="fade">
                                      <p:cBhvr>
                                        <p:cTn id="130" dur="500"/>
                                        <p:tgtEl>
                                          <p:spTgt spid="45"/>
                                        </p:tgtEl>
                                      </p:cBhvr>
                                    </p:animEffect>
                                  </p:childTnLst>
                                </p:cTn>
                              </p:par>
                              <p:par>
                                <p:cTn id="131" presetID="10" presetClass="exit" presetSubtype="0" fill="hold" nodeType="withEffect">
                                  <p:stCondLst>
                                    <p:cond delay="0"/>
                                  </p:stCondLst>
                                  <p:childTnLst>
                                    <p:animEffect transition="out" filter="fade">
                                      <p:cBhvr>
                                        <p:cTn id="132" dur="500"/>
                                        <p:tgtEl>
                                          <p:spTgt spid="10"/>
                                        </p:tgtEl>
                                      </p:cBhvr>
                                    </p:animEffect>
                                    <p:set>
                                      <p:cBhvr>
                                        <p:cTn id="133" dur="1" fill="hold">
                                          <p:stCondLst>
                                            <p:cond delay="499"/>
                                          </p:stCondLst>
                                        </p:cTn>
                                        <p:tgtEl>
                                          <p:spTgt spid="10"/>
                                        </p:tgtEl>
                                        <p:attrNameLst>
                                          <p:attrName>style.visibility</p:attrName>
                                        </p:attrNameLst>
                                      </p:cBhvr>
                                      <p:to>
                                        <p:strVal val="hidden"/>
                                      </p:to>
                                    </p:set>
                                  </p:childTnLst>
                                </p:cTn>
                              </p:par>
                              <p:par>
                                <p:cTn id="134" presetID="10" presetClass="exit" presetSubtype="0" fill="hold" nodeType="withEffect">
                                  <p:stCondLst>
                                    <p:cond delay="0"/>
                                  </p:stCondLst>
                                  <p:childTnLst>
                                    <p:animEffect transition="out" filter="fade">
                                      <p:cBhvr>
                                        <p:cTn id="135" dur="500"/>
                                        <p:tgtEl>
                                          <p:spTgt spid="32"/>
                                        </p:tgtEl>
                                      </p:cBhvr>
                                    </p:animEffect>
                                    <p:set>
                                      <p:cBhvr>
                                        <p:cTn id="136" dur="1" fill="hold">
                                          <p:stCondLst>
                                            <p:cond delay="499"/>
                                          </p:stCondLst>
                                        </p:cTn>
                                        <p:tgtEl>
                                          <p:spTgt spid="32"/>
                                        </p:tgtEl>
                                        <p:attrNameLst>
                                          <p:attrName>style.visibility</p:attrName>
                                        </p:attrNameLst>
                                      </p:cBhvr>
                                      <p:to>
                                        <p:strVal val="hidden"/>
                                      </p:to>
                                    </p:set>
                                  </p:childTnLst>
                                </p:cTn>
                              </p:par>
                              <p:par>
                                <p:cTn id="137" presetID="10" presetClass="entr" presetSubtype="0" fill="hold" nodeType="with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fade">
                                      <p:cBhvr>
                                        <p:cTn id="139" dur="500"/>
                                        <p:tgtEl>
                                          <p:spTgt spid="46"/>
                                        </p:tgtEl>
                                      </p:cBhvr>
                                    </p:animEffect>
                                  </p:childTnLst>
                                </p:cTn>
                              </p:par>
                              <p:par>
                                <p:cTn id="140" presetID="10" presetClass="exit" presetSubtype="0" fill="hold" nodeType="withEffect">
                                  <p:stCondLst>
                                    <p:cond delay="0"/>
                                  </p:stCondLst>
                                  <p:childTnLst>
                                    <p:animEffect transition="out" filter="fade">
                                      <p:cBhvr>
                                        <p:cTn id="141" dur="500"/>
                                        <p:tgtEl>
                                          <p:spTgt spid="62"/>
                                        </p:tgtEl>
                                      </p:cBhvr>
                                    </p:animEffect>
                                    <p:set>
                                      <p:cBhvr>
                                        <p:cTn id="142" dur="1" fill="hold">
                                          <p:stCondLst>
                                            <p:cond delay="499"/>
                                          </p:stCondLst>
                                        </p:cTn>
                                        <p:tgtEl>
                                          <p:spTgt spid="62"/>
                                        </p:tgtEl>
                                        <p:attrNameLst>
                                          <p:attrName>style.visibility</p:attrName>
                                        </p:attrNameLst>
                                      </p:cBhvr>
                                      <p:to>
                                        <p:strVal val="hidden"/>
                                      </p:to>
                                    </p:set>
                                  </p:childTnLst>
                                </p:cTn>
                              </p:par>
                            </p:childTnLst>
                          </p:cTn>
                        </p:par>
                        <p:par>
                          <p:cTn id="143" fill="hold">
                            <p:stCondLst>
                              <p:cond delay="500"/>
                            </p:stCondLst>
                            <p:childTnLst>
                              <p:par>
                                <p:cTn id="144" presetID="10" presetClass="exit" presetSubtype="0" fill="hold" nodeType="afterEffect">
                                  <p:stCondLst>
                                    <p:cond delay="250"/>
                                  </p:stCondLst>
                                  <p:childTnLst>
                                    <p:animEffect transition="out" filter="fade">
                                      <p:cBhvr>
                                        <p:cTn id="145" dur="500"/>
                                        <p:tgtEl>
                                          <p:spTgt spid="45"/>
                                        </p:tgtEl>
                                      </p:cBhvr>
                                    </p:animEffect>
                                    <p:set>
                                      <p:cBhvr>
                                        <p:cTn id="146" dur="1" fill="hold">
                                          <p:stCondLst>
                                            <p:cond delay="499"/>
                                          </p:stCondLst>
                                        </p:cTn>
                                        <p:tgtEl>
                                          <p:spTgt spid="45"/>
                                        </p:tgtEl>
                                        <p:attrNameLst>
                                          <p:attrName>style.visibility</p:attrName>
                                        </p:attrNameLst>
                                      </p:cBhvr>
                                      <p:to>
                                        <p:strVal val="hidden"/>
                                      </p:to>
                                    </p:set>
                                  </p:childTnLst>
                                </p:cTn>
                              </p:par>
                              <p:par>
                                <p:cTn id="147" presetID="10" presetClass="entr" presetSubtype="0" fill="hold" nodeType="withEffect">
                                  <p:stCondLst>
                                    <p:cond delay="250"/>
                                  </p:stCondLst>
                                  <p:childTnLst>
                                    <p:set>
                                      <p:cBhvr>
                                        <p:cTn id="148" dur="1" fill="hold">
                                          <p:stCondLst>
                                            <p:cond delay="0"/>
                                          </p:stCondLst>
                                        </p:cTn>
                                        <p:tgtEl>
                                          <p:spTgt spid="10"/>
                                        </p:tgtEl>
                                        <p:attrNameLst>
                                          <p:attrName>style.visibility</p:attrName>
                                        </p:attrNameLst>
                                      </p:cBhvr>
                                      <p:to>
                                        <p:strVal val="visible"/>
                                      </p:to>
                                    </p:set>
                                    <p:animEffect transition="in" filter="fade">
                                      <p:cBhvr>
                                        <p:cTn id="149" dur="500"/>
                                        <p:tgtEl>
                                          <p:spTgt spid="10"/>
                                        </p:tgtEl>
                                      </p:cBhvr>
                                    </p:animEffect>
                                  </p:childTnLst>
                                </p:cTn>
                              </p:par>
                              <p:par>
                                <p:cTn id="150" presetID="10" presetClass="entr" presetSubtype="0" fill="hold" nodeType="withEffect">
                                  <p:stCondLst>
                                    <p:cond delay="250"/>
                                  </p:stCondLst>
                                  <p:childTnLst>
                                    <p:set>
                                      <p:cBhvr>
                                        <p:cTn id="151" dur="1" fill="hold">
                                          <p:stCondLst>
                                            <p:cond delay="0"/>
                                          </p:stCondLst>
                                        </p:cTn>
                                        <p:tgtEl>
                                          <p:spTgt spid="32"/>
                                        </p:tgtEl>
                                        <p:attrNameLst>
                                          <p:attrName>style.visibility</p:attrName>
                                        </p:attrNameLst>
                                      </p:cBhvr>
                                      <p:to>
                                        <p:strVal val="visible"/>
                                      </p:to>
                                    </p:set>
                                    <p:animEffect transition="in" filter="fade">
                                      <p:cBhvr>
                                        <p:cTn id="152" dur="500"/>
                                        <p:tgtEl>
                                          <p:spTgt spid="32"/>
                                        </p:tgtEl>
                                      </p:cBhvr>
                                    </p:animEffect>
                                  </p:childTnLst>
                                </p:cTn>
                              </p:par>
                              <p:par>
                                <p:cTn id="153" presetID="10" presetClass="exit" presetSubtype="0" fill="hold" nodeType="withEffect">
                                  <p:stCondLst>
                                    <p:cond delay="250"/>
                                  </p:stCondLst>
                                  <p:childTnLst>
                                    <p:animEffect transition="out" filter="fade">
                                      <p:cBhvr>
                                        <p:cTn id="154" dur="500"/>
                                        <p:tgtEl>
                                          <p:spTgt spid="46"/>
                                        </p:tgtEl>
                                      </p:cBhvr>
                                    </p:animEffect>
                                    <p:set>
                                      <p:cBhvr>
                                        <p:cTn id="155" dur="1" fill="hold">
                                          <p:stCondLst>
                                            <p:cond delay="499"/>
                                          </p:stCondLst>
                                        </p:cTn>
                                        <p:tgtEl>
                                          <p:spTgt spid="46"/>
                                        </p:tgtEl>
                                        <p:attrNameLst>
                                          <p:attrName>style.visibility</p:attrName>
                                        </p:attrNameLst>
                                      </p:cBhvr>
                                      <p:to>
                                        <p:strVal val="hidden"/>
                                      </p:to>
                                    </p:set>
                                  </p:childTnLst>
                                </p:cTn>
                              </p:par>
                              <p:par>
                                <p:cTn id="156" presetID="10" presetClass="entr" presetSubtype="0" fill="hold" nodeType="withEffect">
                                  <p:stCondLst>
                                    <p:cond delay="250"/>
                                  </p:stCondLst>
                                  <p:childTnLst>
                                    <p:set>
                                      <p:cBhvr>
                                        <p:cTn id="157" dur="1" fill="hold">
                                          <p:stCondLst>
                                            <p:cond delay="0"/>
                                          </p:stCondLst>
                                        </p:cTn>
                                        <p:tgtEl>
                                          <p:spTgt spid="62"/>
                                        </p:tgtEl>
                                        <p:attrNameLst>
                                          <p:attrName>style.visibility</p:attrName>
                                        </p:attrNameLst>
                                      </p:cBhvr>
                                      <p:to>
                                        <p:strVal val="visible"/>
                                      </p:to>
                                    </p:set>
                                    <p:animEffect transition="in" filter="fade">
                                      <p:cBhvr>
                                        <p:cTn id="158" dur="500"/>
                                        <p:tgtEl>
                                          <p:spTgt spid="62"/>
                                        </p:tgtEl>
                                      </p:cBhvr>
                                    </p:animEffect>
                                  </p:childTnLst>
                                </p:cTn>
                              </p:par>
                            </p:childTnLst>
                          </p:cTn>
                        </p:par>
                        <p:par>
                          <p:cTn id="159" fill="hold">
                            <p:stCondLst>
                              <p:cond delay="1250"/>
                            </p:stCondLst>
                            <p:childTnLst>
                              <p:par>
                                <p:cTn id="160" presetID="10" presetClass="entr" presetSubtype="0" fill="hold" nodeType="afterEffect">
                                  <p:stCondLst>
                                    <p:cond delay="0"/>
                                  </p:stCondLst>
                                  <p:childTnLst>
                                    <p:set>
                                      <p:cBhvr>
                                        <p:cTn id="161" dur="1" fill="hold">
                                          <p:stCondLst>
                                            <p:cond delay="0"/>
                                          </p:stCondLst>
                                        </p:cTn>
                                        <p:tgtEl>
                                          <p:spTgt spid="63"/>
                                        </p:tgtEl>
                                        <p:attrNameLst>
                                          <p:attrName>style.visibility</p:attrName>
                                        </p:attrNameLst>
                                      </p:cBhvr>
                                      <p:to>
                                        <p:strVal val="visible"/>
                                      </p:to>
                                    </p:set>
                                    <p:animEffect transition="in" filter="fade">
                                      <p:cBhvr>
                                        <p:cTn id="162" dur="500"/>
                                        <p:tgtEl>
                                          <p:spTgt spid="63"/>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40"/>
                                        </p:tgtEl>
                                        <p:attrNameLst>
                                          <p:attrName>style.visibility</p:attrName>
                                        </p:attrNameLst>
                                      </p:cBhvr>
                                      <p:to>
                                        <p:strVal val="visible"/>
                                      </p:to>
                                    </p:set>
                                    <p:animEffect transition="in" filter="fade">
                                      <p:cBhvr>
                                        <p:cTn id="167" dur="500"/>
                                        <p:tgtEl>
                                          <p:spTgt spid="40"/>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41"/>
                                        </p:tgtEl>
                                        <p:attrNameLst>
                                          <p:attrName>style.visibility</p:attrName>
                                        </p:attrNameLst>
                                      </p:cBhvr>
                                      <p:to>
                                        <p:strVal val="visible"/>
                                      </p:to>
                                    </p:set>
                                    <p:animEffect transition="in" filter="fade">
                                      <p:cBhvr>
                                        <p:cTn id="17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3419872" y="3301006"/>
            <a:ext cx="2304256" cy="1089104"/>
            <a:chOff x="2699792" y="3348008"/>
            <a:chExt cx="2304256" cy="1089104"/>
          </a:xfrm>
        </p:grpSpPr>
        <p:pic>
          <p:nvPicPr>
            <p:cNvPr id="21507" name="Picture 3" descr="C:\Users\Liam\Documents\Design\NCETM\04 Images for B1 PPTs\Final PNG files\ncetm_mm_sp1_se19_aw0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9792" y="3573016"/>
              <a:ext cx="2304256" cy="864096"/>
            </a:xfrm>
            <a:prstGeom prst="rect">
              <a:avLst/>
            </a:prstGeom>
            <a:noFill/>
          </p:spPr>
        </p:pic>
        <p:sp>
          <p:nvSpPr>
            <p:cNvPr id="17" name="Oval 16"/>
            <p:cNvSpPr/>
            <p:nvPr/>
          </p:nvSpPr>
          <p:spPr bwMode="auto">
            <a:xfrm>
              <a:off x="3131840" y="3348008"/>
              <a:ext cx="576064" cy="288000"/>
            </a:xfrm>
            <a:prstGeom prst="ellipse">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sp>
          <p:nvSpPr>
            <p:cNvPr id="18" name="Oval 17"/>
            <p:cNvSpPr/>
            <p:nvPr/>
          </p:nvSpPr>
          <p:spPr bwMode="auto">
            <a:xfrm>
              <a:off x="3959920" y="3384008"/>
              <a:ext cx="576064" cy="252000"/>
            </a:xfrm>
            <a:prstGeom prst="ellipse">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grpSp>
      <p:grpSp>
        <p:nvGrpSpPr>
          <p:cNvPr id="41" name="Group 40"/>
          <p:cNvGrpSpPr>
            <a:grpSpLocks noChangeAspect="1"/>
          </p:cNvGrpSpPr>
          <p:nvPr/>
        </p:nvGrpSpPr>
        <p:grpSpPr>
          <a:xfrm>
            <a:off x="3419872" y="2301878"/>
            <a:ext cx="2304256" cy="2088232"/>
            <a:chOff x="2699792" y="2348880"/>
            <a:chExt cx="2304256" cy="2088232"/>
          </a:xfrm>
        </p:grpSpPr>
        <p:pic>
          <p:nvPicPr>
            <p:cNvPr id="20" name="Picture 3" descr="C:\Users\Liam\Documents\Design\NCETM\04 Images for B1 PPTs\Final PNG files\ncetm_mm_sp1_se19_aw00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9792" y="2348880"/>
              <a:ext cx="2304256" cy="2088232"/>
            </a:xfrm>
            <a:prstGeom prst="rect">
              <a:avLst/>
            </a:prstGeom>
            <a:noFill/>
          </p:spPr>
        </p:pic>
        <p:sp>
          <p:nvSpPr>
            <p:cNvPr id="40" name="Oval 39"/>
            <p:cNvSpPr/>
            <p:nvPr/>
          </p:nvSpPr>
          <p:spPr bwMode="auto">
            <a:xfrm>
              <a:off x="3635896" y="2636912"/>
              <a:ext cx="504056" cy="504056"/>
            </a:xfrm>
            <a:prstGeom prst="ellipse">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grpSp>
      <p:sp>
        <p:nvSpPr>
          <p:cNvPr id="2" name="Text Placeholder 1"/>
          <p:cNvSpPr>
            <a:spLocks noGrp="1"/>
          </p:cNvSpPr>
          <p:nvPr>
            <p:ph type="body" sz="quarter" idx="11"/>
          </p:nvPr>
        </p:nvSpPr>
        <p:spPr/>
        <p:txBody>
          <a:bodyPr/>
          <a:lstStyle/>
          <a:p>
            <a:r>
              <a:rPr lang="en-GB" dirty="0"/>
              <a:t>1.20 Column addition – step 1:2</a:t>
            </a:r>
          </a:p>
        </p:txBody>
      </p:sp>
      <p:sp>
        <p:nvSpPr>
          <p:cNvPr id="21" name="Oval 20"/>
          <p:cNvSpPr/>
          <p:nvPr/>
        </p:nvSpPr>
        <p:spPr bwMode="auto">
          <a:xfrm>
            <a:off x="4355976" y="2636912"/>
            <a:ext cx="504056" cy="457054"/>
          </a:xfrm>
          <a:prstGeom prst="ellipse">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34" name="Picture 3" descr="C:\Users\Liam\Documents\Design\NCETM\04 Images for B1 PPTs\Final PNG files\ncetm_mm_sp1_se19_aw0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55976" y="2589910"/>
            <a:ext cx="432048" cy="432048"/>
          </a:xfrm>
          <a:prstGeom prst="rect">
            <a:avLst/>
          </a:prstGeom>
          <a:noFill/>
        </p:spPr>
      </p:pic>
      <p:pic>
        <p:nvPicPr>
          <p:cNvPr id="12" name="Picture 11">
            <a:extLst>
              <a:ext uri="{FF2B5EF4-FFF2-40B4-BE49-F238E27FC236}">
                <a16:creationId xmlns:a16="http://schemas.microsoft.com/office/drawing/2014/main" id="{AFF29BFC-7FFC-4BE7-B745-69F3F5F32F99}"/>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355975" y="2656800"/>
            <a:ext cx="504057" cy="457054"/>
          </a:xfrm>
          <a:prstGeom prst="rect">
            <a:avLst/>
          </a:prstGeom>
        </p:spPr>
      </p:pic>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xit" presetSubtype="0" fill="hold" nodeType="withEffect">
                                  <p:stCondLst>
                                    <p:cond delay="0"/>
                                  </p:stCondLst>
                                  <p:childTnLst>
                                    <p:animEffect transition="out" filter="fade">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Liam\Documents\Design\NCETM\04 Images for B1 PPTs\Final PNG files\ncetm_mm_sp1_se19_aw002.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6063" y="3382837"/>
            <a:ext cx="7936377" cy="910259"/>
          </a:xfrm>
          <a:prstGeom prst="rect">
            <a:avLst/>
          </a:prstGeom>
          <a:noFill/>
        </p:spPr>
      </p:pic>
      <p:pic>
        <p:nvPicPr>
          <p:cNvPr id="29" name="Picture 2" descr="C:\Users\Liam\Documents\Design\NCETM\04 Images for B1 PPTs\Final PNG files\ncetm_mm_sp1_se19_aw002.png"/>
          <p:cNvPicPr>
            <a:picLocks noChangeAspect="1" noChangeArrowheads="1"/>
          </p:cNvPicPr>
          <p:nvPr/>
        </p:nvPicPr>
        <p:blipFill>
          <a:blip r:embed="rId4" cstate="print">
            <a:extLst>
              <a:ext uri="{28A0092B-C50C-407E-A947-70E740481C1C}">
                <a14:useLocalDpi xmlns:a14="http://schemas.microsoft.com/office/drawing/2010/main" val="0"/>
              </a:ext>
            </a:extLst>
          </a:blip>
          <a:srcRect t="-25001"/>
          <a:stretch>
            <a:fillRect/>
          </a:stretch>
        </p:blipFill>
        <p:spPr bwMode="auto">
          <a:xfrm>
            <a:off x="596063" y="2302717"/>
            <a:ext cx="7936377" cy="1080120"/>
          </a:xfrm>
          <a:prstGeom prst="rect">
            <a:avLst/>
          </a:prstGeom>
          <a:noFill/>
        </p:spPr>
      </p:pic>
      <p:sp>
        <p:nvSpPr>
          <p:cNvPr id="30" name="Rectangle 29"/>
          <p:cNvSpPr/>
          <p:nvPr/>
        </p:nvSpPr>
        <p:spPr bwMode="auto">
          <a:xfrm>
            <a:off x="4196463" y="2780928"/>
            <a:ext cx="720080" cy="360040"/>
          </a:xfrm>
          <a:prstGeom prst="rect">
            <a:avLst/>
          </a:prstGeom>
          <a:solidFill>
            <a:schemeClr val="bg1"/>
          </a:soli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pPr>
            <a:endParaRPr kumimoji="0" lang="en-GB" sz="2800" b="0" i="0" u="none" strike="noStrike" cap="none" normalizeH="0" baseline="0" dirty="0">
              <a:ln>
                <a:noFill/>
              </a:ln>
              <a:solidFill>
                <a:schemeClr val="tx1"/>
              </a:solidFill>
              <a:effectLst/>
              <a:latin typeface="Arial" charset="0"/>
            </a:endParaRPr>
          </a:p>
        </p:txBody>
      </p:sp>
      <p:pic>
        <p:nvPicPr>
          <p:cNvPr id="32" name="Picture 3" descr="C:\Users\Liam\Documents\Design\NCETM\04 Images for B1 PPTs\Final PNG files\ncetm_mm_sp1_se19_aw00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0479" y="2708920"/>
            <a:ext cx="432048" cy="432048"/>
          </a:xfrm>
          <a:prstGeom prst="rect">
            <a:avLst/>
          </a:prstGeom>
          <a:noFill/>
        </p:spPr>
      </p:pic>
      <p:sp>
        <p:nvSpPr>
          <p:cNvPr id="2" name="Text Placeholder 1"/>
          <p:cNvSpPr>
            <a:spLocks noGrp="1"/>
          </p:cNvSpPr>
          <p:nvPr>
            <p:ph type="body" sz="quarter" idx="11"/>
          </p:nvPr>
        </p:nvSpPr>
        <p:spPr/>
        <p:txBody>
          <a:bodyPr/>
          <a:lstStyle/>
          <a:p>
            <a:r>
              <a:rPr lang="en-GB" dirty="0"/>
              <a:t>1.20 Column addition – step 1:2</a:t>
            </a:r>
          </a:p>
        </p:txBody>
      </p:sp>
      <p:pic>
        <p:nvPicPr>
          <p:cNvPr id="7" name="Picture 6">
            <a:extLst>
              <a:ext uri="{FF2B5EF4-FFF2-40B4-BE49-F238E27FC236}">
                <a16:creationId xmlns:a16="http://schemas.microsoft.com/office/drawing/2014/main" id="{87187A1B-2D69-408C-AD87-A1B3BD5142AC}"/>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4355975" y="2775600"/>
            <a:ext cx="504057" cy="457054"/>
          </a:xfrm>
          <a:prstGeom prst="rect">
            <a:avLst/>
          </a:prstGeom>
        </p:spPr>
      </p:pic>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building, shoji&#10;&#10;Description generated with high confidence">
            <a:extLst>
              <a:ext uri="{FF2B5EF4-FFF2-40B4-BE49-F238E27FC236}">
                <a16:creationId xmlns:a16="http://schemas.microsoft.com/office/drawing/2014/main" id="{2CE294A1-5DA2-4DE8-90FF-697CDDB3349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6087" r="-36526"/>
          <a:stretch/>
        </p:blipFill>
        <p:spPr>
          <a:xfrm>
            <a:off x="5066856" y="932400"/>
            <a:ext cx="441248" cy="1102360"/>
          </a:xfrm>
          <a:prstGeom prst="rect">
            <a:avLst/>
          </a:prstGeom>
        </p:spPr>
      </p:pic>
      <p:pic>
        <p:nvPicPr>
          <p:cNvPr id="14" name="Picture 13" descr="A picture containing building, shoji&#10;&#10;Description generated with high confidence">
            <a:extLst>
              <a:ext uri="{FF2B5EF4-FFF2-40B4-BE49-F238E27FC236}">
                <a16:creationId xmlns:a16="http://schemas.microsoft.com/office/drawing/2014/main" id="{EB030DEA-0C9D-4A2F-98BD-ECA22A5A573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239"/>
          <a:stretch/>
        </p:blipFill>
        <p:spPr>
          <a:xfrm>
            <a:off x="2123729" y="908720"/>
            <a:ext cx="720080" cy="2016225"/>
          </a:xfrm>
          <a:prstGeom prst="rect">
            <a:avLst/>
          </a:prstGeom>
        </p:spPr>
      </p:pic>
      <p:sp>
        <p:nvSpPr>
          <p:cNvPr id="2" name="Text Placeholder 1"/>
          <p:cNvSpPr>
            <a:spLocks noGrp="1"/>
          </p:cNvSpPr>
          <p:nvPr>
            <p:ph type="body" sz="quarter" idx="11"/>
          </p:nvPr>
        </p:nvSpPr>
        <p:spPr>
          <a:xfrm>
            <a:off x="1" y="0"/>
            <a:ext cx="9144000" cy="630000"/>
          </a:xfrm>
        </p:spPr>
        <p:txBody>
          <a:bodyPr/>
          <a:lstStyle/>
          <a:p>
            <a:r>
              <a:rPr lang="en-GB" dirty="0"/>
              <a:t>1.20 Column addition – step 1:2</a:t>
            </a:r>
          </a:p>
        </p:txBody>
      </p:sp>
      <p:pic>
        <p:nvPicPr>
          <p:cNvPr id="1026" name="Picture 2" descr="C:\Users\Liam\Documents\Design\NCETM\04 Images for B1 PPTs\Final PNG files\ncetm_mm_sp1_se19_aw003.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9592" y="972000"/>
            <a:ext cx="1008112" cy="2016224"/>
          </a:xfrm>
          <a:prstGeom prst="rect">
            <a:avLst/>
          </a:prstGeom>
          <a:noFill/>
        </p:spPr>
      </p:pic>
      <p:graphicFrame>
        <p:nvGraphicFramePr>
          <p:cNvPr id="4" name="Table 3"/>
          <p:cNvGraphicFramePr>
            <a:graphicFrameLocks noGrp="1"/>
          </p:cNvGraphicFramePr>
          <p:nvPr/>
        </p:nvGraphicFramePr>
        <p:xfrm>
          <a:off x="5724128" y="1772816"/>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b="0" dirty="0">
                          <a:solidFill>
                            <a:schemeClr val="tx1"/>
                          </a:solidFill>
                          <a:latin typeface="Myriad Pro"/>
                          <a:ea typeface="Calibri"/>
                          <a:cs typeface="Times New Roman"/>
                        </a:rPr>
                        <a:t>3</a:t>
                      </a:r>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0"/>
                        </a:spcAft>
                      </a:pPr>
                      <a:r>
                        <a:rPr lang="en-GB" sz="2400" b="0" dirty="0">
                          <a:solidFill>
                            <a:schemeClr val="tx1"/>
                          </a:solidFill>
                          <a:latin typeface="Myriad Pro"/>
                          <a:ea typeface="Calibri"/>
                          <a:cs typeface="Times New Roman"/>
                        </a:rPr>
                        <a:t>5</a:t>
                      </a:r>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pPr algn="ctr">
                        <a:lnSpc>
                          <a:spcPct val="107000"/>
                        </a:lnSpc>
                        <a:spcAft>
                          <a:spcPts val="0"/>
                        </a:spcAft>
                      </a:pPr>
                      <a:r>
                        <a:rPr lang="en-GB" sz="2400" b="0" dirty="0">
                          <a:solidFill>
                            <a:schemeClr val="tx1"/>
                          </a:solidFill>
                          <a:latin typeface="Myriad Pro"/>
                          <a:ea typeface="Calibri"/>
                          <a:cs typeface="Times New Roman"/>
                        </a:rPr>
                        <a:t>+</a:t>
                      </a:r>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algn="ctr">
                        <a:lnSpc>
                          <a:spcPct val="107000"/>
                        </a:lnSpc>
                        <a:spcAft>
                          <a:spcPts val="0"/>
                        </a:spcAft>
                      </a:pPr>
                      <a:r>
                        <a:rPr lang="en-GB" sz="2400" b="0" dirty="0">
                          <a:solidFill>
                            <a:schemeClr val="tx1"/>
                          </a:solidFill>
                          <a:latin typeface="Myriad Pro"/>
                          <a:ea typeface="Calibri"/>
                          <a:cs typeface="Times New Roman"/>
                        </a:rPr>
                        <a:t>1</a:t>
                      </a:r>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lnSpc>
                          <a:spcPct val="107000"/>
                        </a:lnSpc>
                        <a:spcAft>
                          <a:spcPts val="0"/>
                        </a:spcAft>
                      </a:pPr>
                      <a:r>
                        <a:rPr lang="en-GB" sz="2400" b="0" dirty="0">
                          <a:solidFill>
                            <a:schemeClr val="tx1"/>
                          </a:solidFill>
                          <a:latin typeface="Myriad Pro"/>
                          <a:ea typeface="Calibri"/>
                          <a:cs typeface="Times New Roman"/>
                        </a:rPr>
                        <a:t>2</a:t>
                      </a:r>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endParaRPr lang="en-GB" dirty="0"/>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graphicFrame>
        <p:nvGraphicFramePr>
          <p:cNvPr id="5" name="Table 4"/>
          <p:cNvGraphicFramePr>
            <a:graphicFrameLocks noGrp="1"/>
          </p:cNvGraphicFramePr>
          <p:nvPr/>
        </p:nvGraphicFramePr>
        <p:xfrm>
          <a:off x="5724128" y="1772816"/>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endParaRPr lang="en-GB" dirty="0"/>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endParaRPr lang="en-GB" dirty="0"/>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endParaRPr lang="en-GB" dirty="0"/>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dirty="0"/>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Calibri"/>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endParaRPr lang="en-GB" dirty="0"/>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pic>
        <p:nvPicPr>
          <p:cNvPr id="6" name="Picture 2" descr="C:\Users\Liam\Documents\Design\NCETM\04 Images for B1 PPTs\Final PNG files\ncetm_mm_sp1_se19_aw003.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131840" y="3140968"/>
            <a:ext cx="432048" cy="864096"/>
          </a:xfrm>
          <a:prstGeom prst="rect">
            <a:avLst/>
          </a:prstGeom>
          <a:noFill/>
        </p:spPr>
      </p:pic>
      <p:pic>
        <p:nvPicPr>
          <p:cNvPr id="7" name="Picture 2" descr="C:\Users\Liam\Documents\Design\NCETM\04 Images for B1 PPTs\Final PNG files\ncetm_mm_sp1_se19_aw00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20000" y="972000"/>
            <a:ext cx="576064" cy="2016224"/>
          </a:xfrm>
          <a:prstGeom prst="rect">
            <a:avLst/>
          </a:prstGeom>
          <a:noFill/>
        </p:spPr>
      </p:pic>
      <p:graphicFrame>
        <p:nvGraphicFramePr>
          <p:cNvPr id="12" name="Table 11"/>
          <p:cNvGraphicFramePr>
            <a:graphicFrameLocks noGrp="1"/>
          </p:cNvGraphicFramePr>
          <p:nvPr/>
        </p:nvGraphicFramePr>
        <p:xfrm>
          <a:off x="5724128" y="1772816"/>
          <a:ext cx="2335456" cy="1174053"/>
        </p:xfrm>
        <a:graphic>
          <a:graphicData uri="http://schemas.openxmlformats.org/drawingml/2006/table">
            <a:tbl>
              <a:tblPr/>
              <a:tblGrid>
                <a:gridCol w="704953">
                  <a:extLst>
                    <a:ext uri="{9D8B030D-6E8A-4147-A177-3AD203B41FA5}">
                      <a16:colId xmlns:a16="http://schemas.microsoft.com/office/drawing/2014/main" val="20000"/>
                    </a:ext>
                  </a:extLst>
                </a:gridCol>
                <a:gridCol w="543501">
                  <a:extLst>
                    <a:ext uri="{9D8B030D-6E8A-4147-A177-3AD203B41FA5}">
                      <a16:colId xmlns:a16="http://schemas.microsoft.com/office/drawing/2014/main" val="20001"/>
                    </a:ext>
                  </a:extLst>
                </a:gridCol>
                <a:gridCol w="543501">
                  <a:extLst>
                    <a:ext uri="{9D8B030D-6E8A-4147-A177-3AD203B41FA5}">
                      <a16:colId xmlns:a16="http://schemas.microsoft.com/office/drawing/2014/main" val="20002"/>
                    </a:ext>
                  </a:extLst>
                </a:gridCol>
                <a:gridCol w="543501">
                  <a:extLst>
                    <a:ext uri="{9D8B030D-6E8A-4147-A177-3AD203B41FA5}">
                      <a16:colId xmlns:a16="http://schemas.microsoft.com/office/drawing/2014/main" val="20003"/>
                    </a:ext>
                  </a:extLst>
                </a:gridCol>
              </a:tblGrid>
              <a:tr h="144145">
                <a:tc>
                  <a:txBody>
                    <a:bodyPr/>
                    <a:lstStyle/>
                    <a:p>
                      <a:pPr algn="ctr">
                        <a:lnSpc>
                          <a:spcPct val="107000"/>
                        </a:lnSpc>
                        <a:spcAft>
                          <a:spcPts val="0"/>
                        </a:spcAft>
                      </a:pPr>
                      <a:endParaRPr lang="en-GB" sz="2400" b="1" dirty="0">
                        <a:solidFill>
                          <a:schemeClr val="tx1"/>
                        </a:solidFill>
                        <a:latin typeface="Calibri"/>
                        <a:ea typeface="Calibri"/>
                        <a:cs typeface="Times New Roman"/>
                      </a:endParaRPr>
                    </a:p>
                  </a:txBody>
                  <a:tcPr marL="68580" marR="68580" marT="0" marB="0" anchor="ctr">
                    <a:lnL>
                      <a:noFill/>
                    </a:lnL>
                    <a:lnR>
                      <a:noFill/>
                    </a:lnR>
                    <a:lnT>
                      <a:noFill/>
                    </a:lnT>
                    <a:lnB>
                      <a:noFill/>
                    </a:lnB>
                  </a:tcPr>
                </a:tc>
                <a:tc>
                  <a:txBody>
                    <a:bodyPr/>
                    <a:lstStyle/>
                    <a:p>
                      <a:endParaRPr lang="en-GB" dirty="0"/>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p>
                  </a:txBody>
                  <a:tcPr marL="68580" marR="68580" marT="0" marB="0" anchor="ctr">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26257">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a:noFill/>
                    </a:lnL>
                    <a:lnR>
                      <a:noFill/>
                    </a:lnR>
                    <a:lnT>
                      <a:noFill/>
                    </a:lnT>
                    <a:lnB>
                      <a:noFill/>
                    </a:lnB>
                  </a:tcPr>
                </a:tc>
                <a:tc>
                  <a:txBody>
                    <a:bodyPr/>
                    <a:lstStyle/>
                    <a:p>
                      <a:endParaRPr lang="en-GB" dirty="0"/>
                    </a:p>
                  </a:txBody>
                  <a:tcPr marL="68580" marR="68580" marT="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dirty="0"/>
                    </a:p>
                  </a:txBody>
                  <a:tcPr marL="68580" marR="68580" marT="0" marB="0" anchor="ctr">
                    <a:lnL w="127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GB" dirty="0"/>
                    </a:p>
                  </a:txBody>
                  <a:tcPr marL="68580" marR="68580" marT="0" marB="0"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144145">
                <a:tc>
                  <a:txBody>
                    <a:bodyPr/>
                    <a:lstStyle/>
                    <a:p>
                      <a:pPr algn="ctr">
                        <a:lnSpc>
                          <a:spcPct val="107000"/>
                        </a:lnSpc>
                        <a:spcAft>
                          <a:spcPts val="0"/>
                        </a:spcAft>
                      </a:pPr>
                      <a:endParaRPr lang="en-GB" sz="2400" dirty="0">
                        <a:solidFill>
                          <a:schemeClr val="tx1"/>
                        </a:solidFill>
                        <a:latin typeface="Myriad Pro"/>
                        <a:ea typeface="Calibri"/>
                        <a:cs typeface="Times New Roman"/>
                      </a:endParaRPr>
                    </a:p>
                  </a:txBody>
                  <a:tcPr marL="68580" marR="68580" marT="0" marB="0" anchor="ctr">
                    <a:lnL>
                      <a:noFill/>
                    </a:lnL>
                    <a:lnR w="38100" cap="flat" cmpd="sng" algn="ctr">
                      <a:noFill/>
                      <a:prstDash val="solid"/>
                      <a:round/>
                      <a:headEnd type="none" w="med" len="med"/>
                      <a:tailEnd type="none" w="med" len="med"/>
                    </a:lnR>
                    <a:lnT>
                      <a:noFill/>
                    </a:lnT>
                    <a:lnB>
                      <a:noFill/>
                    </a:lnB>
                  </a:tcPr>
                </a:tc>
                <a:tc>
                  <a:txBody>
                    <a:bodyPr/>
                    <a:lstStyle/>
                    <a:p>
                      <a:pPr algn="ctr">
                        <a:lnSpc>
                          <a:spcPct val="107000"/>
                        </a:lnSpc>
                        <a:spcAft>
                          <a:spcPts val="0"/>
                        </a:spcAft>
                      </a:pPr>
                      <a:endParaRPr lang="en-GB" sz="2400" b="1" dirty="0">
                        <a:solidFill>
                          <a:schemeClr val="tx1"/>
                        </a:solidFill>
                        <a:latin typeface="Myriad Pro"/>
                        <a:ea typeface="Calibri"/>
                        <a:cs typeface="Times New Roman"/>
                      </a:endParaRPr>
                    </a:p>
                  </a:txBody>
                  <a:tcPr marL="68580" marR="68580" marT="0" marB="0" anchor="ctr">
                    <a:lnL w="381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38100" cap="flat" cmpd="sng" algn="ctr">
                      <a:noFill/>
                      <a:prstDash val="solid"/>
                      <a:round/>
                      <a:headEnd type="none" w="med" len="med"/>
                      <a:tailEnd type="none" w="med" len="med"/>
                    </a:lnB>
                  </a:tcPr>
                </a:tc>
                <a:tc>
                  <a:txBody>
                    <a:bodyPr/>
                    <a:lstStyle/>
                    <a:p>
                      <a:pPr algn="ctr"/>
                      <a:r>
                        <a:rPr lang="en-GB" sz="2400" dirty="0">
                          <a:latin typeface="Myriad Pro"/>
                        </a:rPr>
                        <a:t>4</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2400" dirty="0">
                          <a:latin typeface="Myriad Pro"/>
                        </a:rPr>
                        <a:t>7</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nodeType="clickEffect">
                                  <p:stCondLst>
                                    <p:cond delay="0"/>
                                  </p:stCondLst>
                                  <p:childTnLst>
                                    <p:animMotion origin="layout" path="M -2.22222E-6 3.7037E-6 L 0.09462 0.48287 " pathEditMode="relative" rAng="0" ptsTypes="AA">
                                      <p:cBhvr>
                                        <p:cTn id="19" dur="2000" fill="hold"/>
                                        <p:tgtEl>
                                          <p:spTgt spid="1026"/>
                                        </p:tgtEl>
                                        <p:attrNameLst>
                                          <p:attrName>ppt_x</p:attrName>
                                          <p:attrName>ppt_y</p:attrName>
                                        </p:attrNameLst>
                                      </p:cBhvr>
                                      <p:rCtr x="47" y="241"/>
                                    </p:animMotion>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nodeType="clickEffect">
                                  <p:stCondLst>
                                    <p:cond delay="0"/>
                                  </p:stCondLst>
                                  <p:childTnLst>
                                    <p:animMotion origin="layout" path="M -4.16334E-17 3.7037E-6 L -0.1849 0.48287 " pathEditMode="relative" rAng="0" ptsTypes="AA">
                                      <p:cBhvr>
                                        <p:cTn id="23" dur="2000" fill="hold"/>
                                        <p:tgtEl>
                                          <p:spTgt spid="7"/>
                                        </p:tgtEl>
                                        <p:attrNameLst>
                                          <p:attrName>ppt_x</p:attrName>
                                          <p:attrName>ppt_y</p:attrName>
                                        </p:attrNameLst>
                                      </p:cBhvr>
                                      <p:rCtr x="-9063" y="24074"/>
                                    </p:animMotion>
                                  </p:childTnLst>
                                </p:cTn>
                              </p:par>
                            </p:childTnLst>
                          </p:cTn>
                        </p:par>
                      </p:childTnLst>
                    </p:cTn>
                  </p:par>
                  <p:par>
                    <p:cTn id="24" fill="hold">
                      <p:stCondLst>
                        <p:cond delay="indefinite"/>
                      </p:stCondLst>
                      <p:childTnLst>
                        <p:par>
                          <p:cTn id="25" fill="hold">
                            <p:stCondLst>
                              <p:cond delay="0"/>
                            </p:stCondLst>
                            <p:childTnLst>
                              <p:par>
                                <p:cTn id="26" presetID="0" presetClass="path" presetSubtype="0" accel="50000" decel="50000" fill="hold" nodeType="clickEffect">
                                  <p:stCondLst>
                                    <p:cond delay="0"/>
                                  </p:stCondLst>
                                  <p:childTnLst>
                                    <p:animMotion origin="layout" path="M 2.22222E-6 1.85185E-6 L 0.18906 0.4831 " pathEditMode="relative" rAng="0" ptsTypes="AA">
                                      <p:cBhvr>
                                        <p:cTn id="27" dur="2000" fill="hold"/>
                                        <p:tgtEl>
                                          <p:spTgt spid="14"/>
                                        </p:tgtEl>
                                        <p:attrNameLst>
                                          <p:attrName>ppt_x</p:attrName>
                                          <p:attrName>ppt_y</p:attrName>
                                        </p:attrNameLst>
                                      </p:cBhvr>
                                      <p:rCtr x="9444" y="24144"/>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par>
                                <p:cTn id="33" presetID="0" presetClass="path" presetSubtype="0" accel="50000" decel="50000" fill="hold" nodeType="withEffect">
                                  <p:stCondLst>
                                    <p:cond delay="0"/>
                                  </p:stCondLst>
                                  <p:childTnLst>
                                    <p:animMotion origin="layout" path="M 1.38889E-6 -3.7037E-6 L -0.07622 0.47848 " pathEditMode="relative" rAng="0" ptsTypes="AA">
                                      <p:cBhvr>
                                        <p:cTn id="34" dur="2000" fill="hold"/>
                                        <p:tgtEl>
                                          <p:spTgt spid="19"/>
                                        </p:tgtEl>
                                        <p:attrNameLst>
                                          <p:attrName>ppt_x</p:attrName>
                                          <p:attrName>ppt_y</p:attrName>
                                        </p:attrNameLst>
                                      </p:cBhvr>
                                      <p:rCtr x="-3819" y="23912"/>
                                    </p:animMotion>
                                  </p:childTnLst>
                                </p:cTn>
                              </p:par>
                            </p:childTnLst>
                          </p:cTn>
                        </p:par>
                        <p:par>
                          <p:cTn id="35" fill="hold">
                            <p:stCondLst>
                              <p:cond delay="2000"/>
                            </p:stCondLst>
                            <p:childTnLst>
                              <p:par>
                                <p:cTn id="36" presetID="10" presetClass="exit" presetSubtype="0" fill="hold" nodeType="afterEffect">
                                  <p:stCondLst>
                                    <p:cond delay="0"/>
                                  </p:stCondLst>
                                  <p:childTnLst>
                                    <p:animEffect transition="out" filter="fade">
                                      <p:cBhvr>
                                        <p:cTn id="37" dur="500"/>
                                        <p:tgtEl>
                                          <p:spTgt spid="6"/>
                                        </p:tgtEl>
                                      </p:cBhvr>
                                    </p:animEffect>
                                    <p:set>
                                      <p:cBhvr>
                                        <p:cTn id="3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clock, window, building, shoji&#10;&#10;Description generated with very high confidence">
            <a:extLst>
              <a:ext uri="{FF2B5EF4-FFF2-40B4-BE49-F238E27FC236}">
                <a16:creationId xmlns:a16="http://schemas.microsoft.com/office/drawing/2014/main" id="{D547B26B-0339-41F4-833E-4461A37EA0F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947"/>
          <a:stretch/>
        </p:blipFill>
        <p:spPr>
          <a:xfrm>
            <a:off x="2256434" y="1124744"/>
            <a:ext cx="1527189" cy="1224137"/>
          </a:xfrm>
          <a:prstGeom prst="rect">
            <a:avLst/>
          </a:prstGeom>
        </p:spPr>
      </p:pic>
      <p:sp>
        <p:nvSpPr>
          <p:cNvPr id="2" name="Text Placeholder 1"/>
          <p:cNvSpPr>
            <a:spLocks noGrp="1"/>
          </p:cNvSpPr>
          <p:nvPr>
            <p:ph type="body" sz="quarter" idx="11"/>
          </p:nvPr>
        </p:nvSpPr>
        <p:spPr/>
        <p:txBody>
          <a:bodyPr/>
          <a:lstStyle/>
          <a:p>
            <a:r>
              <a:rPr lang="en-GB" dirty="0"/>
              <a:t>1.20 Column addition – step 2:1</a:t>
            </a:r>
          </a:p>
        </p:txBody>
      </p:sp>
      <p:pic>
        <p:nvPicPr>
          <p:cNvPr id="6" name="Picture 2" descr="C:\Users\Liam\Documents\Design\NCETM\04 Images for B1 PPTs\Final PNG files\ncetm_mm_sp1_se19_aw00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54905" y="2564905"/>
            <a:ext cx="221809" cy="576704"/>
          </a:xfrm>
          <a:prstGeom prst="rect">
            <a:avLst/>
          </a:prstGeom>
          <a:noFill/>
        </p:spPr>
      </p:pic>
      <p:pic>
        <p:nvPicPr>
          <p:cNvPr id="8" name="Picture 2" descr="C:\Users\Liam\Documents\Design\NCETM\04 Images for B1 PPTs\Final PNG files\ncetm_mm_sp1_se19_aw00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21122" y="1628799"/>
            <a:ext cx="331256" cy="331263"/>
          </a:xfrm>
          <a:prstGeom prst="rect">
            <a:avLst/>
          </a:prstGeom>
          <a:noFill/>
        </p:spPr>
      </p:pic>
      <p:pic>
        <p:nvPicPr>
          <p:cNvPr id="15" name="Picture 14" descr="A picture containing clock, window, building, shoji&#10;&#10;Description generated with very high confidence">
            <a:extLst>
              <a:ext uri="{FF2B5EF4-FFF2-40B4-BE49-F238E27FC236}">
                <a16:creationId xmlns:a16="http://schemas.microsoft.com/office/drawing/2014/main" id="{13D42900-E0D3-465A-8819-BBC97E3AABEB}"/>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r="-29023"/>
          <a:stretch/>
        </p:blipFill>
        <p:spPr>
          <a:xfrm>
            <a:off x="5533200" y="1124744"/>
            <a:ext cx="990694" cy="1296144"/>
          </a:xfrm>
          <a:prstGeom prst="rect">
            <a:avLst/>
          </a:prstGeom>
        </p:spPr>
      </p:pic>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nodeType="clickEffect">
                                  <p:stCondLst>
                                    <p:cond delay="0"/>
                                  </p:stCondLst>
                                  <p:childTnLst>
                                    <p:animMotion origin="layout" path="M 1.66667E-6 -7.40741E-7 L 0.16042 0.33843 " pathEditMode="relative" rAng="0" ptsTypes="AA">
                                      <p:cBhvr>
                                        <p:cTn id="11" dur="2000" fill="hold"/>
                                        <p:tgtEl>
                                          <p:spTgt spid="4"/>
                                        </p:tgtEl>
                                        <p:attrNameLst>
                                          <p:attrName>ppt_x</p:attrName>
                                          <p:attrName>ppt_y</p:attrName>
                                        </p:attrNameLst>
                                      </p:cBhvr>
                                      <p:rCtr x="8021" y="16921"/>
                                    </p:animMotion>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nodeType="clickEffect">
                                  <p:stCondLst>
                                    <p:cond delay="0"/>
                                  </p:stCondLst>
                                  <p:childTnLst>
                                    <p:animMotion origin="layout" path="M -1.38889E-6 -4.81481E-6 L -0.15017 0.57084 " pathEditMode="relative" rAng="0" ptsTypes="AA">
                                      <p:cBhvr>
                                        <p:cTn id="15" dur="2000" fill="hold"/>
                                        <p:tgtEl>
                                          <p:spTgt spid="15"/>
                                        </p:tgtEl>
                                        <p:attrNameLst>
                                          <p:attrName>ppt_x</p:attrName>
                                          <p:attrName>ppt_y</p:attrName>
                                        </p:attrNameLst>
                                      </p:cBhvr>
                                      <p:rCtr x="-7517" y="28542"/>
                                    </p:animMotion>
                                  </p:childTnLst>
                                </p:cTn>
                              </p:par>
                              <p:par>
                                <p:cTn id="16" presetID="0" presetClass="path" presetSubtype="0" accel="50000" decel="50000" fill="hold" nodeType="withEffect">
                                  <p:stCondLst>
                                    <p:cond delay="0"/>
                                  </p:stCondLst>
                                  <p:childTnLst>
                                    <p:animMotion origin="layout" path="M -1.11022E-16 -4.07407E-6 L -0.13142 0.55301 " pathEditMode="relative" rAng="0" ptsTypes="AA">
                                      <p:cBhvr>
                                        <p:cTn id="17" dur="2000" fill="hold"/>
                                        <p:tgtEl>
                                          <p:spTgt spid="8"/>
                                        </p:tgtEl>
                                        <p:attrNameLst>
                                          <p:attrName>ppt_x</p:attrName>
                                          <p:attrName>ppt_y</p:attrName>
                                        </p:attrNameLst>
                                      </p:cBhvr>
                                      <p:rCtr x="-6580" y="27639"/>
                                    </p:animMotion>
                                  </p:childTnLst>
                                </p:cTn>
                              </p:par>
                            </p:childTnLst>
                          </p:cTn>
                        </p:par>
                        <p:par>
                          <p:cTn id="18" fill="hold">
                            <p:stCondLst>
                              <p:cond delay="2000"/>
                            </p:stCondLst>
                            <p:childTnLst>
                              <p:par>
                                <p:cTn id="19" presetID="10" presetClass="exit" presetSubtype="0" fill="hold" nodeType="afterEffect">
                                  <p:stCondLst>
                                    <p:cond delay="0"/>
                                  </p:stCondLst>
                                  <p:childTnLst>
                                    <p:animEffect transition="out" filter="fade">
                                      <p:cBhvr>
                                        <p:cTn id="20" dur="500"/>
                                        <p:tgtEl>
                                          <p:spTgt spid="6"/>
                                        </p:tgtEl>
                                      </p:cBhvr>
                                    </p:animEffect>
                                    <p:set>
                                      <p:cBhvr>
                                        <p:cTn id="21"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1.20 Column addition – step 2:1</a:t>
            </a:r>
          </a:p>
        </p:txBody>
      </p:sp>
      <p:pic>
        <p:nvPicPr>
          <p:cNvPr id="3074" name="Picture 2" descr="C:\Users\Liam\Documents\Design\NCETM\04 Images for B1 PPTs\Final PNG files\ncetm_mm_sp1_se19_aw005.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7824" y="2636912"/>
            <a:ext cx="1944216" cy="792088"/>
          </a:xfrm>
          <a:prstGeom prst="rect">
            <a:avLst/>
          </a:prstGeom>
          <a:noFill/>
        </p:spPr>
      </p:pic>
      <p:pic>
        <p:nvPicPr>
          <p:cNvPr id="4" name="Picture 2" descr="C:\Users\Liam\Documents\Design\NCETM\04 Images for B1 PPTs\Final PNG files\ncetm_mm_sp1_se19_aw005.png"/>
          <p:cNvPicPr>
            <a:picLocks noChangeAspect="1" noChangeArrowheads="1"/>
          </p:cNvPicPr>
          <p:nvPr/>
        </p:nvPicPr>
        <p:blipFill>
          <a:blip r:embed="rId4" cstate="print">
            <a:extLst>
              <a:ext uri="{28A0092B-C50C-407E-A947-70E740481C1C}">
                <a14:useLocalDpi xmlns:a14="http://schemas.microsoft.com/office/drawing/2010/main" val="0"/>
              </a:ext>
            </a:extLst>
          </a:blip>
          <a:srcRect b="-4665"/>
          <a:stretch>
            <a:fillRect/>
          </a:stretch>
        </p:blipFill>
        <p:spPr bwMode="auto">
          <a:xfrm>
            <a:off x="2978613" y="3563704"/>
            <a:ext cx="2004211" cy="864096"/>
          </a:xfrm>
          <a:prstGeom prst="rect">
            <a:avLst/>
          </a:prstGeom>
          <a:noFill/>
        </p:spPr>
      </p:pic>
      <p:pic>
        <p:nvPicPr>
          <p:cNvPr id="11" name="Picture 2" descr="C:\Users\Liam\Documents\Design\NCETM\04 Images for B1 PPTs\Final PNG files\ncetm_mm_sp1_se19_aw005.png"/>
          <p:cNvPicPr>
            <a:picLocks noChangeAspect="1" noChangeArrowheads="1"/>
          </p:cNvPicPr>
          <p:nvPr/>
        </p:nvPicPr>
        <p:blipFill>
          <a:blip r:embed="rId5" cstate="print">
            <a:extLst>
              <a:ext uri="{28A0092B-C50C-407E-A947-70E740481C1C}">
                <a14:useLocalDpi xmlns:a14="http://schemas.microsoft.com/office/drawing/2010/main" val="0"/>
              </a:ext>
            </a:extLst>
          </a:blip>
          <a:srcRect r="-3640"/>
          <a:stretch>
            <a:fillRect/>
          </a:stretch>
        </p:blipFill>
        <p:spPr bwMode="auto">
          <a:xfrm>
            <a:off x="5076056" y="2636912"/>
            <a:ext cx="1368152" cy="792088"/>
          </a:xfrm>
          <a:prstGeom prst="rect">
            <a:avLst/>
          </a:prstGeom>
          <a:noFill/>
        </p:spPr>
      </p:pic>
      <p:pic>
        <p:nvPicPr>
          <p:cNvPr id="12" name="Picture 2" descr="C:\Users\Liam\Documents\Design\NCETM\04 Images for B1 PPTs\Final PNG files\ncetm_mm_sp1_se19_aw005.png"/>
          <p:cNvPicPr>
            <a:picLocks noChangeAspect="1" noChangeArrowheads="1"/>
          </p:cNvPicPr>
          <p:nvPr/>
        </p:nvPicPr>
        <p:blipFill>
          <a:blip r:embed="rId6" cstate="print">
            <a:extLst>
              <a:ext uri="{28A0092B-C50C-407E-A947-70E740481C1C}">
                <a14:useLocalDpi xmlns:a14="http://schemas.microsoft.com/office/drawing/2010/main" val="0"/>
              </a:ext>
            </a:extLst>
          </a:blip>
          <a:srcRect r="-3638" b="-4665"/>
          <a:stretch>
            <a:fillRect/>
          </a:stretch>
        </p:blipFill>
        <p:spPr bwMode="auto">
          <a:xfrm>
            <a:off x="5076056" y="3563704"/>
            <a:ext cx="1368152" cy="864096"/>
          </a:xfrm>
          <a:prstGeom prst="rect">
            <a:avLst/>
          </a:prstGeom>
          <a:noFill/>
        </p:spPr>
      </p:pic>
      <p:sp>
        <p:nvSpPr>
          <p:cNvPr id="15" name="TextBox 14">
            <a:extLst>
              <a:ext uri="{FF2B5EF4-FFF2-40B4-BE49-F238E27FC236}">
                <a16:creationId xmlns:a16="http://schemas.microsoft.com/office/drawing/2014/main" id="{89CBFE05-AE66-4734-BC40-FBF037B0C279}"/>
              </a:ext>
            </a:extLst>
          </p:cNvPr>
          <p:cNvSpPr txBox="1"/>
          <p:nvPr/>
        </p:nvSpPr>
        <p:spPr bwMode="auto">
          <a:xfrm>
            <a:off x="2391845" y="3255367"/>
            <a:ext cx="540152"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buClr>
                <a:srgbClr val="82CBDD"/>
              </a:buClr>
              <a:buNone/>
            </a:pPr>
            <a:r>
              <a:rPr lang="en-GB" sz="2400" dirty="0">
                <a:latin typeface="Myriad Pro" panose="020B0503030403020204"/>
                <a:ea typeface="Myriad Pro Semibold" charset="0"/>
                <a:cs typeface="Myriad Pro Semibold" charset="0"/>
              </a:rPr>
              <a:t>+</a:t>
            </a: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nodeType="clickEffect">
                                  <p:stCondLst>
                                    <p:cond delay="0"/>
                                  </p:stCondLst>
                                  <p:childTnLst>
                                    <p:animMotion origin="layout" path="M -1.11111E-6 3.7037E-7 L -0.15451 3.7037E-7 " pathEditMode="relative" rAng="0" ptsTypes="AA">
                                      <p:cBhvr>
                                        <p:cTn id="6" dur="2000" fill="hold"/>
                                        <p:tgtEl>
                                          <p:spTgt spid="11"/>
                                        </p:tgtEl>
                                        <p:attrNameLst>
                                          <p:attrName>ppt_x</p:attrName>
                                          <p:attrName>ppt_y</p:attrName>
                                        </p:attrNameLst>
                                      </p:cBhvr>
                                      <p:rCtr x="-7726" y="0"/>
                                    </p:animMotion>
                                  </p:childTnLst>
                                </p:cTn>
                              </p:par>
                            </p:childTnLst>
                          </p:cTn>
                        </p:par>
                      </p:childTnLst>
                    </p:cTn>
                  </p:par>
                  <p:par>
                    <p:cTn id="7" fill="hold">
                      <p:stCondLst>
                        <p:cond delay="indefinite"/>
                      </p:stCondLst>
                      <p:childTnLst>
                        <p:par>
                          <p:cTn id="8" fill="hold">
                            <p:stCondLst>
                              <p:cond delay="0"/>
                            </p:stCondLst>
                            <p:childTnLst>
                              <p:par>
                                <p:cTn id="9" presetID="35" presetClass="path" presetSubtype="0" accel="50000" decel="50000" fill="hold" nodeType="clickEffect">
                                  <p:stCondLst>
                                    <p:cond delay="0"/>
                                  </p:stCondLst>
                                  <p:childTnLst>
                                    <p:animMotion origin="layout" path="M -1.11111E-6 1.11111E-6 L -0.15451 1.11111E-6 " pathEditMode="relative" rAng="0" ptsTypes="AA">
                                      <p:cBhvr>
                                        <p:cTn id="10" dur="2000" fill="hold"/>
                                        <p:tgtEl>
                                          <p:spTgt spid="12"/>
                                        </p:tgtEl>
                                        <p:attrNameLst>
                                          <p:attrName>ppt_x</p:attrName>
                                          <p:attrName>ppt_y</p:attrName>
                                        </p:attrNameLst>
                                      </p:cBhvr>
                                      <p:rCtr x="-7726"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1.20 Column addition – step 2:2</a:t>
            </a:r>
          </a:p>
        </p:txBody>
      </p:sp>
      <p:pic>
        <p:nvPicPr>
          <p:cNvPr id="4" name="Picture 3" descr="A screenshot of a computer&#10;&#10;Description generated with high confidence">
            <a:extLst>
              <a:ext uri="{FF2B5EF4-FFF2-40B4-BE49-F238E27FC236}">
                <a16:creationId xmlns:a16="http://schemas.microsoft.com/office/drawing/2014/main" id="{62B6DDBF-F7E3-46C0-9054-5D1235B6B4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3233" y="1065516"/>
            <a:ext cx="6157534" cy="5027780"/>
          </a:xfrm>
          <a:prstGeom prst="rect">
            <a:avLst/>
          </a:prstGeom>
        </p:spPr>
      </p:pic>
    </p:spTree>
    <p:extLst>
      <p:ext uri="{BB962C8B-B14F-4D97-AF65-F5344CB8AC3E}">
        <p14:creationId xmlns:p14="http://schemas.microsoft.com/office/powerpoint/2010/main" val="241470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 name="Table 30">
            <a:extLst>
              <a:ext uri="{FF2B5EF4-FFF2-40B4-BE49-F238E27FC236}">
                <a16:creationId xmlns:a16="http://schemas.microsoft.com/office/drawing/2014/main" id="{2BC5BB7F-A00F-4FAF-B0A9-6F687F148624}"/>
              </a:ext>
            </a:extLst>
          </p:cNvPr>
          <p:cNvGraphicFramePr>
            <a:graphicFrameLocks noGrp="1"/>
          </p:cNvGraphicFramePr>
          <p:nvPr>
            <p:extLst>
              <p:ext uri="{D42A27DB-BD31-4B8C-83A1-F6EECF244321}">
                <p14:modId xmlns:p14="http://schemas.microsoft.com/office/powerpoint/2010/main" val="627617317"/>
              </p:ext>
            </p:extLst>
          </p:nvPr>
        </p:nvGraphicFramePr>
        <p:xfrm>
          <a:off x="2167200" y="1821476"/>
          <a:ext cx="4233600" cy="1751540"/>
        </p:xfrm>
        <a:graphic>
          <a:graphicData uri="http://schemas.openxmlformats.org/drawingml/2006/table">
            <a:tbl>
              <a:tblPr firstRow="1" bandRow="1">
                <a:tableStyleId>{5C22544A-7EE6-4342-B048-85BDC9FD1C3A}</a:tableStyleId>
              </a:tblPr>
              <a:tblGrid>
                <a:gridCol w="1411200">
                  <a:extLst>
                    <a:ext uri="{9D8B030D-6E8A-4147-A177-3AD203B41FA5}">
                      <a16:colId xmlns:a16="http://schemas.microsoft.com/office/drawing/2014/main" val="1381558999"/>
                    </a:ext>
                  </a:extLst>
                </a:gridCol>
                <a:gridCol w="1411200">
                  <a:extLst>
                    <a:ext uri="{9D8B030D-6E8A-4147-A177-3AD203B41FA5}">
                      <a16:colId xmlns:a16="http://schemas.microsoft.com/office/drawing/2014/main" val="2504133960"/>
                    </a:ext>
                  </a:extLst>
                </a:gridCol>
                <a:gridCol w="1411200">
                  <a:extLst>
                    <a:ext uri="{9D8B030D-6E8A-4147-A177-3AD203B41FA5}">
                      <a16:colId xmlns:a16="http://schemas.microsoft.com/office/drawing/2014/main" val="2064331815"/>
                    </a:ext>
                  </a:extLst>
                </a:gridCol>
              </a:tblGrid>
              <a:tr h="506207">
                <a:tc>
                  <a:txBody>
                    <a:bodyPr/>
                    <a:lstStyle/>
                    <a:p>
                      <a:pPr algn="ctr"/>
                      <a:r>
                        <a:rPr lang="en-GB" sz="2400" dirty="0">
                          <a:solidFill>
                            <a:schemeClr val="tx1"/>
                          </a:solidFill>
                          <a:latin typeface="Myriad Pro Semibold"/>
                        </a:rPr>
                        <a:t>100s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3809645214"/>
                  </a:ext>
                </a:extLst>
              </a:tr>
              <a:tr h="1245333">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8223166"/>
                  </a:ext>
                </a:extLst>
              </a:tr>
            </a:tbl>
          </a:graphicData>
        </a:graphic>
      </p:graphicFrame>
      <p:graphicFrame>
        <p:nvGraphicFramePr>
          <p:cNvPr id="32" name="Table 31">
            <a:extLst>
              <a:ext uri="{FF2B5EF4-FFF2-40B4-BE49-F238E27FC236}">
                <a16:creationId xmlns:a16="http://schemas.microsoft.com/office/drawing/2014/main" id="{FFF60052-F9E8-4C95-A38C-2EB6A48F54A0}"/>
              </a:ext>
            </a:extLst>
          </p:cNvPr>
          <p:cNvGraphicFramePr>
            <a:graphicFrameLocks noGrp="1"/>
          </p:cNvGraphicFramePr>
          <p:nvPr>
            <p:extLst>
              <p:ext uri="{D42A27DB-BD31-4B8C-83A1-F6EECF244321}">
                <p14:modId xmlns:p14="http://schemas.microsoft.com/office/powerpoint/2010/main" val="1219144724"/>
              </p:ext>
            </p:extLst>
          </p:nvPr>
        </p:nvGraphicFramePr>
        <p:xfrm>
          <a:off x="2167200" y="4092451"/>
          <a:ext cx="4233600" cy="1751540"/>
        </p:xfrm>
        <a:graphic>
          <a:graphicData uri="http://schemas.openxmlformats.org/drawingml/2006/table">
            <a:tbl>
              <a:tblPr firstRow="1" bandRow="1">
                <a:tableStyleId>{5C22544A-7EE6-4342-B048-85BDC9FD1C3A}</a:tableStyleId>
              </a:tblPr>
              <a:tblGrid>
                <a:gridCol w="1411200">
                  <a:extLst>
                    <a:ext uri="{9D8B030D-6E8A-4147-A177-3AD203B41FA5}">
                      <a16:colId xmlns:a16="http://schemas.microsoft.com/office/drawing/2014/main" val="1381558999"/>
                    </a:ext>
                  </a:extLst>
                </a:gridCol>
                <a:gridCol w="1411200">
                  <a:extLst>
                    <a:ext uri="{9D8B030D-6E8A-4147-A177-3AD203B41FA5}">
                      <a16:colId xmlns:a16="http://schemas.microsoft.com/office/drawing/2014/main" val="2504133960"/>
                    </a:ext>
                  </a:extLst>
                </a:gridCol>
                <a:gridCol w="1411200">
                  <a:extLst>
                    <a:ext uri="{9D8B030D-6E8A-4147-A177-3AD203B41FA5}">
                      <a16:colId xmlns:a16="http://schemas.microsoft.com/office/drawing/2014/main" val="2064331815"/>
                    </a:ext>
                  </a:extLst>
                </a:gridCol>
              </a:tblGrid>
              <a:tr h="506207">
                <a:tc>
                  <a:txBody>
                    <a:bodyPr/>
                    <a:lstStyle/>
                    <a:p>
                      <a:pPr algn="ctr"/>
                      <a:r>
                        <a:rPr lang="en-GB" sz="2400" dirty="0">
                          <a:solidFill>
                            <a:schemeClr val="tx1"/>
                          </a:solidFill>
                          <a:latin typeface="Myriad Pro Semibold"/>
                        </a:rPr>
                        <a:t>100s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10s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tc>
                  <a:txBody>
                    <a:bodyPr/>
                    <a:lstStyle/>
                    <a:p>
                      <a:pPr algn="ctr"/>
                      <a:r>
                        <a:rPr lang="en-GB" sz="2400" dirty="0">
                          <a:solidFill>
                            <a:schemeClr val="tx1"/>
                          </a:solidFill>
                          <a:latin typeface="Myriad Pro Semibold"/>
                        </a:rPr>
                        <a:t>1s</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8E2E8"/>
                    </a:solidFill>
                  </a:tcPr>
                </a:tc>
                <a:extLst>
                  <a:ext uri="{0D108BD9-81ED-4DB2-BD59-A6C34878D82A}">
                    <a16:rowId xmlns:a16="http://schemas.microsoft.com/office/drawing/2014/main" val="3809645214"/>
                  </a:ext>
                </a:extLst>
              </a:tr>
              <a:tr h="1245333">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GB"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8223166"/>
                  </a:ext>
                </a:extLst>
              </a:tr>
            </a:tbl>
          </a:graphicData>
        </a:graphic>
      </p:graphicFrame>
      <p:pic>
        <p:nvPicPr>
          <p:cNvPr id="11" name="Picture 10"/>
          <p:cNvPicPr preferRelativeResize="0">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a:xfrm>
            <a:off x="6516216" y="3104249"/>
            <a:ext cx="576064" cy="3061055"/>
          </a:xfrm>
          <a:prstGeom prst="rect">
            <a:avLst/>
          </a:prstGeom>
        </p:spPr>
      </p:pic>
      <p:sp>
        <p:nvSpPr>
          <p:cNvPr id="2" name="Text Placeholder 1"/>
          <p:cNvSpPr>
            <a:spLocks noGrp="1"/>
          </p:cNvSpPr>
          <p:nvPr>
            <p:ph type="body" sz="quarter" idx="11"/>
          </p:nvPr>
        </p:nvSpPr>
        <p:spPr/>
        <p:txBody>
          <a:bodyPr/>
          <a:lstStyle/>
          <a:p>
            <a:r>
              <a:rPr lang="en-GB" dirty="0"/>
              <a:t>1.20 Column addition – step 2:4</a:t>
            </a:r>
          </a:p>
        </p:txBody>
      </p:sp>
      <p:sp>
        <p:nvSpPr>
          <p:cNvPr id="12" name="TextBox 11"/>
          <p:cNvSpPr txBox="1"/>
          <p:nvPr/>
        </p:nvSpPr>
        <p:spPr bwMode="auto">
          <a:xfrm>
            <a:off x="179512" y="951111"/>
            <a:ext cx="8784976" cy="461665"/>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spAutoFit/>
          </a:bodyPr>
          <a:lstStyle/>
          <a:p>
            <a:pPr marL="457200" indent="-457200" algn="ctr">
              <a:buClr>
                <a:srgbClr val="82CBDD"/>
              </a:buClr>
              <a:buNone/>
            </a:pPr>
            <a:r>
              <a:rPr lang="en-GB" sz="2400" dirty="0">
                <a:latin typeface="Myriad Pro"/>
              </a:rPr>
              <a:t>Which place-value chart correctly shows thirty-five plus twelve?</a:t>
            </a:r>
            <a:endParaRPr lang="en-GB" sz="2400" dirty="0">
              <a:latin typeface="Myriad Pro"/>
              <a:ea typeface="Myriad Pro Semibold" charset="0"/>
              <a:cs typeface="Myriad Pro Semibold" charset="0"/>
            </a:endParaRPr>
          </a:p>
        </p:txBody>
      </p:sp>
      <p:sp>
        <p:nvSpPr>
          <p:cNvPr id="13" name="TextBox 12">
            <a:extLst>
              <a:ext uri="{FF2B5EF4-FFF2-40B4-BE49-F238E27FC236}">
                <a16:creationId xmlns:a16="http://schemas.microsoft.com/office/drawing/2014/main" id="{A7742F06-2680-4E46-92E8-62A2B46BA310}"/>
              </a:ext>
            </a:extLst>
          </p:cNvPr>
          <p:cNvSpPr txBox="1"/>
          <p:nvPr/>
        </p:nvSpPr>
        <p:spPr bwMode="auto">
          <a:xfrm>
            <a:off x="3744000" y="29736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2</a:t>
            </a:r>
          </a:p>
        </p:txBody>
      </p:sp>
      <p:sp>
        <p:nvSpPr>
          <p:cNvPr id="14" name="TextBox 13">
            <a:extLst>
              <a:ext uri="{FF2B5EF4-FFF2-40B4-BE49-F238E27FC236}">
                <a16:creationId xmlns:a16="http://schemas.microsoft.com/office/drawing/2014/main" id="{A4626EAD-28F9-467E-9458-8712E4E2C3AF}"/>
              </a:ext>
            </a:extLst>
          </p:cNvPr>
          <p:cNvSpPr txBox="1"/>
          <p:nvPr/>
        </p:nvSpPr>
        <p:spPr bwMode="auto">
          <a:xfrm>
            <a:off x="2339752"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1</a:t>
            </a:r>
          </a:p>
        </p:txBody>
      </p:sp>
      <p:sp>
        <p:nvSpPr>
          <p:cNvPr id="15" name="TextBox 14">
            <a:extLst>
              <a:ext uri="{FF2B5EF4-FFF2-40B4-BE49-F238E27FC236}">
                <a16:creationId xmlns:a16="http://schemas.microsoft.com/office/drawing/2014/main" id="{24ABA56E-4D39-459C-9B37-FF02873FEDEC}"/>
              </a:ext>
            </a:extLst>
          </p:cNvPr>
          <p:cNvSpPr txBox="1"/>
          <p:nvPr/>
        </p:nvSpPr>
        <p:spPr bwMode="auto">
          <a:xfrm>
            <a:off x="3759037"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3</a:t>
            </a:r>
          </a:p>
        </p:txBody>
      </p:sp>
      <p:sp>
        <p:nvSpPr>
          <p:cNvPr id="16" name="TextBox 15">
            <a:extLst>
              <a:ext uri="{FF2B5EF4-FFF2-40B4-BE49-F238E27FC236}">
                <a16:creationId xmlns:a16="http://schemas.microsoft.com/office/drawing/2014/main" id="{6192C479-8143-428C-B600-F839BF453A33}"/>
              </a:ext>
            </a:extLst>
          </p:cNvPr>
          <p:cNvSpPr txBox="1"/>
          <p:nvPr/>
        </p:nvSpPr>
        <p:spPr bwMode="auto">
          <a:xfrm>
            <a:off x="5157858" y="24300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5</a:t>
            </a:r>
          </a:p>
        </p:txBody>
      </p:sp>
      <p:sp>
        <p:nvSpPr>
          <p:cNvPr id="17" name="TextBox 16">
            <a:extLst>
              <a:ext uri="{FF2B5EF4-FFF2-40B4-BE49-F238E27FC236}">
                <a16:creationId xmlns:a16="http://schemas.microsoft.com/office/drawing/2014/main" id="{71903A4B-7849-4C14-BC5E-93D8308B8F5B}"/>
              </a:ext>
            </a:extLst>
          </p:cNvPr>
          <p:cNvSpPr txBox="1"/>
          <p:nvPr/>
        </p:nvSpPr>
        <p:spPr bwMode="auto">
          <a:xfrm>
            <a:off x="2335940" y="2973600"/>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1</a:t>
            </a:r>
          </a:p>
        </p:txBody>
      </p:sp>
      <p:sp>
        <p:nvSpPr>
          <p:cNvPr id="23" name="TextBox 22">
            <a:extLst>
              <a:ext uri="{FF2B5EF4-FFF2-40B4-BE49-F238E27FC236}">
                <a16:creationId xmlns:a16="http://schemas.microsoft.com/office/drawing/2014/main" id="{6D888866-58D9-4882-8EA8-E33E19691246}"/>
              </a:ext>
            </a:extLst>
          </p:cNvPr>
          <p:cNvSpPr txBox="1"/>
          <p:nvPr/>
        </p:nvSpPr>
        <p:spPr bwMode="auto">
          <a:xfrm>
            <a:off x="5148064" y="5312821"/>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2</a:t>
            </a:r>
          </a:p>
        </p:txBody>
      </p:sp>
      <p:sp>
        <p:nvSpPr>
          <p:cNvPr id="25" name="TextBox 24">
            <a:extLst>
              <a:ext uri="{FF2B5EF4-FFF2-40B4-BE49-F238E27FC236}">
                <a16:creationId xmlns:a16="http://schemas.microsoft.com/office/drawing/2014/main" id="{49F42B84-6246-4BD1-960C-8F8B9230F9A4}"/>
              </a:ext>
            </a:extLst>
          </p:cNvPr>
          <p:cNvSpPr txBox="1"/>
          <p:nvPr/>
        </p:nvSpPr>
        <p:spPr bwMode="auto">
          <a:xfrm>
            <a:off x="3721055" y="5254596"/>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1</a:t>
            </a:r>
          </a:p>
        </p:txBody>
      </p:sp>
      <p:sp>
        <p:nvSpPr>
          <p:cNvPr id="27" name="TextBox 26">
            <a:extLst>
              <a:ext uri="{FF2B5EF4-FFF2-40B4-BE49-F238E27FC236}">
                <a16:creationId xmlns:a16="http://schemas.microsoft.com/office/drawing/2014/main" id="{54DAF1C8-FB6F-4A5D-B0D7-ED3DF03767C6}"/>
              </a:ext>
            </a:extLst>
          </p:cNvPr>
          <p:cNvSpPr txBox="1"/>
          <p:nvPr/>
        </p:nvSpPr>
        <p:spPr bwMode="auto">
          <a:xfrm>
            <a:off x="3736092" y="4707352"/>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3</a:t>
            </a:r>
          </a:p>
        </p:txBody>
      </p:sp>
      <p:sp>
        <p:nvSpPr>
          <p:cNvPr id="28" name="TextBox 27">
            <a:extLst>
              <a:ext uri="{FF2B5EF4-FFF2-40B4-BE49-F238E27FC236}">
                <a16:creationId xmlns:a16="http://schemas.microsoft.com/office/drawing/2014/main" id="{0410A9AC-58E2-4E66-B30B-E6034C40CF95}"/>
              </a:ext>
            </a:extLst>
          </p:cNvPr>
          <p:cNvSpPr txBox="1"/>
          <p:nvPr/>
        </p:nvSpPr>
        <p:spPr bwMode="auto">
          <a:xfrm>
            <a:off x="5134913" y="4713159"/>
            <a:ext cx="1080120" cy="492443"/>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t" anchorCtr="0" compatLnSpc="1">
            <a:prstTxWarp prst="textNoShape">
              <a:avLst/>
            </a:prstTxWarp>
            <a:spAutoFit/>
          </a:bodyPr>
          <a:lstStyle/>
          <a:p>
            <a:pPr marL="457200" indent="-457200" algn="ctr">
              <a:buClr>
                <a:srgbClr val="82CBDD"/>
              </a:buClr>
              <a:buNone/>
            </a:pPr>
            <a:r>
              <a:rPr lang="en-GB" sz="2600" dirty="0">
                <a:latin typeface="Myriad Pro Semibold" charset="0"/>
                <a:ea typeface="Myriad Pro Semibold" charset="0"/>
                <a:cs typeface="Myriad Pro Semibold" charset="0"/>
              </a:rPr>
              <a:t>5</a:t>
            </a:r>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stery PD PowerPoint V4.2">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 id="{C5A397D3-E0AB-C547-900D-F92C2FA5E795}" vid="{495C9D69-66FD-7547-A7DC-A1C65F9ED67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Mastery PD PowerPoint V4.2</Template>
  <TotalTime>0</TotalTime>
  <Words>429</Words>
  <Application>Microsoft Office PowerPoint</Application>
  <PresentationFormat>On-screen Show (4:3)</PresentationFormat>
  <Paragraphs>192</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Myriad Pro</vt:lpstr>
      <vt:lpstr>Myriad Pro Semibold</vt:lpstr>
      <vt:lpstr>Times New Roman</vt:lpstr>
      <vt:lpstr>Mastery PD PowerPoint V4.2</vt:lpstr>
      <vt:lpstr>1.20 Algorithms: column addition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2018-08-02T14:11:08Z</dcterms:created>
  <dcterms:modified xsi:type="dcterms:W3CDTF">2018-08-09T13:51:28Z</dcterms:modified>
</cp:coreProperties>
</file>