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79"/>
  </p:notesMasterIdLst>
  <p:handoutMasterIdLst>
    <p:handoutMasterId r:id="rId80"/>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337" r:id="rId15"/>
    <p:sldId id="338"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39" r:id="rId52"/>
    <p:sldId id="340" r:id="rId53"/>
    <p:sldId id="313" r:id="rId54"/>
    <p:sldId id="314" r:id="rId55"/>
    <p:sldId id="315" r:id="rId56"/>
    <p:sldId id="316" r:id="rId57"/>
    <p:sldId id="317" r:id="rId58"/>
    <p:sldId id="318" r:id="rId59"/>
    <p:sldId id="319" r:id="rId60"/>
    <p:sldId id="320" r:id="rId61"/>
    <p:sldId id="321" r:id="rId62"/>
    <p:sldId id="322" r:id="rId63"/>
    <p:sldId id="323" r:id="rId64"/>
    <p:sldId id="341"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2880">
          <p15:clr>
            <a:srgbClr val="A4A3A4"/>
          </p15:clr>
        </p15:guide>
        <p15:guide id="3" pos="4082" userDrawn="1">
          <p15:clr>
            <a:srgbClr val="A4A3A4"/>
          </p15:clr>
        </p15:guide>
        <p15:guide id="4" orient="horz" pos="32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72420"/>
    <a:srgbClr val="00628C"/>
    <a:srgbClr val="C8E2E8"/>
    <a:srgbClr val="808080"/>
    <a:srgbClr val="00B050"/>
    <a:srgbClr val="80C8DA"/>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70907-E0E9-4C72-A6E4-D46D8BCAD68C}" v="31" dt="2018-09-19T09:44:31.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2" autoAdjust="0"/>
    <p:restoredTop sz="87879" autoAdjust="0"/>
  </p:normalViewPr>
  <p:slideViewPr>
    <p:cSldViewPr snapToGrid="0">
      <p:cViewPr varScale="1">
        <p:scale>
          <a:sx n="79" d="100"/>
          <a:sy n="79" d="100"/>
        </p:scale>
        <p:origin x="1494" y="90"/>
      </p:cViewPr>
      <p:guideLst>
        <p:guide orient="horz" pos="1752"/>
        <p:guide pos="2880"/>
        <p:guide pos="4082"/>
        <p:guide orient="horz" pos="3203"/>
      </p:guideLst>
    </p:cSldViewPr>
  </p:slideViewPr>
  <p:notesTextViewPr>
    <p:cViewPr>
      <p:scale>
        <a:sx n="3" d="2"/>
        <a:sy n="3" d="2"/>
      </p:scale>
      <p:origin x="0" y="0"/>
    </p:cViewPr>
  </p:notesTextViewPr>
  <p:notesViewPr>
    <p:cSldViewPr snapToGrid="0">
      <p:cViewPr varScale="1">
        <p:scale>
          <a:sx n="81" d="100"/>
          <a:sy n="81"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19-Sep-18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19-Sep-18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39553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139844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252158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90489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90696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72705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60907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200080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126693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12623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300649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178556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562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3524373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303484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260592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201953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40361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1067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4136733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333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54920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317842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221558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digit cards 1–6 to complete the missing values on the number line.’</a:t>
            </a: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2654420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1001793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247480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325799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831809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many ways can you arrange these digit cards so that the inequality is true?’</a:t>
            </a: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199961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1115725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28946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3272800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454682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128812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3840704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1381329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375829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745602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3939394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2080903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1768477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Office for National Statistics</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v3.0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http://www.nationalarchives.gov.uk/doc/open-government-licence/version/3/</a:t>
            </a: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31794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078729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2012 Venues Guide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v3.0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http://www.nationalarchives.gov.uk/doc/open-government-licence/version/3/</a:t>
            </a: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3535222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741982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445639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2813246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3137126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2844772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366365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1787113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8336515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2CBDD"/>
              </a:buClr>
              <a:buNone/>
            </a:pPr>
            <a:r>
              <a:rPr lang="en-GB" sz="1200" dirty="0">
                <a:solidFill>
                  <a:schemeClr val="tx1"/>
                </a:solidFill>
                <a:latin typeface="Myriad Pro Semibold" charset="0"/>
                <a:ea typeface="Myriad Pro Semibold" charset="0"/>
                <a:cs typeface="Myriad Pro Semibold" charset="0"/>
              </a:rPr>
              <a:t>Source: </a:t>
            </a:r>
            <a:r>
              <a:rPr lang="en-GB" sz="1200" i="1" dirty="0">
                <a:solidFill>
                  <a:schemeClr val="tx1"/>
                </a:solidFill>
                <a:latin typeface="Myriad Pro Semibold" charset="0"/>
                <a:ea typeface="Myriad Pro Semibold" charset="0"/>
                <a:cs typeface="Myriad Pro Semibold" charset="0"/>
              </a:rPr>
              <a:t>London Datastore</a:t>
            </a:r>
          </a:p>
          <a:p>
            <a:pPr algn="l">
              <a:buClr>
                <a:srgbClr val="82CBDD"/>
              </a:buClr>
              <a:buNone/>
            </a:pPr>
            <a:r>
              <a:rPr lang="en-GB" sz="1200" dirty="0">
                <a:solidFill>
                  <a:schemeClr val="tx1"/>
                </a:solidFill>
                <a:latin typeface="Myriad Pro Semibold" charset="0"/>
                <a:ea typeface="Myriad Pro Semibold" charset="0"/>
                <a:cs typeface="Myriad Pro Semibold" charset="0"/>
              </a:rPr>
              <a:t>Public sector information licensed under the Open Government Licence v2.0</a:t>
            </a:r>
          </a:p>
          <a:p>
            <a:pPr algn="l">
              <a:buClr>
                <a:srgbClr val="82CBDD"/>
              </a:buClr>
              <a:buNone/>
            </a:pPr>
            <a:r>
              <a:rPr lang="en-GB" sz="1200" dirty="0">
                <a:solidFill>
                  <a:schemeClr val="tx1"/>
                </a:solidFill>
                <a:latin typeface="Myriad Pro Semibold" charset="0"/>
                <a:ea typeface="Myriad Pro Semibold" charset="0"/>
                <a:cs typeface="Myriad Pro Semibold" charset="0"/>
              </a:rPr>
              <a:t>http://www.nationalarchives.gov.uk/doc/open-government-licence/version/2/</a:t>
            </a:r>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166842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25250275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1509457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2221841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2368118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2720550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3986663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22214834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a:p>
        </p:txBody>
      </p:sp>
    </p:spTree>
    <p:extLst>
      <p:ext uri="{BB962C8B-B14F-4D97-AF65-F5344CB8AC3E}">
        <p14:creationId xmlns:p14="http://schemas.microsoft.com/office/powerpoint/2010/main" val="103671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a:p>
        </p:txBody>
      </p:sp>
    </p:spTree>
    <p:extLst>
      <p:ext uri="{BB962C8B-B14F-4D97-AF65-F5344CB8AC3E}">
        <p14:creationId xmlns:p14="http://schemas.microsoft.com/office/powerpoint/2010/main" val="3757150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70</a:t>
            </a:fld>
            <a:endParaRPr lang="en-US"/>
          </a:p>
        </p:txBody>
      </p:sp>
    </p:spTree>
    <p:extLst>
      <p:ext uri="{BB962C8B-B14F-4D97-AF65-F5344CB8AC3E}">
        <p14:creationId xmlns:p14="http://schemas.microsoft.com/office/powerpoint/2010/main" val="3166127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a:p>
        </p:txBody>
      </p:sp>
    </p:spTree>
    <p:extLst>
      <p:ext uri="{BB962C8B-B14F-4D97-AF65-F5344CB8AC3E}">
        <p14:creationId xmlns:p14="http://schemas.microsoft.com/office/powerpoint/2010/main" val="380443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2009812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41148426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2328109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38706383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a:p>
        </p:txBody>
      </p:sp>
    </p:spTree>
    <p:extLst>
      <p:ext uri="{BB962C8B-B14F-4D97-AF65-F5344CB8AC3E}">
        <p14:creationId xmlns:p14="http://schemas.microsoft.com/office/powerpoint/2010/main" val="38583236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40664779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a:p>
        </p:txBody>
      </p:sp>
    </p:spTree>
    <p:extLst>
      <p:ext uri="{BB962C8B-B14F-4D97-AF65-F5344CB8AC3E}">
        <p14:creationId xmlns:p14="http://schemas.microsoft.com/office/powerpoint/2010/main" val="33871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158555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5483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6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1.26 Composition and calculation:</a:t>
            </a:r>
            <a:br>
              <a:rPr lang="en-GB" dirty="0"/>
            </a:br>
            <a:r>
              <a:rPr lang="en-GB" dirty="0"/>
              <a:t>multiples of 1,000 up to 1,000,000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5</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1:3</a:t>
            </a:r>
          </a:p>
        </p:txBody>
      </p:sp>
      <p:sp>
        <p:nvSpPr>
          <p:cNvPr id="5" name="TextBox 4">
            <a:extLst>
              <a:ext uri="{FF2B5EF4-FFF2-40B4-BE49-F238E27FC236}">
                <a16:creationId xmlns:a16="http://schemas.microsoft.com/office/drawing/2014/main" id="{710D4C8A-79E6-4DB1-A6BB-EB44F4FFB60E}"/>
              </a:ext>
            </a:extLst>
          </p:cNvPr>
          <p:cNvSpPr txBox="1"/>
          <p:nvPr/>
        </p:nvSpPr>
        <p:spPr bwMode="auto">
          <a:xfrm>
            <a:off x="3427841" y="3967779"/>
            <a:ext cx="1580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100</a:t>
            </a:r>
          </a:p>
        </p:txBody>
      </p:sp>
      <p:sp>
        <p:nvSpPr>
          <p:cNvPr id="6" name="TextBox 5">
            <a:extLst>
              <a:ext uri="{FF2B5EF4-FFF2-40B4-BE49-F238E27FC236}">
                <a16:creationId xmlns:a16="http://schemas.microsoft.com/office/drawing/2014/main" id="{CA4F9B9A-A4D8-450A-B7C6-D8C000C11E00}"/>
              </a:ext>
            </a:extLst>
          </p:cNvPr>
          <p:cNvSpPr txBox="1"/>
          <p:nvPr/>
        </p:nvSpPr>
        <p:spPr bwMode="auto">
          <a:xfrm>
            <a:off x="3427841" y="4576082"/>
            <a:ext cx="1329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7" name="TextBox 6">
            <a:extLst>
              <a:ext uri="{FF2B5EF4-FFF2-40B4-BE49-F238E27FC236}">
                <a16:creationId xmlns:a16="http://schemas.microsoft.com/office/drawing/2014/main" id="{401643EB-CBCC-41F6-82E4-005A957E6D4F}"/>
              </a:ext>
            </a:extLst>
          </p:cNvPr>
          <p:cNvSpPr txBox="1"/>
          <p:nvPr/>
        </p:nvSpPr>
        <p:spPr bwMode="auto">
          <a:xfrm>
            <a:off x="3427841" y="5184385"/>
            <a:ext cx="1872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10,000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grpSp>
        <p:nvGrpSpPr>
          <p:cNvPr id="10" name="Group 9">
            <a:extLst>
              <a:ext uri="{FF2B5EF4-FFF2-40B4-BE49-F238E27FC236}">
                <a16:creationId xmlns:a16="http://schemas.microsoft.com/office/drawing/2014/main" id="{4E076028-43CC-43AF-94AE-BAEDF582F9EB}"/>
              </a:ext>
            </a:extLst>
          </p:cNvPr>
          <p:cNvGrpSpPr/>
          <p:nvPr/>
        </p:nvGrpSpPr>
        <p:grpSpPr>
          <a:xfrm>
            <a:off x="981859" y="2255020"/>
            <a:ext cx="7180282" cy="1406581"/>
            <a:chOff x="848509" y="2255020"/>
            <a:chExt cx="7180282" cy="1406581"/>
          </a:xfrm>
        </p:grpSpPr>
        <p:pic>
          <p:nvPicPr>
            <p:cNvPr id="4" name="Picture 3">
              <a:extLst>
                <a:ext uri="{FF2B5EF4-FFF2-40B4-BE49-F238E27FC236}">
                  <a16:creationId xmlns:a16="http://schemas.microsoft.com/office/drawing/2014/main" id="{C80C4D22-DDA1-4E01-B887-DAFB0866D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09" y="2255020"/>
              <a:ext cx="6135088" cy="1406581"/>
            </a:xfrm>
            <a:prstGeom prst="rect">
              <a:avLst/>
            </a:prstGeom>
          </p:spPr>
        </p:pic>
        <p:sp>
          <p:nvSpPr>
            <p:cNvPr id="9" name="TextBox 8">
              <a:extLst>
                <a:ext uri="{FF2B5EF4-FFF2-40B4-BE49-F238E27FC236}">
                  <a16:creationId xmlns:a16="http://schemas.microsoft.com/office/drawing/2014/main" id="{4D88748B-A3F2-4072-8AEF-DFB0DC03A7ED}"/>
                </a:ext>
              </a:extLst>
            </p:cNvPr>
            <p:cNvSpPr txBox="1"/>
            <p:nvPr/>
          </p:nvSpPr>
          <p:spPr bwMode="auto">
            <a:xfrm>
              <a:off x="7049036" y="2727477"/>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100</a:t>
              </a:r>
            </a:p>
          </p:txBody>
        </p:sp>
      </p:grpSp>
    </p:spTree>
    <p:extLst>
      <p:ext uri="{BB962C8B-B14F-4D97-AF65-F5344CB8AC3E}">
        <p14:creationId xmlns:p14="http://schemas.microsoft.com/office/powerpoint/2010/main" val="20363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1:4</a:t>
            </a:r>
          </a:p>
        </p:txBody>
      </p:sp>
      <p:pic>
        <p:nvPicPr>
          <p:cNvPr id="5" name="Picture 4">
            <a:extLst>
              <a:ext uri="{FF2B5EF4-FFF2-40B4-BE49-F238E27FC236}">
                <a16:creationId xmlns:a16="http://schemas.microsoft.com/office/drawing/2014/main" id="{8F169415-C112-424D-8654-089B421F6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20" y="2209464"/>
            <a:ext cx="6105161" cy="2439072"/>
          </a:xfrm>
          <a:prstGeom prst="rect">
            <a:avLst/>
          </a:prstGeom>
        </p:spPr>
      </p:pic>
      <p:pic>
        <p:nvPicPr>
          <p:cNvPr id="6" name="Picture 5">
            <a:extLst>
              <a:ext uri="{FF2B5EF4-FFF2-40B4-BE49-F238E27FC236}">
                <a16:creationId xmlns:a16="http://schemas.microsoft.com/office/drawing/2014/main" id="{2123D64B-870E-475B-94FF-015F7223E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856" y="2325901"/>
            <a:ext cx="1002564" cy="1002564"/>
          </a:xfrm>
          <a:prstGeom prst="rect">
            <a:avLst/>
          </a:prstGeom>
        </p:spPr>
      </p:pic>
      <p:pic>
        <p:nvPicPr>
          <p:cNvPr id="7" name="Picture 6">
            <a:extLst>
              <a:ext uri="{FF2B5EF4-FFF2-40B4-BE49-F238E27FC236}">
                <a16:creationId xmlns:a16="http://schemas.microsoft.com/office/drawing/2014/main" id="{2B16A1F9-645A-4BA4-90F9-6D127499A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98" y="2325901"/>
            <a:ext cx="1002564" cy="1002564"/>
          </a:xfrm>
          <a:prstGeom prst="rect">
            <a:avLst/>
          </a:prstGeom>
        </p:spPr>
      </p:pic>
      <p:pic>
        <p:nvPicPr>
          <p:cNvPr id="8" name="Picture 7">
            <a:extLst>
              <a:ext uri="{FF2B5EF4-FFF2-40B4-BE49-F238E27FC236}">
                <a16:creationId xmlns:a16="http://schemas.microsoft.com/office/drawing/2014/main" id="{7BC571D9-17AF-45AB-94FF-6FE55D6E9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340" y="2325901"/>
            <a:ext cx="1002564" cy="1002564"/>
          </a:xfrm>
          <a:prstGeom prst="rect">
            <a:avLst/>
          </a:prstGeom>
        </p:spPr>
      </p:pic>
      <p:pic>
        <p:nvPicPr>
          <p:cNvPr id="9" name="Picture 8">
            <a:extLst>
              <a:ext uri="{FF2B5EF4-FFF2-40B4-BE49-F238E27FC236}">
                <a16:creationId xmlns:a16="http://schemas.microsoft.com/office/drawing/2014/main" id="{30074F7C-368A-4420-B1B7-021AACE44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582" y="2325901"/>
            <a:ext cx="1002564" cy="1002564"/>
          </a:xfrm>
          <a:prstGeom prst="rect">
            <a:avLst/>
          </a:prstGeom>
        </p:spPr>
      </p:pic>
      <p:pic>
        <p:nvPicPr>
          <p:cNvPr id="10" name="Picture 9">
            <a:extLst>
              <a:ext uri="{FF2B5EF4-FFF2-40B4-BE49-F238E27FC236}">
                <a16:creationId xmlns:a16="http://schemas.microsoft.com/office/drawing/2014/main" id="{C53F0505-E0EA-4DE4-94E8-C60DE89FB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823" y="2325901"/>
            <a:ext cx="1002564" cy="1002564"/>
          </a:xfrm>
          <a:prstGeom prst="rect">
            <a:avLst/>
          </a:prstGeom>
        </p:spPr>
      </p:pic>
      <p:pic>
        <p:nvPicPr>
          <p:cNvPr id="11" name="Picture 10">
            <a:extLst>
              <a:ext uri="{FF2B5EF4-FFF2-40B4-BE49-F238E27FC236}">
                <a16:creationId xmlns:a16="http://schemas.microsoft.com/office/drawing/2014/main" id="{2C33FF77-5DF8-4B5C-B8D2-01EF02139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856" y="3545418"/>
            <a:ext cx="1002564" cy="1002564"/>
          </a:xfrm>
          <a:prstGeom prst="rect">
            <a:avLst/>
          </a:prstGeom>
        </p:spPr>
      </p:pic>
      <p:pic>
        <p:nvPicPr>
          <p:cNvPr id="12" name="Picture 11">
            <a:extLst>
              <a:ext uri="{FF2B5EF4-FFF2-40B4-BE49-F238E27FC236}">
                <a16:creationId xmlns:a16="http://schemas.microsoft.com/office/drawing/2014/main" id="{0E7DE2D1-0353-497B-AD34-B22F0A7F6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98" y="3545418"/>
            <a:ext cx="1002564" cy="1002564"/>
          </a:xfrm>
          <a:prstGeom prst="rect">
            <a:avLst/>
          </a:prstGeom>
        </p:spPr>
      </p:pic>
      <p:pic>
        <p:nvPicPr>
          <p:cNvPr id="13" name="Picture 12">
            <a:extLst>
              <a:ext uri="{FF2B5EF4-FFF2-40B4-BE49-F238E27FC236}">
                <a16:creationId xmlns:a16="http://schemas.microsoft.com/office/drawing/2014/main" id="{BA04D332-E4F0-4F21-A30A-9A6CADCC1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340" y="3545418"/>
            <a:ext cx="1002564" cy="1002564"/>
          </a:xfrm>
          <a:prstGeom prst="rect">
            <a:avLst/>
          </a:prstGeom>
        </p:spPr>
      </p:pic>
      <p:pic>
        <p:nvPicPr>
          <p:cNvPr id="14" name="Picture 13">
            <a:extLst>
              <a:ext uri="{FF2B5EF4-FFF2-40B4-BE49-F238E27FC236}">
                <a16:creationId xmlns:a16="http://schemas.microsoft.com/office/drawing/2014/main" id="{E5E0B385-6538-423A-84EC-961EF67C5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582" y="3545418"/>
            <a:ext cx="1002564" cy="1002564"/>
          </a:xfrm>
          <a:prstGeom prst="rect">
            <a:avLst/>
          </a:prstGeom>
        </p:spPr>
      </p:pic>
      <p:pic>
        <p:nvPicPr>
          <p:cNvPr id="15" name="Picture 14">
            <a:extLst>
              <a:ext uri="{FF2B5EF4-FFF2-40B4-BE49-F238E27FC236}">
                <a16:creationId xmlns:a16="http://schemas.microsoft.com/office/drawing/2014/main" id="{60825A2E-9263-4037-8A15-1592B1D9F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823" y="3545418"/>
            <a:ext cx="1002564" cy="1002564"/>
          </a:xfrm>
          <a:prstGeom prst="rect">
            <a:avLst/>
          </a:prstGeom>
        </p:spPr>
      </p:pic>
    </p:spTree>
    <p:extLst>
      <p:ext uri="{BB962C8B-B14F-4D97-AF65-F5344CB8AC3E}">
        <p14:creationId xmlns:p14="http://schemas.microsoft.com/office/powerpoint/2010/main" val="7057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1:4</a:t>
            </a:r>
          </a:p>
        </p:txBody>
      </p:sp>
      <p:pic>
        <p:nvPicPr>
          <p:cNvPr id="4" name="Picture 3">
            <a:extLst>
              <a:ext uri="{FF2B5EF4-FFF2-40B4-BE49-F238E27FC236}">
                <a16:creationId xmlns:a16="http://schemas.microsoft.com/office/drawing/2014/main" id="{9354BC22-3724-4268-849F-A4B7FD7FA4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35" b="-1"/>
          <a:stretch/>
        </p:blipFill>
        <p:spPr>
          <a:xfrm>
            <a:off x="279248" y="2874663"/>
            <a:ext cx="8585504" cy="1108674"/>
          </a:xfrm>
          <a:prstGeom prst="rect">
            <a:avLst/>
          </a:prstGeom>
        </p:spPr>
      </p:pic>
    </p:spTree>
    <p:extLst>
      <p:ext uri="{BB962C8B-B14F-4D97-AF65-F5344CB8AC3E}">
        <p14:creationId xmlns:p14="http://schemas.microsoft.com/office/powerpoint/2010/main" val="334915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1:4</a:t>
            </a:r>
          </a:p>
        </p:txBody>
      </p:sp>
      <p:pic>
        <p:nvPicPr>
          <p:cNvPr id="3" name="Picture 2">
            <a:extLst>
              <a:ext uri="{FF2B5EF4-FFF2-40B4-BE49-F238E27FC236}">
                <a16:creationId xmlns:a16="http://schemas.microsoft.com/office/drawing/2014/main" id="{7C0B613A-C7D7-4694-B4A9-7D037D8EB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819" y="2552884"/>
            <a:ext cx="660894" cy="3603741"/>
          </a:xfrm>
          <a:prstGeom prst="rect">
            <a:avLst/>
          </a:prstGeom>
        </p:spPr>
      </p:pic>
      <p:pic>
        <p:nvPicPr>
          <p:cNvPr id="4" name="Picture 3">
            <a:extLst>
              <a:ext uri="{FF2B5EF4-FFF2-40B4-BE49-F238E27FC236}">
                <a16:creationId xmlns:a16="http://schemas.microsoft.com/office/drawing/2014/main" id="{901C3A55-8C19-4DB6-BFA4-5D7AAC353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200" y="1398747"/>
            <a:ext cx="660894" cy="374091"/>
          </a:xfrm>
          <a:prstGeom prst="rect">
            <a:avLst/>
          </a:prstGeom>
        </p:spPr>
      </p:pic>
      <p:pic>
        <p:nvPicPr>
          <p:cNvPr id="5" name="Picture 4">
            <a:extLst>
              <a:ext uri="{FF2B5EF4-FFF2-40B4-BE49-F238E27FC236}">
                <a16:creationId xmlns:a16="http://schemas.microsoft.com/office/drawing/2014/main" id="{332B612B-41EE-4BB6-8BAA-52ED115091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378" y="1849537"/>
            <a:ext cx="6455144" cy="627641"/>
          </a:xfrm>
          <a:prstGeom prst="rect">
            <a:avLst/>
          </a:prstGeom>
        </p:spPr>
      </p:pic>
      <p:pic>
        <p:nvPicPr>
          <p:cNvPr id="6" name="Picture 5">
            <a:extLst>
              <a:ext uri="{FF2B5EF4-FFF2-40B4-BE49-F238E27FC236}">
                <a16:creationId xmlns:a16="http://schemas.microsoft.com/office/drawing/2014/main" id="{0E55C70D-0AA9-4BCD-B098-A517981F2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200" y="1035346"/>
            <a:ext cx="6492553" cy="374091"/>
          </a:xfrm>
          <a:prstGeom prst="rect">
            <a:avLst/>
          </a:prstGeom>
        </p:spPr>
      </p:pic>
      <p:pic>
        <p:nvPicPr>
          <p:cNvPr id="7" name="Picture 6">
            <a:extLst>
              <a:ext uri="{FF2B5EF4-FFF2-40B4-BE49-F238E27FC236}">
                <a16:creationId xmlns:a16="http://schemas.microsoft.com/office/drawing/2014/main" id="{37240424-CAF0-4032-8B7D-7F2117D4C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162" y="1398747"/>
            <a:ext cx="660894" cy="374091"/>
          </a:xfrm>
          <a:prstGeom prst="rect">
            <a:avLst/>
          </a:prstGeom>
        </p:spPr>
      </p:pic>
      <p:pic>
        <p:nvPicPr>
          <p:cNvPr id="8" name="Picture 7">
            <a:extLst>
              <a:ext uri="{FF2B5EF4-FFF2-40B4-BE49-F238E27FC236}">
                <a16:creationId xmlns:a16="http://schemas.microsoft.com/office/drawing/2014/main" id="{998C9BA8-85AE-4987-8DCE-8C7DB8804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124" y="1398747"/>
            <a:ext cx="660894" cy="374091"/>
          </a:xfrm>
          <a:prstGeom prst="rect">
            <a:avLst/>
          </a:prstGeom>
        </p:spPr>
      </p:pic>
      <p:pic>
        <p:nvPicPr>
          <p:cNvPr id="9" name="Picture 8">
            <a:extLst>
              <a:ext uri="{FF2B5EF4-FFF2-40B4-BE49-F238E27FC236}">
                <a16:creationId xmlns:a16="http://schemas.microsoft.com/office/drawing/2014/main" id="{D20E0DC2-7245-404E-9A4B-6579C93F3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86" y="1398747"/>
            <a:ext cx="660894" cy="374091"/>
          </a:xfrm>
          <a:prstGeom prst="rect">
            <a:avLst/>
          </a:prstGeom>
        </p:spPr>
      </p:pic>
      <p:pic>
        <p:nvPicPr>
          <p:cNvPr id="10" name="Picture 9">
            <a:extLst>
              <a:ext uri="{FF2B5EF4-FFF2-40B4-BE49-F238E27FC236}">
                <a16:creationId xmlns:a16="http://schemas.microsoft.com/office/drawing/2014/main" id="{1BDD44F5-81A7-4816-BEAF-41667B42E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048" y="1398747"/>
            <a:ext cx="660894" cy="374091"/>
          </a:xfrm>
          <a:prstGeom prst="rect">
            <a:avLst/>
          </a:prstGeom>
        </p:spPr>
      </p:pic>
      <p:pic>
        <p:nvPicPr>
          <p:cNvPr id="11" name="Picture 10">
            <a:extLst>
              <a:ext uri="{FF2B5EF4-FFF2-40B4-BE49-F238E27FC236}">
                <a16:creationId xmlns:a16="http://schemas.microsoft.com/office/drawing/2014/main" id="{9FC80E96-9A69-4727-824B-2EA3C252D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010" y="1398747"/>
            <a:ext cx="660894" cy="374091"/>
          </a:xfrm>
          <a:prstGeom prst="rect">
            <a:avLst/>
          </a:prstGeom>
        </p:spPr>
      </p:pic>
      <p:pic>
        <p:nvPicPr>
          <p:cNvPr id="12" name="Picture 11">
            <a:extLst>
              <a:ext uri="{FF2B5EF4-FFF2-40B4-BE49-F238E27FC236}">
                <a16:creationId xmlns:a16="http://schemas.microsoft.com/office/drawing/2014/main" id="{F1FD06E2-21EC-4612-8C8C-FF334F316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972" y="1398747"/>
            <a:ext cx="660894" cy="374091"/>
          </a:xfrm>
          <a:prstGeom prst="rect">
            <a:avLst/>
          </a:prstGeom>
        </p:spPr>
      </p:pic>
      <p:pic>
        <p:nvPicPr>
          <p:cNvPr id="13" name="Picture 12">
            <a:extLst>
              <a:ext uri="{FF2B5EF4-FFF2-40B4-BE49-F238E27FC236}">
                <a16:creationId xmlns:a16="http://schemas.microsoft.com/office/drawing/2014/main" id="{27F729A4-03C8-4095-A731-2F727C26E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934" y="1398747"/>
            <a:ext cx="660894" cy="374091"/>
          </a:xfrm>
          <a:prstGeom prst="rect">
            <a:avLst/>
          </a:prstGeom>
        </p:spPr>
      </p:pic>
      <p:pic>
        <p:nvPicPr>
          <p:cNvPr id="14" name="Picture 13">
            <a:extLst>
              <a:ext uri="{FF2B5EF4-FFF2-40B4-BE49-F238E27FC236}">
                <a16:creationId xmlns:a16="http://schemas.microsoft.com/office/drawing/2014/main" id="{AB8C9AD8-C113-4686-9F32-0ABBDF402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896" y="1398747"/>
            <a:ext cx="660894" cy="374091"/>
          </a:xfrm>
          <a:prstGeom prst="rect">
            <a:avLst/>
          </a:prstGeom>
        </p:spPr>
      </p:pic>
      <p:pic>
        <p:nvPicPr>
          <p:cNvPr id="15" name="Picture 14">
            <a:extLst>
              <a:ext uri="{FF2B5EF4-FFF2-40B4-BE49-F238E27FC236}">
                <a16:creationId xmlns:a16="http://schemas.microsoft.com/office/drawing/2014/main" id="{1DB70889-4A62-44BD-932F-7B3864EE1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859" y="1398747"/>
            <a:ext cx="660894" cy="374091"/>
          </a:xfrm>
          <a:prstGeom prst="rect">
            <a:avLst/>
          </a:prstGeom>
        </p:spPr>
      </p:pic>
      <p:pic>
        <p:nvPicPr>
          <p:cNvPr id="16" name="Picture 15">
            <a:extLst>
              <a:ext uri="{FF2B5EF4-FFF2-40B4-BE49-F238E27FC236}">
                <a16:creationId xmlns:a16="http://schemas.microsoft.com/office/drawing/2014/main" id="{3A168912-326A-4504-8DB6-6DE8AE82D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46" y="2552884"/>
            <a:ext cx="660894" cy="3603741"/>
          </a:xfrm>
          <a:prstGeom prst="rect">
            <a:avLst/>
          </a:prstGeom>
        </p:spPr>
      </p:pic>
      <p:pic>
        <p:nvPicPr>
          <p:cNvPr id="17" name="Picture 16">
            <a:extLst>
              <a:ext uri="{FF2B5EF4-FFF2-40B4-BE49-F238E27FC236}">
                <a16:creationId xmlns:a16="http://schemas.microsoft.com/office/drawing/2014/main" id="{D58EA575-EA92-4AA1-BB58-86BD57BB2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73" y="2552884"/>
            <a:ext cx="660894" cy="3603741"/>
          </a:xfrm>
          <a:prstGeom prst="rect">
            <a:avLst/>
          </a:prstGeom>
        </p:spPr>
      </p:pic>
      <p:pic>
        <p:nvPicPr>
          <p:cNvPr id="18" name="Picture 17">
            <a:extLst>
              <a:ext uri="{FF2B5EF4-FFF2-40B4-BE49-F238E27FC236}">
                <a16:creationId xmlns:a16="http://schemas.microsoft.com/office/drawing/2014/main" id="{F0228156-94F8-4066-825A-D805CBFC4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500" y="2552884"/>
            <a:ext cx="660894" cy="3603741"/>
          </a:xfrm>
          <a:prstGeom prst="rect">
            <a:avLst/>
          </a:prstGeom>
        </p:spPr>
      </p:pic>
      <p:pic>
        <p:nvPicPr>
          <p:cNvPr id="19" name="Picture 18">
            <a:extLst>
              <a:ext uri="{FF2B5EF4-FFF2-40B4-BE49-F238E27FC236}">
                <a16:creationId xmlns:a16="http://schemas.microsoft.com/office/drawing/2014/main" id="{6BAE57F0-7581-4252-AAC9-558AE89DA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727" y="2552884"/>
            <a:ext cx="660894" cy="3603741"/>
          </a:xfrm>
          <a:prstGeom prst="rect">
            <a:avLst/>
          </a:prstGeom>
        </p:spPr>
      </p:pic>
      <p:pic>
        <p:nvPicPr>
          <p:cNvPr id="20" name="Picture 19">
            <a:extLst>
              <a:ext uri="{FF2B5EF4-FFF2-40B4-BE49-F238E27FC236}">
                <a16:creationId xmlns:a16="http://schemas.microsoft.com/office/drawing/2014/main" id="{F10895DA-FEB8-4ED0-A813-AD24FEFCE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954" y="2552884"/>
            <a:ext cx="660894" cy="3603741"/>
          </a:xfrm>
          <a:prstGeom prst="rect">
            <a:avLst/>
          </a:prstGeom>
        </p:spPr>
      </p:pic>
      <p:pic>
        <p:nvPicPr>
          <p:cNvPr id="21" name="Picture 20">
            <a:extLst>
              <a:ext uri="{FF2B5EF4-FFF2-40B4-BE49-F238E27FC236}">
                <a16:creationId xmlns:a16="http://schemas.microsoft.com/office/drawing/2014/main" id="{FC65990E-85DF-470B-B0C7-0EC3CE40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181" y="2552884"/>
            <a:ext cx="660894" cy="3603741"/>
          </a:xfrm>
          <a:prstGeom prst="rect">
            <a:avLst/>
          </a:prstGeom>
        </p:spPr>
      </p:pic>
      <p:pic>
        <p:nvPicPr>
          <p:cNvPr id="22" name="Picture 21">
            <a:extLst>
              <a:ext uri="{FF2B5EF4-FFF2-40B4-BE49-F238E27FC236}">
                <a16:creationId xmlns:a16="http://schemas.microsoft.com/office/drawing/2014/main" id="{77417E43-67CC-49D9-BC58-5A25E3FA3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408" y="2552884"/>
            <a:ext cx="660894" cy="3603741"/>
          </a:xfrm>
          <a:prstGeom prst="rect">
            <a:avLst/>
          </a:prstGeom>
        </p:spPr>
      </p:pic>
      <p:pic>
        <p:nvPicPr>
          <p:cNvPr id="23" name="Picture 22">
            <a:extLst>
              <a:ext uri="{FF2B5EF4-FFF2-40B4-BE49-F238E27FC236}">
                <a16:creationId xmlns:a16="http://schemas.microsoft.com/office/drawing/2014/main" id="{744B4150-7EB8-48CB-ADA6-AAF305F1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635" y="2552884"/>
            <a:ext cx="660894" cy="3603741"/>
          </a:xfrm>
          <a:prstGeom prst="rect">
            <a:avLst/>
          </a:prstGeom>
        </p:spPr>
      </p:pic>
      <p:pic>
        <p:nvPicPr>
          <p:cNvPr id="24" name="Picture 23">
            <a:extLst>
              <a:ext uri="{FF2B5EF4-FFF2-40B4-BE49-F238E27FC236}">
                <a16:creationId xmlns:a16="http://schemas.microsoft.com/office/drawing/2014/main" id="{223CE636-37AE-4FD6-AB38-306C0B7FC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859" y="2552884"/>
            <a:ext cx="660894" cy="3603741"/>
          </a:xfrm>
          <a:prstGeom prst="rect">
            <a:avLst/>
          </a:prstGeom>
        </p:spPr>
      </p:pic>
    </p:spTree>
    <p:extLst>
      <p:ext uri="{BB962C8B-B14F-4D97-AF65-F5344CB8AC3E}">
        <p14:creationId xmlns:p14="http://schemas.microsoft.com/office/powerpoint/2010/main" val="7290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par>
                          <p:cTn id="68" fill="hold">
                            <p:stCondLst>
                              <p:cond delay="2000"/>
                            </p:stCondLst>
                            <p:childTnLst>
                              <p:par>
                                <p:cTn id="69" presetID="10" presetClass="exit" presetSubtype="0" fill="hold" nodeType="afterEffect">
                                  <p:stCondLst>
                                    <p:cond delay="50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par>
                          <p:cTn id="82" fill="hold">
                            <p:stCondLst>
                              <p:cond delay="3500"/>
                            </p:stCondLst>
                            <p:childTnLst>
                              <p:par>
                                <p:cTn id="83" presetID="10" presetClass="exit" presetSubtype="0" fill="hold" nodeType="after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childTnLst>
                          </p:cTn>
                        </p:par>
                        <p:par>
                          <p:cTn id="89" fill="hold">
                            <p:stCondLst>
                              <p:cond delay="4000"/>
                            </p:stCondLst>
                            <p:childTnLst>
                              <p:par>
                                <p:cTn id="90" presetID="10" presetClass="entr" presetSubtype="0"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par>
                          <p:cTn id="96" fill="hold">
                            <p:stCondLst>
                              <p:cond delay="4500"/>
                            </p:stCondLst>
                            <p:childTnLst>
                              <p:par>
                                <p:cTn id="97" presetID="10" presetClass="exit" presetSubtype="0" fill="hold" nodeType="afterEffect">
                                  <p:stCondLst>
                                    <p:cond delay="50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10" presetClass="exit" presetSubtype="0" fill="hold" nodeType="withEffect">
                                  <p:stCondLst>
                                    <p:cond delay="500"/>
                                  </p:stCondLst>
                                  <p:childTnLst>
                                    <p:animEffect transition="out" filter="fade">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par>
                                <p:cTn id="107" presetID="10" presetClass="entr" presetSubtype="0"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500"/>
                                        <p:tgtEl>
                                          <p:spTgt spid="8"/>
                                        </p:tgtEl>
                                      </p:cBhvr>
                                    </p:animEffect>
                                  </p:childTnLst>
                                </p:cTn>
                              </p:par>
                            </p:childTnLst>
                          </p:cTn>
                        </p:par>
                        <p:par>
                          <p:cTn id="110" fill="hold">
                            <p:stCondLst>
                              <p:cond delay="6000"/>
                            </p:stCondLst>
                            <p:childTnLst>
                              <p:par>
                                <p:cTn id="111" presetID="10" presetClass="exit" presetSubtype="0" fill="hold" nodeType="afterEffect">
                                  <p:stCondLst>
                                    <p:cond delay="0"/>
                                  </p:stCondLst>
                                  <p:childTnLst>
                                    <p:animEffect transition="out" filter="fade">
                                      <p:cBhvr>
                                        <p:cTn id="112" dur="500"/>
                                        <p:tgtEl>
                                          <p:spTgt spid="17"/>
                                        </p:tgtEl>
                                      </p:cBhvr>
                                    </p:animEffect>
                                    <p:set>
                                      <p:cBhvr>
                                        <p:cTn id="113" dur="1" fill="hold">
                                          <p:stCondLst>
                                            <p:cond delay="499"/>
                                          </p:stCondLst>
                                        </p:cTn>
                                        <p:tgtEl>
                                          <p:spTgt spid="17"/>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childTnLst>
                          </p:cTn>
                        </p:par>
                        <p:par>
                          <p:cTn id="117" fill="hold">
                            <p:stCondLst>
                              <p:cond delay="6500"/>
                            </p:stCondLst>
                            <p:childTnLst>
                              <p:par>
                                <p:cTn id="118" presetID="10" presetClass="entr" presetSubtype="0" fill="hold" nodeType="after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fade">
                                      <p:cBhvr>
                                        <p:cTn id="120" dur="500"/>
                                        <p:tgtEl>
                                          <p:spTgt spid="17"/>
                                        </p:tgtEl>
                                      </p:cBhvr>
                                    </p:animEffect>
                                  </p:childTnLst>
                                </p:cTn>
                              </p:par>
                              <p:par>
                                <p:cTn id="121" presetID="10" presetClass="entr" presetSubtype="0" fill="hold" nodeType="with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500"/>
                                        <p:tgtEl>
                                          <p:spTgt spid="8"/>
                                        </p:tgtEl>
                                      </p:cBhvr>
                                    </p:animEffect>
                                  </p:childTnLst>
                                </p:cTn>
                              </p:par>
                            </p:childTnLst>
                          </p:cTn>
                        </p:par>
                        <p:par>
                          <p:cTn id="124" fill="hold">
                            <p:stCondLst>
                              <p:cond delay="7000"/>
                            </p:stCondLst>
                            <p:childTnLst>
                              <p:par>
                                <p:cTn id="125" presetID="10" presetClass="exit" presetSubtype="0" fill="hold" nodeType="afterEffect">
                                  <p:stCondLst>
                                    <p:cond delay="500"/>
                                  </p:stCondLst>
                                  <p:childTnLst>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nodeType="withEffect">
                                  <p:stCondLst>
                                    <p:cond delay="500"/>
                                  </p:stCondLst>
                                  <p:childTnLst>
                                    <p:animEffect transition="out" filter="fade">
                                      <p:cBhvr>
                                        <p:cTn id="129" dur="500"/>
                                        <p:tgtEl>
                                          <p:spTgt spid="9"/>
                                        </p:tgtEl>
                                      </p:cBhvr>
                                    </p:animEffect>
                                    <p:set>
                                      <p:cBhvr>
                                        <p:cTn id="130" dur="1" fill="hold">
                                          <p:stCondLst>
                                            <p:cond delay="499"/>
                                          </p:stCondLst>
                                        </p:cTn>
                                        <p:tgtEl>
                                          <p:spTgt spid="9"/>
                                        </p:tgtEl>
                                        <p:attrNameLst>
                                          <p:attrName>style.visibility</p:attrName>
                                        </p:attrNameLst>
                                      </p:cBhvr>
                                      <p:to>
                                        <p:strVal val="hidden"/>
                                      </p:to>
                                    </p:set>
                                  </p:childTnLst>
                                </p:cTn>
                              </p:par>
                            </p:childTnLst>
                          </p:cTn>
                        </p:par>
                        <p:par>
                          <p:cTn id="131" fill="hold">
                            <p:stCondLst>
                              <p:cond delay="8000"/>
                            </p:stCondLst>
                            <p:childTnLst>
                              <p:par>
                                <p:cTn id="132" presetID="10"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500"/>
                                        <p:tgtEl>
                                          <p:spTgt spid="18"/>
                                        </p:tgtEl>
                                      </p:cBhvr>
                                    </p:animEffect>
                                  </p:childTnLst>
                                </p:cTn>
                              </p:par>
                              <p:par>
                                <p:cTn id="135" presetID="10" presetClass="entr" presetSubtype="0" fill="hold" nodeType="with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fade">
                                      <p:cBhvr>
                                        <p:cTn id="137" dur="500"/>
                                        <p:tgtEl>
                                          <p:spTgt spid="9"/>
                                        </p:tgtEl>
                                      </p:cBhvr>
                                    </p:animEffect>
                                  </p:childTnLst>
                                </p:cTn>
                              </p:par>
                            </p:childTnLst>
                          </p:cTn>
                        </p:par>
                        <p:par>
                          <p:cTn id="138" fill="hold">
                            <p:stCondLst>
                              <p:cond delay="8500"/>
                            </p:stCondLst>
                            <p:childTnLst>
                              <p:par>
                                <p:cTn id="139" presetID="10" presetClass="exit" presetSubtype="0" fill="hold" nodeType="afterEffect">
                                  <p:stCondLst>
                                    <p:cond delay="0"/>
                                  </p:stCondLst>
                                  <p:childTnLst>
                                    <p:animEffect transition="out" filter="fade">
                                      <p:cBhvr>
                                        <p:cTn id="140" dur="500"/>
                                        <p:tgtEl>
                                          <p:spTgt spid="18"/>
                                        </p:tgtEl>
                                      </p:cBhvr>
                                    </p:animEffect>
                                    <p:set>
                                      <p:cBhvr>
                                        <p:cTn id="141" dur="1" fill="hold">
                                          <p:stCondLst>
                                            <p:cond delay="499"/>
                                          </p:stCondLst>
                                        </p:cTn>
                                        <p:tgtEl>
                                          <p:spTgt spid="18"/>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9"/>
                                        </p:tgtEl>
                                      </p:cBhvr>
                                    </p:animEffect>
                                    <p:set>
                                      <p:cBhvr>
                                        <p:cTn id="144" dur="1" fill="hold">
                                          <p:stCondLst>
                                            <p:cond delay="499"/>
                                          </p:stCondLst>
                                        </p:cTn>
                                        <p:tgtEl>
                                          <p:spTgt spid="9"/>
                                        </p:tgtEl>
                                        <p:attrNameLst>
                                          <p:attrName>style.visibility</p:attrName>
                                        </p:attrNameLst>
                                      </p:cBhvr>
                                      <p:to>
                                        <p:strVal val="hidden"/>
                                      </p:to>
                                    </p:set>
                                  </p:childTnLst>
                                </p:cTn>
                              </p:par>
                            </p:childTnLst>
                          </p:cTn>
                        </p:par>
                        <p:par>
                          <p:cTn id="145" fill="hold">
                            <p:stCondLst>
                              <p:cond delay="9000"/>
                            </p:stCondLst>
                            <p:childTnLst>
                              <p:par>
                                <p:cTn id="146" presetID="10" presetClass="entr" presetSubtype="0" fill="hold" nodeType="after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500"/>
                                        <p:tgtEl>
                                          <p:spTgt spid="18"/>
                                        </p:tgtEl>
                                      </p:cBhvr>
                                    </p:animEffect>
                                  </p:childTnLst>
                                </p:cTn>
                              </p:par>
                              <p:par>
                                <p:cTn id="149" presetID="10" presetClass="entr" presetSubtype="0" fill="hold" nodeType="with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fade">
                                      <p:cBhvr>
                                        <p:cTn id="151" dur="500"/>
                                        <p:tgtEl>
                                          <p:spTgt spid="9"/>
                                        </p:tgtEl>
                                      </p:cBhvr>
                                    </p:animEffect>
                                  </p:childTnLst>
                                </p:cTn>
                              </p:par>
                            </p:childTnLst>
                          </p:cTn>
                        </p:par>
                        <p:par>
                          <p:cTn id="152" fill="hold">
                            <p:stCondLst>
                              <p:cond delay="9500"/>
                            </p:stCondLst>
                            <p:childTnLst>
                              <p:par>
                                <p:cTn id="153" presetID="10" presetClass="exit" presetSubtype="0" fill="hold" nodeType="afterEffect">
                                  <p:stCondLst>
                                    <p:cond delay="500"/>
                                  </p:stCondLst>
                                  <p:childTnLst>
                                    <p:animEffect transition="out" filter="fade">
                                      <p:cBhvr>
                                        <p:cTn id="154" dur="500"/>
                                        <p:tgtEl>
                                          <p:spTgt spid="19"/>
                                        </p:tgtEl>
                                      </p:cBhvr>
                                    </p:animEffect>
                                    <p:set>
                                      <p:cBhvr>
                                        <p:cTn id="155" dur="1" fill="hold">
                                          <p:stCondLst>
                                            <p:cond delay="499"/>
                                          </p:stCondLst>
                                        </p:cTn>
                                        <p:tgtEl>
                                          <p:spTgt spid="19"/>
                                        </p:tgtEl>
                                        <p:attrNameLst>
                                          <p:attrName>style.visibility</p:attrName>
                                        </p:attrNameLst>
                                      </p:cBhvr>
                                      <p:to>
                                        <p:strVal val="hidden"/>
                                      </p:to>
                                    </p:set>
                                  </p:childTnLst>
                                </p:cTn>
                              </p:par>
                              <p:par>
                                <p:cTn id="156" presetID="10" presetClass="exit" presetSubtype="0" fill="hold" nodeType="withEffect">
                                  <p:stCondLst>
                                    <p:cond delay="500"/>
                                  </p:stCondLst>
                                  <p:childTnLst>
                                    <p:animEffect transition="out" filter="fade">
                                      <p:cBhvr>
                                        <p:cTn id="157" dur="500"/>
                                        <p:tgtEl>
                                          <p:spTgt spid="10"/>
                                        </p:tgtEl>
                                      </p:cBhvr>
                                    </p:animEffect>
                                    <p:set>
                                      <p:cBhvr>
                                        <p:cTn id="158" dur="1" fill="hold">
                                          <p:stCondLst>
                                            <p:cond delay="499"/>
                                          </p:stCondLst>
                                        </p:cTn>
                                        <p:tgtEl>
                                          <p:spTgt spid="10"/>
                                        </p:tgtEl>
                                        <p:attrNameLst>
                                          <p:attrName>style.visibility</p:attrName>
                                        </p:attrNameLst>
                                      </p:cBhvr>
                                      <p:to>
                                        <p:strVal val="hidden"/>
                                      </p:to>
                                    </p:set>
                                  </p:childTnLst>
                                </p:cTn>
                              </p:par>
                            </p:childTnLst>
                          </p:cTn>
                        </p:par>
                        <p:par>
                          <p:cTn id="159" fill="hold">
                            <p:stCondLst>
                              <p:cond delay="10500"/>
                            </p:stCondLst>
                            <p:childTnLst>
                              <p:par>
                                <p:cTn id="160" presetID="10" presetClass="entr" presetSubtype="0" fill="hold" nodeType="afterEffect">
                                  <p:stCondLst>
                                    <p:cond delay="0"/>
                                  </p:stCondLst>
                                  <p:childTnLst>
                                    <p:set>
                                      <p:cBhvr>
                                        <p:cTn id="161" dur="1" fill="hold">
                                          <p:stCondLst>
                                            <p:cond delay="0"/>
                                          </p:stCondLst>
                                        </p:cTn>
                                        <p:tgtEl>
                                          <p:spTgt spid="19"/>
                                        </p:tgtEl>
                                        <p:attrNameLst>
                                          <p:attrName>style.visibility</p:attrName>
                                        </p:attrNameLst>
                                      </p:cBhvr>
                                      <p:to>
                                        <p:strVal val="visible"/>
                                      </p:to>
                                    </p:set>
                                    <p:animEffect transition="in" filter="fade">
                                      <p:cBhvr>
                                        <p:cTn id="162" dur="500"/>
                                        <p:tgtEl>
                                          <p:spTgt spid="19"/>
                                        </p:tgtEl>
                                      </p:cBhvr>
                                    </p:animEffect>
                                  </p:childTnLst>
                                </p:cTn>
                              </p:par>
                              <p:par>
                                <p:cTn id="163" presetID="10" presetClass="entr" presetSubtype="0" fill="hold" nodeType="with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fade">
                                      <p:cBhvr>
                                        <p:cTn id="165" dur="500"/>
                                        <p:tgtEl>
                                          <p:spTgt spid="10"/>
                                        </p:tgtEl>
                                      </p:cBhvr>
                                    </p:animEffect>
                                  </p:childTnLst>
                                </p:cTn>
                              </p:par>
                            </p:childTnLst>
                          </p:cTn>
                        </p:par>
                        <p:par>
                          <p:cTn id="166" fill="hold">
                            <p:stCondLst>
                              <p:cond delay="11000"/>
                            </p:stCondLst>
                            <p:childTnLst>
                              <p:par>
                                <p:cTn id="167" presetID="10" presetClass="exit" presetSubtype="0" fill="hold" nodeType="afterEffect">
                                  <p:stCondLst>
                                    <p:cond delay="0"/>
                                  </p:stCondLst>
                                  <p:childTnLst>
                                    <p:animEffect transition="out" filter="fade">
                                      <p:cBhvr>
                                        <p:cTn id="168" dur="500"/>
                                        <p:tgtEl>
                                          <p:spTgt spid="19"/>
                                        </p:tgtEl>
                                      </p:cBhvr>
                                    </p:animEffect>
                                    <p:set>
                                      <p:cBhvr>
                                        <p:cTn id="169" dur="1" fill="hold">
                                          <p:stCondLst>
                                            <p:cond delay="499"/>
                                          </p:stCondLst>
                                        </p:cTn>
                                        <p:tgtEl>
                                          <p:spTgt spid="1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0"/>
                                        </p:tgtEl>
                                      </p:cBhvr>
                                    </p:animEffect>
                                    <p:set>
                                      <p:cBhvr>
                                        <p:cTn id="172" dur="1" fill="hold">
                                          <p:stCondLst>
                                            <p:cond delay="499"/>
                                          </p:stCondLst>
                                        </p:cTn>
                                        <p:tgtEl>
                                          <p:spTgt spid="10"/>
                                        </p:tgtEl>
                                        <p:attrNameLst>
                                          <p:attrName>style.visibility</p:attrName>
                                        </p:attrNameLst>
                                      </p:cBhvr>
                                      <p:to>
                                        <p:strVal val="hidden"/>
                                      </p:to>
                                    </p:set>
                                  </p:childTnLst>
                                </p:cTn>
                              </p:par>
                            </p:childTnLst>
                          </p:cTn>
                        </p:par>
                        <p:par>
                          <p:cTn id="173" fill="hold">
                            <p:stCondLst>
                              <p:cond delay="11500"/>
                            </p:stCondLst>
                            <p:childTnLst>
                              <p:par>
                                <p:cTn id="174" presetID="10" presetClass="entr" presetSubtype="0" fill="hold" nodeType="after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fade">
                                      <p:cBhvr>
                                        <p:cTn id="176" dur="500"/>
                                        <p:tgtEl>
                                          <p:spTgt spid="19"/>
                                        </p:tgtEl>
                                      </p:cBhvr>
                                    </p:animEffect>
                                  </p:childTnLst>
                                </p:cTn>
                              </p:par>
                              <p:par>
                                <p:cTn id="177" presetID="10" presetClass="entr" presetSubtype="0" fill="hold" nodeType="withEffect">
                                  <p:stCondLst>
                                    <p:cond delay="0"/>
                                  </p:stCondLst>
                                  <p:childTnLst>
                                    <p:set>
                                      <p:cBhvr>
                                        <p:cTn id="178" dur="1" fill="hold">
                                          <p:stCondLst>
                                            <p:cond delay="0"/>
                                          </p:stCondLst>
                                        </p:cTn>
                                        <p:tgtEl>
                                          <p:spTgt spid="10"/>
                                        </p:tgtEl>
                                        <p:attrNameLst>
                                          <p:attrName>style.visibility</p:attrName>
                                        </p:attrNameLst>
                                      </p:cBhvr>
                                      <p:to>
                                        <p:strVal val="visible"/>
                                      </p:to>
                                    </p:set>
                                    <p:animEffect transition="in" filter="fade">
                                      <p:cBhvr>
                                        <p:cTn id="179" dur="500"/>
                                        <p:tgtEl>
                                          <p:spTgt spid="10"/>
                                        </p:tgtEl>
                                      </p:cBhvr>
                                    </p:animEffect>
                                  </p:childTnLst>
                                </p:cTn>
                              </p:par>
                            </p:childTnLst>
                          </p:cTn>
                        </p:par>
                        <p:par>
                          <p:cTn id="180" fill="hold">
                            <p:stCondLst>
                              <p:cond delay="12000"/>
                            </p:stCondLst>
                            <p:childTnLst>
                              <p:par>
                                <p:cTn id="181" presetID="10" presetClass="exit" presetSubtype="0" fill="hold" nodeType="afterEffect">
                                  <p:stCondLst>
                                    <p:cond delay="500"/>
                                  </p:stCondLst>
                                  <p:childTnLst>
                                    <p:animEffect transition="out" filter="fade">
                                      <p:cBhvr>
                                        <p:cTn id="182" dur="500"/>
                                        <p:tgtEl>
                                          <p:spTgt spid="20"/>
                                        </p:tgtEl>
                                      </p:cBhvr>
                                    </p:animEffect>
                                    <p:set>
                                      <p:cBhvr>
                                        <p:cTn id="183" dur="1" fill="hold">
                                          <p:stCondLst>
                                            <p:cond delay="499"/>
                                          </p:stCondLst>
                                        </p:cTn>
                                        <p:tgtEl>
                                          <p:spTgt spid="20"/>
                                        </p:tgtEl>
                                        <p:attrNameLst>
                                          <p:attrName>style.visibility</p:attrName>
                                        </p:attrNameLst>
                                      </p:cBhvr>
                                      <p:to>
                                        <p:strVal val="hidden"/>
                                      </p:to>
                                    </p:set>
                                  </p:childTnLst>
                                </p:cTn>
                              </p:par>
                              <p:par>
                                <p:cTn id="184" presetID="10" presetClass="exit" presetSubtype="0" fill="hold" nodeType="withEffect">
                                  <p:stCondLst>
                                    <p:cond delay="500"/>
                                  </p:stCondLst>
                                  <p:childTnLst>
                                    <p:animEffect transition="out" filter="fade">
                                      <p:cBhvr>
                                        <p:cTn id="185" dur="500"/>
                                        <p:tgtEl>
                                          <p:spTgt spid="11"/>
                                        </p:tgtEl>
                                      </p:cBhvr>
                                    </p:animEffect>
                                    <p:set>
                                      <p:cBhvr>
                                        <p:cTn id="186" dur="1" fill="hold">
                                          <p:stCondLst>
                                            <p:cond delay="499"/>
                                          </p:stCondLst>
                                        </p:cTn>
                                        <p:tgtEl>
                                          <p:spTgt spid="11"/>
                                        </p:tgtEl>
                                        <p:attrNameLst>
                                          <p:attrName>style.visibility</p:attrName>
                                        </p:attrNameLst>
                                      </p:cBhvr>
                                      <p:to>
                                        <p:strVal val="hidden"/>
                                      </p:to>
                                    </p:set>
                                  </p:childTnLst>
                                </p:cTn>
                              </p:par>
                            </p:childTnLst>
                          </p:cTn>
                        </p:par>
                        <p:par>
                          <p:cTn id="187" fill="hold">
                            <p:stCondLst>
                              <p:cond delay="13000"/>
                            </p:stCondLst>
                            <p:childTnLst>
                              <p:par>
                                <p:cTn id="188" presetID="10" presetClass="entr" presetSubtype="0" fill="hold" nodeType="afterEffect">
                                  <p:stCondLst>
                                    <p:cond delay="0"/>
                                  </p:stCondLst>
                                  <p:childTnLst>
                                    <p:set>
                                      <p:cBhvr>
                                        <p:cTn id="189" dur="1" fill="hold">
                                          <p:stCondLst>
                                            <p:cond delay="0"/>
                                          </p:stCondLst>
                                        </p:cTn>
                                        <p:tgtEl>
                                          <p:spTgt spid="20"/>
                                        </p:tgtEl>
                                        <p:attrNameLst>
                                          <p:attrName>style.visibility</p:attrName>
                                        </p:attrNameLst>
                                      </p:cBhvr>
                                      <p:to>
                                        <p:strVal val="visible"/>
                                      </p:to>
                                    </p:set>
                                    <p:animEffect transition="in" filter="fade">
                                      <p:cBhvr>
                                        <p:cTn id="190" dur="500"/>
                                        <p:tgtEl>
                                          <p:spTgt spid="20"/>
                                        </p:tgtEl>
                                      </p:cBhvr>
                                    </p:animEffect>
                                  </p:childTnLst>
                                </p:cTn>
                              </p:par>
                              <p:par>
                                <p:cTn id="191" presetID="10" presetClass="entr" presetSubtype="0" fill="hold" nodeType="withEffect">
                                  <p:stCondLst>
                                    <p:cond delay="0"/>
                                  </p:stCondLst>
                                  <p:childTnLst>
                                    <p:set>
                                      <p:cBhvr>
                                        <p:cTn id="192" dur="1" fill="hold">
                                          <p:stCondLst>
                                            <p:cond delay="0"/>
                                          </p:stCondLst>
                                        </p:cTn>
                                        <p:tgtEl>
                                          <p:spTgt spid="11"/>
                                        </p:tgtEl>
                                        <p:attrNameLst>
                                          <p:attrName>style.visibility</p:attrName>
                                        </p:attrNameLst>
                                      </p:cBhvr>
                                      <p:to>
                                        <p:strVal val="visible"/>
                                      </p:to>
                                    </p:set>
                                    <p:animEffect transition="in" filter="fade">
                                      <p:cBhvr>
                                        <p:cTn id="193" dur="500"/>
                                        <p:tgtEl>
                                          <p:spTgt spid="11"/>
                                        </p:tgtEl>
                                      </p:cBhvr>
                                    </p:animEffect>
                                  </p:childTnLst>
                                </p:cTn>
                              </p:par>
                            </p:childTnLst>
                          </p:cTn>
                        </p:par>
                        <p:par>
                          <p:cTn id="194" fill="hold">
                            <p:stCondLst>
                              <p:cond delay="13500"/>
                            </p:stCondLst>
                            <p:childTnLst>
                              <p:par>
                                <p:cTn id="195" presetID="10" presetClass="exit" presetSubtype="0" fill="hold" nodeType="afterEffect">
                                  <p:stCondLst>
                                    <p:cond delay="0"/>
                                  </p:stCondLst>
                                  <p:childTnLst>
                                    <p:animEffect transition="out" filter="fade">
                                      <p:cBhvr>
                                        <p:cTn id="196" dur="500"/>
                                        <p:tgtEl>
                                          <p:spTgt spid="20"/>
                                        </p:tgtEl>
                                      </p:cBhvr>
                                    </p:animEffect>
                                    <p:set>
                                      <p:cBhvr>
                                        <p:cTn id="197" dur="1" fill="hold">
                                          <p:stCondLst>
                                            <p:cond delay="499"/>
                                          </p:stCondLst>
                                        </p:cTn>
                                        <p:tgtEl>
                                          <p:spTgt spid="20"/>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11"/>
                                        </p:tgtEl>
                                      </p:cBhvr>
                                    </p:animEffect>
                                    <p:set>
                                      <p:cBhvr>
                                        <p:cTn id="200" dur="1" fill="hold">
                                          <p:stCondLst>
                                            <p:cond delay="499"/>
                                          </p:stCondLst>
                                        </p:cTn>
                                        <p:tgtEl>
                                          <p:spTgt spid="11"/>
                                        </p:tgtEl>
                                        <p:attrNameLst>
                                          <p:attrName>style.visibility</p:attrName>
                                        </p:attrNameLst>
                                      </p:cBhvr>
                                      <p:to>
                                        <p:strVal val="hidden"/>
                                      </p:to>
                                    </p:set>
                                  </p:childTnLst>
                                </p:cTn>
                              </p:par>
                            </p:childTnLst>
                          </p:cTn>
                        </p:par>
                        <p:par>
                          <p:cTn id="201" fill="hold">
                            <p:stCondLst>
                              <p:cond delay="14000"/>
                            </p:stCondLst>
                            <p:childTnLst>
                              <p:par>
                                <p:cTn id="202" presetID="10" presetClass="entr" presetSubtype="0" fill="hold" nodeType="afterEffect">
                                  <p:stCondLst>
                                    <p:cond delay="0"/>
                                  </p:stCondLst>
                                  <p:childTnLst>
                                    <p:set>
                                      <p:cBhvr>
                                        <p:cTn id="203" dur="1" fill="hold">
                                          <p:stCondLst>
                                            <p:cond delay="0"/>
                                          </p:stCondLst>
                                        </p:cTn>
                                        <p:tgtEl>
                                          <p:spTgt spid="20"/>
                                        </p:tgtEl>
                                        <p:attrNameLst>
                                          <p:attrName>style.visibility</p:attrName>
                                        </p:attrNameLst>
                                      </p:cBhvr>
                                      <p:to>
                                        <p:strVal val="visible"/>
                                      </p:to>
                                    </p:set>
                                    <p:animEffect transition="in" filter="fade">
                                      <p:cBhvr>
                                        <p:cTn id="204" dur="500"/>
                                        <p:tgtEl>
                                          <p:spTgt spid="20"/>
                                        </p:tgtEl>
                                      </p:cBhvr>
                                    </p:animEffect>
                                  </p:childTnLst>
                                </p:cTn>
                              </p:par>
                              <p:par>
                                <p:cTn id="205" presetID="10" presetClass="entr" presetSubtype="0" fill="hold" nodeType="withEffect">
                                  <p:stCondLst>
                                    <p:cond delay="0"/>
                                  </p:stCondLst>
                                  <p:childTnLst>
                                    <p:set>
                                      <p:cBhvr>
                                        <p:cTn id="206" dur="1" fill="hold">
                                          <p:stCondLst>
                                            <p:cond delay="0"/>
                                          </p:stCondLst>
                                        </p:cTn>
                                        <p:tgtEl>
                                          <p:spTgt spid="11"/>
                                        </p:tgtEl>
                                        <p:attrNameLst>
                                          <p:attrName>style.visibility</p:attrName>
                                        </p:attrNameLst>
                                      </p:cBhvr>
                                      <p:to>
                                        <p:strVal val="visible"/>
                                      </p:to>
                                    </p:set>
                                    <p:animEffect transition="in" filter="fade">
                                      <p:cBhvr>
                                        <p:cTn id="207" dur="500"/>
                                        <p:tgtEl>
                                          <p:spTgt spid="11"/>
                                        </p:tgtEl>
                                      </p:cBhvr>
                                    </p:animEffect>
                                  </p:childTnLst>
                                </p:cTn>
                              </p:par>
                            </p:childTnLst>
                          </p:cTn>
                        </p:par>
                        <p:par>
                          <p:cTn id="208" fill="hold">
                            <p:stCondLst>
                              <p:cond delay="14500"/>
                            </p:stCondLst>
                            <p:childTnLst>
                              <p:par>
                                <p:cTn id="209" presetID="10" presetClass="exit" presetSubtype="0" fill="hold" nodeType="afterEffect">
                                  <p:stCondLst>
                                    <p:cond delay="500"/>
                                  </p:stCondLst>
                                  <p:childTnLst>
                                    <p:animEffect transition="out" filter="fade">
                                      <p:cBhvr>
                                        <p:cTn id="210" dur="500"/>
                                        <p:tgtEl>
                                          <p:spTgt spid="21"/>
                                        </p:tgtEl>
                                      </p:cBhvr>
                                    </p:animEffect>
                                    <p:set>
                                      <p:cBhvr>
                                        <p:cTn id="211" dur="1" fill="hold">
                                          <p:stCondLst>
                                            <p:cond delay="499"/>
                                          </p:stCondLst>
                                        </p:cTn>
                                        <p:tgtEl>
                                          <p:spTgt spid="21"/>
                                        </p:tgtEl>
                                        <p:attrNameLst>
                                          <p:attrName>style.visibility</p:attrName>
                                        </p:attrNameLst>
                                      </p:cBhvr>
                                      <p:to>
                                        <p:strVal val="hidden"/>
                                      </p:to>
                                    </p:set>
                                  </p:childTnLst>
                                </p:cTn>
                              </p:par>
                              <p:par>
                                <p:cTn id="212" presetID="10" presetClass="exit" presetSubtype="0" fill="hold" nodeType="withEffect">
                                  <p:stCondLst>
                                    <p:cond delay="500"/>
                                  </p:stCondLst>
                                  <p:childTnLst>
                                    <p:animEffect transition="out" filter="fade">
                                      <p:cBhvr>
                                        <p:cTn id="213" dur="500"/>
                                        <p:tgtEl>
                                          <p:spTgt spid="12"/>
                                        </p:tgtEl>
                                      </p:cBhvr>
                                    </p:animEffect>
                                    <p:set>
                                      <p:cBhvr>
                                        <p:cTn id="214" dur="1" fill="hold">
                                          <p:stCondLst>
                                            <p:cond delay="499"/>
                                          </p:stCondLst>
                                        </p:cTn>
                                        <p:tgtEl>
                                          <p:spTgt spid="12"/>
                                        </p:tgtEl>
                                        <p:attrNameLst>
                                          <p:attrName>style.visibility</p:attrName>
                                        </p:attrNameLst>
                                      </p:cBhvr>
                                      <p:to>
                                        <p:strVal val="hidden"/>
                                      </p:to>
                                    </p:set>
                                  </p:childTnLst>
                                </p:cTn>
                              </p:par>
                            </p:childTnLst>
                          </p:cTn>
                        </p:par>
                        <p:par>
                          <p:cTn id="215" fill="hold">
                            <p:stCondLst>
                              <p:cond delay="15500"/>
                            </p:stCondLst>
                            <p:childTnLst>
                              <p:par>
                                <p:cTn id="216" presetID="10" presetClass="entr" presetSubtype="0" fill="hold" nodeType="afterEffect">
                                  <p:stCondLst>
                                    <p:cond delay="0"/>
                                  </p:stCondLst>
                                  <p:childTnLst>
                                    <p:set>
                                      <p:cBhvr>
                                        <p:cTn id="217" dur="1" fill="hold">
                                          <p:stCondLst>
                                            <p:cond delay="0"/>
                                          </p:stCondLst>
                                        </p:cTn>
                                        <p:tgtEl>
                                          <p:spTgt spid="21"/>
                                        </p:tgtEl>
                                        <p:attrNameLst>
                                          <p:attrName>style.visibility</p:attrName>
                                        </p:attrNameLst>
                                      </p:cBhvr>
                                      <p:to>
                                        <p:strVal val="visible"/>
                                      </p:to>
                                    </p:set>
                                    <p:animEffect transition="in" filter="fade">
                                      <p:cBhvr>
                                        <p:cTn id="218" dur="500"/>
                                        <p:tgtEl>
                                          <p:spTgt spid="21"/>
                                        </p:tgtEl>
                                      </p:cBhvr>
                                    </p:animEffect>
                                  </p:childTnLst>
                                </p:cTn>
                              </p:par>
                              <p:par>
                                <p:cTn id="219" presetID="10" presetClass="entr" presetSubtype="0" fill="hold" nodeType="withEffect">
                                  <p:stCondLst>
                                    <p:cond delay="0"/>
                                  </p:stCondLst>
                                  <p:childTnLst>
                                    <p:set>
                                      <p:cBhvr>
                                        <p:cTn id="220" dur="1" fill="hold">
                                          <p:stCondLst>
                                            <p:cond delay="0"/>
                                          </p:stCondLst>
                                        </p:cTn>
                                        <p:tgtEl>
                                          <p:spTgt spid="12"/>
                                        </p:tgtEl>
                                        <p:attrNameLst>
                                          <p:attrName>style.visibility</p:attrName>
                                        </p:attrNameLst>
                                      </p:cBhvr>
                                      <p:to>
                                        <p:strVal val="visible"/>
                                      </p:to>
                                    </p:set>
                                    <p:animEffect transition="in" filter="fade">
                                      <p:cBhvr>
                                        <p:cTn id="221" dur="500"/>
                                        <p:tgtEl>
                                          <p:spTgt spid="12"/>
                                        </p:tgtEl>
                                      </p:cBhvr>
                                    </p:animEffect>
                                  </p:childTnLst>
                                </p:cTn>
                              </p:par>
                            </p:childTnLst>
                          </p:cTn>
                        </p:par>
                        <p:par>
                          <p:cTn id="222" fill="hold">
                            <p:stCondLst>
                              <p:cond delay="16000"/>
                            </p:stCondLst>
                            <p:childTnLst>
                              <p:par>
                                <p:cTn id="223" presetID="10" presetClass="exit" presetSubtype="0" fill="hold" nodeType="afterEffect">
                                  <p:stCondLst>
                                    <p:cond delay="0"/>
                                  </p:stCondLst>
                                  <p:childTnLst>
                                    <p:animEffect transition="out" filter="fade">
                                      <p:cBhvr>
                                        <p:cTn id="224" dur="500"/>
                                        <p:tgtEl>
                                          <p:spTgt spid="21"/>
                                        </p:tgtEl>
                                      </p:cBhvr>
                                    </p:animEffect>
                                    <p:set>
                                      <p:cBhvr>
                                        <p:cTn id="225" dur="1" fill="hold">
                                          <p:stCondLst>
                                            <p:cond delay="499"/>
                                          </p:stCondLst>
                                        </p:cTn>
                                        <p:tgtEl>
                                          <p:spTgt spid="21"/>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12"/>
                                        </p:tgtEl>
                                      </p:cBhvr>
                                    </p:animEffect>
                                    <p:set>
                                      <p:cBhvr>
                                        <p:cTn id="228" dur="1" fill="hold">
                                          <p:stCondLst>
                                            <p:cond delay="499"/>
                                          </p:stCondLst>
                                        </p:cTn>
                                        <p:tgtEl>
                                          <p:spTgt spid="12"/>
                                        </p:tgtEl>
                                        <p:attrNameLst>
                                          <p:attrName>style.visibility</p:attrName>
                                        </p:attrNameLst>
                                      </p:cBhvr>
                                      <p:to>
                                        <p:strVal val="hidden"/>
                                      </p:to>
                                    </p:set>
                                  </p:childTnLst>
                                </p:cTn>
                              </p:par>
                            </p:childTnLst>
                          </p:cTn>
                        </p:par>
                        <p:par>
                          <p:cTn id="229" fill="hold">
                            <p:stCondLst>
                              <p:cond delay="16500"/>
                            </p:stCondLst>
                            <p:childTnLst>
                              <p:par>
                                <p:cTn id="230" presetID="10" presetClass="entr" presetSubtype="0" fill="hold" nodeType="afterEffect">
                                  <p:stCondLst>
                                    <p:cond delay="0"/>
                                  </p:stCondLst>
                                  <p:childTnLst>
                                    <p:set>
                                      <p:cBhvr>
                                        <p:cTn id="231" dur="1" fill="hold">
                                          <p:stCondLst>
                                            <p:cond delay="0"/>
                                          </p:stCondLst>
                                        </p:cTn>
                                        <p:tgtEl>
                                          <p:spTgt spid="21"/>
                                        </p:tgtEl>
                                        <p:attrNameLst>
                                          <p:attrName>style.visibility</p:attrName>
                                        </p:attrNameLst>
                                      </p:cBhvr>
                                      <p:to>
                                        <p:strVal val="visible"/>
                                      </p:to>
                                    </p:set>
                                    <p:animEffect transition="in" filter="fade">
                                      <p:cBhvr>
                                        <p:cTn id="232" dur="500"/>
                                        <p:tgtEl>
                                          <p:spTgt spid="21"/>
                                        </p:tgtEl>
                                      </p:cBhvr>
                                    </p:animEffect>
                                  </p:childTnLst>
                                </p:cTn>
                              </p:par>
                              <p:par>
                                <p:cTn id="233" presetID="10" presetClass="entr" presetSubtype="0" fill="hold" nodeType="withEffect">
                                  <p:stCondLst>
                                    <p:cond delay="0"/>
                                  </p:stCondLst>
                                  <p:childTnLst>
                                    <p:set>
                                      <p:cBhvr>
                                        <p:cTn id="234" dur="1" fill="hold">
                                          <p:stCondLst>
                                            <p:cond delay="0"/>
                                          </p:stCondLst>
                                        </p:cTn>
                                        <p:tgtEl>
                                          <p:spTgt spid="12"/>
                                        </p:tgtEl>
                                        <p:attrNameLst>
                                          <p:attrName>style.visibility</p:attrName>
                                        </p:attrNameLst>
                                      </p:cBhvr>
                                      <p:to>
                                        <p:strVal val="visible"/>
                                      </p:to>
                                    </p:set>
                                    <p:animEffect transition="in" filter="fade">
                                      <p:cBhvr>
                                        <p:cTn id="235" dur="500"/>
                                        <p:tgtEl>
                                          <p:spTgt spid="12"/>
                                        </p:tgtEl>
                                      </p:cBhvr>
                                    </p:animEffect>
                                  </p:childTnLst>
                                </p:cTn>
                              </p:par>
                            </p:childTnLst>
                          </p:cTn>
                        </p:par>
                        <p:par>
                          <p:cTn id="236" fill="hold">
                            <p:stCondLst>
                              <p:cond delay="17000"/>
                            </p:stCondLst>
                            <p:childTnLst>
                              <p:par>
                                <p:cTn id="237" presetID="10" presetClass="exit" presetSubtype="0" fill="hold" nodeType="afterEffect">
                                  <p:stCondLst>
                                    <p:cond delay="500"/>
                                  </p:stCondLst>
                                  <p:childTnLst>
                                    <p:animEffect transition="out" filter="fade">
                                      <p:cBhvr>
                                        <p:cTn id="238" dur="500"/>
                                        <p:tgtEl>
                                          <p:spTgt spid="22"/>
                                        </p:tgtEl>
                                      </p:cBhvr>
                                    </p:animEffect>
                                    <p:set>
                                      <p:cBhvr>
                                        <p:cTn id="239" dur="1" fill="hold">
                                          <p:stCondLst>
                                            <p:cond delay="499"/>
                                          </p:stCondLst>
                                        </p:cTn>
                                        <p:tgtEl>
                                          <p:spTgt spid="22"/>
                                        </p:tgtEl>
                                        <p:attrNameLst>
                                          <p:attrName>style.visibility</p:attrName>
                                        </p:attrNameLst>
                                      </p:cBhvr>
                                      <p:to>
                                        <p:strVal val="hidden"/>
                                      </p:to>
                                    </p:set>
                                  </p:childTnLst>
                                </p:cTn>
                              </p:par>
                              <p:par>
                                <p:cTn id="240" presetID="10" presetClass="exit" presetSubtype="0" fill="hold" nodeType="withEffect">
                                  <p:stCondLst>
                                    <p:cond delay="500"/>
                                  </p:stCondLst>
                                  <p:childTnLst>
                                    <p:animEffect transition="out" filter="fade">
                                      <p:cBhvr>
                                        <p:cTn id="241" dur="500"/>
                                        <p:tgtEl>
                                          <p:spTgt spid="13"/>
                                        </p:tgtEl>
                                      </p:cBhvr>
                                    </p:animEffect>
                                    <p:set>
                                      <p:cBhvr>
                                        <p:cTn id="242" dur="1" fill="hold">
                                          <p:stCondLst>
                                            <p:cond delay="499"/>
                                          </p:stCondLst>
                                        </p:cTn>
                                        <p:tgtEl>
                                          <p:spTgt spid="13"/>
                                        </p:tgtEl>
                                        <p:attrNameLst>
                                          <p:attrName>style.visibility</p:attrName>
                                        </p:attrNameLst>
                                      </p:cBhvr>
                                      <p:to>
                                        <p:strVal val="hidden"/>
                                      </p:to>
                                    </p:set>
                                  </p:childTnLst>
                                </p:cTn>
                              </p:par>
                            </p:childTnLst>
                          </p:cTn>
                        </p:par>
                        <p:par>
                          <p:cTn id="243" fill="hold">
                            <p:stCondLst>
                              <p:cond delay="18000"/>
                            </p:stCondLst>
                            <p:childTnLst>
                              <p:par>
                                <p:cTn id="244" presetID="10" presetClass="entr" presetSubtype="0" fill="hold" nodeType="afterEffect">
                                  <p:stCondLst>
                                    <p:cond delay="0"/>
                                  </p:stCondLst>
                                  <p:childTnLst>
                                    <p:set>
                                      <p:cBhvr>
                                        <p:cTn id="245" dur="1" fill="hold">
                                          <p:stCondLst>
                                            <p:cond delay="0"/>
                                          </p:stCondLst>
                                        </p:cTn>
                                        <p:tgtEl>
                                          <p:spTgt spid="22"/>
                                        </p:tgtEl>
                                        <p:attrNameLst>
                                          <p:attrName>style.visibility</p:attrName>
                                        </p:attrNameLst>
                                      </p:cBhvr>
                                      <p:to>
                                        <p:strVal val="visible"/>
                                      </p:to>
                                    </p:set>
                                    <p:animEffect transition="in" filter="fade">
                                      <p:cBhvr>
                                        <p:cTn id="246" dur="500"/>
                                        <p:tgtEl>
                                          <p:spTgt spid="22"/>
                                        </p:tgtEl>
                                      </p:cBhvr>
                                    </p:animEffect>
                                  </p:childTnLst>
                                </p:cTn>
                              </p:par>
                              <p:par>
                                <p:cTn id="247" presetID="10" presetClass="entr" presetSubtype="0" fill="hold" nodeType="withEffect">
                                  <p:stCondLst>
                                    <p:cond delay="0"/>
                                  </p:stCondLst>
                                  <p:childTnLst>
                                    <p:set>
                                      <p:cBhvr>
                                        <p:cTn id="248" dur="1" fill="hold">
                                          <p:stCondLst>
                                            <p:cond delay="0"/>
                                          </p:stCondLst>
                                        </p:cTn>
                                        <p:tgtEl>
                                          <p:spTgt spid="13"/>
                                        </p:tgtEl>
                                        <p:attrNameLst>
                                          <p:attrName>style.visibility</p:attrName>
                                        </p:attrNameLst>
                                      </p:cBhvr>
                                      <p:to>
                                        <p:strVal val="visible"/>
                                      </p:to>
                                    </p:set>
                                    <p:animEffect transition="in" filter="fade">
                                      <p:cBhvr>
                                        <p:cTn id="249" dur="500"/>
                                        <p:tgtEl>
                                          <p:spTgt spid="13"/>
                                        </p:tgtEl>
                                      </p:cBhvr>
                                    </p:animEffect>
                                  </p:childTnLst>
                                </p:cTn>
                              </p:par>
                            </p:childTnLst>
                          </p:cTn>
                        </p:par>
                        <p:par>
                          <p:cTn id="250" fill="hold">
                            <p:stCondLst>
                              <p:cond delay="18500"/>
                            </p:stCondLst>
                            <p:childTnLst>
                              <p:par>
                                <p:cTn id="251" presetID="10" presetClass="exit" presetSubtype="0" fill="hold" nodeType="afterEffect">
                                  <p:stCondLst>
                                    <p:cond delay="0"/>
                                  </p:stCondLst>
                                  <p:childTnLst>
                                    <p:animEffect transition="out" filter="fade">
                                      <p:cBhvr>
                                        <p:cTn id="252" dur="500"/>
                                        <p:tgtEl>
                                          <p:spTgt spid="22"/>
                                        </p:tgtEl>
                                      </p:cBhvr>
                                    </p:animEffect>
                                    <p:set>
                                      <p:cBhvr>
                                        <p:cTn id="253" dur="1" fill="hold">
                                          <p:stCondLst>
                                            <p:cond delay="499"/>
                                          </p:stCondLst>
                                        </p:cTn>
                                        <p:tgtEl>
                                          <p:spTgt spid="22"/>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3"/>
                                        </p:tgtEl>
                                      </p:cBhvr>
                                    </p:animEffect>
                                    <p:set>
                                      <p:cBhvr>
                                        <p:cTn id="256" dur="1" fill="hold">
                                          <p:stCondLst>
                                            <p:cond delay="499"/>
                                          </p:stCondLst>
                                        </p:cTn>
                                        <p:tgtEl>
                                          <p:spTgt spid="13"/>
                                        </p:tgtEl>
                                        <p:attrNameLst>
                                          <p:attrName>style.visibility</p:attrName>
                                        </p:attrNameLst>
                                      </p:cBhvr>
                                      <p:to>
                                        <p:strVal val="hidden"/>
                                      </p:to>
                                    </p:set>
                                  </p:childTnLst>
                                </p:cTn>
                              </p:par>
                            </p:childTnLst>
                          </p:cTn>
                        </p:par>
                        <p:par>
                          <p:cTn id="257" fill="hold">
                            <p:stCondLst>
                              <p:cond delay="19000"/>
                            </p:stCondLst>
                            <p:childTnLst>
                              <p:par>
                                <p:cTn id="258" presetID="10" presetClass="entr" presetSubtype="0" fill="hold" nodeType="afterEffect">
                                  <p:stCondLst>
                                    <p:cond delay="0"/>
                                  </p:stCondLst>
                                  <p:childTnLst>
                                    <p:set>
                                      <p:cBhvr>
                                        <p:cTn id="259" dur="1" fill="hold">
                                          <p:stCondLst>
                                            <p:cond delay="0"/>
                                          </p:stCondLst>
                                        </p:cTn>
                                        <p:tgtEl>
                                          <p:spTgt spid="22"/>
                                        </p:tgtEl>
                                        <p:attrNameLst>
                                          <p:attrName>style.visibility</p:attrName>
                                        </p:attrNameLst>
                                      </p:cBhvr>
                                      <p:to>
                                        <p:strVal val="visible"/>
                                      </p:to>
                                    </p:set>
                                    <p:animEffect transition="in" filter="fade">
                                      <p:cBhvr>
                                        <p:cTn id="260" dur="500"/>
                                        <p:tgtEl>
                                          <p:spTgt spid="22"/>
                                        </p:tgtEl>
                                      </p:cBhvr>
                                    </p:animEffect>
                                  </p:childTnLst>
                                </p:cTn>
                              </p:par>
                              <p:par>
                                <p:cTn id="261" presetID="10" presetClass="entr" presetSubtype="0" fill="hold" nodeType="withEffect">
                                  <p:stCondLst>
                                    <p:cond delay="0"/>
                                  </p:stCondLst>
                                  <p:childTnLst>
                                    <p:set>
                                      <p:cBhvr>
                                        <p:cTn id="262" dur="1" fill="hold">
                                          <p:stCondLst>
                                            <p:cond delay="0"/>
                                          </p:stCondLst>
                                        </p:cTn>
                                        <p:tgtEl>
                                          <p:spTgt spid="13"/>
                                        </p:tgtEl>
                                        <p:attrNameLst>
                                          <p:attrName>style.visibility</p:attrName>
                                        </p:attrNameLst>
                                      </p:cBhvr>
                                      <p:to>
                                        <p:strVal val="visible"/>
                                      </p:to>
                                    </p:set>
                                    <p:animEffect transition="in" filter="fade">
                                      <p:cBhvr>
                                        <p:cTn id="263" dur="500"/>
                                        <p:tgtEl>
                                          <p:spTgt spid="13"/>
                                        </p:tgtEl>
                                      </p:cBhvr>
                                    </p:animEffect>
                                  </p:childTnLst>
                                </p:cTn>
                              </p:par>
                            </p:childTnLst>
                          </p:cTn>
                        </p:par>
                        <p:par>
                          <p:cTn id="264" fill="hold">
                            <p:stCondLst>
                              <p:cond delay="19500"/>
                            </p:stCondLst>
                            <p:childTnLst>
                              <p:par>
                                <p:cTn id="265" presetID="10" presetClass="exit" presetSubtype="0" fill="hold" nodeType="afterEffect">
                                  <p:stCondLst>
                                    <p:cond delay="500"/>
                                  </p:stCondLst>
                                  <p:childTnLst>
                                    <p:animEffect transition="out" filter="fade">
                                      <p:cBhvr>
                                        <p:cTn id="266" dur="500"/>
                                        <p:tgtEl>
                                          <p:spTgt spid="23"/>
                                        </p:tgtEl>
                                      </p:cBhvr>
                                    </p:animEffect>
                                    <p:set>
                                      <p:cBhvr>
                                        <p:cTn id="267" dur="1" fill="hold">
                                          <p:stCondLst>
                                            <p:cond delay="499"/>
                                          </p:stCondLst>
                                        </p:cTn>
                                        <p:tgtEl>
                                          <p:spTgt spid="23"/>
                                        </p:tgtEl>
                                        <p:attrNameLst>
                                          <p:attrName>style.visibility</p:attrName>
                                        </p:attrNameLst>
                                      </p:cBhvr>
                                      <p:to>
                                        <p:strVal val="hidden"/>
                                      </p:to>
                                    </p:set>
                                  </p:childTnLst>
                                </p:cTn>
                              </p:par>
                              <p:par>
                                <p:cTn id="268" presetID="10" presetClass="exit" presetSubtype="0" fill="hold" nodeType="withEffect">
                                  <p:stCondLst>
                                    <p:cond delay="500"/>
                                  </p:stCondLst>
                                  <p:childTnLst>
                                    <p:animEffect transition="out" filter="fade">
                                      <p:cBhvr>
                                        <p:cTn id="269" dur="500"/>
                                        <p:tgtEl>
                                          <p:spTgt spid="14"/>
                                        </p:tgtEl>
                                      </p:cBhvr>
                                    </p:animEffect>
                                    <p:set>
                                      <p:cBhvr>
                                        <p:cTn id="270" dur="1" fill="hold">
                                          <p:stCondLst>
                                            <p:cond delay="499"/>
                                          </p:stCondLst>
                                        </p:cTn>
                                        <p:tgtEl>
                                          <p:spTgt spid="14"/>
                                        </p:tgtEl>
                                        <p:attrNameLst>
                                          <p:attrName>style.visibility</p:attrName>
                                        </p:attrNameLst>
                                      </p:cBhvr>
                                      <p:to>
                                        <p:strVal val="hidden"/>
                                      </p:to>
                                    </p:set>
                                  </p:childTnLst>
                                </p:cTn>
                              </p:par>
                            </p:childTnLst>
                          </p:cTn>
                        </p:par>
                        <p:par>
                          <p:cTn id="271" fill="hold">
                            <p:stCondLst>
                              <p:cond delay="20500"/>
                            </p:stCondLst>
                            <p:childTnLst>
                              <p:par>
                                <p:cTn id="272" presetID="10" presetClass="entr" presetSubtype="0" fill="hold" nodeType="afterEffect">
                                  <p:stCondLst>
                                    <p:cond delay="0"/>
                                  </p:stCondLst>
                                  <p:childTnLst>
                                    <p:set>
                                      <p:cBhvr>
                                        <p:cTn id="273" dur="1" fill="hold">
                                          <p:stCondLst>
                                            <p:cond delay="0"/>
                                          </p:stCondLst>
                                        </p:cTn>
                                        <p:tgtEl>
                                          <p:spTgt spid="23"/>
                                        </p:tgtEl>
                                        <p:attrNameLst>
                                          <p:attrName>style.visibility</p:attrName>
                                        </p:attrNameLst>
                                      </p:cBhvr>
                                      <p:to>
                                        <p:strVal val="visible"/>
                                      </p:to>
                                    </p:set>
                                    <p:animEffect transition="in" filter="fade">
                                      <p:cBhvr>
                                        <p:cTn id="274" dur="500"/>
                                        <p:tgtEl>
                                          <p:spTgt spid="23"/>
                                        </p:tgtEl>
                                      </p:cBhvr>
                                    </p:animEffect>
                                  </p:childTnLst>
                                </p:cTn>
                              </p:par>
                              <p:par>
                                <p:cTn id="275" presetID="10" presetClass="entr" presetSubtype="0" fill="hold" nodeType="withEffect">
                                  <p:stCondLst>
                                    <p:cond delay="0"/>
                                  </p:stCondLst>
                                  <p:childTnLst>
                                    <p:set>
                                      <p:cBhvr>
                                        <p:cTn id="276" dur="1" fill="hold">
                                          <p:stCondLst>
                                            <p:cond delay="0"/>
                                          </p:stCondLst>
                                        </p:cTn>
                                        <p:tgtEl>
                                          <p:spTgt spid="14"/>
                                        </p:tgtEl>
                                        <p:attrNameLst>
                                          <p:attrName>style.visibility</p:attrName>
                                        </p:attrNameLst>
                                      </p:cBhvr>
                                      <p:to>
                                        <p:strVal val="visible"/>
                                      </p:to>
                                    </p:set>
                                    <p:animEffect transition="in" filter="fade">
                                      <p:cBhvr>
                                        <p:cTn id="277" dur="500"/>
                                        <p:tgtEl>
                                          <p:spTgt spid="14"/>
                                        </p:tgtEl>
                                      </p:cBhvr>
                                    </p:animEffect>
                                  </p:childTnLst>
                                </p:cTn>
                              </p:par>
                            </p:childTnLst>
                          </p:cTn>
                        </p:par>
                        <p:par>
                          <p:cTn id="278" fill="hold">
                            <p:stCondLst>
                              <p:cond delay="21000"/>
                            </p:stCondLst>
                            <p:childTnLst>
                              <p:par>
                                <p:cTn id="279" presetID="10" presetClass="exit" presetSubtype="0" fill="hold" nodeType="afterEffect">
                                  <p:stCondLst>
                                    <p:cond delay="0"/>
                                  </p:stCondLst>
                                  <p:childTnLst>
                                    <p:animEffect transition="out" filter="fade">
                                      <p:cBhvr>
                                        <p:cTn id="280" dur="500"/>
                                        <p:tgtEl>
                                          <p:spTgt spid="23"/>
                                        </p:tgtEl>
                                      </p:cBhvr>
                                    </p:animEffect>
                                    <p:set>
                                      <p:cBhvr>
                                        <p:cTn id="281" dur="1" fill="hold">
                                          <p:stCondLst>
                                            <p:cond delay="499"/>
                                          </p:stCondLst>
                                        </p:cTn>
                                        <p:tgtEl>
                                          <p:spTgt spid="23"/>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14"/>
                                        </p:tgtEl>
                                      </p:cBhvr>
                                    </p:animEffect>
                                    <p:set>
                                      <p:cBhvr>
                                        <p:cTn id="284" dur="1" fill="hold">
                                          <p:stCondLst>
                                            <p:cond delay="499"/>
                                          </p:stCondLst>
                                        </p:cTn>
                                        <p:tgtEl>
                                          <p:spTgt spid="14"/>
                                        </p:tgtEl>
                                        <p:attrNameLst>
                                          <p:attrName>style.visibility</p:attrName>
                                        </p:attrNameLst>
                                      </p:cBhvr>
                                      <p:to>
                                        <p:strVal val="hidden"/>
                                      </p:to>
                                    </p:set>
                                  </p:childTnLst>
                                </p:cTn>
                              </p:par>
                            </p:childTnLst>
                          </p:cTn>
                        </p:par>
                        <p:par>
                          <p:cTn id="285" fill="hold">
                            <p:stCondLst>
                              <p:cond delay="21500"/>
                            </p:stCondLst>
                            <p:childTnLst>
                              <p:par>
                                <p:cTn id="286" presetID="10" presetClass="entr" presetSubtype="0" fill="hold" nodeType="afterEffect">
                                  <p:stCondLst>
                                    <p:cond delay="0"/>
                                  </p:stCondLst>
                                  <p:childTnLst>
                                    <p:set>
                                      <p:cBhvr>
                                        <p:cTn id="287" dur="1" fill="hold">
                                          <p:stCondLst>
                                            <p:cond delay="0"/>
                                          </p:stCondLst>
                                        </p:cTn>
                                        <p:tgtEl>
                                          <p:spTgt spid="23"/>
                                        </p:tgtEl>
                                        <p:attrNameLst>
                                          <p:attrName>style.visibility</p:attrName>
                                        </p:attrNameLst>
                                      </p:cBhvr>
                                      <p:to>
                                        <p:strVal val="visible"/>
                                      </p:to>
                                    </p:set>
                                    <p:animEffect transition="in" filter="fade">
                                      <p:cBhvr>
                                        <p:cTn id="288" dur="500"/>
                                        <p:tgtEl>
                                          <p:spTgt spid="23"/>
                                        </p:tgtEl>
                                      </p:cBhvr>
                                    </p:animEffect>
                                  </p:childTnLst>
                                </p:cTn>
                              </p:par>
                              <p:par>
                                <p:cTn id="289" presetID="10" presetClass="entr" presetSubtype="0" fill="hold" nodeType="withEffect">
                                  <p:stCondLst>
                                    <p:cond delay="0"/>
                                  </p:stCondLst>
                                  <p:childTnLst>
                                    <p:set>
                                      <p:cBhvr>
                                        <p:cTn id="290" dur="1" fill="hold">
                                          <p:stCondLst>
                                            <p:cond delay="0"/>
                                          </p:stCondLst>
                                        </p:cTn>
                                        <p:tgtEl>
                                          <p:spTgt spid="14"/>
                                        </p:tgtEl>
                                        <p:attrNameLst>
                                          <p:attrName>style.visibility</p:attrName>
                                        </p:attrNameLst>
                                      </p:cBhvr>
                                      <p:to>
                                        <p:strVal val="visible"/>
                                      </p:to>
                                    </p:set>
                                    <p:animEffect transition="in" filter="fade">
                                      <p:cBhvr>
                                        <p:cTn id="291" dur="500"/>
                                        <p:tgtEl>
                                          <p:spTgt spid="14"/>
                                        </p:tgtEl>
                                      </p:cBhvr>
                                    </p:animEffect>
                                  </p:childTnLst>
                                </p:cTn>
                              </p:par>
                            </p:childTnLst>
                          </p:cTn>
                        </p:par>
                        <p:par>
                          <p:cTn id="292" fill="hold">
                            <p:stCondLst>
                              <p:cond delay="22000"/>
                            </p:stCondLst>
                            <p:childTnLst>
                              <p:par>
                                <p:cTn id="293" presetID="10" presetClass="exit" presetSubtype="0" fill="hold" nodeType="afterEffect">
                                  <p:stCondLst>
                                    <p:cond delay="500"/>
                                  </p:stCondLst>
                                  <p:childTnLst>
                                    <p:animEffect transition="out" filter="fade">
                                      <p:cBhvr>
                                        <p:cTn id="294" dur="500"/>
                                        <p:tgtEl>
                                          <p:spTgt spid="24"/>
                                        </p:tgtEl>
                                      </p:cBhvr>
                                    </p:animEffect>
                                    <p:set>
                                      <p:cBhvr>
                                        <p:cTn id="295" dur="1" fill="hold">
                                          <p:stCondLst>
                                            <p:cond delay="499"/>
                                          </p:stCondLst>
                                        </p:cTn>
                                        <p:tgtEl>
                                          <p:spTgt spid="24"/>
                                        </p:tgtEl>
                                        <p:attrNameLst>
                                          <p:attrName>style.visibility</p:attrName>
                                        </p:attrNameLst>
                                      </p:cBhvr>
                                      <p:to>
                                        <p:strVal val="hidden"/>
                                      </p:to>
                                    </p:set>
                                  </p:childTnLst>
                                </p:cTn>
                              </p:par>
                              <p:par>
                                <p:cTn id="296" presetID="10" presetClass="exit" presetSubtype="0" fill="hold" nodeType="withEffect">
                                  <p:stCondLst>
                                    <p:cond delay="500"/>
                                  </p:stCondLst>
                                  <p:childTnLst>
                                    <p:animEffect transition="out" filter="fade">
                                      <p:cBhvr>
                                        <p:cTn id="297" dur="500"/>
                                        <p:tgtEl>
                                          <p:spTgt spid="15"/>
                                        </p:tgtEl>
                                      </p:cBhvr>
                                    </p:animEffect>
                                    <p:set>
                                      <p:cBhvr>
                                        <p:cTn id="298" dur="1" fill="hold">
                                          <p:stCondLst>
                                            <p:cond delay="499"/>
                                          </p:stCondLst>
                                        </p:cTn>
                                        <p:tgtEl>
                                          <p:spTgt spid="15"/>
                                        </p:tgtEl>
                                        <p:attrNameLst>
                                          <p:attrName>style.visibility</p:attrName>
                                        </p:attrNameLst>
                                      </p:cBhvr>
                                      <p:to>
                                        <p:strVal val="hidden"/>
                                      </p:to>
                                    </p:set>
                                  </p:childTnLst>
                                </p:cTn>
                              </p:par>
                            </p:childTnLst>
                          </p:cTn>
                        </p:par>
                        <p:par>
                          <p:cTn id="299" fill="hold">
                            <p:stCondLst>
                              <p:cond delay="23000"/>
                            </p:stCondLst>
                            <p:childTnLst>
                              <p:par>
                                <p:cTn id="300" presetID="10" presetClass="entr" presetSubtype="0" fill="hold" nodeType="afterEffect">
                                  <p:stCondLst>
                                    <p:cond delay="0"/>
                                  </p:stCondLst>
                                  <p:childTnLst>
                                    <p:set>
                                      <p:cBhvr>
                                        <p:cTn id="301" dur="1" fill="hold">
                                          <p:stCondLst>
                                            <p:cond delay="0"/>
                                          </p:stCondLst>
                                        </p:cTn>
                                        <p:tgtEl>
                                          <p:spTgt spid="24"/>
                                        </p:tgtEl>
                                        <p:attrNameLst>
                                          <p:attrName>style.visibility</p:attrName>
                                        </p:attrNameLst>
                                      </p:cBhvr>
                                      <p:to>
                                        <p:strVal val="visible"/>
                                      </p:to>
                                    </p:set>
                                    <p:animEffect transition="in" filter="fade">
                                      <p:cBhvr>
                                        <p:cTn id="302" dur="500"/>
                                        <p:tgtEl>
                                          <p:spTgt spid="24"/>
                                        </p:tgtEl>
                                      </p:cBhvr>
                                    </p:animEffect>
                                  </p:childTnLst>
                                </p:cTn>
                              </p:par>
                              <p:par>
                                <p:cTn id="303" presetID="10" presetClass="entr" presetSubtype="0" fill="hold" nodeType="withEffect">
                                  <p:stCondLst>
                                    <p:cond delay="0"/>
                                  </p:stCondLst>
                                  <p:childTnLst>
                                    <p:set>
                                      <p:cBhvr>
                                        <p:cTn id="304" dur="1" fill="hold">
                                          <p:stCondLst>
                                            <p:cond delay="0"/>
                                          </p:stCondLst>
                                        </p:cTn>
                                        <p:tgtEl>
                                          <p:spTgt spid="15"/>
                                        </p:tgtEl>
                                        <p:attrNameLst>
                                          <p:attrName>style.visibility</p:attrName>
                                        </p:attrNameLst>
                                      </p:cBhvr>
                                      <p:to>
                                        <p:strVal val="visible"/>
                                      </p:to>
                                    </p:set>
                                    <p:animEffect transition="in" filter="fade">
                                      <p:cBhvr>
                                        <p:cTn id="305" dur="500"/>
                                        <p:tgtEl>
                                          <p:spTgt spid="15"/>
                                        </p:tgtEl>
                                      </p:cBhvr>
                                    </p:animEffect>
                                  </p:childTnLst>
                                </p:cTn>
                              </p:par>
                            </p:childTnLst>
                          </p:cTn>
                        </p:par>
                        <p:par>
                          <p:cTn id="306" fill="hold">
                            <p:stCondLst>
                              <p:cond delay="23500"/>
                            </p:stCondLst>
                            <p:childTnLst>
                              <p:par>
                                <p:cTn id="307" presetID="10" presetClass="exit" presetSubtype="0" fill="hold" nodeType="afterEffect">
                                  <p:stCondLst>
                                    <p:cond delay="0"/>
                                  </p:stCondLst>
                                  <p:childTnLst>
                                    <p:animEffect transition="out" filter="fade">
                                      <p:cBhvr>
                                        <p:cTn id="308" dur="500"/>
                                        <p:tgtEl>
                                          <p:spTgt spid="24"/>
                                        </p:tgtEl>
                                      </p:cBhvr>
                                    </p:animEffect>
                                    <p:set>
                                      <p:cBhvr>
                                        <p:cTn id="309" dur="1" fill="hold">
                                          <p:stCondLst>
                                            <p:cond delay="499"/>
                                          </p:stCondLst>
                                        </p:cTn>
                                        <p:tgtEl>
                                          <p:spTgt spid="24"/>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5"/>
                                        </p:tgtEl>
                                      </p:cBhvr>
                                    </p:animEffect>
                                    <p:set>
                                      <p:cBhvr>
                                        <p:cTn id="312" dur="1" fill="hold">
                                          <p:stCondLst>
                                            <p:cond delay="499"/>
                                          </p:stCondLst>
                                        </p:cTn>
                                        <p:tgtEl>
                                          <p:spTgt spid="15"/>
                                        </p:tgtEl>
                                        <p:attrNameLst>
                                          <p:attrName>style.visibility</p:attrName>
                                        </p:attrNameLst>
                                      </p:cBhvr>
                                      <p:to>
                                        <p:strVal val="hidden"/>
                                      </p:to>
                                    </p:set>
                                  </p:childTnLst>
                                </p:cTn>
                              </p:par>
                            </p:childTnLst>
                          </p:cTn>
                        </p:par>
                        <p:par>
                          <p:cTn id="313" fill="hold">
                            <p:stCondLst>
                              <p:cond delay="24000"/>
                            </p:stCondLst>
                            <p:childTnLst>
                              <p:par>
                                <p:cTn id="314" presetID="10" presetClass="entr" presetSubtype="0" fill="hold" nodeType="afterEffect">
                                  <p:stCondLst>
                                    <p:cond delay="0"/>
                                  </p:stCondLst>
                                  <p:childTnLst>
                                    <p:set>
                                      <p:cBhvr>
                                        <p:cTn id="315" dur="1" fill="hold">
                                          <p:stCondLst>
                                            <p:cond delay="0"/>
                                          </p:stCondLst>
                                        </p:cTn>
                                        <p:tgtEl>
                                          <p:spTgt spid="24"/>
                                        </p:tgtEl>
                                        <p:attrNameLst>
                                          <p:attrName>style.visibility</p:attrName>
                                        </p:attrNameLst>
                                      </p:cBhvr>
                                      <p:to>
                                        <p:strVal val="visible"/>
                                      </p:to>
                                    </p:set>
                                    <p:animEffect transition="in" filter="fade">
                                      <p:cBhvr>
                                        <p:cTn id="316" dur="500"/>
                                        <p:tgtEl>
                                          <p:spTgt spid="24"/>
                                        </p:tgtEl>
                                      </p:cBhvr>
                                    </p:animEffect>
                                  </p:childTnLst>
                                </p:cTn>
                              </p:par>
                              <p:par>
                                <p:cTn id="317" presetID="10" presetClass="entr" presetSubtype="0" fill="hold" nodeType="withEffect">
                                  <p:stCondLst>
                                    <p:cond delay="0"/>
                                  </p:stCondLst>
                                  <p:childTnLst>
                                    <p:set>
                                      <p:cBhvr>
                                        <p:cTn id="318" dur="1" fill="hold">
                                          <p:stCondLst>
                                            <p:cond delay="0"/>
                                          </p:stCondLst>
                                        </p:cTn>
                                        <p:tgtEl>
                                          <p:spTgt spid="15"/>
                                        </p:tgtEl>
                                        <p:attrNameLst>
                                          <p:attrName>style.visibility</p:attrName>
                                        </p:attrNameLst>
                                      </p:cBhvr>
                                      <p:to>
                                        <p:strVal val="visible"/>
                                      </p:to>
                                    </p:set>
                                    <p:animEffect transition="in" filter="fade">
                                      <p:cBhvr>
                                        <p:cTn id="3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1:6</a:t>
            </a:r>
          </a:p>
        </p:txBody>
      </p:sp>
      <p:graphicFrame>
        <p:nvGraphicFramePr>
          <p:cNvPr id="25" name="Table 24">
            <a:extLst>
              <a:ext uri="{FF2B5EF4-FFF2-40B4-BE49-F238E27FC236}">
                <a16:creationId xmlns:a16="http://schemas.microsoft.com/office/drawing/2014/main" id="{CA59623F-482C-4F0A-815B-F942B4AE6DA0}"/>
              </a:ext>
            </a:extLst>
          </p:cNvPr>
          <p:cNvGraphicFramePr>
            <a:graphicFrameLocks noGrp="1"/>
          </p:cNvGraphicFramePr>
          <p:nvPr>
            <p:extLst>
              <p:ext uri="{D42A27DB-BD31-4B8C-83A1-F6EECF244321}">
                <p14:modId xmlns:p14="http://schemas.microsoft.com/office/powerpoint/2010/main" val="3154713807"/>
              </p:ext>
            </p:extLst>
          </p:nvPr>
        </p:nvGraphicFramePr>
        <p:xfrm>
          <a:off x="965646" y="1472246"/>
          <a:ext cx="7212708" cy="3263265"/>
        </p:xfrm>
        <a:graphic>
          <a:graphicData uri="http://schemas.openxmlformats.org/drawingml/2006/table">
            <a:tbl>
              <a:tblPr firstRow="1" firstCol="1" bandRow="1"/>
              <a:tblGrid>
                <a:gridCol w="800948">
                  <a:extLst>
                    <a:ext uri="{9D8B030D-6E8A-4147-A177-3AD203B41FA5}">
                      <a16:colId xmlns:a16="http://schemas.microsoft.com/office/drawing/2014/main" val="3883843412"/>
                    </a:ext>
                  </a:extLst>
                </a:gridCol>
                <a:gridCol w="800948">
                  <a:extLst>
                    <a:ext uri="{9D8B030D-6E8A-4147-A177-3AD203B41FA5}">
                      <a16:colId xmlns:a16="http://schemas.microsoft.com/office/drawing/2014/main" val="1889372680"/>
                    </a:ext>
                  </a:extLst>
                </a:gridCol>
                <a:gridCol w="801992">
                  <a:extLst>
                    <a:ext uri="{9D8B030D-6E8A-4147-A177-3AD203B41FA5}">
                      <a16:colId xmlns:a16="http://schemas.microsoft.com/office/drawing/2014/main" val="3291029247"/>
                    </a:ext>
                  </a:extLst>
                </a:gridCol>
                <a:gridCol w="800948">
                  <a:extLst>
                    <a:ext uri="{9D8B030D-6E8A-4147-A177-3AD203B41FA5}">
                      <a16:colId xmlns:a16="http://schemas.microsoft.com/office/drawing/2014/main" val="1596032966"/>
                    </a:ext>
                  </a:extLst>
                </a:gridCol>
                <a:gridCol w="801992">
                  <a:extLst>
                    <a:ext uri="{9D8B030D-6E8A-4147-A177-3AD203B41FA5}">
                      <a16:colId xmlns:a16="http://schemas.microsoft.com/office/drawing/2014/main" val="322041017"/>
                    </a:ext>
                  </a:extLst>
                </a:gridCol>
                <a:gridCol w="800948">
                  <a:extLst>
                    <a:ext uri="{9D8B030D-6E8A-4147-A177-3AD203B41FA5}">
                      <a16:colId xmlns:a16="http://schemas.microsoft.com/office/drawing/2014/main" val="1454332661"/>
                    </a:ext>
                  </a:extLst>
                </a:gridCol>
                <a:gridCol w="801992">
                  <a:extLst>
                    <a:ext uri="{9D8B030D-6E8A-4147-A177-3AD203B41FA5}">
                      <a16:colId xmlns:a16="http://schemas.microsoft.com/office/drawing/2014/main" val="4172287961"/>
                    </a:ext>
                  </a:extLst>
                </a:gridCol>
                <a:gridCol w="800948">
                  <a:extLst>
                    <a:ext uri="{9D8B030D-6E8A-4147-A177-3AD203B41FA5}">
                      <a16:colId xmlns:a16="http://schemas.microsoft.com/office/drawing/2014/main" val="2937540697"/>
                    </a:ext>
                  </a:extLst>
                </a:gridCol>
                <a:gridCol w="801992">
                  <a:extLst>
                    <a:ext uri="{9D8B030D-6E8A-4147-A177-3AD203B41FA5}">
                      <a16:colId xmlns:a16="http://schemas.microsoft.com/office/drawing/2014/main" val="3667907998"/>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88264309"/>
                  </a:ext>
                </a:extLst>
              </a:tr>
              <a:tr h="0">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363444579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562277"/>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888786"/>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71782"/>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98247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240933"/>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982613"/>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16148"/>
                  </a:ext>
                </a:extLst>
              </a:tr>
            </a:tbl>
          </a:graphicData>
        </a:graphic>
      </p:graphicFrame>
    </p:spTree>
    <p:extLst>
      <p:ext uri="{BB962C8B-B14F-4D97-AF65-F5344CB8AC3E}">
        <p14:creationId xmlns:p14="http://schemas.microsoft.com/office/powerpoint/2010/main" val="286410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a:t>
            </a:r>
            <a:r>
              <a:rPr lang="en-US"/>
              <a:t>step 1:6</a:t>
            </a:r>
            <a:endParaRPr lang="en-US" dirty="0"/>
          </a:p>
        </p:txBody>
      </p:sp>
      <p:graphicFrame>
        <p:nvGraphicFramePr>
          <p:cNvPr id="4" name="Table 3">
            <a:extLst>
              <a:ext uri="{FF2B5EF4-FFF2-40B4-BE49-F238E27FC236}">
                <a16:creationId xmlns:a16="http://schemas.microsoft.com/office/drawing/2014/main" id="{5AA143F6-DBFF-4D0D-A7B8-49742AED204B}"/>
              </a:ext>
            </a:extLst>
          </p:cNvPr>
          <p:cNvGraphicFramePr>
            <a:graphicFrameLocks noGrp="1"/>
          </p:cNvGraphicFramePr>
          <p:nvPr>
            <p:extLst>
              <p:ext uri="{D42A27DB-BD31-4B8C-83A1-F6EECF244321}">
                <p14:modId xmlns:p14="http://schemas.microsoft.com/office/powerpoint/2010/main" val="3369388519"/>
              </p:ext>
            </p:extLst>
          </p:nvPr>
        </p:nvGraphicFramePr>
        <p:xfrm>
          <a:off x="1043490" y="2034225"/>
          <a:ext cx="7252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108000">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80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a:t>
                      </a:r>
                    </a:p>
                  </a:txBody>
                  <a:tcPr marL="68580" marR="68580" marT="0" marB="0">
                    <a:lnL>
                      <a:noFill/>
                    </a:lnL>
                    <a:lnR>
                      <a:noFill/>
                    </a:lnR>
                    <a:lnT>
                      <a:noFill/>
                    </a:lnT>
                    <a:lnB>
                      <a:noFill/>
                    </a:lnB>
                  </a:tcPr>
                </a:tc>
                <a:extLst>
                  <a:ext uri="{0D108BD9-81ED-4DB2-BD59-A6C34878D82A}">
                    <a16:rowId xmlns:a16="http://schemas.microsoft.com/office/drawing/2014/main" val="4107721511"/>
                  </a:ext>
                </a:extLst>
              </a:tr>
            </a:tbl>
          </a:graphicData>
        </a:graphic>
      </p:graphicFrame>
      <p:graphicFrame>
        <p:nvGraphicFramePr>
          <p:cNvPr id="5" name="Table 4">
            <a:extLst>
              <a:ext uri="{FF2B5EF4-FFF2-40B4-BE49-F238E27FC236}">
                <a16:creationId xmlns:a16="http://schemas.microsoft.com/office/drawing/2014/main" id="{2C2C576D-A47D-465C-81B8-905457093609}"/>
              </a:ext>
            </a:extLst>
          </p:cNvPr>
          <p:cNvGraphicFramePr>
            <a:graphicFrameLocks noGrp="1"/>
          </p:cNvGraphicFramePr>
          <p:nvPr>
            <p:extLst>
              <p:ext uri="{D42A27DB-BD31-4B8C-83A1-F6EECF244321}">
                <p14:modId xmlns:p14="http://schemas.microsoft.com/office/powerpoint/2010/main" val="2085960790"/>
              </p:ext>
            </p:extLst>
          </p:nvPr>
        </p:nvGraphicFramePr>
        <p:xfrm>
          <a:off x="1043490" y="2440737"/>
          <a:ext cx="7252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108000">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80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ten</a:t>
                      </a:r>
                    </a:p>
                  </a:txBody>
                  <a:tcPr marL="68580" marR="68580" marT="0" marB="0">
                    <a:lnL>
                      <a:noFill/>
                    </a:lnL>
                    <a:lnR>
                      <a:noFill/>
                    </a:lnR>
                    <a:lnT>
                      <a:noFill/>
                    </a:lnT>
                    <a:lnB>
                      <a:noFill/>
                    </a:lnB>
                  </a:tcPr>
                </a:tc>
                <a:extLst>
                  <a:ext uri="{0D108BD9-81ED-4DB2-BD59-A6C34878D82A}">
                    <a16:rowId xmlns:a16="http://schemas.microsoft.com/office/drawing/2014/main" val="1096248991"/>
                  </a:ext>
                </a:extLst>
              </a:tr>
            </a:tbl>
          </a:graphicData>
        </a:graphic>
      </p:graphicFrame>
      <p:graphicFrame>
        <p:nvGraphicFramePr>
          <p:cNvPr id="6" name="Table 5">
            <a:extLst>
              <a:ext uri="{FF2B5EF4-FFF2-40B4-BE49-F238E27FC236}">
                <a16:creationId xmlns:a16="http://schemas.microsoft.com/office/drawing/2014/main" id="{A0A9A013-0967-472B-8017-82875F47DF18}"/>
              </a:ext>
            </a:extLst>
          </p:cNvPr>
          <p:cNvGraphicFramePr>
            <a:graphicFrameLocks noGrp="1"/>
          </p:cNvGraphicFramePr>
          <p:nvPr>
            <p:extLst>
              <p:ext uri="{D42A27DB-BD31-4B8C-83A1-F6EECF244321}">
                <p14:modId xmlns:p14="http://schemas.microsoft.com/office/powerpoint/2010/main" val="178677410"/>
              </p:ext>
            </p:extLst>
          </p:nvPr>
        </p:nvGraphicFramePr>
        <p:xfrm>
          <a:off x="1090320" y="2847249"/>
          <a:ext cx="7206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80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hundred</a:t>
                      </a:r>
                    </a:p>
                  </a:txBody>
                  <a:tcPr marL="68580" marR="68580" marT="0" marB="0">
                    <a:lnL>
                      <a:noFill/>
                    </a:lnL>
                    <a:lnR>
                      <a:noFill/>
                    </a:lnR>
                    <a:lnT>
                      <a:noFill/>
                    </a:lnT>
                    <a:lnB>
                      <a:noFill/>
                    </a:lnB>
                  </a:tcPr>
                </a:tc>
                <a:extLst>
                  <a:ext uri="{0D108BD9-81ED-4DB2-BD59-A6C34878D82A}">
                    <a16:rowId xmlns:a16="http://schemas.microsoft.com/office/drawing/2014/main" val="2749684219"/>
                  </a:ext>
                </a:extLst>
              </a:tr>
            </a:tbl>
          </a:graphicData>
        </a:graphic>
      </p:graphicFrame>
      <p:graphicFrame>
        <p:nvGraphicFramePr>
          <p:cNvPr id="7" name="Table 6">
            <a:extLst>
              <a:ext uri="{FF2B5EF4-FFF2-40B4-BE49-F238E27FC236}">
                <a16:creationId xmlns:a16="http://schemas.microsoft.com/office/drawing/2014/main" id="{40AC4ABF-527B-443B-AF86-705CADC2D3AB}"/>
              </a:ext>
            </a:extLst>
          </p:cNvPr>
          <p:cNvGraphicFramePr>
            <a:graphicFrameLocks noGrp="1"/>
          </p:cNvGraphicFramePr>
          <p:nvPr>
            <p:extLst>
              <p:ext uri="{D42A27DB-BD31-4B8C-83A1-F6EECF244321}">
                <p14:modId xmlns:p14="http://schemas.microsoft.com/office/powerpoint/2010/main" val="1799786563"/>
              </p:ext>
            </p:extLst>
          </p:nvPr>
        </p:nvGraphicFramePr>
        <p:xfrm>
          <a:off x="1162320" y="3253761"/>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l">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thousand</a:t>
                      </a:r>
                    </a:p>
                  </a:txBody>
                  <a:tcPr marL="68580" marR="68580" marT="0" marB="0">
                    <a:lnL>
                      <a:noFill/>
                    </a:lnL>
                    <a:lnR>
                      <a:noFill/>
                    </a:lnR>
                    <a:lnT>
                      <a:noFill/>
                    </a:lnT>
                    <a:lnB>
                      <a:noFill/>
                    </a:lnB>
                  </a:tcPr>
                </a:tc>
                <a:extLst>
                  <a:ext uri="{0D108BD9-81ED-4DB2-BD59-A6C34878D82A}">
                    <a16:rowId xmlns:a16="http://schemas.microsoft.com/office/drawing/2014/main" val="3592161558"/>
                  </a:ext>
                </a:extLst>
              </a:tr>
            </a:tbl>
          </a:graphicData>
        </a:graphic>
      </p:graphicFrame>
      <p:graphicFrame>
        <p:nvGraphicFramePr>
          <p:cNvPr id="8" name="Table 7">
            <a:extLst>
              <a:ext uri="{FF2B5EF4-FFF2-40B4-BE49-F238E27FC236}">
                <a16:creationId xmlns:a16="http://schemas.microsoft.com/office/drawing/2014/main" id="{46F727A5-A2AD-4E98-80DC-528206294415}"/>
              </a:ext>
            </a:extLst>
          </p:cNvPr>
          <p:cNvGraphicFramePr>
            <a:graphicFrameLocks noGrp="1"/>
          </p:cNvGraphicFramePr>
          <p:nvPr>
            <p:extLst>
              <p:ext uri="{D42A27DB-BD31-4B8C-83A1-F6EECF244321}">
                <p14:modId xmlns:p14="http://schemas.microsoft.com/office/powerpoint/2010/main" val="2486387726"/>
              </p:ext>
            </p:extLst>
          </p:nvPr>
        </p:nvGraphicFramePr>
        <p:xfrm>
          <a:off x="1360148" y="3660273"/>
          <a:ext cx="6936223"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93980">
                  <a:extLst>
                    <a:ext uri="{9D8B030D-6E8A-4147-A177-3AD203B41FA5}">
                      <a16:colId xmlns:a16="http://schemas.microsoft.com/office/drawing/2014/main" val="1204098963"/>
                    </a:ext>
                  </a:extLst>
                </a:gridCol>
                <a:gridCol w="108000">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l">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ten thousand</a:t>
                      </a:r>
                    </a:p>
                  </a:txBody>
                  <a:tcPr marL="68580" marR="68580" marT="0" marB="0">
                    <a:lnL>
                      <a:noFill/>
                    </a:lnL>
                    <a:lnR>
                      <a:noFill/>
                    </a:lnR>
                    <a:lnT>
                      <a:noFill/>
                    </a:lnT>
                    <a:lnB>
                      <a:noFill/>
                    </a:lnB>
                  </a:tcPr>
                </a:tc>
                <a:extLst>
                  <a:ext uri="{0D108BD9-81ED-4DB2-BD59-A6C34878D82A}">
                    <a16:rowId xmlns:a16="http://schemas.microsoft.com/office/drawing/2014/main" val="3642803159"/>
                  </a:ext>
                </a:extLst>
              </a:tr>
            </a:tbl>
          </a:graphicData>
        </a:graphic>
      </p:graphicFrame>
      <p:graphicFrame>
        <p:nvGraphicFramePr>
          <p:cNvPr id="9" name="Table 8">
            <a:extLst>
              <a:ext uri="{FF2B5EF4-FFF2-40B4-BE49-F238E27FC236}">
                <a16:creationId xmlns:a16="http://schemas.microsoft.com/office/drawing/2014/main" id="{4ABDF931-3CAE-4D29-A876-1C5959640B26}"/>
              </a:ext>
            </a:extLst>
          </p:cNvPr>
          <p:cNvGraphicFramePr>
            <a:graphicFrameLocks noGrp="1"/>
          </p:cNvGraphicFramePr>
          <p:nvPr>
            <p:extLst>
              <p:ext uri="{D42A27DB-BD31-4B8C-83A1-F6EECF244321}">
                <p14:modId xmlns:p14="http://schemas.microsoft.com/office/powerpoint/2010/main" val="203534931"/>
              </p:ext>
            </p:extLst>
          </p:nvPr>
        </p:nvGraphicFramePr>
        <p:xfrm>
          <a:off x="1162322" y="4066785"/>
          <a:ext cx="7134049"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3504">
                  <a:extLst>
                    <a:ext uri="{9D8B030D-6E8A-4147-A177-3AD203B41FA5}">
                      <a16:colId xmlns:a16="http://schemas.microsoft.com/office/drawing/2014/main" val="1510194694"/>
                    </a:ext>
                  </a:extLst>
                </a:gridCol>
                <a:gridCol w="106304">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7">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4">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l">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hundred thousand</a:t>
                      </a:r>
                    </a:p>
                  </a:txBody>
                  <a:tcPr marL="68580" marR="68580" marT="0" marB="0">
                    <a:lnL>
                      <a:noFill/>
                    </a:lnL>
                    <a:lnR>
                      <a:noFill/>
                    </a:lnR>
                    <a:lnT>
                      <a:noFill/>
                    </a:lnT>
                    <a:lnB>
                      <a:noFill/>
                    </a:lnB>
                  </a:tcPr>
                </a:tc>
                <a:extLst>
                  <a:ext uri="{0D108BD9-81ED-4DB2-BD59-A6C34878D82A}">
                    <a16:rowId xmlns:a16="http://schemas.microsoft.com/office/drawing/2014/main" val="742537329"/>
                  </a:ext>
                </a:extLst>
              </a:tr>
            </a:tbl>
          </a:graphicData>
        </a:graphic>
      </p:graphicFrame>
      <p:graphicFrame>
        <p:nvGraphicFramePr>
          <p:cNvPr id="10" name="Table 9">
            <a:extLst>
              <a:ext uri="{FF2B5EF4-FFF2-40B4-BE49-F238E27FC236}">
                <a16:creationId xmlns:a16="http://schemas.microsoft.com/office/drawing/2014/main" id="{E830CCAC-DFCF-4E91-B419-7A547DA43412}"/>
              </a:ext>
            </a:extLst>
          </p:cNvPr>
          <p:cNvGraphicFramePr>
            <a:graphicFrameLocks noGrp="1"/>
          </p:cNvGraphicFramePr>
          <p:nvPr>
            <p:extLst>
              <p:ext uri="{D42A27DB-BD31-4B8C-83A1-F6EECF244321}">
                <p14:modId xmlns:p14="http://schemas.microsoft.com/office/powerpoint/2010/main" val="4138477912"/>
              </p:ext>
            </p:extLst>
          </p:nvPr>
        </p:nvGraphicFramePr>
        <p:xfrm>
          <a:off x="1162320" y="4473297"/>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million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4275101"/>
                  </a:ext>
                </a:extLst>
              </a:tr>
            </a:tbl>
          </a:graphicData>
        </a:graphic>
      </p:graphicFrame>
    </p:spTree>
    <p:extLst>
      <p:ext uri="{BB962C8B-B14F-4D97-AF65-F5344CB8AC3E}">
        <p14:creationId xmlns:p14="http://schemas.microsoft.com/office/powerpoint/2010/main" val="239947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1:7</a:t>
            </a:r>
          </a:p>
        </p:txBody>
      </p:sp>
      <p:pic>
        <p:nvPicPr>
          <p:cNvPr id="8" name="Picture 7">
            <a:extLst>
              <a:ext uri="{FF2B5EF4-FFF2-40B4-BE49-F238E27FC236}">
                <a16:creationId xmlns:a16="http://schemas.microsoft.com/office/drawing/2014/main" id="{0D9BA4A7-349D-4026-9A30-FC54FA6AE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4064093"/>
            <a:ext cx="197852" cy="325875"/>
          </a:xfrm>
          <a:prstGeom prst="rect">
            <a:avLst/>
          </a:prstGeom>
        </p:spPr>
      </p:pic>
      <p:pic>
        <p:nvPicPr>
          <p:cNvPr id="10" name="Picture 9">
            <a:extLst>
              <a:ext uri="{FF2B5EF4-FFF2-40B4-BE49-F238E27FC236}">
                <a16:creationId xmlns:a16="http://schemas.microsoft.com/office/drawing/2014/main" id="{3AB03151-4A01-45F0-B820-D14083309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2495989"/>
            <a:ext cx="197852" cy="325875"/>
          </a:xfrm>
          <a:prstGeom prst="rect">
            <a:avLst/>
          </a:prstGeom>
        </p:spPr>
      </p:pic>
      <p:pic>
        <p:nvPicPr>
          <p:cNvPr id="12" name="Picture 11">
            <a:extLst>
              <a:ext uri="{FF2B5EF4-FFF2-40B4-BE49-F238E27FC236}">
                <a16:creationId xmlns:a16="http://schemas.microsoft.com/office/drawing/2014/main" id="{DA19D3F2-0DC1-47EB-853D-B172767A0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4181310"/>
            <a:ext cx="384066" cy="739037"/>
          </a:xfrm>
          <a:prstGeom prst="rect">
            <a:avLst/>
          </a:prstGeom>
        </p:spPr>
      </p:pic>
      <p:pic>
        <p:nvPicPr>
          <p:cNvPr id="14" name="Picture 13">
            <a:extLst>
              <a:ext uri="{FF2B5EF4-FFF2-40B4-BE49-F238E27FC236}">
                <a16:creationId xmlns:a16="http://schemas.microsoft.com/office/drawing/2014/main" id="{61520353-6E4B-4C7C-ACDF-A57C0FC8A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2569563"/>
            <a:ext cx="488811" cy="739036"/>
          </a:xfrm>
          <a:prstGeom prst="rect">
            <a:avLst/>
          </a:prstGeom>
        </p:spPr>
      </p:pic>
      <p:pic>
        <p:nvPicPr>
          <p:cNvPr id="15" name="Picture 14">
            <a:extLst>
              <a:ext uri="{FF2B5EF4-FFF2-40B4-BE49-F238E27FC236}">
                <a16:creationId xmlns:a16="http://schemas.microsoft.com/office/drawing/2014/main" id="{17D0A3AA-39FC-4863-B063-FD419DF2C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3745710"/>
            <a:ext cx="197852" cy="325875"/>
          </a:xfrm>
          <a:prstGeom prst="rect">
            <a:avLst/>
          </a:prstGeom>
        </p:spPr>
      </p:pic>
      <p:pic>
        <p:nvPicPr>
          <p:cNvPr id="16" name="Picture 15">
            <a:extLst>
              <a:ext uri="{FF2B5EF4-FFF2-40B4-BE49-F238E27FC236}">
                <a16:creationId xmlns:a16="http://schemas.microsoft.com/office/drawing/2014/main" id="{09F09C41-69F9-4D48-B3AF-078F6A64E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3427326"/>
            <a:ext cx="197852" cy="325875"/>
          </a:xfrm>
          <a:prstGeom prst="rect">
            <a:avLst/>
          </a:prstGeom>
        </p:spPr>
      </p:pic>
      <p:pic>
        <p:nvPicPr>
          <p:cNvPr id="17" name="Picture 16">
            <a:extLst>
              <a:ext uri="{FF2B5EF4-FFF2-40B4-BE49-F238E27FC236}">
                <a16:creationId xmlns:a16="http://schemas.microsoft.com/office/drawing/2014/main" id="{0597C180-64EE-46D1-AD47-10A186F83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3108942"/>
            <a:ext cx="197852" cy="325875"/>
          </a:xfrm>
          <a:prstGeom prst="rect">
            <a:avLst/>
          </a:prstGeom>
        </p:spPr>
      </p:pic>
      <p:pic>
        <p:nvPicPr>
          <p:cNvPr id="18" name="Picture 17">
            <a:extLst>
              <a:ext uri="{FF2B5EF4-FFF2-40B4-BE49-F238E27FC236}">
                <a16:creationId xmlns:a16="http://schemas.microsoft.com/office/drawing/2014/main" id="{BB5B6974-1F1D-4857-A84A-9114F9058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2472174"/>
            <a:ext cx="197852" cy="325875"/>
          </a:xfrm>
          <a:prstGeom prst="rect">
            <a:avLst/>
          </a:prstGeom>
        </p:spPr>
      </p:pic>
      <p:pic>
        <p:nvPicPr>
          <p:cNvPr id="19" name="Picture 18">
            <a:extLst>
              <a:ext uri="{FF2B5EF4-FFF2-40B4-BE49-F238E27FC236}">
                <a16:creationId xmlns:a16="http://schemas.microsoft.com/office/drawing/2014/main" id="{069DCD62-B111-4BE6-A6E6-0BBB56C47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83" y="2790558"/>
            <a:ext cx="197852" cy="325875"/>
          </a:xfrm>
          <a:prstGeom prst="rect">
            <a:avLst/>
          </a:prstGeom>
        </p:spPr>
      </p:pic>
      <p:pic>
        <p:nvPicPr>
          <p:cNvPr id="20" name="Picture 19">
            <a:extLst>
              <a:ext uri="{FF2B5EF4-FFF2-40B4-BE49-F238E27FC236}">
                <a16:creationId xmlns:a16="http://schemas.microsoft.com/office/drawing/2014/main" id="{B896569D-B208-4FF0-BF38-61826CDB6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2814962"/>
            <a:ext cx="197852" cy="325875"/>
          </a:xfrm>
          <a:prstGeom prst="rect">
            <a:avLst/>
          </a:prstGeom>
        </p:spPr>
      </p:pic>
      <p:pic>
        <p:nvPicPr>
          <p:cNvPr id="21" name="Picture 20">
            <a:extLst>
              <a:ext uri="{FF2B5EF4-FFF2-40B4-BE49-F238E27FC236}">
                <a16:creationId xmlns:a16="http://schemas.microsoft.com/office/drawing/2014/main" id="{CC0126E3-D99C-4E4F-B6C4-08BA69A7A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3133935"/>
            <a:ext cx="197852" cy="325875"/>
          </a:xfrm>
          <a:prstGeom prst="rect">
            <a:avLst/>
          </a:prstGeom>
        </p:spPr>
      </p:pic>
      <p:pic>
        <p:nvPicPr>
          <p:cNvPr id="22" name="Picture 21">
            <a:extLst>
              <a:ext uri="{FF2B5EF4-FFF2-40B4-BE49-F238E27FC236}">
                <a16:creationId xmlns:a16="http://schemas.microsoft.com/office/drawing/2014/main" id="{A5772456-7A11-4101-865D-49070F41C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3452908"/>
            <a:ext cx="197852" cy="325875"/>
          </a:xfrm>
          <a:prstGeom prst="rect">
            <a:avLst/>
          </a:prstGeom>
        </p:spPr>
      </p:pic>
      <p:pic>
        <p:nvPicPr>
          <p:cNvPr id="23" name="Picture 22">
            <a:extLst>
              <a:ext uri="{FF2B5EF4-FFF2-40B4-BE49-F238E27FC236}">
                <a16:creationId xmlns:a16="http://schemas.microsoft.com/office/drawing/2014/main" id="{0C96A999-C55E-4FE6-A594-4C1862EB1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3771881"/>
            <a:ext cx="197852" cy="325875"/>
          </a:xfrm>
          <a:prstGeom prst="rect">
            <a:avLst/>
          </a:prstGeom>
        </p:spPr>
      </p:pic>
      <p:pic>
        <p:nvPicPr>
          <p:cNvPr id="24" name="Picture 23">
            <a:extLst>
              <a:ext uri="{FF2B5EF4-FFF2-40B4-BE49-F238E27FC236}">
                <a16:creationId xmlns:a16="http://schemas.microsoft.com/office/drawing/2014/main" id="{57630809-3942-4D31-922D-87952D555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61" y="4090854"/>
            <a:ext cx="197852" cy="325875"/>
          </a:xfrm>
          <a:prstGeom prst="rect">
            <a:avLst/>
          </a:prstGeom>
        </p:spPr>
      </p:pic>
      <p:pic>
        <p:nvPicPr>
          <p:cNvPr id="25" name="Picture 24">
            <a:extLst>
              <a:ext uri="{FF2B5EF4-FFF2-40B4-BE49-F238E27FC236}">
                <a16:creationId xmlns:a16="http://schemas.microsoft.com/office/drawing/2014/main" id="{1A32739C-C46D-43B6-A464-829F3283F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3860453"/>
            <a:ext cx="384066" cy="739037"/>
          </a:xfrm>
          <a:prstGeom prst="rect">
            <a:avLst/>
          </a:prstGeom>
        </p:spPr>
      </p:pic>
      <p:pic>
        <p:nvPicPr>
          <p:cNvPr id="26" name="Picture 25">
            <a:extLst>
              <a:ext uri="{FF2B5EF4-FFF2-40B4-BE49-F238E27FC236}">
                <a16:creationId xmlns:a16="http://schemas.microsoft.com/office/drawing/2014/main" id="{04711AD0-4275-4BE7-89C2-CCDF01D2A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3539594"/>
            <a:ext cx="384066" cy="739037"/>
          </a:xfrm>
          <a:prstGeom prst="rect">
            <a:avLst/>
          </a:prstGeom>
        </p:spPr>
      </p:pic>
      <p:pic>
        <p:nvPicPr>
          <p:cNvPr id="27" name="Picture 26">
            <a:extLst>
              <a:ext uri="{FF2B5EF4-FFF2-40B4-BE49-F238E27FC236}">
                <a16:creationId xmlns:a16="http://schemas.microsoft.com/office/drawing/2014/main" id="{6E34CF0C-149A-4575-9638-832D27DE1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3218735"/>
            <a:ext cx="384066" cy="739037"/>
          </a:xfrm>
          <a:prstGeom prst="rect">
            <a:avLst/>
          </a:prstGeom>
        </p:spPr>
      </p:pic>
      <p:pic>
        <p:nvPicPr>
          <p:cNvPr id="28" name="Picture 27">
            <a:extLst>
              <a:ext uri="{FF2B5EF4-FFF2-40B4-BE49-F238E27FC236}">
                <a16:creationId xmlns:a16="http://schemas.microsoft.com/office/drawing/2014/main" id="{3A974958-8E53-4B55-9EC3-0ABB82665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2897876"/>
            <a:ext cx="384066" cy="739037"/>
          </a:xfrm>
          <a:prstGeom prst="rect">
            <a:avLst/>
          </a:prstGeom>
        </p:spPr>
      </p:pic>
      <p:pic>
        <p:nvPicPr>
          <p:cNvPr id="29" name="Picture 28">
            <a:extLst>
              <a:ext uri="{FF2B5EF4-FFF2-40B4-BE49-F238E27FC236}">
                <a16:creationId xmlns:a16="http://schemas.microsoft.com/office/drawing/2014/main" id="{4BEE9B3D-CA41-46D7-B7D4-38699D15F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0" y="2577017"/>
            <a:ext cx="384066" cy="739037"/>
          </a:xfrm>
          <a:prstGeom prst="rect">
            <a:avLst/>
          </a:prstGeom>
        </p:spPr>
      </p:pic>
      <p:pic>
        <p:nvPicPr>
          <p:cNvPr id="30" name="Picture 29">
            <a:extLst>
              <a:ext uri="{FF2B5EF4-FFF2-40B4-BE49-F238E27FC236}">
                <a16:creationId xmlns:a16="http://schemas.microsoft.com/office/drawing/2014/main" id="{4F3CE36C-C72B-4EC7-8B12-921A1C349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2897153"/>
            <a:ext cx="488811" cy="739036"/>
          </a:xfrm>
          <a:prstGeom prst="rect">
            <a:avLst/>
          </a:prstGeom>
        </p:spPr>
      </p:pic>
      <p:pic>
        <p:nvPicPr>
          <p:cNvPr id="31" name="Picture 30">
            <a:extLst>
              <a:ext uri="{FF2B5EF4-FFF2-40B4-BE49-F238E27FC236}">
                <a16:creationId xmlns:a16="http://schemas.microsoft.com/office/drawing/2014/main" id="{722C77FE-5765-419B-A6F5-14158BFB50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3224743"/>
            <a:ext cx="488811" cy="739036"/>
          </a:xfrm>
          <a:prstGeom prst="rect">
            <a:avLst/>
          </a:prstGeom>
        </p:spPr>
      </p:pic>
      <p:pic>
        <p:nvPicPr>
          <p:cNvPr id="32" name="Picture 31">
            <a:extLst>
              <a:ext uri="{FF2B5EF4-FFF2-40B4-BE49-F238E27FC236}">
                <a16:creationId xmlns:a16="http://schemas.microsoft.com/office/drawing/2014/main" id="{CCD34368-F874-44F7-AA2C-4F632E6B07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3552333"/>
            <a:ext cx="488811" cy="739036"/>
          </a:xfrm>
          <a:prstGeom prst="rect">
            <a:avLst/>
          </a:prstGeom>
        </p:spPr>
      </p:pic>
      <p:pic>
        <p:nvPicPr>
          <p:cNvPr id="33" name="Picture 32">
            <a:extLst>
              <a:ext uri="{FF2B5EF4-FFF2-40B4-BE49-F238E27FC236}">
                <a16:creationId xmlns:a16="http://schemas.microsoft.com/office/drawing/2014/main" id="{9E3B26C9-8574-4ADB-BAFF-31E00D7C48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3879923"/>
            <a:ext cx="488811" cy="739036"/>
          </a:xfrm>
          <a:prstGeom prst="rect">
            <a:avLst/>
          </a:prstGeom>
        </p:spPr>
      </p:pic>
      <p:pic>
        <p:nvPicPr>
          <p:cNvPr id="34" name="Picture 33">
            <a:extLst>
              <a:ext uri="{FF2B5EF4-FFF2-40B4-BE49-F238E27FC236}">
                <a16:creationId xmlns:a16="http://schemas.microsoft.com/office/drawing/2014/main" id="{559929BD-5DBC-475B-9F07-C49110A9C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813" y="4207513"/>
            <a:ext cx="488811" cy="739036"/>
          </a:xfrm>
          <a:prstGeom prst="rect">
            <a:avLst/>
          </a:prstGeom>
        </p:spPr>
      </p:pic>
      <p:pic>
        <p:nvPicPr>
          <p:cNvPr id="4" name="Picture 3">
            <a:extLst>
              <a:ext uri="{FF2B5EF4-FFF2-40B4-BE49-F238E27FC236}">
                <a16:creationId xmlns:a16="http://schemas.microsoft.com/office/drawing/2014/main" id="{4028985B-8545-4762-BF39-11AF3253B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800" y="2347200"/>
            <a:ext cx="6912000" cy="2182481"/>
          </a:xfrm>
          <a:prstGeom prst="rect">
            <a:avLst/>
          </a:prstGeom>
        </p:spPr>
      </p:pic>
    </p:spTree>
    <p:extLst>
      <p:ext uri="{BB962C8B-B14F-4D97-AF65-F5344CB8AC3E}">
        <p14:creationId xmlns:p14="http://schemas.microsoft.com/office/powerpoint/2010/main" val="33689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750"/>
                                        <p:tgtEl>
                                          <p:spTgt spid="15"/>
                                        </p:tgtEl>
                                      </p:cBhvr>
                                    </p:animEffect>
                                  </p:childTnLst>
                                </p:cTn>
                              </p:par>
                              <p:par>
                                <p:cTn id="16" presetID="64" presetClass="path" presetSubtype="0" accel="50000" fill="hold" nodeType="withEffect">
                                  <p:stCondLst>
                                    <p:cond delay="0"/>
                                  </p:stCondLst>
                                  <p:childTnLst>
                                    <p:animMotion origin="layout" path="M 2.22222E-6 4.07407E-6 L 2.22222E-6 -0.04676 " pathEditMode="relative" rAng="0" ptsTypes="AA">
                                      <p:cBhvr>
                                        <p:cTn id="17" dur="750" fill="hold"/>
                                        <p:tgtEl>
                                          <p:spTgt spid="12"/>
                                        </p:tgtEl>
                                        <p:attrNameLst>
                                          <p:attrName>ppt_x</p:attrName>
                                          <p:attrName>ppt_y</p:attrName>
                                        </p:attrNameLst>
                                      </p:cBhvr>
                                      <p:rCtr x="0" y="-2338"/>
                                    </p:animMotion>
                                  </p:childTnLst>
                                </p:cTn>
                              </p:par>
                            </p:childTnLst>
                          </p:cTn>
                        </p:par>
                        <p:par>
                          <p:cTn id="18" fill="hold">
                            <p:stCondLst>
                              <p:cond delay="750"/>
                            </p:stCondLst>
                            <p:childTnLst>
                              <p:par>
                                <p:cTn id="19" presetID="1" presetClass="exit" presetSubtype="0" fill="hold" nodeType="after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750"/>
                            </p:stCondLst>
                            <p:childTnLst>
                              <p:par>
                                <p:cTn id="24" presetID="22" presetClass="entr" presetSubtype="4" fill="hold"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par>
                                <p:cTn id="27" presetID="64" presetClass="path" presetSubtype="0" accel="50000" fill="hold" nodeType="withEffect">
                                  <p:stCondLst>
                                    <p:cond delay="500"/>
                                  </p:stCondLst>
                                  <p:childTnLst>
                                    <p:animMotion origin="layout" path="M 2.22222E-6 3.33333E-6 L 2.22222E-6 -0.04676 " pathEditMode="relative" rAng="0" ptsTypes="AA">
                                      <p:cBhvr>
                                        <p:cTn id="28" dur="750" fill="hold"/>
                                        <p:tgtEl>
                                          <p:spTgt spid="25"/>
                                        </p:tgtEl>
                                        <p:attrNameLst>
                                          <p:attrName>ppt_x</p:attrName>
                                          <p:attrName>ppt_y</p:attrName>
                                        </p:attrNameLst>
                                      </p:cBhvr>
                                      <p:rCtr x="0" y="-2338"/>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2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2000"/>
                            </p:stCondLst>
                            <p:childTnLst>
                              <p:par>
                                <p:cTn id="35" presetID="22" presetClass="entr" presetSubtype="4" fill="hold" nodeType="after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750"/>
                                        <p:tgtEl>
                                          <p:spTgt spid="17"/>
                                        </p:tgtEl>
                                      </p:cBhvr>
                                    </p:animEffect>
                                  </p:childTnLst>
                                </p:cTn>
                              </p:par>
                              <p:par>
                                <p:cTn id="38" presetID="64" presetClass="path" presetSubtype="0" accel="50000" fill="hold" nodeType="withEffect">
                                  <p:stCondLst>
                                    <p:cond delay="500"/>
                                  </p:stCondLst>
                                  <p:childTnLst>
                                    <p:animMotion origin="layout" path="M 2.22222E-6 2.59259E-6 L 2.22222E-6 -0.04769 " pathEditMode="relative" rAng="0" ptsTypes="AA">
                                      <p:cBhvr>
                                        <p:cTn id="39" dur="750" fill="hold"/>
                                        <p:tgtEl>
                                          <p:spTgt spid="26"/>
                                        </p:tgtEl>
                                        <p:attrNameLst>
                                          <p:attrName>ppt_x</p:attrName>
                                          <p:attrName>ppt_y</p:attrName>
                                        </p:attrNameLst>
                                      </p:cBhvr>
                                      <p:rCtr x="0" y="-2384"/>
                                    </p:animMotion>
                                  </p:childTnLst>
                                </p:cTn>
                              </p:par>
                            </p:childTnLst>
                          </p:cTn>
                        </p:par>
                        <p:par>
                          <p:cTn id="40" fill="hold">
                            <p:stCondLst>
                              <p:cond delay="3250"/>
                            </p:stCondLst>
                            <p:childTnLst>
                              <p:par>
                                <p:cTn id="41" presetID="1" presetClass="exit" presetSubtype="0" fill="hold" nodeType="after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par>
                          <p:cTn id="45" fill="hold">
                            <p:stCondLst>
                              <p:cond delay="3250"/>
                            </p:stCondLst>
                            <p:childTnLst>
                              <p:par>
                                <p:cTn id="46" presetID="22" presetClass="entr" presetSubtype="4" fill="hold" nodeType="after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750"/>
                                        <p:tgtEl>
                                          <p:spTgt spid="19"/>
                                        </p:tgtEl>
                                      </p:cBhvr>
                                    </p:animEffect>
                                  </p:childTnLst>
                                </p:cTn>
                              </p:par>
                              <p:par>
                                <p:cTn id="49" presetID="64" presetClass="path" presetSubtype="0" accel="50000" fill="hold" nodeType="withEffect">
                                  <p:stCondLst>
                                    <p:cond delay="500"/>
                                  </p:stCondLst>
                                  <p:childTnLst>
                                    <p:animMotion origin="layout" path="M 2.22222E-6 1.85185E-6 L 2.22222E-6 -0.04722 " pathEditMode="relative" rAng="0" ptsTypes="AA">
                                      <p:cBhvr>
                                        <p:cTn id="50" dur="750" fill="hold"/>
                                        <p:tgtEl>
                                          <p:spTgt spid="27"/>
                                        </p:tgtEl>
                                        <p:attrNameLst>
                                          <p:attrName>ppt_x</p:attrName>
                                          <p:attrName>ppt_y</p:attrName>
                                        </p:attrNameLst>
                                      </p:cBhvr>
                                      <p:rCtr x="0" y="-2361"/>
                                    </p:animMotion>
                                  </p:childTnLst>
                                </p:cTn>
                              </p:par>
                            </p:childTnLst>
                          </p:cTn>
                        </p:par>
                        <p:par>
                          <p:cTn id="51" fill="hold">
                            <p:stCondLst>
                              <p:cond delay="4500"/>
                            </p:stCondLst>
                            <p:childTnLst>
                              <p:par>
                                <p:cTn id="52" presetID="1" presetClass="exit" presetSubtype="0" fill="hold" nodeType="afterEffect">
                                  <p:stCondLst>
                                    <p:cond delay="0"/>
                                  </p:stCondLst>
                                  <p:childTnLst>
                                    <p:set>
                                      <p:cBhvr>
                                        <p:cTn id="53" dur="1" fill="hold">
                                          <p:stCondLst>
                                            <p:cond delay="0"/>
                                          </p:stCondLst>
                                        </p:cTn>
                                        <p:tgtEl>
                                          <p:spTgt spid="2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par>
                          <p:cTn id="56" fill="hold">
                            <p:stCondLst>
                              <p:cond delay="4500"/>
                            </p:stCondLst>
                            <p:childTnLst>
                              <p:par>
                                <p:cTn id="57" presetID="22" presetClass="entr" presetSubtype="4" fill="hold" nodeType="afterEffect">
                                  <p:stCondLst>
                                    <p:cond delay="50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750"/>
                                        <p:tgtEl>
                                          <p:spTgt spid="18"/>
                                        </p:tgtEl>
                                      </p:cBhvr>
                                    </p:animEffect>
                                  </p:childTnLst>
                                </p:cTn>
                              </p:par>
                              <p:par>
                                <p:cTn id="60" presetID="64" presetClass="path" presetSubtype="0" accel="50000" fill="hold" nodeType="withEffect">
                                  <p:stCondLst>
                                    <p:cond delay="500"/>
                                  </p:stCondLst>
                                  <p:childTnLst>
                                    <p:animMotion origin="layout" path="M 2.22222E-6 1.11111E-6 L 2.22222E-6 -0.04722 " pathEditMode="relative" rAng="0" ptsTypes="AA">
                                      <p:cBhvr>
                                        <p:cTn id="61" dur="750" fill="hold"/>
                                        <p:tgtEl>
                                          <p:spTgt spid="28"/>
                                        </p:tgtEl>
                                        <p:attrNameLst>
                                          <p:attrName>ppt_x</p:attrName>
                                          <p:attrName>ppt_y</p:attrName>
                                        </p:attrNameLst>
                                      </p:cBhvr>
                                      <p:rCtr x="0" y="-2361"/>
                                    </p:animMotion>
                                  </p:childTnLst>
                                </p:cTn>
                              </p:par>
                            </p:childTnLst>
                          </p:cTn>
                        </p:par>
                        <p:par>
                          <p:cTn id="62" fill="hold">
                            <p:stCondLst>
                              <p:cond delay="5750"/>
                            </p:stCondLst>
                            <p:childTnLst>
                              <p:par>
                                <p:cTn id="63" presetID="1" presetClass="exit" presetSubtype="0" fill="hold" nodeType="after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par>
                                <p:cTn id="80" presetID="42" presetClass="path" presetSubtype="0" accel="50000" fill="hold" nodeType="withEffect">
                                  <p:stCondLst>
                                    <p:cond delay="0"/>
                                  </p:stCondLst>
                                  <p:childTnLst>
                                    <p:animMotion origin="layout" path="M 2.5E-6 -2.22222E-6 L 2.5E-6 0.04653 " pathEditMode="relative" rAng="0" ptsTypes="AA">
                                      <p:cBhvr>
                                        <p:cTn id="81" dur="1000" fill="hold"/>
                                        <p:tgtEl>
                                          <p:spTgt spid="14"/>
                                        </p:tgtEl>
                                        <p:attrNameLst>
                                          <p:attrName>ppt_x</p:attrName>
                                          <p:attrName>ppt_y</p:attrName>
                                        </p:attrNameLst>
                                      </p:cBhvr>
                                      <p:rCtr x="0" y="2315"/>
                                    </p:animMotion>
                                  </p:childTnLst>
                                </p:cTn>
                              </p:par>
                            </p:childTnLst>
                          </p:cTn>
                        </p:par>
                        <p:par>
                          <p:cTn id="82" fill="hold">
                            <p:stCondLst>
                              <p:cond delay="1000"/>
                            </p:stCondLst>
                            <p:childTnLst>
                              <p:par>
                                <p:cTn id="83" presetID="1" presetClass="exit" presetSubtype="0" fill="hold" nodeType="afterEffect">
                                  <p:stCondLst>
                                    <p:cond delay="0"/>
                                  </p:stCondLst>
                                  <p:childTnLst>
                                    <p:set>
                                      <p:cBhvr>
                                        <p:cTn id="84" dur="1" fill="hold">
                                          <p:stCondLst>
                                            <p:cond delay="0"/>
                                          </p:stCondLst>
                                        </p:cTn>
                                        <p:tgtEl>
                                          <p:spTgt spid="1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par>
                          <p:cTn id="87" fill="hold">
                            <p:stCondLst>
                              <p:cond delay="1000"/>
                            </p:stCondLst>
                            <p:childTnLst>
                              <p:par>
                                <p:cTn id="88" presetID="22" presetClass="entr" presetSubtype="1" fill="hold" nodeType="afterEffect">
                                  <p:stCondLst>
                                    <p:cond delay="500"/>
                                  </p:stCondLst>
                                  <p:childTnLst>
                                    <p:set>
                                      <p:cBhvr>
                                        <p:cTn id="89" dur="1" fill="hold">
                                          <p:stCondLst>
                                            <p:cond delay="0"/>
                                          </p:stCondLst>
                                        </p:cTn>
                                        <p:tgtEl>
                                          <p:spTgt spid="21"/>
                                        </p:tgtEl>
                                        <p:attrNameLst>
                                          <p:attrName>style.visibility</p:attrName>
                                        </p:attrNameLst>
                                      </p:cBhvr>
                                      <p:to>
                                        <p:strVal val="visible"/>
                                      </p:to>
                                    </p:set>
                                    <p:animEffect transition="in" filter="wipe(up)">
                                      <p:cBhvr>
                                        <p:cTn id="90" dur="750"/>
                                        <p:tgtEl>
                                          <p:spTgt spid="21"/>
                                        </p:tgtEl>
                                      </p:cBhvr>
                                    </p:animEffect>
                                  </p:childTnLst>
                                </p:cTn>
                              </p:par>
                              <p:par>
                                <p:cTn id="91" presetID="42" presetClass="path" presetSubtype="0" accel="49000" fill="hold" nodeType="withEffect">
                                  <p:stCondLst>
                                    <p:cond delay="500"/>
                                  </p:stCondLst>
                                  <p:childTnLst>
                                    <p:animMotion origin="layout" path="M 2.5E-6 1.11111E-6 L 2.5E-6 0.04653 " pathEditMode="relative" rAng="0" ptsTypes="AA">
                                      <p:cBhvr>
                                        <p:cTn id="92" dur="750" fill="hold"/>
                                        <p:tgtEl>
                                          <p:spTgt spid="30"/>
                                        </p:tgtEl>
                                        <p:attrNameLst>
                                          <p:attrName>ppt_x</p:attrName>
                                          <p:attrName>ppt_y</p:attrName>
                                        </p:attrNameLst>
                                      </p:cBhvr>
                                      <p:rCtr x="0" y="2315"/>
                                    </p:animMotion>
                                  </p:childTnLst>
                                </p:cTn>
                              </p:par>
                            </p:childTnLst>
                          </p:cTn>
                        </p:par>
                        <p:par>
                          <p:cTn id="93" fill="hold">
                            <p:stCondLst>
                              <p:cond delay="2250"/>
                            </p:stCondLst>
                            <p:childTnLst>
                              <p:par>
                                <p:cTn id="94" presetID="1" presetClass="exit" presetSubtype="0" fill="hold" nodeType="afterEffect">
                                  <p:stCondLst>
                                    <p:cond delay="0"/>
                                  </p:stCondLst>
                                  <p:childTnLst>
                                    <p:set>
                                      <p:cBhvr>
                                        <p:cTn id="95" dur="1" fill="hold">
                                          <p:stCondLst>
                                            <p:cond delay="0"/>
                                          </p:stCondLst>
                                        </p:cTn>
                                        <p:tgtEl>
                                          <p:spTgt spid="3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childTnLst>
                          </p:cTn>
                        </p:par>
                        <p:par>
                          <p:cTn id="98" fill="hold">
                            <p:stCondLst>
                              <p:cond delay="2250"/>
                            </p:stCondLst>
                            <p:childTnLst>
                              <p:par>
                                <p:cTn id="99" presetID="22" presetClass="entr" presetSubtype="1" fill="hold" nodeType="afterEffect">
                                  <p:stCondLst>
                                    <p:cond delay="500"/>
                                  </p:stCondLst>
                                  <p:childTnLst>
                                    <p:set>
                                      <p:cBhvr>
                                        <p:cTn id="100" dur="1" fill="hold">
                                          <p:stCondLst>
                                            <p:cond delay="0"/>
                                          </p:stCondLst>
                                        </p:cTn>
                                        <p:tgtEl>
                                          <p:spTgt spid="22"/>
                                        </p:tgtEl>
                                        <p:attrNameLst>
                                          <p:attrName>style.visibility</p:attrName>
                                        </p:attrNameLst>
                                      </p:cBhvr>
                                      <p:to>
                                        <p:strVal val="visible"/>
                                      </p:to>
                                    </p:set>
                                    <p:animEffect transition="in" filter="wipe(up)">
                                      <p:cBhvr>
                                        <p:cTn id="101" dur="750"/>
                                        <p:tgtEl>
                                          <p:spTgt spid="22"/>
                                        </p:tgtEl>
                                      </p:cBhvr>
                                    </p:animEffect>
                                  </p:childTnLst>
                                </p:cTn>
                              </p:par>
                              <p:par>
                                <p:cTn id="102" presetID="42" presetClass="path" presetSubtype="0" accel="50000" fill="hold" nodeType="withEffect">
                                  <p:stCondLst>
                                    <p:cond delay="500"/>
                                  </p:stCondLst>
                                  <p:childTnLst>
                                    <p:animMotion origin="layout" path="M 2.5E-6 -4.07407E-6 L 2.5E-6 0.04676 " pathEditMode="relative" rAng="0" ptsTypes="AA">
                                      <p:cBhvr>
                                        <p:cTn id="103" dur="750" fill="hold"/>
                                        <p:tgtEl>
                                          <p:spTgt spid="31"/>
                                        </p:tgtEl>
                                        <p:attrNameLst>
                                          <p:attrName>ppt_x</p:attrName>
                                          <p:attrName>ppt_y</p:attrName>
                                        </p:attrNameLst>
                                      </p:cBhvr>
                                      <p:rCtr x="0" y="2338"/>
                                    </p:animMotion>
                                  </p:childTnLst>
                                </p:cTn>
                              </p:par>
                            </p:childTnLst>
                          </p:cTn>
                        </p:par>
                        <p:par>
                          <p:cTn id="104" fill="hold">
                            <p:stCondLst>
                              <p:cond delay="3500"/>
                            </p:stCondLst>
                            <p:childTnLst>
                              <p:par>
                                <p:cTn id="105" presetID="1" presetClass="exit" presetSubtype="0" fill="hold" nodeType="after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childTnLst>
                          </p:cTn>
                        </p:par>
                        <p:par>
                          <p:cTn id="109" fill="hold">
                            <p:stCondLst>
                              <p:cond delay="3500"/>
                            </p:stCondLst>
                            <p:childTnLst>
                              <p:par>
                                <p:cTn id="110" presetID="22" presetClass="entr" presetSubtype="1" fill="hold" nodeType="afterEffect">
                                  <p:stCondLst>
                                    <p:cond delay="50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750"/>
                                        <p:tgtEl>
                                          <p:spTgt spid="23"/>
                                        </p:tgtEl>
                                      </p:cBhvr>
                                    </p:animEffect>
                                  </p:childTnLst>
                                </p:cTn>
                              </p:par>
                              <p:par>
                                <p:cTn id="113" presetID="42" presetClass="path" presetSubtype="0" accel="50000" fill="hold" nodeType="withEffect">
                                  <p:stCondLst>
                                    <p:cond delay="500"/>
                                  </p:stCondLst>
                                  <p:childTnLst>
                                    <p:animMotion origin="layout" path="M 2.5E-6 7.40741E-7 L 2.5E-6 0.0463 " pathEditMode="relative" rAng="0" ptsTypes="AA">
                                      <p:cBhvr>
                                        <p:cTn id="114" dur="750" fill="hold"/>
                                        <p:tgtEl>
                                          <p:spTgt spid="32"/>
                                        </p:tgtEl>
                                        <p:attrNameLst>
                                          <p:attrName>ppt_x</p:attrName>
                                          <p:attrName>ppt_y</p:attrName>
                                        </p:attrNameLst>
                                      </p:cBhvr>
                                      <p:rCtr x="0" y="2315"/>
                                    </p:animMotion>
                                  </p:childTnLst>
                                </p:cTn>
                              </p:par>
                            </p:childTnLst>
                          </p:cTn>
                        </p:par>
                        <p:par>
                          <p:cTn id="115" fill="hold">
                            <p:stCondLst>
                              <p:cond delay="4750"/>
                            </p:stCondLst>
                            <p:childTnLst>
                              <p:par>
                                <p:cTn id="116" presetID="1" presetClass="exit" presetSubtype="0" fill="hold" nodeType="afterEffect">
                                  <p:stCondLst>
                                    <p:cond delay="0"/>
                                  </p:stCondLst>
                                  <p:childTnLst>
                                    <p:set>
                                      <p:cBhvr>
                                        <p:cTn id="117" dur="1" fill="hold">
                                          <p:stCondLst>
                                            <p:cond delay="0"/>
                                          </p:stCondLst>
                                        </p:cTn>
                                        <p:tgtEl>
                                          <p:spTgt spid="32"/>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childTnLst>
                          </p:cTn>
                        </p:par>
                        <p:par>
                          <p:cTn id="120" fill="hold">
                            <p:stCondLst>
                              <p:cond delay="4750"/>
                            </p:stCondLst>
                            <p:childTnLst>
                              <p:par>
                                <p:cTn id="121" presetID="22" presetClass="entr" presetSubtype="1" fill="hold" nodeType="afterEffect">
                                  <p:stCondLst>
                                    <p:cond delay="50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750"/>
                                        <p:tgtEl>
                                          <p:spTgt spid="24"/>
                                        </p:tgtEl>
                                      </p:cBhvr>
                                    </p:animEffect>
                                  </p:childTnLst>
                                </p:cTn>
                              </p:par>
                              <p:par>
                                <p:cTn id="124" presetID="42" presetClass="path" presetSubtype="0" accel="50000" fill="hold" nodeType="withEffect">
                                  <p:stCondLst>
                                    <p:cond delay="500"/>
                                  </p:stCondLst>
                                  <p:childTnLst>
                                    <p:animMotion origin="layout" path="M 2.5E-6 4.07407E-6 L 2.5E-6 0.04676 " pathEditMode="relative" rAng="0" ptsTypes="AA">
                                      <p:cBhvr>
                                        <p:cTn id="125" dur="750" fill="hold"/>
                                        <p:tgtEl>
                                          <p:spTgt spid="33"/>
                                        </p:tgtEl>
                                        <p:attrNameLst>
                                          <p:attrName>ppt_x</p:attrName>
                                          <p:attrName>ppt_y</p:attrName>
                                        </p:attrNameLst>
                                      </p:cBhvr>
                                      <p:rCtr x="0" y="2338"/>
                                    </p:animMotion>
                                  </p:childTnLst>
                                </p:cTn>
                              </p:par>
                            </p:childTnLst>
                          </p:cTn>
                        </p:par>
                        <p:par>
                          <p:cTn id="126" fill="hold">
                            <p:stCondLst>
                              <p:cond delay="6000"/>
                            </p:stCondLst>
                            <p:childTnLst>
                              <p:par>
                                <p:cTn id="127" presetID="1" presetClass="exit" presetSubtype="0" fill="hold" nodeType="afterEffect">
                                  <p:stCondLst>
                                    <p:cond delay="0"/>
                                  </p:stCondLst>
                                  <p:childTnLst>
                                    <p:set>
                                      <p:cBhvr>
                                        <p:cTn id="128" dur="1" fill="hold">
                                          <p:stCondLst>
                                            <p:cond delay="0"/>
                                          </p:stCondLst>
                                        </p:cTn>
                                        <p:tgtEl>
                                          <p:spTgt spid="33"/>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0D9578-AC98-4A63-A301-7C2AE72D3E3D}"/>
              </a:ext>
            </a:extLst>
          </p:cNvPr>
          <p:cNvSpPr txBox="1"/>
          <p:nvPr/>
        </p:nvSpPr>
        <p:spPr bwMode="auto">
          <a:xfrm>
            <a:off x="5290081" y="466310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485</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1:9</a:t>
            </a:r>
          </a:p>
        </p:txBody>
      </p:sp>
      <p:sp>
        <p:nvSpPr>
          <p:cNvPr id="6" name="TextBox 5">
            <a:extLst>
              <a:ext uri="{FF2B5EF4-FFF2-40B4-BE49-F238E27FC236}">
                <a16:creationId xmlns:a16="http://schemas.microsoft.com/office/drawing/2014/main" id="{37E496AD-44A0-4D8B-9419-713F004D20B4}"/>
              </a:ext>
            </a:extLst>
          </p:cNvPr>
          <p:cNvSpPr txBox="1"/>
          <p:nvPr/>
        </p:nvSpPr>
        <p:spPr bwMode="auto">
          <a:xfrm>
            <a:off x="3121496" y="4663105"/>
            <a:ext cx="23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400 + 80 + 5 =</a:t>
            </a:r>
          </a:p>
        </p:txBody>
      </p:sp>
      <p:pic>
        <p:nvPicPr>
          <p:cNvPr id="11" name="Picture 10">
            <a:extLst>
              <a:ext uri="{FF2B5EF4-FFF2-40B4-BE49-F238E27FC236}">
                <a16:creationId xmlns:a16="http://schemas.microsoft.com/office/drawing/2014/main" id="{A6578E19-2A7F-47A9-A8DD-A3C095D10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824" y="3021126"/>
            <a:ext cx="517908" cy="517908"/>
          </a:xfrm>
          <a:prstGeom prst="rect">
            <a:avLst/>
          </a:prstGeom>
        </p:spPr>
      </p:pic>
      <p:pic>
        <p:nvPicPr>
          <p:cNvPr id="13" name="Picture 12">
            <a:extLst>
              <a:ext uri="{FF2B5EF4-FFF2-40B4-BE49-F238E27FC236}">
                <a16:creationId xmlns:a16="http://schemas.microsoft.com/office/drawing/2014/main" id="{36AB5520-060F-4454-9D53-0A9C8413D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580" y="3831172"/>
            <a:ext cx="389886" cy="389886"/>
          </a:xfrm>
          <a:prstGeom prst="rect">
            <a:avLst/>
          </a:prstGeom>
        </p:spPr>
      </p:pic>
      <p:pic>
        <p:nvPicPr>
          <p:cNvPr id="14" name="Picture 13">
            <a:extLst>
              <a:ext uri="{FF2B5EF4-FFF2-40B4-BE49-F238E27FC236}">
                <a16:creationId xmlns:a16="http://schemas.microsoft.com/office/drawing/2014/main" id="{257CC9F7-539D-44E4-83C8-DCB183A6A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155" y="3469222"/>
            <a:ext cx="389886" cy="389886"/>
          </a:xfrm>
          <a:prstGeom prst="rect">
            <a:avLst/>
          </a:prstGeom>
        </p:spPr>
      </p:pic>
      <p:pic>
        <p:nvPicPr>
          <p:cNvPr id="4" name="Picture 3">
            <a:extLst>
              <a:ext uri="{FF2B5EF4-FFF2-40B4-BE49-F238E27FC236}">
                <a16:creationId xmlns:a16="http://schemas.microsoft.com/office/drawing/2014/main" id="{030BACD2-3B1E-4B74-9AE7-2FA8523D0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00" y="1602000"/>
            <a:ext cx="8274888" cy="2612816"/>
          </a:xfrm>
          <a:prstGeom prst="rect">
            <a:avLst/>
          </a:prstGeom>
        </p:spPr>
      </p:pic>
    </p:spTree>
    <p:extLst>
      <p:ext uri="{BB962C8B-B14F-4D97-AF65-F5344CB8AC3E}">
        <p14:creationId xmlns:p14="http://schemas.microsoft.com/office/powerpoint/2010/main" val="5007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04D4D1-30FB-4660-80B8-2ADB612C4582}"/>
              </a:ext>
            </a:extLst>
          </p:cNvPr>
          <p:cNvSpPr txBox="1"/>
          <p:nvPr/>
        </p:nvSpPr>
        <p:spPr bwMode="auto">
          <a:xfrm>
            <a:off x="5850902" y="4663105"/>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485,000</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1:9</a:t>
            </a:r>
          </a:p>
        </p:txBody>
      </p:sp>
      <p:sp>
        <p:nvSpPr>
          <p:cNvPr id="5" name="TextBox 4">
            <a:extLst>
              <a:ext uri="{FF2B5EF4-FFF2-40B4-BE49-F238E27FC236}">
                <a16:creationId xmlns:a16="http://schemas.microsoft.com/office/drawing/2014/main" id="{C56FDC39-0712-4E7A-A443-73A29D1506E2}"/>
              </a:ext>
            </a:extLst>
          </p:cNvPr>
          <p:cNvSpPr txBox="1"/>
          <p:nvPr/>
        </p:nvSpPr>
        <p:spPr bwMode="auto">
          <a:xfrm>
            <a:off x="2033384" y="4663105"/>
            <a:ext cx="3942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400,000 + 80,000 + 5,000 =</a:t>
            </a:r>
          </a:p>
        </p:txBody>
      </p:sp>
      <p:pic>
        <p:nvPicPr>
          <p:cNvPr id="12" name="Picture 11">
            <a:extLst>
              <a:ext uri="{FF2B5EF4-FFF2-40B4-BE49-F238E27FC236}">
                <a16:creationId xmlns:a16="http://schemas.microsoft.com/office/drawing/2014/main" id="{C2EF17C9-A8F2-41EB-986D-7AB33139A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06" y="1919260"/>
            <a:ext cx="1158018" cy="488811"/>
          </a:xfrm>
          <a:prstGeom prst="rect">
            <a:avLst/>
          </a:prstGeom>
        </p:spPr>
      </p:pic>
      <p:pic>
        <p:nvPicPr>
          <p:cNvPr id="14" name="Picture 13">
            <a:extLst>
              <a:ext uri="{FF2B5EF4-FFF2-40B4-BE49-F238E27FC236}">
                <a16:creationId xmlns:a16="http://schemas.microsoft.com/office/drawing/2014/main" id="{16424AC3-6C2F-4210-B201-648C378AD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833" y="2647496"/>
            <a:ext cx="936890" cy="517908"/>
          </a:xfrm>
          <a:prstGeom prst="rect">
            <a:avLst/>
          </a:prstGeom>
        </p:spPr>
      </p:pic>
      <p:pic>
        <p:nvPicPr>
          <p:cNvPr id="15" name="Picture 14">
            <a:extLst>
              <a:ext uri="{FF2B5EF4-FFF2-40B4-BE49-F238E27FC236}">
                <a16:creationId xmlns:a16="http://schemas.microsoft.com/office/drawing/2014/main" id="{D782E6F3-DC37-405E-B994-BFEB7E7E8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22" y="2299463"/>
            <a:ext cx="1158018" cy="488811"/>
          </a:xfrm>
          <a:prstGeom prst="rect">
            <a:avLst/>
          </a:prstGeom>
        </p:spPr>
      </p:pic>
      <p:pic>
        <p:nvPicPr>
          <p:cNvPr id="7" name="Picture 6">
            <a:extLst>
              <a:ext uri="{FF2B5EF4-FFF2-40B4-BE49-F238E27FC236}">
                <a16:creationId xmlns:a16="http://schemas.microsoft.com/office/drawing/2014/main" id="{7163BB08-DBFF-44F3-8F81-702F775A1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00" y="1602000"/>
            <a:ext cx="8274888" cy="2612816"/>
          </a:xfrm>
          <a:prstGeom prst="rect">
            <a:avLst/>
          </a:prstGeom>
        </p:spPr>
      </p:pic>
    </p:spTree>
    <p:extLst>
      <p:ext uri="{BB962C8B-B14F-4D97-AF65-F5344CB8AC3E}">
        <p14:creationId xmlns:p14="http://schemas.microsoft.com/office/powerpoint/2010/main" val="39389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3842CB5-8FC1-4631-B35D-3247AE025E76}"/>
              </a:ext>
            </a:extLst>
          </p:cNvPr>
          <p:cNvSpPr txBox="1"/>
          <p:nvPr/>
        </p:nvSpPr>
        <p:spPr bwMode="auto">
          <a:xfrm>
            <a:off x="6631199" y="3204078"/>
            <a:ext cx="2047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485 thousand</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1:9</a:t>
            </a:r>
          </a:p>
        </p:txBody>
      </p:sp>
      <p:sp>
        <p:nvSpPr>
          <p:cNvPr id="21" name="TextBox 20">
            <a:extLst>
              <a:ext uri="{FF2B5EF4-FFF2-40B4-BE49-F238E27FC236}">
                <a16:creationId xmlns:a16="http://schemas.microsoft.com/office/drawing/2014/main" id="{48153128-4527-4A5B-B032-621D57605BFA}"/>
              </a:ext>
            </a:extLst>
          </p:cNvPr>
          <p:cNvSpPr txBox="1"/>
          <p:nvPr/>
        </p:nvSpPr>
        <p:spPr bwMode="auto">
          <a:xfrm>
            <a:off x="7028744" y="4077471"/>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485,000</a:t>
            </a:r>
          </a:p>
        </p:txBody>
      </p:sp>
      <p:grpSp>
        <p:nvGrpSpPr>
          <p:cNvPr id="10" name="Group 9">
            <a:extLst>
              <a:ext uri="{FF2B5EF4-FFF2-40B4-BE49-F238E27FC236}">
                <a16:creationId xmlns:a16="http://schemas.microsoft.com/office/drawing/2014/main" id="{2310CB34-195C-4E39-9AC9-613C10CD9F35}"/>
              </a:ext>
            </a:extLst>
          </p:cNvPr>
          <p:cNvGrpSpPr/>
          <p:nvPr/>
        </p:nvGrpSpPr>
        <p:grpSpPr>
          <a:xfrm>
            <a:off x="1145074" y="2330685"/>
            <a:ext cx="6852205" cy="461665"/>
            <a:chOff x="1145074" y="2330685"/>
            <a:chExt cx="6852205" cy="461665"/>
          </a:xfrm>
        </p:grpSpPr>
        <p:sp>
          <p:nvSpPr>
            <p:cNvPr id="11" name="TextBox 10">
              <a:extLst>
                <a:ext uri="{FF2B5EF4-FFF2-40B4-BE49-F238E27FC236}">
                  <a16:creationId xmlns:a16="http://schemas.microsoft.com/office/drawing/2014/main" id="{6B3272B5-E6A5-4BC7-9067-562687D347C4}"/>
                </a:ext>
              </a:extLst>
            </p:cNvPr>
            <p:cNvSpPr txBox="1"/>
            <p:nvPr/>
          </p:nvSpPr>
          <p:spPr bwMode="auto">
            <a:xfrm>
              <a:off x="1145074" y="233068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400</a:t>
              </a:r>
            </a:p>
          </p:txBody>
        </p:sp>
        <p:sp>
          <p:nvSpPr>
            <p:cNvPr id="12" name="TextBox 11">
              <a:extLst>
                <a:ext uri="{FF2B5EF4-FFF2-40B4-BE49-F238E27FC236}">
                  <a16:creationId xmlns:a16="http://schemas.microsoft.com/office/drawing/2014/main" id="{A8D05FA4-274A-4D92-9F32-3240A6B3C254}"/>
                </a:ext>
              </a:extLst>
            </p:cNvPr>
            <p:cNvSpPr txBox="1"/>
            <p:nvPr/>
          </p:nvSpPr>
          <p:spPr bwMode="auto">
            <a:xfrm>
              <a:off x="3367510" y="233068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80</a:t>
              </a:r>
            </a:p>
          </p:txBody>
        </p:sp>
        <p:sp>
          <p:nvSpPr>
            <p:cNvPr id="13" name="TextBox 12">
              <a:extLst>
                <a:ext uri="{FF2B5EF4-FFF2-40B4-BE49-F238E27FC236}">
                  <a16:creationId xmlns:a16="http://schemas.microsoft.com/office/drawing/2014/main" id="{A7DB40A9-0A07-47C9-8CEB-F71DF7322BF7}"/>
                </a:ext>
              </a:extLst>
            </p:cNvPr>
            <p:cNvSpPr txBox="1"/>
            <p:nvPr/>
          </p:nvSpPr>
          <p:spPr bwMode="auto">
            <a:xfrm>
              <a:off x="5424318" y="233068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2D82A766-3191-4923-A646-BF692A537D3E}"/>
                </a:ext>
              </a:extLst>
            </p:cNvPr>
            <p:cNvSpPr txBox="1"/>
            <p:nvPr/>
          </p:nvSpPr>
          <p:spPr bwMode="auto">
            <a:xfrm>
              <a:off x="6351438" y="23306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AF6D4A3D-6B19-4675-B299-6EEF5DEEF668}"/>
                </a:ext>
              </a:extLst>
            </p:cNvPr>
            <p:cNvSpPr txBox="1"/>
            <p:nvPr/>
          </p:nvSpPr>
          <p:spPr bwMode="auto">
            <a:xfrm>
              <a:off x="7312476" y="233068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485</a:t>
              </a:r>
            </a:p>
          </p:txBody>
        </p:sp>
        <p:sp>
          <p:nvSpPr>
            <p:cNvPr id="22" name="TextBox 21">
              <a:extLst>
                <a:ext uri="{FF2B5EF4-FFF2-40B4-BE49-F238E27FC236}">
                  <a16:creationId xmlns:a16="http://schemas.microsoft.com/office/drawing/2014/main" id="{B1DA5B04-F4FE-40E2-88B4-AAA8F7169CDC}"/>
                </a:ext>
              </a:extLst>
            </p:cNvPr>
            <p:cNvSpPr txBox="1"/>
            <p:nvPr/>
          </p:nvSpPr>
          <p:spPr bwMode="auto">
            <a:xfrm>
              <a:off x="2402666" y="23306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5" name="TextBox 24">
              <a:extLst>
                <a:ext uri="{FF2B5EF4-FFF2-40B4-BE49-F238E27FC236}">
                  <a16:creationId xmlns:a16="http://schemas.microsoft.com/office/drawing/2014/main" id="{98F91F30-A5FD-4779-A329-04F340ABE96B}"/>
                </a:ext>
              </a:extLst>
            </p:cNvPr>
            <p:cNvSpPr txBox="1"/>
            <p:nvPr/>
          </p:nvSpPr>
          <p:spPr bwMode="auto">
            <a:xfrm>
              <a:off x="4460972" y="23306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grpSp>
      <p:grpSp>
        <p:nvGrpSpPr>
          <p:cNvPr id="33" name="Group 32">
            <a:extLst>
              <a:ext uri="{FF2B5EF4-FFF2-40B4-BE49-F238E27FC236}">
                <a16:creationId xmlns:a16="http://schemas.microsoft.com/office/drawing/2014/main" id="{AEFC6A1F-1336-49E2-8BB6-B3E7730F4C4E}"/>
              </a:ext>
            </a:extLst>
          </p:cNvPr>
          <p:cNvGrpSpPr/>
          <p:nvPr/>
        </p:nvGrpSpPr>
        <p:grpSpPr>
          <a:xfrm>
            <a:off x="861342" y="4077471"/>
            <a:ext cx="5884756" cy="461665"/>
            <a:chOff x="861342" y="4077471"/>
            <a:chExt cx="5884756" cy="461665"/>
          </a:xfrm>
        </p:grpSpPr>
        <p:sp>
          <p:nvSpPr>
            <p:cNvPr id="15" name="TextBox 14">
              <a:extLst>
                <a:ext uri="{FF2B5EF4-FFF2-40B4-BE49-F238E27FC236}">
                  <a16:creationId xmlns:a16="http://schemas.microsoft.com/office/drawing/2014/main" id="{34B9FDEF-B9E8-4576-8B67-5A48026BCEFC}"/>
                </a:ext>
              </a:extLst>
            </p:cNvPr>
            <p:cNvSpPr txBox="1"/>
            <p:nvPr/>
          </p:nvSpPr>
          <p:spPr bwMode="auto">
            <a:xfrm>
              <a:off x="861342" y="4077471"/>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400,000</a:t>
              </a:r>
            </a:p>
          </p:txBody>
        </p:sp>
        <p:sp>
          <p:nvSpPr>
            <p:cNvPr id="16" name="TextBox 15">
              <a:extLst>
                <a:ext uri="{FF2B5EF4-FFF2-40B4-BE49-F238E27FC236}">
                  <a16:creationId xmlns:a16="http://schemas.microsoft.com/office/drawing/2014/main" id="{9AD96FC3-B7EF-4954-9175-0287C62CF622}"/>
                </a:ext>
              </a:extLst>
            </p:cNvPr>
            <p:cNvSpPr txBox="1"/>
            <p:nvPr/>
          </p:nvSpPr>
          <p:spPr bwMode="auto">
            <a:xfrm>
              <a:off x="3083778" y="4077471"/>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80,000</a:t>
              </a:r>
            </a:p>
          </p:txBody>
        </p:sp>
        <p:sp>
          <p:nvSpPr>
            <p:cNvPr id="17" name="TextBox 16">
              <a:extLst>
                <a:ext uri="{FF2B5EF4-FFF2-40B4-BE49-F238E27FC236}">
                  <a16:creationId xmlns:a16="http://schemas.microsoft.com/office/drawing/2014/main" id="{1C297BBA-8A13-47CB-A78A-E24EC79EF5F7}"/>
                </a:ext>
              </a:extLst>
            </p:cNvPr>
            <p:cNvSpPr txBox="1"/>
            <p:nvPr/>
          </p:nvSpPr>
          <p:spPr bwMode="auto">
            <a:xfrm>
              <a:off x="5140587" y="407747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5,000</a:t>
              </a:r>
            </a:p>
          </p:txBody>
        </p:sp>
        <p:sp>
          <p:nvSpPr>
            <p:cNvPr id="19" name="TextBox 18">
              <a:extLst>
                <a:ext uri="{FF2B5EF4-FFF2-40B4-BE49-F238E27FC236}">
                  <a16:creationId xmlns:a16="http://schemas.microsoft.com/office/drawing/2014/main" id="{407A2FD2-CF6E-49C7-A8BB-EA530342088E}"/>
                </a:ext>
              </a:extLst>
            </p:cNvPr>
            <p:cNvSpPr txBox="1"/>
            <p:nvPr/>
          </p:nvSpPr>
          <p:spPr bwMode="auto">
            <a:xfrm>
              <a:off x="6351438" y="407747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238B9705-3479-4807-934F-3C1C1DD2D90E}"/>
                </a:ext>
              </a:extLst>
            </p:cNvPr>
            <p:cNvSpPr txBox="1"/>
            <p:nvPr/>
          </p:nvSpPr>
          <p:spPr bwMode="auto">
            <a:xfrm>
              <a:off x="2402666" y="407747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B8040E2E-97CE-45C0-8BAA-6BB885B45CBD}"/>
                </a:ext>
              </a:extLst>
            </p:cNvPr>
            <p:cNvSpPr txBox="1"/>
            <p:nvPr/>
          </p:nvSpPr>
          <p:spPr bwMode="auto">
            <a:xfrm>
              <a:off x="4460972" y="407747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grpSp>
      <p:grpSp>
        <p:nvGrpSpPr>
          <p:cNvPr id="34" name="Group 33">
            <a:extLst>
              <a:ext uri="{FF2B5EF4-FFF2-40B4-BE49-F238E27FC236}">
                <a16:creationId xmlns:a16="http://schemas.microsoft.com/office/drawing/2014/main" id="{35D662BF-AC4F-4501-83D0-7519317E3E72}"/>
              </a:ext>
            </a:extLst>
          </p:cNvPr>
          <p:cNvGrpSpPr/>
          <p:nvPr/>
        </p:nvGrpSpPr>
        <p:grpSpPr>
          <a:xfrm>
            <a:off x="463798" y="3204078"/>
            <a:ext cx="6282300" cy="461665"/>
            <a:chOff x="463798" y="3204078"/>
            <a:chExt cx="6282300" cy="461665"/>
          </a:xfrm>
        </p:grpSpPr>
        <p:sp>
          <p:nvSpPr>
            <p:cNvPr id="23" name="TextBox 22">
              <a:extLst>
                <a:ext uri="{FF2B5EF4-FFF2-40B4-BE49-F238E27FC236}">
                  <a16:creationId xmlns:a16="http://schemas.microsoft.com/office/drawing/2014/main" id="{65C09DE2-5AE0-406A-85C6-805512B166F0}"/>
                </a:ext>
              </a:extLst>
            </p:cNvPr>
            <p:cNvSpPr txBox="1"/>
            <p:nvPr/>
          </p:nvSpPr>
          <p:spPr bwMode="auto">
            <a:xfrm>
              <a:off x="2686233" y="3204078"/>
              <a:ext cx="188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 thousand</a:t>
              </a:r>
            </a:p>
          </p:txBody>
        </p:sp>
        <p:sp>
          <p:nvSpPr>
            <p:cNvPr id="24" name="TextBox 23">
              <a:extLst>
                <a:ext uri="{FF2B5EF4-FFF2-40B4-BE49-F238E27FC236}">
                  <a16:creationId xmlns:a16="http://schemas.microsoft.com/office/drawing/2014/main" id="{40A7422D-FDAD-49F6-816D-C7ECD62664C0}"/>
                </a:ext>
              </a:extLst>
            </p:cNvPr>
            <p:cNvSpPr txBox="1"/>
            <p:nvPr/>
          </p:nvSpPr>
          <p:spPr bwMode="auto">
            <a:xfrm>
              <a:off x="463798" y="3204078"/>
              <a:ext cx="2047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400 thousand</a:t>
              </a:r>
            </a:p>
          </p:txBody>
        </p:sp>
        <p:sp>
          <p:nvSpPr>
            <p:cNvPr id="28" name="TextBox 27">
              <a:extLst>
                <a:ext uri="{FF2B5EF4-FFF2-40B4-BE49-F238E27FC236}">
                  <a16:creationId xmlns:a16="http://schemas.microsoft.com/office/drawing/2014/main" id="{C510B48E-79D8-438E-90AE-2DE0C422B38E}"/>
                </a:ext>
              </a:extLst>
            </p:cNvPr>
            <p:cNvSpPr txBox="1"/>
            <p:nvPr/>
          </p:nvSpPr>
          <p:spPr bwMode="auto">
            <a:xfrm>
              <a:off x="2402666" y="320407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id="{2152E4A3-0910-466A-866E-27AC016ACDB3}"/>
                </a:ext>
              </a:extLst>
            </p:cNvPr>
            <p:cNvSpPr txBox="1"/>
            <p:nvPr/>
          </p:nvSpPr>
          <p:spPr bwMode="auto">
            <a:xfrm>
              <a:off x="4460972" y="320407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718C51D3-A3F7-4958-8244-4978AFF9FD90}"/>
                </a:ext>
              </a:extLst>
            </p:cNvPr>
            <p:cNvSpPr txBox="1"/>
            <p:nvPr/>
          </p:nvSpPr>
          <p:spPr bwMode="auto">
            <a:xfrm>
              <a:off x="6351438" y="320407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1" name="TextBox 30">
              <a:extLst>
                <a:ext uri="{FF2B5EF4-FFF2-40B4-BE49-F238E27FC236}">
                  <a16:creationId xmlns:a16="http://schemas.microsoft.com/office/drawing/2014/main" id="{264AC928-80ED-48B9-949B-67D87342C1F0}"/>
                </a:ext>
              </a:extLst>
            </p:cNvPr>
            <p:cNvSpPr txBox="1"/>
            <p:nvPr/>
          </p:nvSpPr>
          <p:spPr bwMode="auto">
            <a:xfrm>
              <a:off x="4743041" y="3204078"/>
              <a:ext cx="1713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thousand</a:t>
              </a:r>
            </a:p>
          </p:txBody>
        </p:sp>
      </p:grpSp>
    </p:spTree>
    <p:extLst>
      <p:ext uri="{BB962C8B-B14F-4D97-AF65-F5344CB8AC3E}">
        <p14:creationId xmlns:p14="http://schemas.microsoft.com/office/powerpoint/2010/main" val="8710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1.26 Composition and calculation: multiples of 1,000 up to 1,000,000</a:t>
            </a:r>
            <a:r>
              <a:rPr lang="en-GB" sz="2400" dirty="0"/>
              <a:t> 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1:10</a:t>
            </a:r>
          </a:p>
        </p:txBody>
      </p:sp>
      <p:sp>
        <p:nvSpPr>
          <p:cNvPr id="9" name="TextBox 8">
            <a:extLst>
              <a:ext uri="{FF2B5EF4-FFF2-40B4-BE49-F238E27FC236}">
                <a16:creationId xmlns:a16="http://schemas.microsoft.com/office/drawing/2014/main" id="{12E05251-A77E-408F-A0A6-1CBAFCAEE25D}"/>
              </a:ext>
            </a:extLst>
          </p:cNvPr>
          <p:cNvSpPr txBox="1"/>
          <p:nvPr/>
        </p:nvSpPr>
        <p:spPr bwMode="auto">
          <a:xfrm>
            <a:off x="3945868" y="4327650"/>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200,000</a:t>
            </a:r>
          </a:p>
        </p:txBody>
      </p:sp>
      <p:pic>
        <p:nvPicPr>
          <p:cNvPr id="10" name="Picture 9">
            <a:extLst>
              <a:ext uri="{FF2B5EF4-FFF2-40B4-BE49-F238E27FC236}">
                <a16:creationId xmlns:a16="http://schemas.microsoft.com/office/drawing/2014/main" id="{B8D3F98A-1838-4D8C-9169-3BDB40718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187" y="2234064"/>
            <a:ext cx="839626" cy="1803949"/>
          </a:xfrm>
          <a:prstGeom prst="rect">
            <a:avLst/>
          </a:prstGeom>
        </p:spPr>
      </p:pic>
    </p:spTree>
    <p:extLst>
      <p:ext uri="{BB962C8B-B14F-4D97-AF65-F5344CB8AC3E}">
        <p14:creationId xmlns:p14="http://schemas.microsoft.com/office/powerpoint/2010/main" val="17478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BB1EEF-D2E9-4EE6-A203-EE09CCC67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3" y="1049569"/>
            <a:ext cx="4771735" cy="4428403"/>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1:10</a:t>
            </a:r>
          </a:p>
        </p:txBody>
      </p:sp>
      <p:sp>
        <p:nvSpPr>
          <p:cNvPr id="5" name="TextBox 4">
            <a:extLst>
              <a:ext uri="{FF2B5EF4-FFF2-40B4-BE49-F238E27FC236}">
                <a16:creationId xmlns:a16="http://schemas.microsoft.com/office/drawing/2014/main" id="{5DBF63BD-6469-4A88-BD1E-D4D5A76CADF0}"/>
              </a:ext>
            </a:extLst>
          </p:cNvPr>
          <p:cNvSpPr txBox="1"/>
          <p:nvPr/>
        </p:nvSpPr>
        <p:spPr bwMode="auto">
          <a:xfrm>
            <a:off x="3945869" y="5577598"/>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245,000</a:t>
            </a:r>
          </a:p>
        </p:txBody>
      </p:sp>
    </p:spTree>
    <p:extLst>
      <p:ext uri="{BB962C8B-B14F-4D97-AF65-F5344CB8AC3E}">
        <p14:creationId xmlns:p14="http://schemas.microsoft.com/office/powerpoint/2010/main" val="6425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C904A8-B5ED-4D7E-8939-DD9D74217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494" y="1049569"/>
            <a:ext cx="4795013" cy="4428403"/>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1:10</a:t>
            </a:r>
          </a:p>
        </p:txBody>
      </p:sp>
      <p:sp>
        <p:nvSpPr>
          <p:cNvPr id="4" name="TextBox 3">
            <a:extLst>
              <a:ext uri="{FF2B5EF4-FFF2-40B4-BE49-F238E27FC236}">
                <a16:creationId xmlns:a16="http://schemas.microsoft.com/office/drawing/2014/main" id="{08E8C1FA-F16A-451A-951C-69042A9E9C89}"/>
              </a:ext>
            </a:extLst>
          </p:cNvPr>
          <p:cNvSpPr txBox="1"/>
          <p:nvPr/>
        </p:nvSpPr>
        <p:spPr bwMode="auto">
          <a:xfrm>
            <a:off x="3945869" y="5577598"/>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245,000</a:t>
            </a:r>
          </a:p>
        </p:txBody>
      </p:sp>
    </p:spTree>
    <p:extLst>
      <p:ext uri="{BB962C8B-B14F-4D97-AF65-F5344CB8AC3E}">
        <p14:creationId xmlns:p14="http://schemas.microsoft.com/office/powerpoint/2010/main" val="37334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1:10</a:t>
            </a:r>
          </a:p>
        </p:txBody>
      </p:sp>
      <p:pic>
        <p:nvPicPr>
          <p:cNvPr id="10" name="Picture 9">
            <a:extLst>
              <a:ext uri="{FF2B5EF4-FFF2-40B4-BE49-F238E27FC236}">
                <a16:creationId xmlns:a16="http://schemas.microsoft.com/office/drawing/2014/main" id="{BC253767-EC85-4A3F-8C51-9CBA4CE30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479" y="1200482"/>
            <a:ext cx="5125043" cy="3616211"/>
          </a:xfrm>
          <a:prstGeom prst="rect">
            <a:avLst/>
          </a:prstGeom>
        </p:spPr>
      </p:pic>
      <p:sp>
        <p:nvSpPr>
          <p:cNvPr id="11" name="TextBox 10">
            <a:extLst>
              <a:ext uri="{FF2B5EF4-FFF2-40B4-BE49-F238E27FC236}">
                <a16:creationId xmlns:a16="http://schemas.microsoft.com/office/drawing/2014/main" id="{8053705A-4CE4-4E7A-ADEF-96E795773417}"/>
              </a:ext>
            </a:extLst>
          </p:cNvPr>
          <p:cNvSpPr txBox="1"/>
          <p:nvPr/>
        </p:nvSpPr>
        <p:spPr bwMode="auto">
          <a:xfrm>
            <a:off x="3945869" y="5195853"/>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245,000</a:t>
            </a:r>
          </a:p>
        </p:txBody>
      </p:sp>
    </p:spTree>
    <p:extLst>
      <p:ext uri="{BB962C8B-B14F-4D97-AF65-F5344CB8AC3E}">
        <p14:creationId xmlns:p14="http://schemas.microsoft.com/office/powerpoint/2010/main" val="26607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1:11</a:t>
            </a:r>
          </a:p>
        </p:txBody>
      </p:sp>
      <p:sp>
        <p:nvSpPr>
          <p:cNvPr id="3" name="TextBox 2">
            <a:extLst>
              <a:ext uri="{FF2B5EF4-FFF2-40B4-BE49-F238E27FC236}">
                <a16:creationId xmlns:a16="http://schemas.microsoft.com/office/drawing/2014/main" id="{52453976-439E-42D5-9A45-4EE522EB0DB3}"/>
              </a:ext>
            </a:extLst>
          </p:cNvPr>
          <p:cNvSpPr txBox="1"/>
          <p:nvPr/>
        </p:nvSpPr>
        <p:spPr bwMode="auto">
          <a:xfrm>
            <a:off x="3937053" y="1569784"/>
            <a:ext cx="1269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135 000</a:t>
            </a:r>
          </a:p>
        </p:txBody>
      </p:sp>
      <p:pic>
        <p:nvPicPr>
          <p:cNvPr id="5" name="Picture 4">
            <a:extLst>
              <a:ext uri="{FF2B5EF4-FFF2-40B4-BE49-F238E27FC236}">
                <a16:creationId xmlns:a16="http://schemas.microsoft.com/office/drawing/2014/main" id="{3D081714-E031-4A93-9D6E-C14067319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482550"/>
            <a:ext cx="6135088" cy="1892900"/>
          </a:xfrm>
          <a:prstGeom prst="rect">
            <a:avLst/>
          </a:prstGeom>
        </p:spPr>
      </p:pic>
    </p:spTree>
    <p:extLst>
      <p:ext uri="{BB962C8B-B14F-4D97-AF65-F5344CB8AC3E}">
        <p14:creationId xmlns:p14="http://schemas.microsoft.com/office/powerpoint/2010/main" val="357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1:11</a:t>
            </a:r>
          </a:p>
        </p:txBody>
      </p:sp>
      <p:sp>
        <p:nvSpPr>
          <p:cNvPr id="3" name="TextBox 2">
            <a:extLst>
              <a:ext uri="{FF2B5EF4-FFF2-40B4-BE49-F238E27FC236}">
                <a16:creationId xmlns:a16="http://schemas.microsoft.com/office/drawing/2014/main" id="{D444F995-0C04-4462-8CF4-C8D40BC2CDC3}"/>
              </a:ext>
            </a:extLst>
          </p:cNvPr>
          <p:cNvSpPr txBox="1"/>
          <p:nvPr/>
        </p:nvSpPr>
        <p:spPr bwMode="auto">
          <a:xfrm>
            <a:off x="4020409" y="1569784"/>
            <a:ext cx="1103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17 000</a:t>
            </a:r>
          </a:p>
        </p:txBody>
      </p:sp>
      <p:pic>
        <p:nvPicPr>
          <p:cNvPr id="4" name="Picture 3">
            <a:extLst>
              <a:ext uri="{FF2B5EF4-FFF2-40B4-BE49-F238E27FC236}">
                <a16:creationId xmlns:a16="http://schemas.microsoft.com/office/drawing/2014/main" id="{8A01C010-7403-46E3-B024-DD8AC8F76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490032"/>
            <a:ext cx="6135088" cy="1877936"/>
          </a:xfrm>
          <a:prstGeom prst="rect">
            <a:avLst/>
          </a:prstGeom>
        </p:spPr>
      </p:pic>
    </p:spTree>
    <p:extLst>
      <p:ext uri="{BB962C8B-B14F-4D97-AF65-F5344CB8AC3E}">
        <p14:creationId xmlns:p14="http://schemas.microsoft.com/office/powerpoint/2010/main" val="254048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A30862C6-139B-477F-A607-F2F251B495A8}"/>
              </a:ext>
            </a:extLst>
          </p:cNvPr>
          <p:cNvSpPr txBox="1"/>
          <p:nvPr/>
        </p:nvSpPr>
        <p:spPr bwMode="auto">
          <a:xfrm>
            <a:off x="5848587" y="5673434"/>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324,000</a:t>
            </a:r>
          </a:p>
        </p:txBody>
      </p:sp>
      <p:grpSp>
        <p:nvGrpSpPr>
          <p:cNvPr id="3" name="Group 2">
            <a:extLst>
              <a:ext uri="{FF2B5EF4-FFF2-40B4-BE49-F238E27FC236}">
                <a16:creationId xmlns:a16="http://schemas.microsoft.com/office/drawing/2014/main" id="{BC24F687-19AC-4D5A-BFE3-22648441DA52}"/>
              </a:ext>
            </a:extLst>
          </p:cNvPr>
          <p:cNvGrpSpPr/>
          <p:nvPr/>
        </p:nvGrpSpPr>
        <p:grpSpPr>
          <a:xfrm>
            <a:off x="6760718" y="1116153"/>
            <a:ext cx="1161561" cy="1151289"/>
            <a:chOff x="7532701" y="1138845"/>
            <a:chExt cx="1161561" cy="1151289"/>
          </a:xfrm>
        </p:grpSpPr>
        <p:pic>
          <p:nvPicPr>
            <p:cNvPr id="8" name="Picture 7">
              <a:extLst>
                <a:ext uri="{FF2B5EF4-FFF2-40B4-BE49-F238E27FC236}">
                  <a16:creationId xmlns:a16="http://schemas.microsoft.com/office/drawing/2014/main" id="{7C8F182F-46E1-4CDD-9336-28122022D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702" y="1138845"/>
              <a:ext cx="501282" cy="501282"/>
            </a:xfrm>
            <a:prstGeom prst="rect">
              <a:avLst/>
            </a:prstGeom>
          </p:spPr>
        </p:pic>
        <p:pic>
          <p:nvPicPr>
            <p:cNvPr id="15" name="Picture 14">
              <a:extLst>
                <a:ext uri="{FF2B5EF4-FFF2-40B4-BE49-F238E27FC236}">
                  <a16:creationId xmlns:a16="http://schemas.microsoft.com/office/drawing/2014/main" id="{30C210D2-068B-4A71-A40D-0B3C2F85A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980" y="1138845"/>
              <a:ext cx="501282" cy="501282"/>
            </a:xfrm>
            <a:prstGeom prst="rect">
              <a:avLst/>
            </a:prstGeom>
          </p:spPr>
        </p:pic>
        <p:pic>
          <p:nvPicPr>
            <p:cNvPr id="16" name="Picture 15">
              <a:extLst>
                <a:ext uri="{FF2B5EF4-FFF2-40B4-BE49-F238E27FC236}">
                  <a16:creationId xmlns:a16="http://schemas.microsoft.com/office/drawing/2014/main" id="{79228D07-F27D-45AD-BA23-FF4120E61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701" y="1788852"/>
              <a:ext cx="501282" cy="501282"/>
            </a:xfrm>
            <a:prstGeom prst="rect">
              <a:avLst/>
            </a:prstGeom>
          </p:spPr>
        </p:pic>
        <p:pic>
          <p:nvPicPr>
            <p:cNvPr id="17" name="Picture 16">
              <a:extLst>
                <a:ext uri="{FF2B5EF4-FFF2-40B4-BE49-F238E27FC236}">
                  <a16:creationId xmlns:a16="http://schemas.microsoft.com/office/drawing/2014/main" id="{84BEF5E7-87E1-4F83-B888-3F40275CD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979" y="1788851"/>
              <a:ext cx="501282" cy="501282"/>
            </a:xfrm>
            <a:prstGeom prst="rect">
              <a:avLst/>
            </a:prstGeom>
          </p:spPr>
        </p:pic>
      </p:grpSp>
      <p:grpSp>
        <p:nvGrpSpPr>
          <p:cNvPr id="4" name="Group 3">
            <a:extLst>
              <a:ext uri="{FF2B5EF4-FFF2-40B4-BE49-F238E27FC236}">
                <a16:creationId xmlns:a16="http://schemas.microsoft.com/office/drawing/2014/main" id="{EF6F1DCD-F554-485C-9A2F-E19D4D609A96}"/>
              </a:ext>
            </a:extLst>
          </p:cNvPr>
          <p:cNvGrpSpPr/>
          <p:nvPr/>
        </p:nvGrpSpPr>
        <p:grpSpPr>
          <a:xfrm>
            <a:off x="1233802" y="1116153"/>
            <a:ext cx="1164265" cy="1160813"/>
            <a:chOff x="902875" y="1136701"/>
            <a:chExt cx="1164265" cy="1160813"/>
          </a:xfrm>
        </p:grpSpPr>
        <p:pic>
          <p:nvPicPr>
            <p:cNvPr id="12" name="Picture 11">
              <a:extLst>
                <a:ext uri="{FF2B5EF4-FFF2-40B4-BE49-F238E27FC236}">
                  <a16:creationId xmlns:a16="http://schemas.microsoft.com/office/drawing/2014/main" id="{D3C8FB8C-9C76-4A49-86CD-9D60A5765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875" y="1136701"/>
              <a:ext cx="501282" cy="501282"/>
            </a:xfrm>
            <a:prstGeom prst="rect">
              <a:avLst/>
            </a:prstGeom>
          </p:spPr>
        </p:pic>
        <p:pic>
          <p:nvPicPr>
            <p:cNvPr id="13" name="Picture 12">
              <a:extLst>
                <a:ext uri="{FF2B5EF4-FFF2-40B4-BE49-F238E27FC236}">
                  <a16:creationId xmlns:a16="http://schemas.microsoft.com/office/drawing/2014/main" id="{B3257A2A-E7A0-4A19-A071-DFF2DA019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858" y="1136701"/>
              <a:ext cx="501282" cy="501282"/>
            </a:xfrm>
            <a:prstGeom prst="rect">
              <a:avLst/>
            </a:prstGeom>
          </p:spPr>
        </p:pic>
        <p:pic>
          <p:nvPicPr>
            <p:cNvPr id="14" name="Picture 13">
              <a:extLst>
                <a:ext uri="{FF2B5EF4-FFF2-40B4-BE49-F238E27FC236}">
                  <a16:creationId xmlns:a16="http://schemas.microsoft.com/office/drawing/2014/main" id="{5EF61EAA-3ECF-4F34-A8F2-19987D93A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509" y="1796232"/>
              <a:ext cx="501282" cy="501282"/>
            </a:xfrm>
            <a:prstGeom prst="rect">
              <a:avLst/>
            </a:prstGeom>
          </p:spPr>
        </p:pic>
      </p:grpSp>
      <p:grpSp>
        <p:nvGrpSpPr>
          <p:cNvPr id="5" name="Group 4">
            <a:extLst>
              <a:ext uri="{FF2B5EF4-FFF2-40B4-BE49-F238E27FC236}">
                <a16:creationId xmlns:a16="http://schemas.microsoft.com/office/drawing/2014/main" id="{0E25B89E-9348-4370-A8C7-32447506F935}"/>
              </a:ext>
            </a:extLst>
          </p:cNvPr>
          <p:cNvGrpSpPr/>
          <p:nvPr/>
        </p:nvGrpSpPr>
        <p:grpSpPr>
          <a:xfrm>
            <a:off x="4337012" y="1116153"/>
            <a:ext cx="501282" cy="1151289"/>
            <a:chOff x="4639364" y="1136701"/>
            <a:chExt cx="501282" cy="1151289"/>
          </a:xfrm>
        </p:grpSpPr>
        <p:pic>
          <p:nvPicPr>
            <p:cNvPr id="10" name="Picture 9">
              <a:extLst>
                <a:ext uri="{FF2B5EF4-FFF2-40B4-BE49-F238E27FC236}">
                  <a16:creationId xmlns:a16="http://schemas.microsoft.com/office/drawing/2014/main" id="{1904EBDC-2B59-405E-9BAA-9A0A9CD7BA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364" y="1136701"/>
              <a:ext cx="501282" cy="501282"/>
            </a:xfrm>
            <a:prstGeom prst="rect">
              <a:avLst/>
            </a:prstGeom>
          </p:spPr>
        </p:pic>
        <p:pic>
          <p:nvPicPr>
            <p:cNvPr id="18" name="Picture 17">
              <a:extLst>
                <a:ext uri="{FF2B5EF4-FFF2-40B4-BE49-F238E27FC236}">
                  <a16:creationId xmlns:a16="http://schemas.microsoft.com/office/drawing/2014/main" id="{DB1E6478-EDAD-403A-A34A-2A54FAD6CF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364" y="1786708"/>
              <a:ext cx="501282" cy="501282"/>
            </a:xfrm>
            <a:prstGeom prst="rect">
              <a:avLst/>
            </a:prstGeom>
          </p:spPr>
        </p:pic>
      </p:grpSp>
      <p:sp>
        <p:nvSpPr>
          <p:cNvPr id="2" name="Text Placeholder 1"/>
          <p:cNvSpPr>
            <a:spLocks noGrp="1"/>
          </p:cNvSpPr>
          <p:nvPr>
            <p:ph type="body" sz="quarter" idx="11"/>
          </p:nvPr>
        </p:nvSpPr>
        <p:spPr>
          <a:xfrm>
            <a:off x="1" y="0"/>
            <a:ext cx="9144000" cy="630000"/>
          </a:xfrm>
        </p:spPr>
        <p:txBody>
          <a:bodyPr/>
          <a:lstStyle/>
          <a:p>
            <a:r>
              <a:rPr lang="en-GB" dirty="0"/>
              <a:t>1.26 Multiples of 1,000 up to 1,000,000 </a:t>
            </a:r>
            <a:r>
              <a:rPr lang="en-US" dirty="0"/>
              <a:t>– step 1:12</a:t>
            </a:r>
          </a:p>
        </p:txBody>
      </p:sp>
      <p:pic>
        <p:nvPicPr>
          <p:cNvPr id="26" name="Picture 25">
            <a:extLst>
              <a:ext uri="{FF2B5EF4-FFF2-40B4-BE49-F238E27FC236}">
                <a16:creationId xmlns:a16="http://schemas.microsoft.com/office/drawing/2014/main" id="{AD041C38-E9DF-4D88-BC8D-893F8D78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528" y="796359"/>
            <a:ext cx="501282" cy="501282"/>
          </a:xfrm>
          <a:prstGeom prst="rect">
            <a:avLst/>
          </a:prstGeom>
        </p:spPr>
      </p:pic>
      <p:pic>
        <p:nvPicPr>
          <p:cNvPr id="27" name="Picture 26">
            <a:extLst>
              <a:ext uri="{FF2B5EF4-FFF2-40B4-BE49-F238E27FC236}">
                <a16:creationId xmlns:a16="http://schemas.microsoft.com/office/drawing/2014/main" id="{04C93CD0-DB85-488B-91B8-B7682A11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294" y="1333934"/>
            <a:ext cx="501282" cy="501282"/>
          </a:xfrm>
          <a:prstGeom prst="rect">
            <a:avLst/>
          </a:prstGeom>
        </p:spPr>
      </p:pic>
      <p:pic>
        <p:nvPicPr>
          <p:cNvPr id="28" name="Picture 27">
            <a:extLst>
              <a:ext uri="{FF2B5EF4-FFF2-40B4-BE49-F238E27FC236}">
                <a16:creationId xmlns:a16="http://schemas.microsoft.com/office/drawing/2014/main" id="{E0781C3B-AFEC-4795-B202-699FF9AE9F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294" y="2189343"/>
            <a:ext cx="501282" cy="501282"/>
          </a:xfrm>
          <a:prstGeom prst="rect">
            <a:avLst/>
          </a:prstGeom>
        </p:spPr>
      </p:pic>
      <p:pic>
        <p:nvPicPr>
          <p:cNvPr id="29" name="Picture 28">
            <a:extLst>
              <a:ext uri="{FF2B5EF4-FFF2-40B4-BE49-F238E27FC236}">
                <a16:creationId xmlns:a16="http://schemas.microsoft.com/office/drawing/2014/main" id="{6BF7F17B-A280-41A7-BFBD-1CA72BCC4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620" y="2267441"/>
            <a:ext cx="501282" cy="501282"/>
          </a:xfrm>
          <a:prstGeom prst="rect">
            <a:avLst/>
          </a:prstGeom>
        </p:spPr>
      </p:pic>
      <p:pic>
        <p:nvPicPr>
          <p:cNvPr id="53" name="Picture 52">
            <a:extLst>
              <a:ext uri="{FF2B5EF4-FFF2-40B4-BE49-F238E27FC236}">
                <a16:creationId xmlns:a16="http://schemas.microsoft.com/office/drawing/2014/main" id="{6FB7F0C8-8D83-4B86-9925-C5D4E8BE96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9077" y="1578386"/>
            <a:ext cx="501282" cy="501282"/>
          </a:xfrm>
          <a:prstGeom prst="rect">
            <a:avLst/>
          </a:prstGeom>
        </p:spPr>
      </p:pic>
      <p:pic>
        <p:nvPicPr>
          <p:cNvPr id="54" name="Picture 53">
            <a:extLst>
              <a:ext uri="{FF2B5EF4-FFF2-40B4-BE49-F238E27FC236}">
                <a16:creationId xmlns:a16="http://schemas.microsoft.com/office/drawing/2014/main" id="{3EB3A286-4FE9-4D4E-8933-C382D06561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3137" y="1402247"/>
            <a:ext cx="501282" cy="501282"/>
          </a:xfrm>
          <a:prstGeom prst="rect">
            <a:avLst/>
          </a:prstGeom>
        </p:spPr>
      </p:pic>
      <p:pic>
        <p:nvPicPr>
          <p:cNvPr id="56" name="Picture 55">
            <a:extLst>
              <a:ext uri="{FF2B5EF4-FFF2-40B4-BE49-F238E27FC236}">
                <a16:creationId xmlns:a16="http://schemas.microsoft.com/office/drawing/2014/main" id="{1B9AB7E8-CFEE-45FD-ABD3-D18DD1E07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217" y="1478378"/>
            <a:ext cx="501282" cy="501282"/>
          </a:xfrm>
          <a:prstGeom prst="rect">
            <a:avLst/>
          </a:prstGeom>
        </p:spPr>
      </p:pic>
      <p:pic>
        <p:nvPicPr>
          <p:cNvPr id="57" name="Picture 56">
            <a:extLst>
              <a:ext uri="{FF2B5EF4-FFF2-40B4-BE49-F238E27FC236}">
                <a16:creationId xmlns:a16="http://schemas.microsoft.com/office/drawing/2014/main" id="{7CDDD94A-E438-4F1A-A006-4A12822A5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989" y="777609"/>
            <a:ext cx="501282" cy="501282"/>
          </a:xfrm>
          <a:prstGeom prst="rect">
            <a:avLst/>
          </a:prstGeom>
        </p:spPr>
      </p:pic>
      <p:pic>
        <p:nvPicPr>
          <p:cNvPr id="58" name="Picture 57">
            <a:extLst>
              <a:ext uri="{FF2B5EF4-FFF2-40B4-BE49-F238E27FC236}">
                <a16:creationId xmlns:a16="http://schemas.microsoft.com/office/drawing/2014/main" id="{8E1F198D-BD40-4D44-8375-246A0E3948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935" y="1967887"/>
            <a:ext cx="501282" cy="501282"/>
          </a:xfrm>
          <a:prstGeom prst="rect">
            <a:avLst/>
          </a:prstGeom>
        </p:spPr>
      </p:pic>
      <p:sp>
        <p:nvSpPr>
          <p:cNvPr id="60" name="TextBox 59">
            <a:extLst>
              <a:ext uri="{FF2B5EF4-FFF2-40B4-BE49-F238E27FC236}">
                <a16:creationId xmlns:a16="http://schemas.microsoft.com/office/drawing/2014/main" id="{C1B4D9AC-752D-484C-AC01-548B8731166A}"/>
              </a:ext>
            </a:extLst>
          </p:cNvPr>
          <p:cNvSpPr txBox="1"/>
          <p:nvPr/>
        </p:nvSpPr>
        <p:spPr bwMode="auto">
          <a:xfrm>
            <a:off x="2042219" y="5673434"/>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300,000</a:t>
            </a:r>
          </a:p>
        </p:txBody>
      </p:sp>
      <p:sp>
        <p:nvSpPr>
          <p:cNvPr id="61" name="TextBox 60">
            <a:extLst>
              <a:ext uri="{FF2B5EF4-FFF2-40B4-BE49-F238E27FC236}">
                <a16:creationId xmlns:a16="http://schemas.microsoft.com/office/drawing/2014/main" id="{0E7C0756-D27D-4A25-BE91-10A0FA84E76A}"/>
              </a:ext>
            </a:extLst>
          </p:cNvPr>
          <p:cNvSpPr txBox="1"/>
          <p:nvPr/>
        </p:nvSpPr>
        <p:spPr bwMode="auto">
          <a:xfrm>
            <a:off x="3476393" y="5673434"/>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a:t>
            </a:r>
          </a:p>
        </p:txBody>
      </p:sp>
      <p:sp>
        <p:nvSpPr>
          <p:cNvPr id="62" name="TextBox 61">
            <a:extLst>
              <a:ext uri="{FF2B5EF4-FFF2-40B4-BE49-F238E27FC236}">
                <a16:creationId xmlns:a16="http://schemas.microsoft.com/office/drawing/2014/main" id="{1C979B0E-E21B-49C6-9F6A-C330AB3E2066}"/>
              </a:ext>
            </a:extLst>
          </p:cNvPr>
          <p:cNvSpPr txBox="1"/>
          <p:nvPr/>
        </p:nvSpPr>
        <p:spPr bwMode="auto">
          <a:xfrm>
            <a:off x="4747173" y="5673434"/>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4,000</a:t>
            </a:r>
          </a:p>
        </p:txBody>
      </p:sp>
      <p:sp>
        <p:nvSpPr>
          <p:cNvPr id="65" name="TextBox 64">
            <a:extLst>
              <a:ext uri="{FF2B5EF4-FFF2-40B4-BE49-F238E27FC236}">
                <a16:creationId xmlns:a16="http://schemas.microsoft.com/office/drawing/2014/main" id="{757915FD-5252-4ACB-BED2-B46683A71DA1}"/>
              </a:ext>
            </a:extLst>
          </p:cNvPr>
          <p:cNvSpPr txBox="1"/>
          <p:nvPr/>
        </p:nvSpPr>
        <p:spPr bwMode="auto">
          <a:xfrm>
            <a:off x="3189891" y="567343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6" name="TextBox 65">
            <a:extLst>
              <a:ext uri="{FF2B5EF4-FFF2-40B4-BE49-F238E27FC236}">
                <a16:creationId xmlns:a16="http://schemas.microsoft.com/office/drawing/2014/main" id="{F9BCEB5B-F5A5-4746-B198-A701840FC6FE}"/>
              </a:ext>
            </a:extLst>
          </p:cNvPr>
          <p:cNvSpPr txBox="1"/>
          <p:nvPr/>
        </p:nvSpPr>
        <p:spPr bwMode="auto">
          <a:xfrm>
            <a:off x="4456468" y="567343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7" name="TextBox 66">
            <a:extLst>
              <a:ext uri="{FF2B5EF4-FFF2-40B4-BE49-F238E27FC236}">
                <a16:creationId xmlns:a16="http://schemas.microsoft.com/office/drawing/2014/main" id="{41475524-0CBC-4C2D-86CA-CFABF791EF39}"/>
              </a:ext>
            </a:extLst>
          </p:cNvPr>
          <p:cNvSpPr txBox="1"/>
          <p:nvPr/>
        </p:nvSpPr>
        <p:spPr bwMode="auto">
          <a:xfrm>
            <a:off x="5562224" y="567343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cxnSp>
        <p:nvCxnSpPr>
          <p:cNvPr id="69" name="Straight Connector 68">
            <a:extLst>
              <a:ext uri="{FF2B5EF4-FFF2-40B4-BE49-F238E27FC236}">
                <a16:creationId xmlns:a16="http://schemas.microsoft.com/office/drawing/2014/main" id="{323D1CA0-7E68-484E-916C-A79295F649CD}"/>
              </a:ext>
            </a:extLst>
          </p:cNvPr>
          <p:cNvCxnSpPr/>
          <p:nvPr/>
        </p:nvCxnSpPr>
        <p:spPr bwMode="auto">
          <a:xfrm>
            <a:off x="2109456" y="6106521"/>
            <a:ext cx="111779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528C937E-2FB7-4F11-8E94-25F570FA0571}"/>
              </a:ext>
            </a:extLst>
          </p:cNvPr>
          <p:cNvCxnSpPr>
            <a:cxnSpLocks/>
          </p:cNvCxnSpPr>
          <p:nvPr/>
        </p:nvCxnSpPr>
        <p:spPr bwMode="auto">
          <a:xfrm>
            <a:off x="3545656" y="6106521"/>
            <a:ext cx="947028"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A0FE97B4-4352-41D3-9E84-BE5E78445879}"/>
              </a:ext>
            </a:extLst>
          </p:cNvPr>
          <p:cNvCxnSpPr>
            <a:cxnSpLocks/>
          </p:cNvCxnSpPr>
          <p:nvPr/>
        </p:nvCxnSpPr>
        <p:spPr bwMode="auto">
          <a:xfrm>
            <a:off x="4793369" y="6106521"/>
            <a:ext cx="826448"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057C27D4-AD63-4E83-A9CC-F227003BB058}"/>
              </a:ext>
            </a:extLst>
          </p:cNvPr>
          <p:cNvCxnSpPr/>
          <p:nvPr/>
        </p:nvCxnSpPr>
        <p:spPr bwMode="auto">
          <a:xfrm>
            <a:off x="5915824" y="6106521"/>
            <a:ext cx="111779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6" name="Picture 75">
            <a:extLst>
              <a:ext uri="{FF2B5EF4-FFF2-40B4-BE49-F238E27FC236}">
                <a16:creationId xmlns:a16="http://schemas.microsoft.com/office/drawing/2014/main" id="{076FACDC-CD63-4E57-AE24-948CC9001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725" y="3579044"/>
            <a:ext cx="1158018" cy="488811"/>
          </a:xfrm>
          <a:prstGeom prst="rect">
            <a:avLst/>
          </a:prstGeom>
        </p:spPr>
      </p:pic>
      <p:pic>
        <p:nvPicPr>
          <p:cNvPr id="77" name="Picture 76">
            <a:extLst>
              <a:ext uri="{FF2B5EF4-FFF2-40B4-BE49-F238E27FC236}">
                <a16:creationId xmlns:a16="http://schemas.microsoft.com/office/drawing/2014/main" id="{681F1447-4030-4849-BC66-B7A7133AB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8468" y="3194119"/>
            <a:ext cx="1158018" cy="488811"/>
          </a:xfrm>
          <a:prstGeom prst="rect">
            <a:avLst/>
          </a:prstGeom>
        </p:spPr>
      </p:pic>
      <p:pic>
        <p:nvPicPr>
          <p:cNvPr id="79" name="Picture 78">
            <a:extLst>
              <a:ext uri="{FF2B5EF4-FFF2-40B4-BE49-F238E27FC236}">
                <a16:creationId xmlns:a16="http://schemas.microsoft.com/office/drawing/2014/main" id="{3AD6931F-CA8B-489D-BFBD-F075944B1C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7696" y="3908581"/>
            <a:ext cx="936890" cy="517908"/>
          </a:xfrm>
          <a:prstGeom prst="rect">
            <a:avLst/>
          </a:prstGeom>
        </p:spPr>
      </p:pic>
      <p:pic>
        <p:nvPicPr>
          <p:cNvPr id="9" name="Picture 8">
            <a:extLst>
              <a:ext uri="{FF2B5EF4-FFF2-40B4-BE49-F238E27FC236}">
                <a16:creationId xmlns:a16="http://schemas.microsoft.com/office/drawing/2014/main" id="{3E7EA7C6-C5FA-449F-BBA6-958364475B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200" y="2865600"/>
            <a:ext cx="8274888" cy="2612816"/>
          </a:xfrm>
          <a:prstGeom prst="rect">
            <a:avLst/>
          </a:prstGeom>
        </p:spPr>
      </p:pic>
    </p:spTree>
    <p:extLst>
      <p:ext uri="{BB962C8B-B14F-4D97-AF65-F5344CB8AC3E}">
        <p14:creationId xmlns:p14="http://schemas.microsoft.com/office/powerpoint/2010/main" val="33887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5E-6 2.77556E-17 L -0.27171 0.04838 " pathEditMode="relative" rAng="0" ptsTypes="AA">
                                      <p:cBhvr>
                                        <p:cTn id="6" dur="2000" fill="hold"/>
                                        <p:tgtEl>
                                          <p:spTgt spid="57"/>
                                        </p:tgtEl>
                                        <p:attrNameLst>
                                          <p:attrName>ppt_x</p:attrName>
                                          <p:attrName>ppt_y</p:attrName>
                                        </p:attrNameLst>
                                      </p:cBhvr>
                                      <p:rCtr x="-13594" y="2407"/>
                                    </p:animMotion>
                                  </p:childTnLst>
                                </p:cTn>
                              </p:par>
                              <p:par>
                                <p:cTn id="7" presetID="63" presetClass="path" presetSubtype="0" accel="50000" fill="hold" nodeType="withEffect">
                                  <p:stCondLst>
                                    <p:cond delay="0"/>
                                  </p:stCondLst>
                                  <p:childTnLst>
                                    <p:animMotion origin="layout" path="M -1.66667E-6 -3.33333E-6 L -0.40989 -0.05254 " pathEditMode="relative" rAng="0" ptsTypes="AA">
                                      <p:cBhvr>
                                        <p:cTn id="8" dur="2000" fill="hold"/>
                                        <p:tgtEl>
                                          <p:spTgt spid="56"/>
                                        </p:tgtEl>
                                        <p:attrNameLst>
                                          <p:attrName>ppt_x</p:attrName>
                                          <p:attrName>ppt_y</p:attrName>
                                        </p:attrNameLst>
                                      </p:cBhvr>
                                      <p:rCtr x="-20503" y="-2639"/>
                                    </p:animMotion>
                                  </p:childTnLst>
                                </p:cTn>
                              </p:par>
                              <p:par>
                                <p:cTn id="9" presetID="63" presetClass="path" presetSubtype="0" accel="50000" fill="hold" nodeType="withEffect">
                                  <p:stCondLst>
                                    <p:cond delay="0"/>
                                  </p:stCondLst>
                                  <p:childTnLst>
                                    <p:animMotion origin="layout" path="M 3.33333E-6 3.7037E-7 L -0.19879 -0.02708 " pathEditMode="relative" rAng="0" ptsTypes="AA">
                                      <p:cBhvr>
                                        <p:cTn id="10" dur="2000" fill="hold"/>
                                        <p:tgtEl>
                                          <p:spTgt spid="58"/>
                                        </p:tgtEl>
                                        <p:attrNameLst>
                                          <p:attrName>ppt_x</p:attrName>
                                          <p:attrName>ppt_y</p:attrName>
                                        </p:attrNameLst>
                                      </p:cBhvr>
                                      <p:rCtr x="-9948" y="-1366"/>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57"/>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5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fill="hold" nodeType="clickEffect">
                                  <p:stCondLst>
                                    <p:cond delay="0"/>
                                  </p:stCondLst>
                                  <p:childTnLst>
                                    <p:animMotion origin="layout" path="M 1.38889E-6 3.33333E-6 L -0.05139 0.02731 " pathEditMode="relative" rAng="0" ptsTypes="AA">
                                      <p:cBhvr>
                                        <p:cTn id="32" dur="1000" fill="hold"/>
                                        <p:tgtEl>
                                          <p:spTgt spid="53"/>
                                        </p:tgtEl>
                                        <p:attrNameLst>
                                          <p:attrName>ppt_x</p:attrName>
                                          <p:attrName>ppt_y</p:attrName>
                                        </p:attrNameLst>
                                      </p:cBhvr>
                                      <p:rCtr x="-2569" y="1366"/>
                                    </p:animMotion>
                                  </p:childTnLst>
                                </p:cTn>
                              </p:par>
                              <p:par>
                                <p:cTn id="33" presetID="35" presetClass="path" presetSubtype="0" accel="50000" fill="hold" nodeType="withEffect">
                                  <p:stCondLst>
                                    <p:cond delay="0"/>
                                  </p:stCondLst>
                                  <p:childTnLst>
                                    <p:animMotion origin="layout" path="M 2.77778E-7 -2.22222E-6 L 0.03125 -0.04074 " pathEditMode="relative" rAng="0" ptsTypes="AA">
                                      <p:cBhvr>
                                        <p:cTn id="34" dur="1000" fill="hold"/>
                                        <p:tgtEl>
                                          <p:spTgt spid="54"/>
                                        </p:tgtEl>
                                        <p:attrNameLst>
                                          <p:attrName>ppt_x</p:attrName>
                                          <p:attrName>ppt_y</p:attrName>
                                        </p:attrNameLst>
                                      </p:cBhvr>
                                      <p:rCtr x="1563" y="-2037"/>
                                    </p:animMotion>
                                  </p:childTnLst>
                                </p:cTn>
                              </p:par>
                            </p:childTnLst>
                          </p:cTn>
                        </p:par>
                        <p:par>
                          <p:cTn id="35" fill="hold">
                            <p:stCondLst>
                              <p:cond delay="1000"/>
                            </p:stCondLst>
                            <p:childTnLst>
                              <p:par>
                                <p:cTn id="36" presetID="1" presetClass="exit" presetSubtype="0" fill="hold" nodeType="afterEffect">
                                  <p:stCondLst>
                                    <p:cond delay="0"/>
                                  </p:stCondLst>
                                  <p:childTnLst>
                                    <p:set>
                                      <p:cBhvr>
                                        <p:cTn id="37" dur="1" fill="hold">
                                          <p:stCondLst>
                                            <p:cond delay="0"/>
                                          </p:stCondLst>
                                        </p:cTn>
                                        <p:tgtEl>
                                          <p:spTgt spid="5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4"/>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fill="hold" nodeType="clickEffect">
                                  <p:stCondLst>
                                    <p:cond delay="0"/>
                                  </p:stCondLst>
                                  <p:childTnLst>
                                    <p:animMotion origin="layout" path="M 3.88889E-6 1.48148E-6 L 0.39618 -0.03148 " pathEditMode="relative" rAng="0" ptsTypes="AA">
                                      <p:cBhvr>
                                        <p:cTn id="54" dur="2000" fill="hold"/>
                                        <p:tgtEl>
                                          <p:spTgt spid="27"/>
                                        </p:tgtEl>
                                        <p:attrNameLst>
                                          <p:attrName>ppt_x</p:attrName>
                                          <p:attrName>ppt_y</p:attrName>
                                        </p:attrNameLst>
                                      </p:cBhvr>
                                      <p:rCtr x="19809" y="-1574"/>
                                    </p:animMotion>
                                  </p:childTnLst>
                                </p:cTn>
                              </p:par>
                              <p:par>
                                <p:cTn id="55" presetID="35" presetClass="path" presetSubtype="0" accel="50000" fill="hold" nodeType="withEffect">
                                  <p:stCondLst>
                                    <p:cond delay="0"/>
                                  </p:stCondLst>
                                  <p:childTnLst>
                                    <p:animMotion origin="layout" path="M 5.55556E-7 3.7037E-6 L 0.27865 0.04699 " pathEditMode="relative" rAng="0" ptsTypes="AA">
                                      <p:cBhvr>
                                        <p:cTn id="56" dur="2000" fill="hold"/>
                                        <p:tgtEl>
                                          <p:spTgt spid="26"/>
                                        </p:tgtEl>
                                        <p:attrNameLst>
                                          <p:attrName>ppt_x</p:attrName>
                                          <p:attrName>ppt_y</p:attrName>
                                        </p:attrNameLst>
                                      </p:cBhvr>
                                      <p:rCtr x="13924" y="2338"/>
                                    </p:animMotion>
                                  </p:childTnLst>
                                </p:cTn>
                              </p:par>
                              <p:par>
                                <p:cTn id="57" presetID="35" presetClass="path" presetSubtype="0" accel="50000" fill="hold" nodeType="withEffect">
                                  <p:stCondLst>
                                    <p:cond delay="0"/>
                                  </p:stCondLst>
                                  <p:childTnLst>
                                    <p:animMotion origin="layout" path="M 4.16667E-6 3.7037E-7 L 0.30034 -0.07361 " pathEditMode="relative" rAng="0" ptsTypes="AA">
                                      <p:cBhvr>
                                        <p:cTn id="58" dur="2000" fill="hold"/>
                                        <p:tgtEl>
                                          <p:spTgt spid="29"/>
                                        </p:tgtEl>
                                        <p:attrNameLst>
                                          <p:attrName>ppt_x</p:attrName>
                                          <p:attrName>ppt_y</p:attrName>
                                        </p:attrNameLst>
                                      </p:cBhvr>
                                      <p:rCtr x="15017" y="-3681"/>
                                    </p:animMotion>
                                  </p:childTnLst>
                                </p:cTn>
                              </p:par>
                              <p:par>
                                <p:cTn id="59" presetID="35" presetClass="path" presetSubtype="0" accel="50000" fill="hold" nodeType="withEffect">
                                  <p:stCondLst>
                                    <p:cond delay="0"/>
                                  </p:stCondLst>
                                  <p:childTnLst>
                                    <p:animMotion origin="layout" path="M 2.77778E-6 2.96296E-6 L 0.28194 -0.06181 " pathEditMode="relative" rAng="0" ptsTypes="AA">
                                      <p:cBhvr>
                                        <p:cTn id="60" dur="2000" fill="hold"/>
                                        <p:tgtEl>
                                          <p:spTgt spid="28"/>
                                        </p:tgtEl>
                                        <p:attrNameLst>
                                          <p:attrName>ppt_x</p:attrName>
                                          <p:attrName>ppt_y</p:attrName>
                                        </p:attrNameLst>
                                      </p:cBhvr>
                                      <p:rCtr x="14097" y="-3102"/>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2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0" grpId="0"/>
      <p:bldP spid="61" grpId="0"/>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1.26 Multiples of 1,000 up to 1,000,000 </a:t>
            </a:r>
            <a:r>
              <a:rPr lang="en-US" dirty="0"/>
              <a:t>– step 2:1</a:t>
            </a:r>
          </a:p>
        </p:txBody>
      </p:sp>
      <p:pic>
        <p:nvPicPr>
          <p:cNvPr id="22" name="Picture 21">
            <a:extLst>
              <a:ext uri="{FF2B5EF4-FFF2-40B4-BE49-F238E27FC236}">
                <a16:creationId xmlns:a16="http://schemas.microsoft.com/office/drawing/2014/main" id="{22329DD3-24A3-48DB-8528-F56C3E2E0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114" y="1110349"/>
            <a:ext cx="254590" cy="249394"/>
          </a:xfrm>
          <a:prstGeom prst="rect">
            <a:avLst/>
          </a:prstGeom>
        </p:spPr>
      </p:pic>
      <p:pic>
        <p:nvPicPr>
          <p:cNvPr id="24" name="Picture 23">
            <a:extLst>
              <a:ext uri="{FF2B5EF4-FFF2-40B4-BE49-F238E27FC236}">
                <a16:creationId xmlns:a16="http://schemas.microsoft.com/office/drawing/2014/main" id="{9F4B5DF8-E66F-4784-A04B-75190FBEB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371" y="1110349"/>
            <a:ext cx="254590" cy="249394"/>
          </a:xfrm>
          <a:prstGeom prst="rect">
            <a:avLst/>
          </a:prstGeom>
        </p:spPr>
      </p:pic>
      <p:pic>
        <p:nvPicPr>
          <p:cNvPr id="26" name="Picture 25">
            <a:extLst>
              <a:ext uri="{FF2B5EF4-FFF2-40B4-BE49-F238E27FC236}">
                <a16:creationId xmlns:a16="http://schemas.microsoft.com/office/drawing/2014/main" id="{8C6E74C4-8EE7-4EDA-BAB9-008605F25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586" y="1110349"/>
            <a:ext cx="254590" cy="249394"/>
          </a:xfrm>
          <a:prstGeom prst="rect">
            <a:avLst/>
          </a:prstGeom>
        </p:spPr>
      </p:pic>
      <p:pic>
        <p:nvPicPr>
          <p:cNvPr id="28" name="Picture 27">
            <a:extLst>
              <a:ext uri="{FF2B5EF4-FFF2-40B4-BE49-F238E27FC236}">
                <a16:creationId xmlns:a16="http://schemas.microsoft.com/office/drawing/2014/main" id="{79ECFE6B-8524-4226-B1DF-CF7CAFE2E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5420" y="1110349"/>
            <a:ext cx="254590" cy="249394"/>
          </a:xfrm>
          <a:prstGeom prst="rect">
            <a:avLst/>
          </a:prstGeom>
        </p:spPr>
      </p:pic>
      <p:pic>
        <p:nvPicPr>
          <p:cNvPr id="30" name="Picture 29">
            <a:extLst>
              <a:ext uri="{FF2B5EF4-FFF2-40B4-BE49-F238E27FC236}">
                <a16:creationId xmlns:a16="http://schemas.microsoft.com/office/drawing/2014/main" id="{C9AF169D-899F-4F5E-9735-D78BF823BB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723" y="1355125"/>
            <a:ext cx="7549359" cy="659855"/>
          </a:xfrm>
          <a:prstGeom prst="rect">
            <a:avLst/>
          </a:prstGeom>
        </p:spPr>
      </p:pic>
      <p:pic>
        <p:nvPicPr>
          <p:cNvPr id="32" name="Picture 31">
            <a:extLst>
              <a:ext uri="{FF2B5EF4-FFF2-40B4-BE49-F238E27FC236}">
                <a16:creationId xmlns:a16="http://schemas.microsoft.com/office/drawing/2014/main" id="{45866981-93E0-4988-9CC2-96264492FC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723" y="3277956"/>
            <a:ext cx="7533773" cy="800139"/>
          </a:xfrm>
          <a:prstGeom prst="rect">
            <a:avLst/>
          </a:prstGeom>
        </p:spPr>
      </p:pic>
      <p:pic>
        <p:nvPicPr>
          <p:cNvPr id="34" name="Picture 33">
            <a:extLst>
              <a:ext uri="{FF2B5EF4-FFF2-40B4-BE49-F238E27FC236}">
                <a16:creationId xmlns:a16="http://schemas.microsoft.com/office/drawing/2014/main" id="{75E77778-2C45-4F60-9AFF-3486B43200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723" y="5326716"/>
            <a:ext cx="7538968" cy="680638"/>
          </a:xfrm>
          <a:prstGeom prst="rect">
            <a:avLst/>
          </a:prstGeom>
        </p:spPr>
      </p:pic>
      <p:pic>
        <p:nvPicPr>
          <p:cNvPr id="40" name="Picture 39">
            <a:extLst>
              <a:ext uri="{FF2B5EF4-FFF2-40B4-BE49-F238E27FC236}">
                <a16:creationId xmlns:a16="http://schemas.microsoft.com/office/drawing/2014/main" id="{F21C7995-6212-4136-A846-04667FD37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09" y="3023992"/>
            <a:ext cx="254590" cy="249394"/>
          </a:xfrm>
          <a:prstGeom prst="rect">
            <a:avLst/>
          </a:prstGeom>
        </p:spPr>
      </p:pic>
      <p:pic>
        <p:nvPicPr>
          <p:cNvPr id="41" name="Picture 40">
            <a:extLst>
              <a:ext uri="{FF2B5EF4-FFF2-40B4-BE49-F238E27FC236}">
                <a16:creationId xmlns:a16="http://schemas.microsoft.com/office/drawing/2014/main" id="{FFE7B4B0-F9D2-4766-8256-977BF0F29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656" y="3023992"/>
            <a:ext cx="254590" cy="249394"/>
          </a:xfrm>
          <a:prstGeom prst="rect">
            <a:avLst/>
          </a:prstGeom>
        </p:spPr>
      </p:pic>
      <p:pic>
        <p:nvPicPr>
          <p:cNvPr id="42" name="Picture 41">
            <a:extLst>
              <a:ext uri="{FF2B5EF4-FFF2-40B4-BE49-F238E27FC236}">
                <a16:creationId xmlns:a16="http://schemas.microsoft.com/office/drawing/2014/main" id="{C337A244-5BD0-4EB1-9E82-D25A0D5DA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536" y="3023992"/>
            <a:ext cx="254590" cy="249394"/>
          </a:xfrm>
          <a:prstGeom prst="rect">
            <a:avLst/>
          </a:prstGeom>
        </p:spPr>
      </p:pic>
      <p:pic>
        <p:nvPicPr>
          <p:cNvPr id="43" name="Picture 42">
            <a:extLst>
              <a:ext uri="{FF2B5EF4-FFF2-40B4-BE49-F238E27FC236}">
                <a16:creationId xmlns:a16="http://schemas.microsoft.com/office/drawing/2014/main" id="{1F1218A8-3043-450D-ABD2-B2158D9F4F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3035" y="3023992"/>
            <a:ext cx="254590" cy="249394"/>
          </a:xfrm>
          <a:prstGeom prst="rect">
            <a:avLst/>
          </a:prstGeom>
        </p:spPr>
      </p:pic>
      <p:pic>
        <p:nvPicPr>
          <p:cNvPr id="44" name="Picture 43">
            <a:extLst>
              <a:ext uri="{FF2B5EF4-FFF2-40B4-BE49-F238E27FC236}">
                <a16:creationId xmlns:a16="http://schemas.microsoft.com/office/drawing/2014/main" id="{934F7B9F-9604-40DF-B047-E0CAC65F6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685" y="5080610"/>
            <a:ext cx="254590" cy="249394"/>
          </a:xfrm>
          <a:prstGeom prst="rect">
            <a:avLst/>
          </a:prstGeom>
        </p:spPr>
      </p:pic>
      <p:pic>
        <p:nvPicPr>
          <p:cNvPr id="45" name="Picture 44">
            <a:extLst>
              <a:ext uri="{FF2B5EF4-FFF2-40B4-BE49-F238E27FC236}">
                <a16:creationId xmlns:a16="http://schemas.microsoft.com/office/drawing/2014/main" id="{619557A2-E7EE-411C-93E6-A5B1F54F1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226" y="5080610"/>
            <a:ext cx="254590" cy="249394"/>
          </a:xfrm>
          <a:prstGeom prst="rect">
            <a:avLst/>
          </a:prstGeom>
        </p:spPr>
      </p:pic>
      <p:pic>
        <p:nvPicPr>
          <p:cNvPr id="46" name="Picture 45">
            <a:extLst>
              <a:ext uri="{FF2B5EF4-FFF2-40B4-BE49-F238E27FC236}">
                <a16:creationId xmlns:a16="http://schemas.microsoft.com/office/drawing/2014/main" id="{4B18B31A-C0E1-4279-8227-99760DED9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5814" y="5080610"/>
            <a:ext cx="254590" cy="249394"/>
          </a:xfrm>
          <a:prstGeom prst="rect">
            <a:avLst/>
          </a:prstGeom>
        </p:spPr>
      </p:pic>
      <p:pic>
        <p:nvPicPr>
          <p:cNvPr id="47" name="Picture 46">
            <a:extLst>
              <a:ext uri="{FF2B5EF4-FFF2-40B4-BE49-F238E27FC236}">
                <a16:creationId xmlns:a16="http://schemas.microsoft.com/office/drawing/2014/main" id="{4929A5CA-8141-4FDA-B24F-A421C12EB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0648" y="5080610"/>
            <a:ext cx="254590" cy="249394"/>
          </a:xfrm>
          <a:prstGeom prst="rect">
            <a:avLst/>
          </a:prstGeom>
        </p:spPr>
      </p:pic>
      <p:sp>
        <p:nvSpPr>
          <p:cNvPr id="9" name="TextBox 8">
            <a:extLst>
              <a:ext uri="{FF2B5EF4-FFF2-40B4-BE49-F238E27FC236}">
                <a16:creationId xmlns:a16="http://schemas.microsoft.com/office/drawing/2014/main" id="{098079F8-E514-4BAC-8FC5-6DFF3D144A45}"/>
              </a:ext>
            </a:extLst>
          </p:cNvPr>
          <p:cNvSpPr txBox="1"/>
          <p:nvPr/>
        </p:nvSpPr>
        <p:spPr bwMode="auto">
          <a:xfrm>
            <a:off x="1710184" y="1018355"/>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15</a:t>
            </a:r>
          </a:p>
        </p:txBody>
      </p:sp>
      <p:sp>
        <p:nvSpPr>
          <p:cNvPr id="10" name="TextBox 9">
            <a:extLst>
              <a:ext uri="{FF2B5EF4-FFF2-40B4-BE49-F238E27FC236}">
                <a16:creationId xmlns:a16="http://schemas.microsoft.com/office/drawing/2014/main" id="{5C33C363-5A1A-43BE-851B-03A568A38EA9}"/>
              </a:ext>
            </a:extLst>
          </p:cNvPr>
          <p:cNvSpPr txBox="1"/>
          <p:nvPr/>
        </p:nvSpPr>
        <p:spPr bwMode="auto">
          <a:xfrm>
            <a:off x="3186607" y="1018355"/>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35</a:t>
            </a:r>
          </a:p>
        </p:txBody>
      </p:sp>
      <p:sp>
        <p:nvSpPr>
          <p:cNvPr id="11" name="TextBox 10">
            <a:extLst>
              <a:ext uri="{FF2B5EF4-FFF2-40B4-BE49-F238E27FC236}">
                <a16:creationId xmlns:a16="http://schemas.microsoft.com/office/drawing/2014/main" id="{86F0843A-B3EF-42E3-9F56-7B744C116452}"/>
              </a:ext>
            </a:extLst>
          </p:cNvPr>
          <p:cNvSpPr txBox="1"/>
          <p:nvPr/>
        </p:nvSpPr>
        <p:spPr bwMode="auto">
          <a:xfrm>
            <a:off x="5405471" y="1018355"/>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65</a:t>
            </a:r>
          </a:p>
        </p:txBody>
      </p:sp>
      <p:sp>
        <p:nvSpPr>
          <p:cNvPr id="12" name="TextBox 11">
            <a:extLst>
              <a:ext uri="{FF2B5EF4-FFF2-40B4-BE49-F238E27FC236}">
                <a16:creationId xmlns:a16="http://schemas.microsoft.com/office/drawing/2014/main" id="{ABA9D6A3-800F-448B-B034-7DE54069A4AC}"/>
              </a:ext>
            </a:extLst>
          </p:cNvPr>
          <p:cNvSpPr txBox="1"/>
          <p:nvPr/>
        </p:nvSpPr>
        <p:spPr bwMode="auto">
          <a:xfrm>
            <a:off x="7603830" y="1018355"/>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95</a:t>
            </a:r>
          </a:p>
        </p:txBody>
      </p:sp>
      <p:sp>
        <p:nvSpPr>
          <p:cNvPr id="13" name="TextBox 12">
            <a:extLst>
              <a:ext uri="{FF2B5EF4-FFF2-40B4-BE49-F238E27FC236}">
                <a16:creationId xmlns:a16="http://schemas.microsoft.com/office/drawing/2014/main" id="{F3778CA0-D11F-4EBD-A556-655CA04EA069}"/>
              </a:ext>
            </a:extLst>
          </p:cNvPr>
          <p:cNvSpPr txBox="1"/>
          <p:nvPr/>
        </p:nvSpPr>
        <p:spPr bwMode="auto">
          <a:xfrm>
            <a:off x="1314843" y="2700422"/>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15</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4" name="TextBox 13">
            <a:extLst>
              <a:ext uri="{FF2B5EF4-FFF2-40B4-BE49-F238E27FC236}">
                <a16:creationId xmlns:a16="http://schemas.microsoft.com/office/drawing/2014/main" id="{9AE95F8E-3E21-4839-B5B4-EE51E46DE1D2}"/>
              </a:ext>
            </a:extLst>
          </p:cNvPr>
          <p:cNvSpPr txBox="1"/>
          <p:nvPr/>
        </p:nvSpPr>
        <p:spPr bwMode="auto">
          <a:xfrm>
            <a:off x="2764791" y="2700422"/>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35</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5" name="TextBox 14">
            <a:extLst>
              <a:ext uri="{FF2B5EF4-FFF2-40B4-BE49-F238E27FC236}">
                <a16:creationId xmlns:a16="http://schemas.microsoft.com/office/drawing/2014/main" id="{A9F44664-92C2-4589-966E-F436E8DFD5BB}"/>
              </a:ext>
            </a:extLst>
          </p:cNvPr>
          <p:cNvSpPr txBox="1"/>
          <p:nvPr/>
        </p:nvSpPr>
        <p:spPr bwMode="auto">
          <a:xfrm>
            <a:off x="4937611" y="2700422"/>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65</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6" name="TextBox 15">
            <a:extLst>
              <a:ext uri="{FF2B5EF4-FFF2-40B4-BE49-F238E27FC236}">
                <a16:creationId xmlns:a16="http://schemas.microsoft.com/office/drawing/2014/main" id="{B2F21109-CF67-47DB-8B17-CB718D827CBC}"/>
              </a:ext>
            </a:extLst>
          </p:cNvPr>
          <p:cNvSpPr txBox="1"/>
          <p:nvPr/>
        </p:nvSpPr>
        <p:spPr bwMode="auto">
          <a:xfrm>
            <a:off x="7110431" y="2700422"/>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95</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7" name="TextBox 16">
            <a:extLst>
              <a:ext uri="{FF2B5EF4-FFF2-40B4-BE49-F238E27FC236}">
                <a16:creationId xmlns:a16="http://schemas.microsoft.com/office/drawing/2014/main" id="{7BBAECBD-FBC9-46D3-B43D-94504F24B6C4}"/>
              </a:ext>
            </a:extLst>
          </p:cNvPr>
          <p:cNvSpPr txBox="1"/>
          <p:nvPr/>
        </p:nvSpPr>
        <p:spPr bwMode="auto">
          <a:xfrm>
            <a:off x="1464678" y="501375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15,000</a:t>
            </a:r>
          </a:p>
        </p:txBody>
      </p:sp>
      <p:sp>
        <p:nvSpPr>
          <p:cNvPr id="18" name="TextBox 17">
            <a:extLst>
              <a:ext uri="{FF2B5EF4-FFF2-40B4-BE49-F238E27FC236}">
                <a16:creationId xmlns:a16="http://schemas.microsoft.com/office/drawing/2014/main" id="{F3858BBF-ADCC-4926-A4BD-92B2476BC4C0}"/>
              </a:ext>
            </a:extLst>
          </p:cNvPr>
          <p:cNvSpPr txBox="1"/>
          <p:nvPr/>
        </p:nvSpPr>
        <p:spPr bwMode="auto">
          <a:xfrm>
            <a:off x="2899388" y="501375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35,000</a:t>
            </a:r>
          </a:p>
        </p:txBody>
      </p:sp>
      <p:sp>
        <p:nvSpPr>
          <p:cNvPr id="19" name="TextBox 18">
            <a:extLst>
              <a:ext uri="{FF2B5EF4-FFF2-40B4-BE49-F238E27FC236}">
                <a16:creationId xmlns:a16="http://schemas.microsoft.com/office/drawing/2014/main" id="{97C4F9D7-EE9A-405B-BF3A-9C883A37C4E5}"/>
              </a:ext>
            </a:extLst>
          </p:cNvPr>
          <p:cNvSpPr txBox="1"/>
          <p:nvPr/>
        </p:nvSpPr>
        <p:spPr bwMode="auto">
          <a:xfrm>
            <a:off x="5056968" y="501375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65,000</a:t>
            </a:r>
          </a:p>
        </p:txBody>
      </p:sp>
      <p:sp>
        <p:nvSpPr>
          <p:cNvPr id="20" name="TextBox 19">
            <a:extLst>
              <a:ext uri="{FF2B5EF4-FFF2-40B4-BE49-F238E27FC236}">
                <a16:creationId xmlns:a16="http://schemas.microsoft.com/office/drawing/2014/main" id="{0395A66B-472C-45CC-AE0C-4FFE109366C3}"/>
              </a:ext>
            </a:extLst>
          </p:cNvPr>
          <p:cNvSpPr txBox="1"/>
          <p:nvPr/>
        </p:nvSpPr>
        <p:spPr bwMode="auto">
          <a:xfrm>
            <a:off x="7222168" y="501375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95,000</a:t>
            </a:r>
          </a:p>
        </p:txBody>
      </p:sp>
    </p:spTree>
    <p:extLst>
      <p:ext uri="{BB962C8B-B14F-4D97-AF65-F5344CB8AC3E}">
        <p14:creationId xmlns:p14="http://schemas.microsoft.com/office/powerpoint/2010/main" val="22317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0"/>
                                        </p:tgtEl>
                                      </p:cBhvr>
                                    </p:animEffect>
                                    <p:set>
                                      <p:cBhvr>
                                        <p:cTn id="60" dur="1" fill="hold">
                                          <p:stCondLst>
                                            <p:cond delay="499"/>
                                          </p:stCondLst>
                                        </p:cTn>
                                        <p:tgtEl>
                                          <p:spTgt spid="40"/>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44"/>
                                        </p:tgtEl>
                                      </p:cBhvr>
                                    </p:animEffect>
                                    <p:set>
                                      <p:cBhvr>
                                        <p:cTn id="113" dur="1" fill="hold">
                                          <p:stCondLst>
                                            <p:cond delay="499"/>
                                          </p:stCondLst>
                                        </p:cTn>
                                        <p:tgtEl>
                                          <p:spTgt spid="44"/>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45"/>
                                        </p:tgtEl>
                                      </p:cBhvr>
                                    </p:animEffect>
                                    <p:set>
                                      <p:cBhvr>
                                        <p:cTn id="122" dur="1" fill="hold">
                                          <p:stCondLst>
                                            <p:cond delay="499"/>
                                          </p:stCondLst>
                                        </p:cTn>
                                        <p:tgtEl>
                                          <p:spTgt spid="45"/>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46"/>
                                        </p:tgtEl>
                                      </p:cBhvr>
                                    </p:animEffect>
                                    <p:set>
                                      <p:cBhvr>
                                        <p:cTn id="131" dur="1" fill="hold">
                                          <p:stCondLst>
                                            <p:cond delay="499"/>
                                          </p:stCondLst>
                                        </p:cTn>
                                        <p:tgtEl>
                                          <p:spTgt spid="46"/>
                                        </p:tgtEl>
                                        <p:attrNameLst>
                                          <p:attrName>style.visibility</p:attrName>
                                        </p:attrNameLst>
                                      </p:cBhvr>
                                      <p:to>
                                        <p:strVal val="hidden"/>
                                      </p:to>
                                    </p:se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47"/>
                                        </p:tgtEl>
                                      </p:cBhvr>
                                    </p:animEffect>
                                    <p:set>
                                      <p:cBhvr>
                                        <p:cTn id="140" dur="1" fill="hold">
                                          <p:stCondLst>
                                            <p:cond delay="499"/>
                                          </p:stCondLst>
                                        </p:cTn>
                                        <p:tgtEl>
                                          <p:spTgt spid="47"/>
                                        </p:tgtEl>
                                        <p:attrNameLst>
                                          <p:attrName>style.visibility</p:attrName>
                                        </p:attrNameLst>
                                      </p:cBhvr>
                                      <p:to>
                                        <p:strVal val="hidden"/>
                                      </p:to>
                                    </p:set>
                                  </p:childTnLst>
                                </p:cTn>
                              </p:par>
                            </p:childTnLst>
                          </p:cTn>
                        </p:par>
                        <p:par>
                          <p:cTn id="141" fill="hold">
                            <p:stCondLst>
                              <p:cond delay="500"/>
                            </p:stCondLst>
                            <p:childTnLst>
                              <p:par>
                                <p:cTn id="142" presetID="10" presetClass="entr" presetSubtype="0"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2:2</a:t>
            </a:r>
          </a:p>
        </p:txBody>
      </p:sp>
      <p:pic>
        <p:nvPicPr>
          <p:cNvPr id="12" name="Picture 11">
            <a:extLst>
              <a:ext uri="{FF2B5EF4-FFF2-40B4-BE49-F238E27FC236}">
                <a16:creationId xmlns:a16="http://schemas.microsoft.com/office/drawing/2014/main" id="{8248FF4B-C251-4DC5-A398-8E2B657BF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579" y="2953351"/>
            <a:ext cx="249394" cy="249394"/>
          </a:xfrm>
          <a:prstGeom prst="rect">
            <a:avLst/>
          </a:prstGeom>
        </p:spPr>
      </p:pic>
      <p:pic>
        <p:nvPicPr>
          <p:cNvPr id="14" name="Picture 13">
            <a:extLst>
              <a:ext uri="{FF2B5EF4-FFF2-40B4-BE49-F238E27FC236}">
                <a16:creationId xmlns:a16="http://schemas.microsoft.com/office/drawing/2014/main" id="{7E237D46-AA36-4E65-83D5-1C6D279D9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186" y="2955971"/>
            <a:ext cx="249394" cy="249394"/>
          </a:xfrm>
          <a:prstGeom prst="rect">
            <a:avLst/>
          </a:prstGeom>
        </p:spPr>
      </p:pic>
      <p:pic>
        <p:nvPicPr>
          <p:cNvPr id="16" name="Picture 15">
            <a:extLst>
              <a:ext uri="{FF2B5EF4-FFF2-40B4-BE49-F238E27FC236}">
                <a16:creationId xmlns:a16="http://schemas.microsoft.com/office/drawing/2014/main" id="{7FFAAF32-E9A3-4E94-80FB-A4429CFD9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196" y="2953351"/>
            <a:ext cx="249394" cy="249394"/>
          </a:xfrm>
          <a:prstGeom prst="rect">
            <a:avLst/>
          </a:prstGeom>
        </p:spPr>
      </p:pic>
      <p:pic>
        <p:nvPicPr>
          <p:cNvPr id="18" name="Picture 17">
            <a:extLst>
              <a:ext uri="{FF2B5EF4-FFF2-40B4-BE49-F238E27FC236}">
                <a16:creationId xmlns:a16="http://schemas.microsoft.com/office/drawing/2014/main" id="{DEBC61DE-09D7-4E46-81A4-233B28EEB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7466" y="2953351"/>
            <a:ext cx="249394" cy="249394"/>
          </a:xfrm>
          <a:prstGeom prst="rect">
            <a:avLst/>
          </a:prstGeom>
        </p:spPr>
      </p:pic>
      <p:pic>
        <p:nvPicPr>
          <p:cNvPr id="20" name="Picture 19">
            <a:extLst>
              <a:ext uri="{FF2B5EF4-FFF2-40B4-BE49-F238E27FC236}">
                <a16:creationId xmlns:a16="http://schemas.microsoft.com/office/drawing/2014/main" id="{6E2E1AC5-0132-4B5B-A44F-FDFC490839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0466" y="2953351"/>
            <a:ext cx="249394" cy="249394"/>
          </a:xfrm>
          <a:prstGeom prst="rect">
            <a:avLst/>
          </a:prstGeom>
        </p:spPr>
      </p:pic>
      <p:pic>
        <p:nvPicPr>
          <p:cNvPr id="22" name="Picture 21">
            <a:extLst>
              <a:ext uri="{FF2B5EF4-FFF2-40B4-BE49-F238E27FC236}">
                <a16:creationId xmlns:a16="http://schemas.microsoft.com/office/drawing/2014/main" id="{5848F321-C96F-4672-9A28-FADB9B5C59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989" y="2953351"/>
            <a:ext cx="249394" cy="249394"/>
          </a:xfrm>
          <a:prstGeom prst="rect">
            <a:avLst/>
          </a:prstGeom>
        </p:spPr>
      </p:pic>
      <p:pic>
        <p:nvPicPr>
          <p:cNvPr id="24" name="Picture 23">
            <a:extLst>
              <a:ext uri="{FF2B5EF4-FFF2-40B4-BE49-F238E27FC236}">
                <a16:creationId xmlns:a16="http://schemas.microsoft.com/office/drawing/2014/main" id="{84253815-9562-4EBF-90A4-CEFBA39F28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919" y="3202503"/>
            <a:ext cx="7549359" cy="680638"/>
          </a:xfrm>
          <a:prstGeom prst="rect">
            <a:avLst/>
          </a:prstGeom>
        </p:spPr>
      </p:pic>
      <p:sp>
        <p:nvSpPr>
          <p:cNvPr id="5" name="TextBox 4">
            <a:extLst>
              <a:ext uri="{FF2B5EF4-FFF2-40B4-BE49-F238E27FC236}">
                <a16:creationId xmlns:a16="http://schemas.microsoft.com/office/drawing/2014/main" id="{A5297637-4D70-4E63-AAB9-EE1863DDEB74}"/>
              </a:ext>
            </a:extLst>
          </p:cNvPr>
          <p:cNvSpPr txBox="1"/>
          <p:nvPr/>
        </p:nvSpPr>
        <p:spPr bwMode="auto">
          <a:xfrm>
            <a:off x="1311894"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13,000</a:t>
            </a:r>
          </a:p>
        </p:txBody>
      </p:sp>
      <p:sp>
        <p:nvSpPr>
          <p:cNvPr id="6" name="TextBox 5">
            <a:extLst>
              <a:ext uri="{FF2B5EF4-FFF2-40B4-BE49-F238E27FC236}">
                <a16:creationId xmlns:a16="http://schemas.microsoft.com/office/drawing/2014/main" id="{0130D15F-3428-4611-A58E-3E307E375E5B}"/>
              </a:ext>
            </a:extLst>
          </p:cNvPr>
          <p:cNvSpPr txBox="1"/>
          <p:nvPr/>
        </p:nvSpPr>
        <p:spPr bwMode="auto">
          <a:xfrm>
            <a:off x="2257961"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26,000</a:t>
            </a:r>
          </a:p>
        </p:txBody>
      </p:sp>
      <p:sp>
        <p:nvSpPr>
          <p:cNvPr id="7" name="TextBox 6">
            <a:extLst>
              <a:ext uri="{FF2B5EF4-FFF2-40B4-BE49-F238E27FC236}">
                <a16:creationId xmlns:a16="http://schemas.microsoft.com/office/drawing/2014/main" id="{A5BD41E4-6395-49BA-BCBF-EC2D2B12AFE3}"/>
              </a:ext>
            </a:extLst>
          </p:cNvPr>
          <p:cNvSpPr txBox="1"/>
          <p:nvPr/>
        </p:nvSpPr>
        <p:spPr bwMode="auto">
          <a:xfrm>
            <a:off x="3118627"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38,000</a:t>
            </a:r>
          </a:p>
        </p:txBody>
      </p:sp>
      <p:sp>
        <p:nvSpPr>
          <p:cNvPr id="8" name="TextBox 7">
            <a:extLst>
              <a:ext uri="{FF2B5EF4-FFF2-40B4-BE49-F238E27FC236}">
                <a16:creationId xmlns:a16="http://schemas.microsoft.com/office/drawing/2014/main" id="{7DB8895A-FCE4-466C-B96D-B305056C899A}"/>
              </a:ext>
            </a:extLst>
          </p:cNvPr>
          <p:cNvSpPr txBox="1"/>
          <p:nvPr/>
        </p:nvSpPr>
        <p:spPr bwMode="auto">
          <a:xfrm>
            <a:off x="5554796"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72,000</a:t>
            </a:r>
          </a:p>
        </p:txBody>
      </p:sp>
      <p:sp>
        <p:nvSpPr>
          <p:cNvPr id="9" name="TextBox 8">
            <a:extLst>
              <a:ext uri="{FF2B5EF4-FFF2-40B4-BE49-F238E27FC236}">
                <a16:creationId xmlns:a16="http://schemas.microsoft.com/office/drawing/2014/main" id="{7A2EBB65-57F4-4535-BD94-392693C37A94}"/>
              </a:ext>
            </a:extLst>
          </p:cNvPr>
          <p:cNvSpPr txBox="1"/>
          <p:nvPr/>
        </p:nvSpPr>
        <p:spPr bwMode="auto">
          <a:xfrm>
            <a:off x="4267155"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54,000</a:t>
            </a:r>
          </a:p>
        </p:txBody>
      </p:sp>
      <p:sp>
        <p:nvSpPr>
          <p:cNvPr id="10" name="TextBox 9">
            <a:extLst>
              <a:ext uri="{FF2B5EF4-FFF2-40B4-BE49-F238E27FC236}">
                <a16:creationId xmlns:a16="http://schemas.microsoft.com/office/drawing/2014/main" id="{B10A0F96-83CD-4085-A3A2-DD4082F53A8A}"/>
              </a:ext>
            </a:extLst>
          </p:cNvPr>
          <p:cNvSpPr txBox="1"/>
          <p:nvPr/>
        </p:nvSpPr>
        <p:spPr bwMode="auto">
          <a:xfrm>
            <a:off x="6782657" y="289659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89,000</a:t>
            </a:r>
          </a:p>
        </p:txBody>
      </p:sp>
    </p:spTree>
    <p:extLst>
      <p:ext uri="{BB962C8B-B14F-4D97-AF65-F5344CB8AC3E}">
        <p14:creationId xmlns:p14="http://schemas.microsoft.com/office/powerpoint/2010/main" val="5582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95B9B04-C626-4497-9C9A-DB17BABC6050}"/>
              </a:ext>
            </a:extLst>
          </p:cNvPr>
          <p:cNvGrpSpPr/>
          <p:nvPr/>
        </p:nvGrpSpPr>
        <p:grpSpPr>
          <a:xfrm>
            <a:off x="1276569" y="3115151"/>
            <a:ext cx="864000" cy="527938"/>
            <a:chOff x="858305" y="2674843"/>
            <a:chExt cx="864000" cy="527938"/>
          </a:xfrm>
        </p:grpSpPr>
        <p:sp>
          <p:nvSpPr>
            <p:cNvPr id="11" name="Rectangle: Rounded Corners 10">
              <a:extLst>
                <a:ext uri="{FF2B5EF4-FFF2-40B4-BE49-F238E27FC236}">
                  <a16:creationId xmlns:a16="http://schemas.microsoft.com/office/drawing/2014/main" id="{A36D939A-CA4D-46DE-B285-F09EC3D1B3F5}"/>
                </a:ext>
              </a:extLst>
            </p:cNvPr>
            <p:cNvSpPr/>
            <p:nvPr/>
          </p:nvSpPr>
          <p:spPr bwMode="auto">
            <a:xfrm>
              <a:off x="858305" y="2674843"/>
              <a:ext cx="864000"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6" name="Straight Connector 15">
              <a:extLst>
                <a:ext uri="{FF2B5EF4-FFF2-40B4-BE49-F238E27FC236}">
                  <a16:creationId xmlns:a16="http://schemas.microsoft.com/office/drawing/2014/main" id="{5B62C6DE-F8BE-47E5-B540-DC7243331FFF}"/>
                </a:ext>
              </a:extLst>
            </p:cNvPr>
            <p:cNvCxnSpPr>
              <a:cxnSpLocks/>
              <a:stCxn id="11" idx="2"/>
            </p:cNvCxnSpPr>
            <p:nvPr/>
          </p:nvCxnSpPr>
          <p:spPr bwMode="auto">
            <a:xfrm>
              <a:off x="1290305" y="2962843"/>
              <a:ext cx="0" cy="239938"/>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a:extLst>
              <a:ext uri="{FF2B5EF4-FFF2-40B4-BE49-F238E27FC236}">
                <a16:creationId xmlns:a16="http://schemas.microsoft.com/office/drawing/2014/main" id="{2A7EE3E6-53F2-486C-BC78-01E0D61A7240}"/>
              </a:ext>
            </a:extLst>
          </p:cNvPr>
          <p:cNvGrpSpPr/>
          <p:nvPr/>
        </p:nvGrpSpPr>
        <p:grpSpPr>
          <a:xfrm>
            <a:off x="3506711" y="3115151"/>
            <a:ext cx="864000" cy="527938"/>
            <a:chOff x="858305" y="2674843"/>
            <a:chExt cx="864000" cy="527938"/>
          </a:xfrm>
        </p:grpSpPr>
        <p:sp>
          <p:nvSpPr>
            <p:cNvPr id="20" name="Rectangle: Rounded Corners 19">
              <a:extLst>
                <a:ext uri="{FF2B5EF4-FFF2-40B4-BE49-F238E27FC236}">
                  <a16:creationId xmlns:a16="http://schemas.microsoft.com/office/drawing/2014/main" id="{CD4EC3BA-EB30-4A41-AFD3-5C353A45D941}"/>
                </a:ext>
              </a:extLst>
            </p:cNvPr>
            <p:cNvSpPr/>
            <p:nvPr/>
          </p:nvSpPr>
          <p:spPr bwMode="auto">
            <a:xfrm>
              <a:off x="858305" y="2674843"/>
              <a:ext cx="864000"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a16="http://schemas.microsoft.com/office/drawing/2014/main" id="{25F90FF8-FBC0-4E8D-B521-117882452D2A}"/>
                </a:ext>
              </a:extLst>
            </p:cNvPr>
            <p:cNvCxnSpPr>
              <a:cxnSpLocks/>
              <a:stCxn id="20" idx="2"/>
            </p:cNvCxnSpPr>
            <p:nvPr/>
          </p:nvCxnSpPr>
          <p:spPr bwMode="auto">
            <a:xfrm>
              <a:off x="1290305" y="2962843"/>
              <a:ext cx="0" cy="239938"/>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DBBFB1DC-9D40-4241-AF20-47C49C6F5A24}"/>
              </a:ext>
            </a:extLst>
          </p:cNvPr>
          <p:cNvGrpSpPr/>
          <p:nvPr/>
        </p:nvGrpSpPr>
        <p:grpSpPr>
          <a:xfrm>
            <a:off x="7462808" y="3115151"/>
            <a:ext cx="864000" cy="527938"/>
            <a:chOff x="858305" y="2674843"/>
            <a:chExt cx="864000" cy="527938"/>
          </a:xfrm>
        </p:grpSpPr>
        <p:sp>
          <p:nvSpPr>
            <p:cNvPr id="23" name="Rectangle: Rounded Corners 22">
              <a:extLst>
                <a:ext uri="{FF2B5EF4-FFF2-40B4-BE49-F238E27FC236}">
                  <a16:creationId xmlns:a16="http://schemas.microsoft.com/office/drawing/2014/main" id="{3152448E-475C-43F3-92DF-F4BFDA1E0A6F}"/>
                </a:ext>
              </a:extLst>
            </p:cNvPr>
            <p:cNvSpPr/>
            <p:nvPr/>
          </p:nvSpPr>
          <p:spPr bwMode="auto">
            <a:xfrm>
              <a:off x="858305" y="2674843"/>
              <a:ext cx="864000"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id="{DB5CF758-99D5-4EF8-8D92-71CAFB65C3BE}"/>
                </a:ext>
              </a:extLst>
            </p:cNvPr>
            <p:cNvCxnSpPr>
              <a:cxnSpLocks/>
              <a:stCxn id="23" idx="2"/>
            </p:cNvCxnSpPr>
            <p:nvPr/>
          </p:nvCxnSpPr>
          <p:spPr bwMode="auto">
            <a:xfrm>
              <a:off x="1290305" y="2962843"/>
              <a:ext cx="0" cy="239938"/>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a:extLst>
              <a:ext uri="{FF2B5EF4-FFF2-40B4-BE49-F238E27FC236}">
                <a16:creationId xmlns:a16="http://schemas.microsoft.com/office/drawing/2014/main" id="{AB2C5B95-BBE4-4A5B-B870-9B7828209E01}"/>
              </a:ext>
            </a:extLst>
          </p:cNvPr>
          <p:cNvGrpSpPr/>
          <p:nvPr/>
        </p:nvGrpSpPr>
        <p:grpSpPr>
          <a:xfrm>
            <a:off x="4803842" y="3115151"/>
            <a:ext cx="864000" cy="527938"/>
            <a:chOff x="858305" y="2674843"/>
            <a:chExt cx="864000" cy="527938"/>
          </a:xfrm>
        </p:grpSpPr>
        <p:sp>
          <p:nvSpPr>
            <p:cNvPr id="26" name="Rectangle: Rounded Corners 25">
              <a:extLst>
                <a:ext uri="{FF2B5EF4-FFF2-40B4-BE49-F238E27FC236}">
                  <a16:creationId xmlns:a16="http://schemas.microsoft.com/office/drawing/2014/main" id="{C92CC29F-6328-4479-BB22-8BB0D6D9A2EA}"/>
                </a:ext>
              </a:extLst>
            </p:cNvPr>
            <p:cNvSpPr/>
            <p:nvPr/>
          </p:nvSpPr>
          <p:spPr bwMode="auto">
            <a:xfrm>
              <a:off x="858305" y="2674843"/>
              <a:ext cx="864000"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7" name="Straight Connector 26">
              <a:extLst>
                <a:ext uri="{FF2B5EF4-FFF2-40B4-BE49-F238E27FC236}">
                  <a16:creationId xmlns:a16="http://schemas.microsoft.com/office/drawing/2014/main" id="{9CF6D963-9BCD-4FD6-9F0E-D7CCF11974FA}"/>
                </a:ext>
              </a:extLst>
            </p:cNvPr>
            <p:cNvCxnSpPr>
              <a:cxnSpLocks/>
              <a:stCxn id="26" idx="2"/>
            </p:cNvCxnSpPr>
            <p:nvPr/>
          </p:nvCxnSpPr>
          <p:spPr bwMode="auto">
            <a:xfrm>
              <a:off x="1290305" y="2962843"/>
              <a:ext cx="0" cy="239938"/>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GB" dirty="0"/>
              <a:t>1.26 Multiples of 1,000 up to 1,000,000 </a:t>
            </a:r>
            <a:r>
              <a:rPr lang="en-US" dirty="0"/>
              <a:t>– step 2:2</a:t>
            </a:r>
          </a:p>
        </p:txBody>
      </p:sp>
      <p:pic>
        <p:nvPicPr>
          <p:cNvPr id="8" name="Picture 7">
            <a:extLst>
              <a:ext uri="{FF2B5EF4-FFF2-40B4-BE49-F238E27FC236}">
                <a16:creationId xmlns:a16="http://schemas.microsoft.com/office/drawing/2014/main" id="{2BF833B2-38B8-4277-BDB1-5CC20796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3620739"/>
            <a:ext cx="7554555" cy="488396"/>
          </a:xfrm>
          <a:prstGeom prst="rect">
            <a:avLst/>
          </a:prstGeom>
        </p:spPr>
      </p:pic>
      <p:sp>
        <p:nvSpPr>
          <p:cNvPr id="4" name="TextBox 3">
            <a:extLst>
              <a:ext uri="{FF2B5EF4-FFF2-40B4-BE49-F238E27FC236}">
                <a16:creationId xmlns:a16="http://schemas.microsoft.com/office/drawing/2014/main" id="{B9E7164E-7F97-48AE-913A-915A8C740AB5}"/>
              </a:ext>
            </a:extLst>
          </p:cNvPr>
          <p:cNvSpPr txBox="1"/>
          <p:nvPr/>
        </p:nvSpPr>
        <p:spPr bwMode="auto">
          <a:xfrm>
            <a:off x="4777287" y="165713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98,000</a:t>
            </a:r>
          </a:p>
        </p:txBody>
      </p:sp>
      <p:sp>
        <p:nvSpPr>
          <p:cNvPr id="5" name="TextBox 4">
            <a:extLst>
              <a:ext uri="{FF2B5EF4-FFF2-40B4-BE49-F238E27FC236}">
                <a16:creationId xmlns:a16="http://schemas.microsoft.com/office/drawing/2014/main" id="{2D0A02A7-A332-4634-9C97-93E8C210043C}"/>
              </a:ext>
            </a:extLst>
          </p:cNvPr>
          <p:cNvSpPr txBox="1"/>
          <p:nvPr/>
        </p:nvSpPr>
        <p:spPr bwMode="auto">
          <a:xfrm>
            <a:off x="6117922" y="165713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61,000</a:t>
            </a:r>
          </a:p>
        </p:txBody>
      </p:sp>
      <p:sp>
        <p:nvSpPr>
          <p:cNvPr id="6" name="TextBox 5">
            <a:extLst>
              <a:ext uri="{FF2B5EF4-FFF2-40B4-BE49-F238E27FC236}">
                <a16:creationId xmlns:a16="http://schemas.microsoft.com/office/drawing/2014/main" id="{FCEE0182-2EDE-465B-B7B0-5F438541A662}"/>
              </a:ext>
            </a:extLst>
          </p:cNvPr>
          <p:cNvSpPr txBox="1"/>
          <p:nvPr/>
        </p:nvSpPr>
        <p:spPr bwMode="auto">
          <a:xfrm>
            <a:off x="3436651" y="165713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12,000</a:t>
            </a:r>
          </a:p>
        </p:txBody>
      </p:sp>
      <p:sp>
        <p:nvSpPr>
          <p:cNvPr id="28" name="TextBox 27">
            <a:extLst>
              <a:ext uri="{FF2B5EF4-FFF2-40B4-BE49-F238E27FC236}">
                <a16:creationId xmlns:a16="http://schemas.microsoft.com/office/drawing/2014/main" id="{E37A03AA-5E39-4474-BDF5-2A9E748C03A3}"/>
              </a:ext>
            </a:extLst>
          </p:cNvPr>
          <p:cNvSpPr txBox="1"/>
          <p:nvPr/>
        </p:nvSpPr>
        <p:spPr bwMode="auto">
          <a:xfrm>
            <a:off x="2096015" y="165713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43,000</a:t>
            </a:r>
          </a:p>
        </p:txBody>
      </p:sp>
    </p:spTree>
    <p:extLst>
      <p:ext uri="{BB962C8B-B14F-4D97-AF65-F5344CB8AC3E}">
        <p14:creationId xmlns:p14="http://schemas.microsoft.com/office/powerpoint/2010/main" val="40300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4.72222E-6 1.48148E-6 L 0.15035 0.20764 " pathEditMode="relative" rAng="0" ptsTypes="AA">
                                      <p:cBhvr>
                                        <p:cTn id="10" dur="2000" fill="hold"/>
                                        <p:tgtEl>
                                          <p:spTgt spid="28"/>
                                        </p:tgtEl>
                                        <p:attrNameLst>
                                          <p:attrName>ppt_x</p:attrName>
                                          <p:attrName>ppt_y</p:attrName>
                                        </p:attrNameLst>
                                      </p:cBhvr>
                                      <p:rCtr x="7517" y="1037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00"/>
                            </p:stCondLst>
                            <p:childTnLst>
                              <p:par>
                                <p:cTn id="17" presetID="42" presetClass="path" presetSubtype="0" accel="50000" decel="50000" fill="hold" grpId="0" nodeType="afterEffect">
                                  <p:stCondLst>
                                    <p:cond delay="0"/>
                                  </p:stCondLst>
                                  <p:childTnLst>
                                    <p:animMotion origin="layout" path="M 3.88889E-6 1.48148E-6 L -0.23993 0.20856 " pathEditMode="relative" rAng="0" ptsTypes="AA">
                                      <p:cBhvr>
                                        <p:cTn id="18" dur="2000" fill="hold"/>
                                        <p:tgtEl>
                                          <p:spTgt spid="6"/>
                                        </p:tgtEl>
                                        <p:attrNameLst>
                                          <p:attrName>ppt_x</p:attrName>
                                          <p:attrName>ppt_y</p:attrName>
                                        </p:attrNameLst>
                                      </p:cBhvr>
                                      <p:rCtr x="-11997" y="10417"/>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500"/>
                            </p:stCondLst>
                            <p:childTnLst>
                              <p:par>
                                <p:cTn id="25" presetID="42" presetClass="path" presetSubtype="0" accel="50000" decel="50000" fill="hold" grpId="0" nodeType="afterEffect">
                                  <p:stCondLst>
                                    <p:cond delay="0"/>
                                  </p:stCondLst>
                                  <p:childTnLst>
                                    <p:animMotion origin="layout" path="M -3.88889E-6 1.48148E-6 L 0.29011 0.20856 " pathEditMode="relative" rAng="0" ptsTypes="AA">
                                      <p:cBhvr>
                                        <p:cTn id="26" dur="2000" fill="hold"/>
                                        <p:tgtEl>
                                          <p:spTgt spid="4"/>
                                        </p:tgtEl>
                                        <p:attrNameLst>
                                          <p:attrName>ppt_x</p:attrName>
                                          <p:attrName>ppt_y</p:attrName>
                                        </p:attrNameLst>
                                      </p:cBhvr>
                                      <p:rCtr x="14497" y="10417"/>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
                            </p:stCondLst>
                            <p:childTnLst>
                              <p:par>
                                <p:cTn id="33" presetID="42" presetClass="path" presetSubtype="0" accel="50000" decel="50000" fill="hold" grpId="0" nodeType="afterEffect">
                                  <p:stCondLst>
                                    <p:cond delay="0"/>
                                  </p:stCondLst>
                                  <p:childTnLst>
                                    <p:animMotion origin="layout" path="M 4.72222E-6 1.48148E-6 L -0.1474 0.20856 " pathEditMode="relative" rAng="0" ptsTypes="AA">
                                      <p:cBhvr>
                                        <p:cTn id="34" dur="2000" fill="hold"/>
                                        <p:tgtEl>
                                          <p:spTgt spid="5"/>
                                        </p:tgtEl>
                                        <p:attrNameLst>
                                          <p:attrName>ppt_x</p:attrName>
                                          <p:attrName>ppt_y</p:attrName>
                                        </p:attrNameLst>
                                      </p:cBhvr>
                                      <p:rCtr x="-7378"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1:1</a:t>
            </a:r>
          </a:p>
        </p:txBody>
      </p:sp>
      <p:sp>
        <p:nvSpPr>
          <p:cNvPr id="12" name="TextBox 11">
            <a:extLst>
              <a:ext uri="{FF2B5EF4-FFF2-40B4-BE49-F238E27FC236}">
                <a16:creationId xmlns:a16="http://schemas.microsoft.com/office/drawing/2014/main" id="{5D28D666-FBC4-41C9-8B82-5A14E35EEA0F}"/>
              </a:ext>
            </a:extLst>
          </p:cNvPr>
          <p:cNvSpPr txBox="1"/>
          <p:nvPr/>
        </p:nvSpPr>
        <p:spPr bwMode="auto">
          <a:xfrm>
            <a:off x="510436"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1,000</a:t>
            </a:r>
          </a:p>
        </p:txBody>
      </p:sp>
      <p:sp>
        <p:nvSpPr>
          <p:cNvPr id="13" name="TextBox 12">
            <a:extLst>
              <a:ext uri="{FF2B5EF4-FFF2-40B4-BE49-F238E27FC236}">
                <a16:creationId xmlns:a16="http://schemas.microsoft.com/office/drawing/2014/main" id="{75E99DFA-1364-46D5-8A3A-AFAF8DFAF9E5}"/>
              </a:ext>
            </a:extLst>
          </p:cNvPr>
          <p:cNvSpPr txBox="1"/>
          <p:nvPr/>
        </p:nvSpPr>
        <p:spPr bwMode="auto">
          <a:xfrm>
            <a:off x="917709"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2,000</a:t>
            </a:r>
          </a:p>
        </p:txBody>
      </p:sp>
      <p:sp>
        <p:nvSpPr>
          <p:cNvPr id="14" name="TextBox 13">
            <a:extLst>
              <a:ext uri="{FF2B5EF4-FFF2-40B4-BE49-F238E27FC236}">
                <a16:creationId xmlns:a16="http://schemas.microsoft.com/office/drawing/2014/main" id="{EF7E01F6-76BA-4244-ABC5-71F6B724A619}"/>
              </a:ext>
            </a:extLst>
          </p:cNvPr>
          <p:cNvSpPr txBox="1"/>
          <p:nvPr/>
        </p:nvSpPr>
        <p:spPr bwMode="auto">
          <a:xfrm>
            <a:off x="1324983"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3,000</a:t>
            </a:r>
          </a:p>
        </p:txBody>
      </p:sp>
      <p:sp>
        <p:nvSpPr>
          <p:cNvPr id="15" name="TextBox 14">
            <a:extLst>
              <a:ext uri="{FF2B5EF4-FFF2-40B4-BE49-F238E27FC236}">
                <a16:creationId xmlns:a16="http://schemas.microsoft.com/office/drawing/2014/main" id="{D160D576-FB0A-4F40-B991-FDB1697DA492}"/>
              </a:ext>
            </a:extLst>
          </p:cNvPr>
          <p:cNvSpPr txBox="1"/>
          <p:nvPr/>
        </p:nvSpPr>
        <p:spPr bwMode="auto">
          <a:xfrm>
            <a:off x="1732256"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4,000</a:t>
            </a:r>
          </a:p>
        </p:txBody>
      </p:sp>
      <p:sp>
        <p:nvSpPr>
          <p:cNvPr id="16" name="TextBox 15">
            <a:extLst>
              <a:ext uri="{FF2B5EF4-FFF2-40B4-BE49-F238E27FC236}">
                <a16:creationId xmlns:a16="http://schemas.microsoft.com/office/drawing/2014/main" id="{E03F7713-1930-42F0-9EFD-F59981B06721}"/>
              </a:ext>
            </a:extLst>
          </p:cNvPr>
          <p:cNvSpPr txBox="1"/>
          <p:nvPr/>
        </p:nvSpPr>
        <p:spPr bwMode="auto">
          <a:xfrm>
            <a:off x="2139530"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5,000</a:t>
            </a:r>
          </a:p>
        </p:txBody>
      </p:sp>
      <p:sp>
        <p:nvSpPr>
          <p:cNvPr id="17" name="TextBox 16">
            <a:extLst>
              <a:ext uri="{FF2B5EF4-FFF2-40B4-BE49-F238E27FC236}">
                <a16:creationId xmlns:a16="http://schemas.microsoft.com/office/drawing/2014/main" id="{E0EFDF8D-8667-4456-9A6B-81ADAF78458A}"/>
              </a:ext>
            </a:extLst>
          </p:cNvPr>
          <p:cNvSpPr txBox="1"/>
          <p:nvPr/>
        </p:nvSpPr>
        <p:spPr bwMode="auto">
          <a:xfrm>
            <a:off x="2483485" y="3874509"/>
            <a:ext cx="918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6,000</a:t>
            </a:r>
          </a:p>
        </p:txBody>
      </p:sp>
      <p:sp>
        <p:nvSpPr>
          <p:cNvPr id="18" name="TextBox 17">
            <a:extLst>
              <a:ext uri="{FF2B5EF4-FFF2-40B4-BE49-F238E27FC236}">
                <a16:creationId xmlns:a16="http://schemas.microsoft.com/office/drawing/2014/main" id="{43B83EC4-3758-4E32-8459-BE0A1CBF5BBE}"/>
              </a:ext>
            </a:extLst>
          </p:cNvPr>
          <p:cNvSpPr txBox="1"/>
          <p:nvPr/>
        </p:nvSpPr>
        <p:spPr bwMode="auto">
          <a:xfrm>
            <a:off x="2954077"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7,000</a:t>
            </a:r>
          </a:p>
        </p:txBody>
      </p:sp>
      <p:sp>
        <p:nvSpPr>
          <p:cNvPr id="19" name="TextBox 18">
            <a:extLst>
              <a:ext uri="{FF2B5EF4-FFF2-40B4-BE49-F238E27FC236}">
                <a16:creationId xmlns:a16="http://schemas.microsoft.com/office/drawing/2014/main" id="{8B1F7E05-CB4A-4E13-AD73-1EE48C1DABB6}"/>
              </a:ext>
            </a:extLst>
          </p:cNvPr>
          <p:cNvSpPr txBox="1"/>
          <p:nvPr/>
        </p:nvSpPr>
        <p:spPr bwMode="auto">
          <a:xfrm>
            <a:off x="3361350"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8,000</a:t>
            </a:r>
          </a:p>
        </p:txBody>
      </p:sp>
      <p:sp>
        <p:nvSpPr>
          <p:cNvPr id="20" name="TextBox 19">
            <a:extLst>
              <a:ext uri="{FF2B5EF4-FFF2-40B4-BE49-F238E27FC236}">
                <a16:creationId xmlns:a16="http://schemas.microsoft.com/office/drawing/2014/main" id="{9C621666-C69A-4A3A-9A2F-EA2AD5525D41}"/>
              </a:ext>
            </a:extLst>
          </p:cNvPr>
          <p:cNvSpPr txBox="1"/>
          <p:nvPr/>
        </p:nvSpPr>
        <p:spPr bwMode="auto">
          <a:xfrm>
            <a:off x="3768624" y="3874509"/>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9,000</a:t>
            </a:r>
          </a:p>
        </p:txBody>
      </p:sp>
      <p:sp>
        <p:nvSpPr>
          <p:cNvPr id="21" name="TextBox 20">
            <a:extLst>
              <a:ext uri="{FF2B5EF4-FFF2-40B4-BE49-F238E27FC236}">
                <a16:creationId xmlns:a16="http://schemas.microsoft.com/office/drawing/2014/main" id="{DC1F8803-660A-40C3-8C98-284EC9762885}"/>
              </a:ext>
            </a:extLst>
          </p:cNvPr>
          <p:cNvSpPr txBox="1"/>
          <p:nvPr/>
        </p:nvSpPr>
        <p:spPr bwMode="auto">
          <a:xfrm>
            <a:off x="4106969" y="3874509"/>
            <a:ext cx="930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10,000</a:t>
            </a:r>
          </a:p>
        </p:txBody>
      </p:sp>
      <p:pic>
        <p:nvPicPr>
          <p:cNvPr id="22" name="Picture 21">
            <a:extLst>
              <a:ext uri="{FF2B5EF4-FFF2-40B4-BE49-F238E27FC236}">
                <a16:creationId xmlns:a16="http://schemas.microsoft.com/office/drawing/2014/main" id="{6CD825B0-38CA-444D-8432-A0FFCFF16E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596" y="3198167"/>
            <a:ext cx="807885" cy="576599"/>
          </a:xfrm>
          <a:prstGeom prst="rect">
            <a:avLst/>
          </a:prstGeom>
        </p:spPr>
      </p:pic>
      <p:pic>
        <p:nvPicPr>
          <p:cNvPr id="32" name="Picture 31">
            <a:extLst>
              <a:ext uri="{FF2B5EF4-FFF2-40B4-BE49-F238E27FC236}">
                <a16:creationId xmlns:a16="http://schemas.microsoft.com/office/drawing/2014/main" id="{537420F8-2D5A-4EBD-9A1A-DAF379B220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17143" y="3198167"/>
            <a:ext cx="807885" cy="576599"/>
          </a:xfrm>
          <a:prstGeom prst="rect">
            <a:avLst/>
          </a:prstGeom>
        </p:spPr>
      </p:pic>
      <p:pic>
        <p:nvPicPr>
          <p:cNvPr id="33" name="Picture 32">
            <a:extLst>
              <a:ext uri="{FF2B5EF4-FFF2-40B4-BE49-F238E27FC236}">
                <a16:creationId xmlns:a16="http://schemas.microsoft.com/office/drawing/2014/main" id="{D22DC99A-446C-4F89-AF56-A16E6700C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1690" y="3198167"/>
            <a:ext cx="807885" cy="576599"/>
          </a:xfrm>
          <a:prstGeom prst="rect">
            <a:avLst/>
          </a:prstGeom>
        </p:spPr>
      </p:pic>
      <p:pic>
        <p:nvPicPr>
          <p:cNvPr id="34" name="Picture 33">
            <a:extLst>
              <a:ext uri="{FF2B5EF4-FFF2-40B4-BE49-F238E27FC236}">
                <a16:creationId xmlns:a16="http://schemas.microsoft.com/office/drawing/2014/main" id="{36F752DC-9CF3-4E69-858E-96E728CF3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46237" y="3198167"/>
            <a:ext cx="807885" cy="576599"/>
          </a:xfrm>
          <a:prstGeom prst="rect">
            <a:avLst/>
          </a:prstGeom>
        </p:spPr>
      </p:pic>
      <p:pic>
        <p:nvPicPr>
          <p:cNvPr id="35" name="Picture 34">
            <a:extLst>
              <a:ext uri="{FF2B5EF4-FFF2-40B4-BE49-F238E27FC236}">
                <a16:creationId xmlns:a16="http://schemas.microsoft.com/office/drawing/2014/main" id="{315D5B30-7021-43FA-ABE2-3DEF2ADFE2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60784" y="3198167"/>
            <a:ext cx="807885" cy="576599"/>
          </a:xfrm>
          <a:prstGeom prst="rect">
            <a:avLst/>
          </a:prstGeom>
        </p:spPr>
      </p:pic>
      <p:pic>
        <p:nvPicPr>
          <p:cNvPr id="36" name="Picture 35">
            <a:extLst>
              <a:ext uri="{FF2B5EF4-FFF2-40B4-BE49-F238E27FC236}">
                <a16:creationId xmlns:a16="http://schemas.microsoft.com/office/drawing/2014/main" id="{BD00844F-9B4C-4322-B5BA-E03993CE6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5331" y="3198167"/>
            <a:ext cx="807885" cy="576599"/>
          </a:xfrm>
          <a:prstGeom prst="rect">
            <a:avLst/>
          </a:prstGeom>
        </p:spPr>
      </p:pic>
      <p:pic>
        <p:nvPicPr>
          <p:cNvPr id="37" name="Picture 36">
            <a:extLst>
              <a:ext uri="{FF2B5EF4-FFF2-40B4-BE49-F238E27FC236}">
                <a16:creationId xmlns:a16="http://schemas.microsoft.com/office/drawing/2014/main" id="{A2E5260C-0B1D-476C-9CBA-9ED6AFA3E9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89878" y="3198167"/>
            <a:ext cx="807885" cy="576599"/>
          </a:xfrm>
          <a:prstGeom prst="rect">
            <a:avLst/>
          </a:prstGeom>
        </p:spPr>
      </p:pic>
      <p:pic>
        <p:nvPicPr>
          <p:cNvPr id="38" name="Picture 37">
            <a:extLst>
              <a:ext uri="{FF2B5EF4-FFF2-40B4-BE49-F238E27FC236}">
                <a16:creationId xmlns:a16="http://schemas.microsoft.com/office/drawing/2014/main" id="{D81EBF45-EB8C-4B5C-A949-E03FBD79D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04425" y="3198167"/>
            <a:ext cx="807885" cy="576599"/>
          </a:xfrm>
          <a:prstGeom prst="rect">
            <a:avLst/>
          </a:prstGeom>
        </p:spPr>
      </p:pic>
      <p:pic>
        <p:nvPicPr>
          <p:cNvPr id="39" name="Picture 38">
            <a:extLst>
              <a:ext uri="{FF2B5EF4-FFF2-40B4-BE49-F238E27FC236}">
                <a16:creationId xmlns:a16="http://schemas.microsoft.com/office/drawing/2014/main" id="{A761358C-A436-4F16-9BAC-1D35FAE2DF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18972" y="3198167"/>
            <a:ext cx="807885" cy="576599"/>
          </a:xfrm>
          <a:prstGeom prst="rect">
            <a:avLst/>
          </a:prstGeom>
        </p:spPr>
      </p:pic>
      <p:pic>
        <p:nvPicPr>
          <p:cNvPr id="40" name="Picture 39">
            <a:extLst>
              <a:ext uri="{FF2B5EF4-FFF2-40B4-BE49-F238E27FC236}">
                <a16:creationId xmlns:a16="http://schemas.microsoft.com/office/drawing/2014/main" id="{564A0A03-742E-4DCF-B1BD-7CBCB3FDD9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33519" y="3198167"/>
            <a:ext cx="807885" cy="576599"/>
          </a:xfrm>
          <a:prstGeom prst="rect">
            <a:avLst/>
          </a:prstGeom>
        </p:spPr>
      </p:pic>
      <p:sp>
        <p:nvSpPr>
          <p:cNvPr id="41" name="TextBox 40">
            <a:extLst>
              <a:ext uri="{FF2B5EF4-FFF2-40B4-BE49-F238E27FC236}">
                <a16:creationId xmlns:a16="http://schemas.microsoft.com/office/drawing/2014/main" id="{EC754B0B-522C-47DC-BEA2-48FB7D8F5430}"/>
              </a:ext>
            </a:extLst>
          </p:cNvPr>
          <p:cNvSpPr txBox="1"/>
          <p:nvPr/>
        </p:nvSpPr>
        <p:spPr bwMode="auto">
          <a:xfrm>
            <a:off x="32411" y="4263630"/>
            <a:ext cx="174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one thousand</a:t>
            </a:r>
          </a:p>
        </p:txBody>
      </p:sp>
      <p:sp>
        <p:nvSpPr>
          <p:cNvPr id="45" name="TextBox 44">
            <a:extLst>
              <a:ext uri="{FF2B5EF4-FFF2-40B4-BE49-F238E27FC236}">
                <a16:creationId xmlns:a16="http://schemas.microsoft.com/office/drawing/2014/main" id="{D21DE3CB-5227-4945-9204-DA7F6114029C}"/>
              </a:ext>
            </a:extLst>
          </p:cNvPr>
          <p:cNvSpPr txBox="1"/>
          <p:nvPr/>
        </p:nvSpPr>
        <p:spPr bwMode="auto">
          <a:xfrm>
            <a:off x="413610" y="4263630"/>
            <a:ext cx="1778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two thousand</a:t>
            </a:r>
          </a:p>
        </p:txBody>
      </p:sp>
      <p:sp>
        <p:nvSpPr>
          <p:cNvPr id="46" name="TextBox 45">
            <a:extLst>
              <a:ext uri="{FF2B5EF4-FFF2-40B4-BE49-F238E27FC236}">
                <a16:creationId xmlns:a16="http://schemas.microsoft.com/office/drawing/2014/main" id="{17B0176F-A416-4B67-BB6A-6EEFB6F3B217}"/>
              </a:ext>
            </a:extLst>
          </p:cNvPr>
          <p:cNvSpPr txBox="1"/>
          <p:nvPr/>
        </p:nvSpPr>
        <p:spPr bwMode="auto">
          <a:xfrm>
            <a:off x="701236" y="4263630"/>
            <a:ext cx="2039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three thousand</a:t>
            </a:r>
          </a:p>
        </p:txBody>
      </p:sp>
      <p:sp>
        <p:nvSpPr>
          <p:cNvPr id="47" name="TextBox 46">
            <a:extLst>
              <a:ext uri="{FF2B5EF4-FFF2-40B4-BE49-F238E27FC236}">
                <a16:creationId xmlns:a16="http://schemas.microsoft.com/office/drawing/2014/main" id="{C625FFCB-2ABE-4F03-AE90-B050E3037B4D}"/>
              </a:ext>
            </a:extLst>
          </p:cNvPr>
          <p:cNvSpPr txBox="1"/>
          <p:nvPr/>
        </p:nvSpPr>
        <p:spPr bwMode="auto">
          <a:xfrm>
            <a:off x="1145896" y="4263630"/>
            <a:ext cx="1964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four thousand</a:t>
            </a:r>
          </a:p>
        </p:txBody>
      </p:sp>
      <p:sp>
        <p:nvSpPr>
          <p:cNvPr id="48" name="TextBox 47">
            <a:extLst>
              <a:ext uri="{FF2B5EF4-FFF2-40B4-BE49-F238E27FC236}">
                <a16:creationId xmlns:a16="http://schemas.microsoft.com/office/drawing/2014/main" id="{29DA54A1-EFD7-4C77-834A-21EFF122C1C9}"/>
              </a:ext>
            </a:extLst>
          </p:cNvPr>
          <p:cNvSpPr txBox="1"/>
          <p:nvPr/>
        </p:nvSpPr>
        <p:spPr bwMode="auto">
          <a:xfrm>
            <a:off x="1661505" y="4263630"/>
            <a:ext cx="174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five thousand</a:t>
            </a:r>
          </a:p>
        </p:txBody>
      </p:sp>
      <p:sp>
        <p:nvSpPr>
          <p:cNvPr id="49" name="TextBox 48">
            <a:extLst>
              <a:ext uri="{FF2B5EF4-FFF2-40B4-BE49-F238E27FC236}">
                <a16:creationId xmlns:a16="http://schemas.microsoft.com/office/drawing/2014/main" id="{452A78B0-43BA-41BF-98FA-BA22783294DD}"/>
              </a:ext>
            </a:extLst>
          </p:cNvPr>
          <p:cNvSpPr txBox="1"/>
          <p:nvPr/>
        </p:nvSpPr>
        <p:spPr bwMode="auto">
          <a:xfrm>
            <a:off x="2068778" y="4263630"/>
            <a:ext cx="174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six thousand</a:t>
            </a:r>
          </a:p>
        </p:txBody>
      </p:sp>
      <p:sp>
        <p:nvSpPr>
          <p:cNvPr id="50" name="TextBox 49">
            <a:extLst>
              <a:ext uri="{FF2B5EF4-FFF2-40B4-BE49-F238E27FC236}">
                <a16:creationId xmlns:a16="http://schemas.microsoft.com/office/drawing/2014/main" id="{85D122A6-8536-441C-813A-65F81180955F}"/>
              </a:ext>
            </a:extLst>
          </p:cNvPr>
          <p:cNvSpPr txBox="1"/>
          <p:nvPr/>
        </p:nvSpPr>
        <p:spPr bwMode="auto">
          <a:xfrm>
            <a:off x="2338605" y="4263630"/>
            <a:ext cx="2023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seven thousand</a:t>
            </a:r>
          </a:p>
        </p:txBody>
      </p:sp>
      <p:sp>
        <p:nvSpPr>
          <p:cNvPr id="51" name="TextBox 50">
            <a:extLst>
              <a:ext uri="{FF2B5EF4-FFF2-40B4-BE49-F238E27FC236}">
                <a16:creationId xmlns:a16="http://schemas.microsoft.com/office/drawing/2014/main" id="{82F6E7BA-FCF6-4548-BCD1-9D142712A6F4}"/>
              </a:ext>
            </a:extLst>
          </p:cNvPr>
          <p:cNvSpPr txBox="1"/>
          <p:nvPr/>
        </p:nvSpPr>
        <p:spPr bwMode="auto">
          <a:xfrm>
            <a:off x="2793625" y="4263630"/>
            <a:ext cx="1927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eight thousand</a:t>
            </a:r>
          </a:p>
        </p:txBody>
      </p:sp>
      <p:sp>
        <p:nvSpPr>
          <p:cNvPr id="52" name="TextBox 51">
            <a:extLst>
              <a:ext uri="{FF2B5EF4-FFF2-40B4-BE49-F238E27FC236}">
                <a16:creationId xmlns:a16="http://schemas.microsoft.com/office/drawing/2014/main" id="{666D5B3C-BB00-4D39-9407-60E06509603F}"/>
              </a:ext>
            </a:extLst>
          </p:cNvPr>
          <p:cNvSpPr txBox="1"/>
          <p:nvPr/>
        </p:nvSpPr>
        <p:spPr bwMode="auto">
          <a:xfrm>
            <a:off x="3247597" y="4263630"/>
            <a:ext cx="1834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nine thousand</a:t>
            </a:r>
          </a:p>
        </p:txBody>
      </p:sp>
      <p:sp>
        <p:nvSpPr>
          <p:cNvPr id="53" name="TextBox 52">
            <a:extLst>
              <a:ext uri="{FF2B5EF4-FFF2-40B4-BE49-F238E27FC236}">
                <a16:creationId xmlns:a16="http://schemas.microsoft.com/office/drawing/2014/main" id="{5376E44C-A4AD-4B1F-AE23-177EB084BF75}"/>
              </a:ext>
            </a:extLst>
          </p:cNvPr>
          <p:cNvSpPr txBox="1"/>
          <p:nvPr/>
        </p:nvSpPr>
        <p:spPr bwMode="auto">
          <a:xfrm>
            <a:off x="3697872" y="4263630"/>
            <a:ext cx="174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thousand</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7"/>
                                        </p:tgtEl>
                                      </p:cBhvr>
                                    </p:animEffect>
                                    <p:set>
                                      <p:cBhvr>
                                        <p:cTn id="75" dur="1" fill="hold">
                                          <p:stCondLst>
                                            <p:cond delay="499"/>
                                          </p:stCondLst>
                                        </p:cTn>
                                        <p:tgtEl>
                                          <p:spTgt spid="47"/>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8"/>
                                        </p:tgtEl>
                                      </p:cBhvr>
                                    </p:animEffect>
                                    <p:set>
                                      <p:cBhvr>
                                        <p:cTn id="93" dur="1" fill="hold">
                                          <p:stCondLst>
                                            <p:cond delay="499"/>
                                          </p:stCondLst>
                                        </p:cTn>
                                        <p:tgtEl>
                                          <p:spTgt spid="48"/>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9"/>
                                        </p:tgtEl>
                                      </p:cBhvr>
                                    </p:animEffect>
                                    <p:set>
                                      <p:cBhvr>
                                        <p:cTn id="111" dur="1" fill="hold">
                                          <p:stCondLst>
                                            <p:cond delay="499"/>
                                          </p:stCondLst>
                                        </p:cTn>
                                        <p:tgtEl>
                                          <p:spTgt spid="49"/>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500"/>
                                        <p:tgtEl>
                                          <p:spTgt spid="1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500"/>
                                        <p:tgtEl>
                                          <p:spTgt spid="5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0"/>
                                        </p:tgtEl>
                                      </p:cBhvr>
                                    </p:animEffect>
                                    <p:set>
                                      <p:cBhvr>
                                        <p:cTn id="129" dur="1" fill="hold">
                                          <p:stCondLst>
                                            <p:cond delay="499"/>
                                          </p:stCondLst>
                                        </p:cTn>
                                        <p:tgtEl>
                                          <p:spTgt spid="50"/>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fade">
                                      <p:cBhvr>
                                        <p:cTn id="136" dur="500"/>
                                        <p:tgtEl>
                                          <p:spTgt spid="1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500"/>
                                        <p:tgtEl>
                                          <p:spTgt spid="51"/>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1"/>
                                        </p:tgtEl>
                                      </p:cBhvr>
                                    </p:animEffect>
                                    <p:set>
                                      <p:cBhvr>
                                        <p:cTn id="147" dur="1" fill="hold">
                                          <p:stCondLst>
                                            <p:cond delay="499"/>
                                          </p:stCondLst>
                                        </p:cTn>
                                        <p:tgtEl>
                                          <p:spTgt spid="51"/>
                                        </p:tgtEl>
                                        <p:attrNameLst>
                                          <p:attrName>style.visibility</p:attrName>
                                        </p:attrNameLst>
                                      </p:cBhvr>
                                      <p:to>
                                        <p:strVal val="hidden"/>
                                      </p:to>
                                    </p:se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fade">
                                      <p:cBhvr>
                                        <p:cTn id="157" dur="5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52"/>
                                        </p:tgtEl>
                                      </p:cBhvr>
                                    </p:animEffect>
                                    <p:set>
                                      <p:cBhvr>
                                        <p:cTn id="165" dur="1" fill="hold">
                                          <p:stCondLst>
                                            <p:cond delay="499"/>
                                          </p:stCondLst>
                                        </p:cTn>
                                        <p:tgtEl>
                                          <p:spTgt spid="52"/>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fade">
                                      <p:cBhvr>
                                        <p:cTn id="169" dur="500"/>
                                        <p:tgtEl>
                                          <p:spTgt spid="4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1"/>
                                        </p:tgtEl>
                                        <p:attrNameLst>
                                          <p:attrName>style.visibility</p:attrName>
                                        </p:attrNameLst>
                                      </p:cBhvr>
                                      <p:to>
                                        <p:strVal val="visible"/>
                                      </p:to>
                                    </p:set>
                                    <p:animEffect transition="in" filter="fade">
                                      <p:cBhvr>
                                        <p:cTn id="172" dur="500"/>
                                        <p:tgtEl>
                                          <p:spTgt spid="2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41" grpId="0"/>
      <p:bldP spid="41"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2:3</a:t>
            </a:r>
          </a:p>
        </p:txBody>
      </p:sp>
      <p:grpSp>
        <p:nvGrpSpPr>
          <p:cNvPr id="28" name="Group 27">
            <a:extLst>
              <a:ext uri="{FF2B5EF4-FFF2-40B4-BE49-F238E27FC236}">
                <a16:creationId xmlns:a16="http://schemas.microsoft.com/office/drawing/2014/main" id="{41874992-BCF0-497E-86FD-144DEA04835A}"/>
              </a:ext>
            </a:extLst>
          </p:cNvPr>
          <p:cNvGrpSpPr/>
          <p:nvPr/>
        </p:nvGrpSpPr>
        <p:grpSpPr>
          <a:xfrm>
            <a:off x="3829641" y="989732"/>
            <a:ext cx="598241" cy="606752"/>
            <a:chOff x="3829641" y="989732"/>
            <a:chExt cx="598241" cy="606752"/>
          </a:xfrm>
        </p:grpSpPr>
        <p:grpSp>
          <p:nvGrpSpPr>
            <p:cNvPr id="7" name="Group 6">
              <a:extLst>
                <a:ext uri="{FF2B5EF4-FFF2-40B4-BE49-F238E27FC236}">
                  <a16:creationId xmlns:a16="http://schemas.microsoft.com/office/drawing/2014/main" id="{DE82B587-45F3-45D1-883A-5E6D1047EF81}"/>
                </a:ext>
              </a:extLst>
            </p:cNvPr>
            <p:cNvGrpSpPr/>
            <p:nvPr/>
          </p:nvGrpSpPr>
          <p:grpSpPr>
            <a:xfrm>
              <a:off x="3829641" y="1020484"/>
              <a:ext cx="598241" cy="576000"/>
              <a:chOff x="1722305" y="1521627"/>
              <a:chExt cx="598241" cy="576000"/>
            </a:xfrm>
          </p:grpSpPr>
          <p:sp>
            <p:nvSpPr>
              <p:cNvPr id="9" name="Rectangle: Rounded Corners 8">
                <a:extLst>
                  <a:ext uri="{FF2B5EF4-FFF2-40B4-BE49-F238E27FC236}">
                    <a16:creationId xmlns:a16="http://schemas.microsoft.com/office/drawing/2014/main" id="{838CAD50-EA3C-419F-BBD1-DD4064C483CF}"/>
                  </a:ext>
                </a:extLst>
              </p:cNvPr>
              <p:cNvSpPr/>
              <p:nvPr/>
            </p:nvSpPr>
            <p:spPr bwMode="auto">
              <a:xfrm>
                <a:off x="1722305" y="1521627"/>
                <a:ext cx="598241"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a16="http://schemas.microsoft.com/office/drawing/2014/main" id="{17F91B82-4E55-4070-B459-36B9DA278312}"/>
                  </a:ext>
                </a:extLst>
              </p:cNvPr>
              <p:cNvCxnSpPr>
                <a:cxnSpLocks/>
                <a:stCxn id="9" idx="2"/>
              </p:cNvCxnSpPr>
              <p:nvPr/>
            </p:nvCxnSpPr>
            <p:spPr bwMode="auto">
              <a:xfrm>
                <a:off x="2021426" y="1809627"/>
                <a:ext cx="0" cy="288000"/>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73556382-6EB1-481E-93B5-2938F700ACF6}"/>
                </a:ext>
              </a:extLst>
            </p:cNvPr>
            <p:cNvSpPr txBox="1"/>
            <p:nvPr/>
          </p:nvSpPr>
          <p:spPr bwMode="auto">
            <a:xfrm>
              <a:off x="3829641" y="989732"/>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450</a:t>
              </a:r>
            </a:p>
          </p:txBody>
        </p:sp>
      </p:grpSp>
      <p:grpSp>
        <p:nvGrpSpPr>
          <p:cNvPr id="29" name="Group 28">
            <a:extLst>
              <a:ext uri="{FF2B5EF4-FFF2-40B4-BE49-F238E27FC236}">
                <a16:creationId xmlns:a16="http://schemas.microsoft.com/office/drawing/2014/main" id="{3702391C-A5B6-4557-8F04-9E9B8445CA4E}"/>
              </a:ext>
            </a:extLst>
          </p:cNvPr>
          <p:cNvGrpSpPr/>
          <p:nvPr/>
        </p:nvGrpSpPr>
        <p:grpSpPr>
          <a:xfrm>
            <a:off x="3239399" y="2899298"/>
            <a:ext cx="1748193" cy="607684"/>
            <a:chOff x="3239399" y="2899298"/>
            <a:chExt cx="1748193" cy="607684"/>
          </a:xfrm>
        </p:grpSpPr>
        <p:sp>
          <p:nvSpPr>
            <p:cNvPr id="12" name="TextBox 11">
              <a:extLst>
                <a:ext uri="{FF2B5EF4-FFF2-40B4-BE49-F238E27FC236}">
                  <a16:creationId xmlns:a16="http://schemas.microsoft.com/office/drawing/2014/main" id="{88CE481A-6633-4644-B4ED-8263D43FE66F}"/>
                </a:ext>
              </a:extLst>
            </p:cNvPr>
            <p:cNvSpPr txBox="1"/>
            <p:nvPr/>
          </p:nvSpPr>
          <p:spPr bwMode="auto">
            <a:xfrm>
              <a:off x="3239399" y="2899298"/>
              <a:ext cx="1748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450 thousand</a:t>
              </a:r>
            </a:p>
          </p:txBody>
        </p:sp>
        <p:grpSp>
          <p:nvGrpSpPr>
            <p:cNvPr id="17" name="Group 16">
              <a:extLst>
                <a:ext uri="{FF2B5EF4-FFF2-40B4-BE49-F238E27FC236}">
                  <a16:creationId xmlns:a16="http://schemas.microsoft.com/office/drawing/2014/main" id="{508A0694-628C-4EBC-B1A2-4A161BA75A12}"/>
                </a:ext>
              </a:extLst>
            </p:cNvPr>
            <p:cNvGrpSpPr/>
            <p:nvPr/>
          </p:nvGrpSpPr>
          <p:grpSpPr>
            <a:xfrm>
              <a:off x="3242279" y="2930982"/>
              <a:ext cx="1740550" cy="576000"/>
              <a:chOff x="1722305" y="1521627"/>
              <a:chExt cx="1740550" cy="576000"/>
            </a:xfrm>
          </p:grpSpPr>
          <p:sp>
            <p:nvSpPr>
              <p:cNvPr id="18" name="Rectangle: Rounded Corners 17">
                <a:extLst>
                  <a:ext uri="{FF2B5EF4-FFF2-40B4-BE49-F238E27FC236}">
                    <a16:creationId xmlns:a16="http://schemas.microsoft.com/office/drawing/2014/main" id="{12085327-FB3C-4BA3-9B1F-8EAFF5701603}"/>
                  </a:ext>
                </a:extLst>
              </p:cNvPr>
              <p:cNvSpPr/>
              <p:nvPr/>
            </p:nvSpPr>
            <p:spPr bwMode="auto">
              <a:xfrm>
                <a:off x="1722305" y="1521627"/>
                <a:ext cx="1740550"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682FF066-255F-4313-9DA2-7771C1364CBA}"/>
                  </a:ext>
                </a:extLst>
              </p:cNvPr>
              <p:cNvCxnSpPr>
                <a:cxnSpLocks/>
                <a:stCxn id="18" idx="2"/>
              </p:cNvCxnSpPr>
              <p:nvPr/>
            </p:nvCxnSpPr>
            <p:spPr bwMode="auto">
              <a:xfrm>
                <a:off x="2592580" y="1809627"/>
                <a:ext cx="0" cy="288000"/>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0" name="Group 29">
            <a:extLst>
              <a:ext uri="{FF2B5EF4-FFF2-40B4-BE49-F238E27FC236}">
                <a16:creationId xmlns:a16="http://schemas.microsoft.com/office/drawing/2014/main" id="{F38AF9DD-122E-4CA6-9D95-9406F3D6F17A}"/>
              </a:ext>
            </a:extLst>
          </p:cNvPr>
          <p:cNvGrpSpPr/>
          <p:nvPr/>
        </p:nvGrpSpPr>
        <p:grpSpPr>
          <a:xfrm>
            <a:off x="3515290" y="4953042"/>
            <a:ext cx="1073372" cy="612781"/>
            <a:chOff x="3515290" y="4953042"/>
            <a:chExt cx="1073372" cy="612781"/>
          </a:xfrm>
        </p:grpSpPr>
        <p:sp>
          <p:nvSpPr>
            <p:cNvPr id="11" name="TextBox 10">
              <a:extLst>
                <a:ext uri="{FF2B5EF4-FFF2-40B4-BE49-F238E27FC236}">
                  <a16:creationId xmlns:a16="http://schemas.microsoft.com/office/drawing/2014/main" id="{56AE7BCF-305B-4E62-A266-45F50670F939}"/>
                </a:ext>
              </a:extLst>
            </p:cNvPr>
            <p:cNvSpPr txBox="1"/>
            <p:nvPr/>
          </p:nvSpPr>
          <p:spPr bwMode="auto">
            <a:xfrm>
              <a:off x="3515290" y="4953042"/>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450,000</a:t>
              </a:r>
            </a:p>
          </p:txBody>
        </p:sp>
        <p:grpSp>
          <p:nvGrpSpPr>
            <p:cNvPr id="23" name="Group 22">
              <a:extLst>
                <a:ext uri="{FF2B5EF4-FFF2-40B4-BE49-F238E27FC236}">
                  <a16:creationId xmlns:a16="http://schemas.microsoft.com/office/drawing/2014/main" id="{1EB9BF25-A54F-4A30-83A0-6CF2C99A6A67}"/>
                </a:ext>
              </a:extLst>
            </p:cNvPr>
            <p:cNvGrpSpPr/>
            <p:nvPr/>
          </p:nvGrpSpPr>
          <p:grpSpPr>
            <a:xfrm>
              <a:off x="3520741" y="4989823"/>
              <a:ext cx="1067921" cy="576000"/>
              <a:chOff x="1722305" y="1521627"/>
              <a:chExt cx="1067921" cy="576000"/>
            </a:xfrm>
          </p:grpSpPr>
          <p:sp>
            <p:nvSpPr>
              <p:cNvPr id="24" name="Rectangle: Rounded Corners 23">
                <a:extLst>
                  <a:ext uri="{FF2B5EF4-FFF2-40B4-BE49-F238E27FC236}">
                    <a16:creationId xmlns:a16="http://schemas.microsoft.com/office/drawing/2014/main" id="{182027FF-1BF2-4C80-9D80-4D4221EB1E4D}"/>
                  </a:ext>
                </a:extLst>
              </p:cNvPr>
              <p:cNvSpPr/>
              <p:nvPr/>
            </p:nvSpPr>
            <p:spPr bwMode="auto">
              <a:xfrm>
                <a:off x="1722305" y="1521627"/>
                <a:ext cx="1067921" cy="288000"/>
              </a:xfrm>
              <a:prstGeom prst="roundRect">
                <a:avLst>
                  <a:gd name="adj" fmla="val 4387"/>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25" name="Straight Connector 24">
                <a:extLst>
                  <a:ext uri="{FF2B5EF4-FFF2-40B4-BE49-F238E27FC236}">
                    <a16:creationId xmlns:a16="http://schemas.microsoft.com/office/drawing/2014/main" id="{30AD9837-0830-4636-A35C-93A480F97923}"/>
                  </a:ext>
                </a:extLst>
              </p:cNvPr>
              <p:cNvCxnSpPr>
                <a:cxnSpLocks/>
                <a:stCxn id="24" idx="2"/>
              </p:cNvCxnSpPr>
              <p:nvPr/>
            </p:nvCxnSpPr>
            <p:spPr bwMode="auto">
              <a:xfrm>
                <a:off x="2256266" y="1809627"/>
                <a:ext cx="0" cy="288000"/>
              </a:xfrm>
              <a:prstGeom prst="line">
                <a:avLst/>
              </a:prstGeom>
              <a:noFill/>
              <a:ln w="19050" cap="flat" cmpd="sng" algn="ctr">
                <a:solidFill>
                  <a:srgbClr val="80C8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4" name="Picture 3">
            <a:extLst>
              <a:ext uri="{FF2B5EF4-FFF2-40B4-BE49-F238E27FC236}">
                <a16:creationId xmlns:a16="http://schemas.microsoft.com/office/drawing/2014/main" id="{34D2B41C-2976-4A4D-800F-9A969B084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1575414"/>
            <a:ext cx="7554555" cy="488396"/>
          </a:xfrm>
          <a:prstGeom prst="rect">
            <a:avLst/>
          </a:prstGeom>
        </p:spPr>
      </p:pic>
      <p:pic>
        <p:nvPicPr>
          <p:cNvPr id="6" name="Picture 5">
            <a:extLst>
              <a:ext uri="{FF2B5EF4-FFF2-40B4-BE49-F238E27FC236}">
                <a16:creationId xmlns:a16="http://schemas.microsoft.com/office/drawing/2014/main" id="{0A431A2E-331F-4294-BF75-FE2D5A165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23" y="3492916"/>
            <a:ext cx="7554555" cy="618289"/>
          </a:xfrm>
          <a:prstGeom prst="rect">
            <a:avLst/>
          </a:prstGeom>
        </p:spPr>
      </p:pic>
      <p:pic>
        <p:nvPicPr>
          <p:cNvPr id="8" name="Picture 7">
            <a:extLst>
              <a:ext uri="{FF2B5EF4-FFF2-40B4-BE49-F238E27FC236}">
                <a16:creationId xmlns:a16="http://schemas.microsoft.com/office/drawing/2014/main" id="{7B4C0AA5-FAF2-4DB1-9268-1744C84E1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23" y="5543487"/>
            <a:ext cx="7554555" cy="488396"/>
          </a:xfrm>
          <a:prstGeom prst="rect">
            <a:avLst/>
          </a:prstGeom>
        </p:spPr>
      </p:pic>
    </p:spTree>
    <p:extLst>
      <p:ext uri="{BB962C8B-B14F-4D97-AF65-F5344CB8AC3E}">
        <p14:creationId xmlns:p14="http://schemas.microsoft.com/office/powerpoint/2010/main" val="3217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2:4</a:t>
            </a:r>
          </a:p>
        </p:txBody>
      </p:sp>
      <p:pic>
        <p:nvPicPr>
          <p:cNvPr id="6" name="Picture 5">
            <a:extLst>
              <a:ext uri="{FF2B5EF4-FFF2-40B4-BE49-F238E27FC236}">
                <a16:creationId xmlns:a16="http://schemas.microsoft.com/office/drawing/2014/main" id="{34DC0A8C-99FB-44DE-B3DF-4E64AF3C1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60" y="2583555"/>
            <a:ext cx="359127" cy="359127"/>
          </a:xfrm>
          <a:prstGeom prst="rect">
            <a:avLst/>
          </a:prstGeom>
        </p:spPr>
      </p:pic>
      <p:pic>
        <p:nvPicPr>
          <p:cNvPr id="8" name="Picture 7">
            <a:extLst>
              <a:ext uri="{FF2B5EF4-FFF2-40B4-BE49-F238E27FC236}">
                <a16:creationId xmlns:a16="http://schemas.microsoft.com/office/drawing/2014/main" id="{9BF2B7A6-9729-40B9-8FFC-FE2949667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191" y="2583555"/>
            <a:ext cx="359127" cy="359127"/>
          </a:xfrm>
          <a:prstGeom prst="rect">
            <a:avLst/>
          </a:prstGeom>
        </p:spPr>
      </p:pic>
      <p:pic>
        <p:nvPicPr>
          <p:cNvPr id="10" name="Picture 9">
            <a:extLst>
              <a:ext uri="{FF2B5EF4-FFF2-40B4-BE49-F238E27FC236}">
                <a16:creationId xmlns:a16="http://schemas.microsoft.com/office/drawing/2014/main" id="{050E8CDE-496F-4E6F-935E-99BE204D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191" y="2583555"/>
            <a:ext cx="359127" cy="359127"/>
          </a:xfrm>
          <a:prstGeom prst="rect">
            <a:avLst/>
          </a:prstGeom>
        </p:spPr>
      </p:pic>
      <p:pic>
        <p:nvPicPr>
          <p:cNvPr id="12" name="Picture 11">
            <a:extLst>
              <a:ext uri="{FF2B5EF4-FFF2-40B4-BE49-F238E27FC236}">
                <a16:creationId xmlns:a16="http://schemas.microsoft.com/office/drawing/2014/main" id="{2C7FD333-EE6F-493D-BF72-D8DB65C19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6974" y="2942682"/>
            <a:ext cx="6150053" cy="972635"/>
          </a:xfrm>
          <a:prstGeom prst="rect">
            <a:avLst/>
          </a:prstGeom>
        </p:spPr>
      </p:pic>
      <p:sp>
        <p:nvSpPr>
          <p:cNvPr id="13" name="TextBox 12">
            <a:extLst>
              <a:ext uri="{FF2B5EF4-FFF2-40B4-BE49-F238E27FC236}">
                <a16:creationId xmlns:a16="http://schemas.microsoft.com/office/drawing/2014/main" id="{0A076EA8-C4EE-4DF7-B6E2-68962734D09B}"/>
              </a:ext>
            </a:extLst>
          </p:cNvPr>
          <p:cNvSpPr txBox="1"/>
          <p:nvPr/>
        </p:nvSpPr>
        <p:spPr bwMode="auto">
          <a:xfrm>
            <a:off x="2279162" y="2586050"/>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395,000</a:t>
            </a:r>
          </a:p>
        </p:txBody>
      </p:sp>
      <p:sp>
        <p:nvSpPr>
          <p:cNvPr id="14" name="TextBox 13">
            <a:extLst>
              <a:ext uri="{FF2B5EF4-FFF2-40B4-BE49-F238E27FC236}">
                <a16:creationId xmlns:a16="http://schemas.microsoft.com/office/drawing/2014/main" id="{E5D29A3C-CB2A-4518-BC58-D6DD0EA1DFF1}"/>
              </a:ext>
            </a:extLst>
          </p:cNvPr>
          <p:cNvSpPr txBox="1"/>
          <p:nvPr/>
        </p:nvSpPr>
        <p:spPr bwMode="auto">
          <a:xfrm>
            <a:off x="4292333" y="259625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408,000</a:t>
            </a:r>
          </a:p>
        </p:txBody>
      </p:sp>
      <p:sp>
        <p:nvSpPr>
          <p:cNvPr id="15" name="TextBox 14">
            <a:extLst>
              <a:ext uri="{FF2B5EF4-FFF2-40B4-BE49-F238E27FC236}">
                <a16:creationId xmlns:a16="http://schemas.microsoft.com/office/drawing/2014/main" id="{945CD113-74B3-4523-B535-E5CA78749C09}"/>
              </a:ext>
            </a:extLst>
          </p:cNvPr>
          <p:cNvSpPr txBox="1"/>
          <p:nvPr/>
        </p:nvSpPr>
        <p:spPr bwMode="auto">
          <a:xfrm>
            <a:off x="5363215" y="259625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411,000</a:t>
            </a:r>
          </a:p>
        </p:txBody>
      </p:sp>
    </p:spTree>
    <p:extLst>
      <p:ext uri="{BB962C8B-B14F-4D97-AF65-F5344CB8AC3E}">
        <p14:creationId xmlns:p14="http://schemas.microsoft.com/office/powerpoint/2010/main" val="31172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F98A99-CD8E-4D01-AA0D-659D8BC0C2E7}"/>
              </a:ext>
            </a:extLst>
          </p:cNvPr>
          <p:cNvGrpSpPr/>
          <p:nvPr/>
        </p:nvGrpSpPr>
        <p:grpSpPr>
          <a:xfrm>
            <a:off x="1401077" y="3159655"/>
            <a:ext cx="6338058" cy="535516"/>
            <a:chOff x="1401077" y="3159655"/>
            <a:chExt cx="6338058" cy="535516"/>
          </a:xfrm>
        </p:grpSpPr>
        <p:pic>
          <p:nvPicPr>
            <p:cNvPr id="12" name="Picture 11">
              <a:extLst>
                <a:ext uri="{FF2B5EF4-FFF2-40B4-BE49-F238E27FC236}">
                  <a16:creationId xmlns:a16="http://schemas.microsoft.com/office/drawing/2014/main" id="{859313D5-59BE-4959-BA3F-9780076D8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159655"/>
              <a:ext cx="6135088" cy="516245"/>
            </a:xfrm>
            <a:prstGeom prst="rect">
              <a:avLst/>
            </a:prstGeom>
          </p:spPr>
        </p:pic>
        <p:sp>
          <p:nvSpPr>
            <p:cNvPr id="7" name="TextBox 6">
              <a:extLst>
                <a:ext uri="{FF2B5EF4-FFF2-40B4-BE49-F238E27FC236}">
                  <a16:creationId xmlns:a16="http://schemas.microsoft.com/office/drawing/2014/main" id="{5DD5CEE4-BC3C-4DC8-84EF-C19A525475CC}"/>
                </a:ext>
              </a:extLst>
            </p:cNvPr>
            <p:cNvSpPr txBox="1"/>
            <p:nvPr/>
          </p:nvSpPr>
          <p:spPr bwMode="auto">
            <a:xfrm>
              <a:off x="1401077" y="3325839"/>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158,000</a:t>
              </a:r>
            </a:p>
          </p:txBody>
        </p:sp>
        <p:sp>
          <p:nvSpPr>
            <p:cNvPr id="8" name="TextBox 7">
              <a:extLst>
                <a:ext uri="{FF2B5EF4-FFF2-40B4-BE49-F238E27FC236}">
                  <a16:creationId xmlns:a16="http://schemas.microsoft.com/office/drawing/2014/main" id="{BAB650C5-3637-4144-B0DD-2772B18EE321}"/>
                </a:ext>
              </a:extLst>
            </p:cNvPr>
            <p:cNvSpPr txBox="1"/>
            <p:nvPr/>
          </p:nvSpPr>
          <p:spPr bwMode="auto">
            <a:xfrm>
              <a:off x="5350268" y="3325839"/>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161,000</a:t>
              </a:r>
            </a:p>
          </p:txBody>
        </p:sp>
        <p:sp>
          <p:nvSpPr>
            <p:cNvPr id="9" name="TextBox 8">
              <a:extLst>
                <a:ext uri="{FF2B5EF4-FFF2-40B4-BE49-F238E27FC236}">
                  <a16:creationId xmlns:a16="http://schemas.microsoft.com/office/drawing/2014/main" id="{1E1C27B1-5391-483C-9EE6-2B746A1ECA36}"/>
                </a:ext>
              </a:extLst>
            </p:cNvPr>
            <p:cNvSpPr txBox="1"/>
            <p:nvPr/>
          </p:nvSpPr>
          <p:spPr bwMode="auto">
            <a:xfrm>
              <a:off x="6671214" y="3325839"/>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162,000</a:t>
              </a:r>
            </a:p>
          </p:txBody>
        </p:sp>
      </p:grpSp>
      <p:sp>
        <p:nvSpPr>
          <p:cNvPr id="2" name="Text Placeholder 1"/>
          <p:cNvSpPr>
            <a:spLocks noGrp="1"/>
          </p:cNvSpPr>
          <p:nvPr>
            <p:ph type="body" sz="quarter" idx="11"/>
          </p:nvPr>
        </p:nvSpPr>
        <p:spPr/>
        <p:txBody>
          <a:bodyPr/>
          <a:lstStyle/>
          <a:p>
            <a:r>
              <a:rPr lang="en-GB" dirty="0"/>
              <a:t>1.26 Multiples of 1,000 up to 1,000,000 </a:t>
            </a:r>
            <a:r>
              <a:rPr lang="en-US" dirty="0"/>
              <a:t>– step 2:4</a:t>
            </a:r>
          </a:p>
        </p:txBody>
      </p:sp>
      <p:sp>
        <p:nvSpPr>
          <p:cNvPr id="5" name="TextBox 4">
            <a:extLst>
              <a:ext uri="{FF2B5EF4-FFF2-40B4-BE49-F238E27FC236}">
                <a16:creationId xmlns:a16="http://schemas.microsoft.com/office/drawing/2014/main" id="{949C355D-57B0-405D-B3CB-6E6257982177}"/>
              </a:ext>
            </a:extLst>
          </p:cNvPr>
          <p:cNvSpPr txBox="1"/>
          <p:nvPr/>
        </p:nvSpPr>
        <p:spPr bwMode="auto">
          <a:xfrm>
            <a:off x="2723315" y="3325839"/>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159,000</a:t>
            </a:r>
          </a:p>
        </p:txBody>
      </p:sp>
      <p:sp>
        <p:nvSpPr>
          <p:cNvPr id="6" name="TextBox 5">
            <a:extLst>
              <a:ext uri="{FF2B5EF4-FFF2-40B4-BE49-F238E27FC236}">
                <a16:creationId xmlns:a16="http://schemas.microsoft.com/office/drawing/2014/main" id="{E8F227CE-88DF-472C-8679-FB027E0D00A7}"/>
              </a:ext>
            </a:extLst>
          </p:cNvPr>
          <p:cNvSpPr txBox="1"/>
          <p:nvPr/>
        </p:nvSpPr>
        <p:spPr bwMode="auto">
          <a:xfrm>
            <a:off x="4038039" y="3325839"/>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160,000</a:t>
            </a:r>
          </a:p>
        </p:txBody>
      </p:sp>
    </p:spTree>
    <p:extLst>
      <p:ext uri="{BB962C8B-B14F-4D97-AF65-F5344CB8AC3E}">
        <p14:creationId xmlns:p14="http://schemas.microsoft.com/office/powerpoint/2010/main" val="13709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F89A47-7E31-4BEF-97EB-7244474F5D52}"/>
              </a:ext>
            </a:extLst>
          </p:cNvPr>
          <p:cNvGrpSpPr/>
          <p:nvPr/>
        </p:nvGrpSpPr>
        <p:grpSpPr>
          <a:xfrm>
            <a:off x="794721" y="3159655"/>
            <a:ext cx="7554555" cy="391003"/>
            <a:chOff x="794721" y="3159655"/>
            <a:chExt cx="7554555" cy="391003"/>
          </a:xfrm>
        </p:grpSpPr>
        <p:pic>
          <p:nvPicPr>
            <p:cNvPr id="11" name="Picture 10">
              <a:extLst>
                <a:ext uri="{FF2B5EF4-FFF2-40B4-BE49-F238E27FC236}">
                  <a16:creationId xmlns:a16="http://schemas.microsoft.com/office/drawing/2014/main" id="{0C324121-BA81-4E65-9AA4-C84CE775D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1" y="3159655"/>
              <a:ext cx="7554555" cy="358504"/>
            </a:xfrm>
            <a:prstGeom prst="rect">
              <a:avLst/>
            </a:prstGeom>
          </p:spPr>
        </p:pic>
        <p:sp>
          <p:nvSpPr>
            <p:cNvPr id="6" name="TextBox 5">
              <a:extLst>
                <a:ext uri="{FF2B5EF4-FFF2-40B4-BE49-F238E27FC236}">
                  <a16:creationId xmlns:a16="http://schemas.microsoft.com/office/drawing/2014/main" id="{89D595EC-0A43-4EDE-92C7-697409E68C64}"/>
                </a:ext>
              </a:extLst>
            </p:cNvPr>
            <p:cNvSpPr txBox="1"/>
            <p:nvPr/>
          </p:nvSpPr>
          <p:spPr bwMode="auto">
            <a:xfrm>
              <a:off x="899680"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780,000</a:t>
              </a:r>
            </a:p>
          </p:txBody>
        </p:sp>
        <p:sp>
          <p:nvSpPr>
            <p:cNvPr id="7" name="TextBox 6">
              <a:extLst>
                <a:ext uri="{FF2B5EF4-FFF2-40B4-BE49-F238E27FC236}">
                  <a16:creationId xmlns:a16="http://schemas.microsoft.com/office/drawing/2014/main" id="{37582F94-D429-4CD7-8A44-A7B4B3CC65EF}"/>
                </a:ext>
              </a:extLst>
            </p:cNvPr>
            <p:cNvSpPr txBox="1"/>
            <p:nvPr/>
          </p:nvSpPr>
          <p:spPr bwMode="auto">
            <a:xfrm>
              <a:off x="2197970"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790,000</a:t>
              </a:r>
            </a:p>
          </p:txBody>
        </p:sp>
        <p:sp>
          <p:nvSpPr>
            <p:cNvPr id="8" name="TextBox 7">
              <a:extLst>
                <a:ext uri="{FF2B5EF4-FFF2-40B4-BE49-F238E27FC236}">
                  <a16:creationId xmlns:a16="http://schemas.microsoft.com/office/drawing/2014/main" id="{743D321E-4094-4BF5-B412-0A25EDD391FA}"/>
                </a:ext>
              </a:extLst>
            </p:cNvPr>
            <p:cNvSpPr txBox="1"/>
            <p:nvPr/>
          </p:nvSpPr>
          <p:spPr bwMode="auto">
            <a:xfrm>
              <a:off x="4789741"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810,000</a:t>
              </a:r>
            </a:p>
          </p:txBody>
        </p:sp>
        <p:sp>
          <p:nvSpPr>
            <p:cNvPr id="12" name="TextBox 11">
              <a:extLst>
                <a:ext uri="{FF2B5EF4-FFF2-40B4-BE49-F238E27FC236}">
                  <a16:creationId xmlns:a16="http://schemas.microsoft.com/office/drawing/2014/main" id="{A3FD8ED7-1665-48C4-B898-704607413484}"/>
                </a:ext>
              </a:extLst>
            </p:cNvPr>
            <p:cNvSpPr txBox="1"/>
            <p:nvPr/>
          </p:nvSpPr>
          <p:spPr bwMode="auto">
            <a:xfrm>
              <a:off x="6092520"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820,000</a:t>
              </a:r>
            </a:p>
          </p:txBody>
        </p:sp>
      </p:grpSp>
      <p:sp>
        <p:nvSpPr>
          <p:cNvPr id="2" name="Text Placeholder 1"/>
          <p:cNvSpPr>
            <a:spLocks noGrp="1"/>
          </p:cNvSpPr>
          <p:nvPr>
            <p:ph type="body" sz="quarter" idx="11"/>
          </p:nvPr>
        </p:nvSpPr>
        <p:spPr/>
        <p:txBody>
          <a:bodyPr/>
          <a:lstStyle/>
          <a:p>
            <a:r>
              <a:rPr lang="en-GB" dirty="0"/>
              <a:t>1.26 Multiples of 1,000 up to 1,000,000 </a:t>
            </a:r>
            <a:r>
              <a:rPr lang="en-US" dirty="0"/>
              <a:t>– step 2:4</a:t>
            </a:r>
          </a:p>
        </p:txBody>
      </p:sp>
      <p:sp>
        <p:nvSpPr>
          <p:cNvPr id="4" name="TextBox 3">
            <a:extLst>
              <a:ext uri="{FF2B5EF4-FFF2-40B4-BE49-F238E27FC236}">
                <a16:creationId xmlns:a16="http://schemas.microsoft.com/office/drawing/2014/main" id="{FD02621A-1A64-4C6F-9E29-0BD28B4A9CD1}"/>
              </a:ext>
            </a:extLst>
          </p:cNvPr>
          <p:cNvSpPr txBox="1"/>
          <p:nvPr/>
        </p:nvSpPr>
        <p:spPr bwMode="auto">
          <a:xfrm>
            <a:off x="3495102"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800,000</a:t>
            </a:r>
          </a:p>
        </p:txBody>
      </p:sp>
      <p:sp>
        <p:nvSpPr>
          <p:cNvPr id="5" name="TextBox 4">
            <a:extLst>
              <a:ext uri="{FF2B5EF4-FFF2-40B4-BE49-F238E27FC236}">
                <a16:creationId xmlns:a16="http://schemas.microsoft.com/office/drawing/2014/main" id="{F55C76AE-5256-4936-ABAD-A71BBF9B137A}"/>
              </a:ext>
            </a:extLst>
          </p:cNvPr>
          <p:cNvSpPr txBox="1"/>
          <p:nvPr/>
        </p:nvSpPr>
        <p:spPr bwMode="auto">
          <a:xfrm>
            <a:off x="7385763" y="3250576"/>
            <a:ext cx="8515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500" dirty="0">
                <a:latin typeface="Myriad Pro Semibold" charset="0"/>
                <a:ea typeface="Myriad Pro Semibold" charset="0"/>
                <a:cs typeface="Myriad Pro Semibold" charset="0"/>
              </a:rPr>
              <a:t>830,000</a:t>
            </a:r>
          </a:p>
        </p:txBody>
      </p:sp>
    </p:spTree>
    <p:extLst>
      <p:ext uri="{BB962C8B-B14F-4D97-AF65-F5344CB8AC3E}">
        <p14:creationId xmlns:p14="http://schemas.microsoft.com/office/powerpoint/2010/main" val="27533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2:4</a:t>
            </a:r>
          </a:p>
        </p:txBody>
      </p:sp>
      <p:pic>
        <p:nvPicPr>
          <p:cNvPr id="4" name="Picture 3">
            <a:extLst>
              <a:ext uri="{FF2B5EF4-FFF2-40B4-BE49-F238E27FC236}">
                <a16:creationId xmlns:a16="http://schemas.microsoft.com/office/drawing/2014/main" id="{6B2049B4-A91C-4292-BCB7-9432153BB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81449"/>
            <a:ext cx="6135088" cy="2192171"/>
          </a:xfrm>
          <a:prstGeom prst="rect">
            <a:avLst/>
          </a:prstGeom>
        </p:spPr>
      </p:pic>
      <p:grpSp>
        <p:nvGrpSpPr>
          <p:cNvPr id="3" name="Group 2">
            <a:extLst>
              <a:ext uri="{FF2B5EF4-FFF2-40B4-BE49-F238E27FC236}">
                <a16:creationId xmlns:a16="http://schemas.microsoft.com/office/drawing/2014/main" id="{F4F3AE05-5279-4615-AC63-AAEBA4F016FF}"/>
              </a:ext>
            </a:extLst>
          </p:cNvPr>
          <p:cNvGrpSpPr/>
          <p:nvPr/>
        </p:nvGrpSpPr>
        <p:grpSpPr>
          <a:xfrm>
            <a:off x="1504456" y="3627428"/>
            <a:ext cx="1904837" cy="538691"/>
            <a:chOff x="1504456" y="3627428"/>
            <a:chExt cx="1904837" cy="538691"/>
          </a:xfrm>
        </p:grpSpPr>
        <p:pic>
          <p:nvPicPr>
            <p:cNvPr id="28" name="Picture 27">
              <a:extLst>
                <a:ext uri="{FF2B5EF4-FFF2-40B4-BE49-F238E27FC236}">
                  <a16:creationId xmlns:a16="http://schemas.microsoft.com/office/drawing/2014/main" id="{E529C5E5-9CE4-4B25-8A33-EAB86DE60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3627428"/>
              <a:ext cx="366610" cy="538691"/>
            </a:xfrm>
            <a:prstGeom prst="rect">
              <a:avLst/>
            </a:prstGeom>
          </p:spPr>
        </p:pic>
        <p:pic>
          <p:nvPicPr>
            <p:cNvPr id="29" name="Picture 28">
              <a:extLst>
                <a:ext uri="{FF2B5EF4-FFF2-40B4-BE49-F238E27FC236}">
                  <a16:creationId xmlns:a16="http://schemas.microsoft.com/office/drawing/2014/main" id="{571BCD0D-885F-4894-8194-010EC4047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396" y="3627428"/>
              <a:ext cx="366610" cy="538691"/>
            </a:xfrm>
            <a:prstGeom prst="rect">
              <a:avLst/>
            </a:prstGeom>
          </p:spPr>
        </p:pic>
        <p:pic>
          <p:nvPicPr>
            <p:cNvPr id="30" name="Picture 29">
              <a:extLst>
                <a:ext uri="{FF2B5EF4-FFF2-40B4-BE49-F238E27FC236}">
                  <a16:creationId xmlns:a16="http://schemas.microsoft.com/office/drawing/2014/main" id="{94AC2E0F-0F50-432A-975A-FA9EE71FA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337" y="3627428"/>
              <a:ext cx="366610" cy="538691"/>
            </a:xfrm>
            <a:prstGeom prst="rect">
              <a:avLst/>
            </a:prstGeom>
          </p:spPr>
        </p:pic>
        <p:sp>
          <p:nvSpPr>
            <p:cNvPr id="60" name="TextBox 59">
              <a:extLst>
                <a:ext uri="{FF2B5EF4-FFF2-40B4-BE49-F238E27FC236}">
                  <a16:creationId xmlns:a16="http://schemas.microsoft.com/office/drawing/2014/main" id="{5BC7BF58-9A27-426D-B100-926314926DD8}"/>
                </a:ext>
              </a:extLst>
            </p:cNvPr>
            <p:cNvSpPr txBox="1"/>
            <p:nvPr/>
          </p:nvSpPr>
          <p:spPr bwMode="auto">
            <a:xfrm>
              <a:off x="2754947" y="3712107"/>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5" name="Group 4">
            <a:extLst>
              <a:ext uri="{FF2B5EF4-FFF2-40B4-BE49-F238E27FC236}">
                <a16:creationId xmlns:a16="http://schemas.microsoft.com/office/drawing/2014/main" id="{38EDAF77-C5C8-4A47-8EA2-610E7074ABC3}"/>
              </a:ext>
            </a:extLst>
          </p:cNvPr>
          <p:cNvGrpSpPr/>
          <p:nvPr/>
        </p:nvGrpSpPr>
        <p:grpSpPr>
          <a:xfrm>
            <a:off x="1504456" y="4304705"/>
            <a:ext cx="1904837" cy="538691"/>
            <a:chOff x="1504456" y="4304705"/>
            <a:chExt cx="1904837" cy="538691"/>
          </a:xfrm>
        </p:grpSpPr>
        <p:pic>
          <p:nvPicPr>
            <p:cNvPr id="31" name="Picture 30">
              <a:extLst>
                <a:ext uri="{FF2B5EF4-FFF2-40B4-BE49-F238E27FC236}">
                  <a16:creationId xmlns:a16="http://schemas.microsoft.com/office/drawing/2014/main" id="{120F9346-517F-4FA6-9F56-386FCEB9E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4304705"/>
              <a:ext cx="366610" cy="538691"/>
            </a:xfrm>
            <a:prstGeom prst="rect">
              <a:avLst/>
            </a:prstGeom>
          </p:spPr>
        </p:pic>
        <p:pic>
          <p:nvPicPr>
            <p:cNvPr id="32" name="Picture 31">
              <a:extLst>
                <a:ext uri="{FF2B5EF4-FFF2-40B4-BE49-F238E27FC236}">
                  <a16:creationId xmlns:a16="http://schemas.microsoft.com/office/drawing/2014/main" id="{35C2E525-6CEB-42C7-B2FE-977088425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396" y="4304705"/>
              <a:ext cx="366610" cy="538691"/>
            </a:xfrm>
            <a:prstGeom prst="rect">
              <a:avLst/>
            </a:prstGeom>
          </p:spPr>
        </p:pic>
        <p:pic>
          <p:nvPicPr>
            <p:cNvPr id="33" name="Picture 32">
              <a:extLst>
                <a:ext uri="{FF2B5EF4-FFF2-40B4-BE49-F238E27FC236}">
                  <a16:creationId xmlns:a16="http://schemas.microsoft.com/office/drawing/2014/main" id="{17FA5F5F-2676-4F19-B351-15CC4D9435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337" y="4304705"/>
              <a:ext cx="366610" cy="538691"/>
            </a:xfrm>
            <a:prstGeom prst="rect">
              <a:avLst/>
            </a:prstGeom>
          </p:spPr>
        </p:pic>
        <p:sp>
          <p:nvSpPr>
            <p:cNvPr id="61" name="TextBox 60">
              <a:extLst>
                <a:ext uri="{FF2B5EF4-FFF2-40B4-BE49-F238E27FC236}">
                  <a16:creationId xmlns:a16="http://schemas.microsoft.com/office/drawing/2014/main" id="{4D792E8B-6EEC-40D0-A76E-54920598105B}"/>
                </a:ext>
              </a:extLst>
            </p:cNvPr>
            <p:cNvSpPr txBox="1"/>
            <p:nvPr/>
          </p:nvSpPr>
          <p:spPr bwMode="auto">
            <a:xfrm>
              <a:off x="2754947" y="4389384"/>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8" name="Group 7">
            <a:extLst>
              <a:ext uri="{FF2B5EF4-FFF2-40B4-BE49-F238E27FC236}">
                <a16:creationId xmlns:a16="http://schemas.microsoft.com/office/drawing/2014/main" id="{17BB0F99-CC5A-426F-8A14-E73D1AE922E7}"/>
              </a:ext>
            </a:extLst>
          </p:cNvPr>
          <p:cNvGrpSpPr/>
          <p:nvPr/>
        </p:nvGrpSpPr>
        <p:grpSpPr>
          <a:xfrm>
            <a:off x="1504456" y="5659258"/>
            <a:ext cx="1904837" cy="538691"/>
            <a:chOff x="1504456" y="5659258"/>
            <a:chExt cx="1904837" cy="538691"/>
          </a:xfrm>
        </p:grpSpPr>
        <p:pic>
          <p:nvPicPr>
            <p:cNvPr id="37" name="Picture 36">
              <a:extLst>
                <a:ext uri="{FF2B5EF4-FFF2-40B4-BE49-F238E27FC236}">
                  <a16:creationId xmlns:a16="http://schemas.microsoft.com/office/drawing/2014/main" id="{82B9BB87-6020-4143-ADBB-7E33C23D9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5659258"/>
              <a:ext cx="366610" cy="538691"/>
            </a:xfrm>
            <a:prstGeom prst="rect">
              <a:avLst/>
            </a:prstGeom>
          </p:spPr>
        </p:pic>
        <p:pic>
          <p:nvPicPr>
            <p:cNvPr id="38" name="Picture 37">
              <a:extLst>
                <a:ext uri="{FF2B5EF4-FFF2-40B4-BE49-F238E27FC236}">
                  <a16:creationId xmlns:a16="http://schemas.microsoft.com/office/drawing/2014/main" id="{CA7F7BB5-9C83-46A9-86A4-323FFF5DB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396" y="5659258"/>
              <a:ext cx="366610" cy="538691"/>
            </a:xfrm>
            <a:prstGeom prst="rect">
              <a:avLst/>
            </a:prstGeom>
          </p:spPr>
        </p:pic>
        <p:pic>
          <p:nvPicPr>
            <p:cNvPr id="39" name="Picture 38">
              <a:extLst>
                <a:ext uri="{FF2B5EF4-FFF2-40B4-BE49-F238E27FC236}">
                  <a16:creationId xmlns:a16="http://schemas.microsoft.com/office/drawing/2014/main" id="{490DFCC8-3043-44B7-8EFF-2870F16E79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8337" y="5659258"/>
              <a:ext cx="366610" cy="538691"/>
            </a:xfrm>
            <a:prstGeom prst="rect">
              <a:avLst/>
            </a:prstGeom>
          </p:spPr>
        </p:pic>
        <p:sp>
          <p:nvSpPr>
            <p:cNvPr id="62" name="TextBox 61">
              <a:extLst>
                <a:ext uri="{FF2B5EF4-FFF2-40B4-BE49-F238E27FC236}">
                  <a16:creationId xmlns:a16="http://schemas.microsoft.com/office/drawing/2014/main" id="{F410F331-B2EE-4519-BDCF-AAEC3E4DA57B}"/>
                </a:ext>
              </a:extLst>
            </p:cNvPr>
            <p:cNvSpPr txBox="1"/>
            <p:nvPr/>
          </p:nvSpPr>
          <p:spPr bwMode="auto">
            <a:xfrm>
              <a:off x="2754947" y="5743937"/>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7" name="Group 6">
            <a:extLst>
              <a:ext uri="{FF2B5EF4-FFF2-40B4-BE49-F238E27FC236}">
                <a16:creationId xmlns:a16="http://schemas.microsoft.com/office/drawing/2014/main" id="{9786FAC0-C81E-4045-9175-675F4C788E6B}"/>
              </a:ext>
            </a:extLst>
          </p:cNvPr>
          <p:cNvGrpSpPr/>
          <p:nvPr/>
        </p:nvGrpSpPr>
        <p:grpSpPr>
          <a:xfrm>
            <a:off x="1504456" y="4981982"/>
            <a:ext cx="1904837" cy="544277"/>
            <a:chOff x="1504456" y="4981982"/>
            <a:chExt cx="1904837" cy="544277"/>
          </a:xfrm>
        </p:grpSpPr>
        <p:pic>
          <p:nvPicPr>
            <p:cNvPr id="34" name="Picture 33">
              <a:extLst>
                <a:ext uri="{FF2B5EF4-FFF2-40B4-BE49-F238E27FC236}">
                  <a16:creationId xmlns:a16="http://schemas.microsoft.com/office/drawing/2014/main" id="{E5406518-7D73-4785-ACDD-FF69D5980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4981982"/>
              <a:ext cx="366610" cy="538691"/>
            </a:xfrm>
            <a:prstGeom prst="rect">
              <a:avLst/>
            </a:prstGeom>
          </p:spPr>
        </p:pic>
        <p:pic>
          <p:nvPicPr>
            <p:cNvPr id="35" name="Picture 34">
              <a:extLst>
                <a:ext uri="{FF2B5EF4-FFF2-40B4-BE49-F238E27FC236}">
                  <a16:creationId xmlns:a16="http://schemas.microsoft.com/office/drawing/2014/main" id="{3B319B02-35F4-4466-BC34-2BA9703F7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396" y="4981982"/>
              <a:ext cx="366610" cy="538691"/>
            </a:xfrm>
            <a:prstGeom prst="rect">
              <a:avLst/>
            </a:prstGeom>
          </p:spPr>
        </p:pic>
        <p:pic>
          <p:nvPicPr>
            <p:cNvPr id="36" name="Picture 35">
              <a:extLst>
                <a:ext uri="{FF2B5EF4-FFF2-40B4-BE49-F238E27FC236}">
                  <a16:creationId xmlns:a16="http://schemas.microsoft.com/office/drawing/2014/main" id="{7C7912B2-0D94-4968-B330-3BB852F6F9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8337" y="4987568"/>
              <a:ext cx="366610" cy="538691"/>
            </a:xfrm>
            <a:prstGeom prst="rect">
              <a:avLst/>
            </a:prstGeom>
          </p:spPr>
        </p:pic>
        <p:sp>
          <p:nvSpPr>
            <p:cNvPr id="63" name="TextBox 62">
              <a:extLst>
                <a:ext uri="{FF2B5EF4-FFF2-40B4-BE49-F238E27FC236}">
                  <a16:creationId xmlns:a16="http://schemas.microsoft.com/office/drawing/2014/main" id="{35D9BEE1-600E-4721-BD32-DA66CF111D4E}"/>
                </a:ext>
              </a:extLst>
            </p:cNvPr>
            <p:cNvSpPr txBox="1"/>
            <p:nvPr/>
          </p:nvSpPr>
          <p:spPr bwMode="auto">
            <a:xfrm>
              <a:off x="2754947" y="5072247"/>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9" name="Group 8">
            <a:extLst>
              <a:ext uri="{FF2B5EF4-FFF2-40B4-BE49-F238E27FC236}">
                <a16:creationId xmlns:a16="http://schemas.microsoft.com/office/drawing/2014/main" id="{AE780EE4-7799-490D-AE9B-4C43697C9AB4}"/>
              </a:ext>
            </a:extLst>
          </p:cNvPr>
          <p:cNvGrpSpPr/>
          <p:nvPr/>
        </p:nvGrpSpPr>
        <p:grpSpPr>
          <a:xfrm>
            <a:off x="5061478" y="3627428"/>
            <a:ext cx="1904837" cy="538691"/>
            <a:chOff x="5061478" y="3627428"/>
            <a:chExt cx="1904837" cy="538691"/>
          </a:xfrm>
        </p:grpSpPr>
        <p:pic>
          <p:nvPicPr>
            <p:cNvPr id="40" name="Picture 39">
              <a:extLst>
                <a:ext uri="{FF2B5EF4-FFF2-40B4-BE49-F238E27FC236}">
                  <a16:creationId xmlns:a16="http://schemas.microsoft.com/office/drawing/2014/main" id="{DE3A1C46-9D30-4038-9CC8-6248FB3AC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1478" y="3627428"/>
              <a:ext cx="366610" cy="538691"/>
            </a:xfrm>
            <a:prstGeom prst="rect">
              <a:avLst/>
            </a:prstGeom>
          </p:spPr>
        </p:pic>
        <p:pic>
          <p:nvPicPr>
            <p:cNvPr id="41" name="Picture 40">
              <a:extLst>
                <a:ext uri="{FF2B5EF4-FFF2-40B4-BE49-F238E27FC236}">
                  <a16:creationId xmlns:a16="http://schemas.microsoft.com/office/drawing/2014/main" id="{FDEAD6DE-985E-4193-BC0D-6D8087EC18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5359" y="3627428"/>
              <a:ext cx="366610" cy="538691"/>
            </a:xfrm>
            <a:prstGeom prst="rect">
              <a:avLst/>
            </a:prstGeom>
          </p:spPr>
        </p:pic>
        <p:pic>
          <p:nvPicPr>
            <p:cNvPr id="42" name="Picture 41">
              <a:extLst>
                <a:ext uri="{FF2B5EF4-FFF2-40B4-BE49-F238E27FC236}">
                  <a16:creationId xmlns:a16="http://schemas.microsoft.com/office/drawing/2014/main" id="{9B6B85CF-9F88-4BE4-B42F-3D6C2BFB8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3418" y="3627428"/>
              <a:ext cx="366610" cy="538691"/>
            </a:xfrm>
            <a:prstGeom prst="rect">
              <a:avLst/>
            </a:prstGeom>
          </p:spPr>
        </p:pic>
        <p:sp>
          <p:nvSpPr>
            <p:cNvPr id="64" name="TextBox 63">
              <a:extLst>
                <a:ext uri="{FF2B5EF4-FFF2-40B4-BE49-F238E27FC236}">
                  <a16:creationId xmlns:a16="http://schemas.microsoft.com/office/drawing/2014/main" id="{7AB59324-C55E-4624-B3DC-5AAFA69507ED}"/>
                </a:ext>
              </a:extLst>
            </p:cNvPr>
            <p:cNvSpPr txBox="1"/>
            <p:nvPr/>
          </p:nvSpPr>
          <p:spPr bwMode="auto">
            <a:xfrm>
              <a:off x="6311969" y="3712107"/>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10" name="Group 9">
            <a:extLst>
              <a:ext uri="{FF2B5EF4-FFF2-40B4-BE49-F238E27FC236}">
                <a16:creationId xmlns:a16="http://schemas.microsoft.com/office/drawing/2014/main" id="{70B3765D-2EDA-4C2B-981D-A87D50FBC124}"/>
              </a:ext>
            </a:extLst>
          </p:cNvPr>
          <p:cNvGrpSpPr/>
          <p:nvPr/>
        </p:nvGrpSpPr>
        <p:grpSpPr>
          <a:xfrm>
            <a:off x="5061478" y="4304705"/>
            <a:ext cx="1904837" cy="538691"/>
            <a:chOff x="5061478" y="4304705"/>
            <a:chExt cx="1904837" cy="538691"/>
          </a:xfrm>
        </p:grpSpPr>
        <p:pic>
          <p:nvPicPr>
            <p:cNvPr id="43" name="Picture 42">
              <a:extLst>
                <a:ext uri="{FF2B5EF4-FFF2-40B4-BE49-F238E27FC236}">
                  <a16:creationId xmlns:a16="http://schemas.microsoft.com/office/drawing/2014/main" id="{8A69057B-0DC4-476A-9393-3DF53B8FDA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1478" y="4304705"/>
              <a:ext cx="366610" cy="538691"/>
            </a:xfrm>
            <a:prstGeom prst="rect">
              <a:avLst/>
            </a:prstGeom>
          </p:spPr>
        </p:pic>
        <p:pic>
          <p:nvPicPr>
            <p:cNvPr id="44" name="Picture 43">
              <a:extLst>
                <a:ext uri="{FF2B5EF4-FFF2-40B4-BE49-F238E27FC236}">
                  <a16:creationId xmlns:a16="http://schemas.microsoft.com/office/drawing/2014/main" id="{4A0423CA-19BC-40AA-BFD0-E115CF0300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418" y="4304705"/>
              <a:ext cx="366610" cy="538691"/>
            </a:xfrm>
            <a:prstGeom prst="rect">
              <a:avLst/>
            </a:prstGeom>
          </p:spPr>
        </p:pic>
        <p:pic>
          <p:nvPicPr>
            <p:cNvPr id="45" name="Picture 44">
              <a:extLst>
                <a:ext uri="{FF2B5EF4-FFF2-40B4-BE49-F238E27FC236}">
                  <a16:creationId xmlns:a16="http://schemas.microsoft.com/office/drawing/2014/main" id="{0999CC11-6CCB-44F0-88C9-9F0D0F4FA1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5359" y="4304705"/>
              <a:ext cx="366610" cy="538691"/>
            </a:xfrm>
            <a:prstGeom prst="rect">
              <a:avLst/>
            </a:prstGeom>
          </p:spPr>
        </p:pic>
        <p:sp>
          <p:nvSpPr>
            <p:cNvPr id="65" name="TextBox 64">
              <a:extLst>
                <a:ext uri="{FF2B5EF4-FFF2-40B4-BE49-F238E27FC236}">
                  <a16:creationId xmlns:a16="http://schemas.microsoft.com/office/drawing/2014/main" id="{ECA8FC64-33F5-43A6-A008-105660F032CA}"/>
                </a:ext>
              </a:extLst>
            </p:cNvPr>
            <p:cNvSpPr txBox="1"/>
            <p:nvPr/>
          </p:nvSpPr>
          <p:spPr bwMode="auto">
            <a:xfrm>
              <a:off x="6311969" y="4389384"/>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12" name="Group 11">
            <a:extLst>
              <a:ext uri="{FF2B5EF4-FFF2-40B4-BE49-F238E27FC236}">
                <a16:creationId xmlns:a16="http://schemas.microsoft.com/office/drawing/2014/main" id="{38943DF6-484A-4255-964B-B52D3E7FE325}"/>
              </a:ext>
            </a:extLst>
          </p:cNvPr>
          <p:cNvGrpSpPr/>
          <p:nvPr/>
        </p:nvGrpSpPr>
        <p:grpSpPr>
          <a:xfrm>
            <a:off x="5061478" y="5659258"/>
            <a:ext cx="1904837" cy="538691"/>
            <a:chOff x="5061478" y="5659258"/>
            <a:chExt cx="1904837" cy="538691"/>
          </a:xfrm>
        </p:grpSpPr>
        <p:pic>
          <p:nvPicPr>
            <p:cNvPr id="14" name="Picture 13">
              <a:extLst>
                <a:ext uri="{FF2B5EF4-FFF2-40B4-BE49-F238E27FC236}">
                  <a16:creationId xmlns:a16="http://schemas.microsoft.com/office/drawing/2014/main" id="{F8AB3025-8132-4D4F-8EE6-B704068B89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3418" y="5659258"/>
              <a:ext cx="366610" cy="538691"/>
            </a:xfrm>
            <a:prstGeom prst="rect">
              <a:avLst/>
            </a:prstGeom>
          </p:spPr>
        </p:pic>
        <p:pic>
          <p:nvPicPr>
            <p:cNvPr id="48" name="Picture 47">
              <a:extLst>
                <a:ext uri="{FF2B5EF4-FFF2-40B4-BE49-F238E27FC236}">
                  <a16:creationId xmlns:a16="http://schemas.microsoft.com/office/drawing/2014/main" id="{B9F3437C-0D50-49F8-84C0-5B462A9AE2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1478" y="5659258"/>
              <a:ext cx="366610" cy="538691"/>
            </a:xfrm>
            <a:prstGeom prst="rect">
              <a:avLst/>
            </a:prstGeom>
          </p:spPr>
        </p:pic>
        <p:pic>
          <p:nvPicPr>
            <p:cNvPr id="49" name="Picture 48">
              <a:extLst>
                <a:ext uri="{FF2B5EF4-FFF2-40B4-BE49-F238E27FC236}">
                  <a16:creationId xmlns:a16="http://schemas.microsoft.com/office/drawing/2014/main" id="{7686DCFF-2D95-4775-848E-76DA34CDAC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5359" y="5659258"/>
              <a:ext cx="366610" cy="538691"/>
            </a:xfrm>
            <a:prstGeom prst="rect">
              <a:avLst/>
            </a:prstGeom>
          </p:spPr>
        </p:pic>
        <p:sp>
          <p:nvSpPr>
            <p:cNvPr id="66" name="TextBox 65">
              <a:extLst>
                <a:ext uri="{FF2B5EF4-FFF2-40B4-BE49-F238E27FC236}">
                  <a16:creationId xmlns:a16="http://schemas.microsoft.com/office/drawing/2014/main" id="{B730A21C-C0C0-4ACC-888E-F928CC40972B}"/>
                </a:ext>
              </a:extLst>
            </p:cNvPr>
            <p:cNvSpPr txBox="1"/>
            <p:nvPr/>
          </p:nvSpPr>
          <p:spPr bwMode="auto">
            <a:xfrm>
              <a:off x="6311969" y="5743937"/>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grpSp>
        <p:nvGrpSpPr>
          <p:cNvPr id="11" name="Group 10">
            <a:extLst>
              <a:ext uri="{FF2B5EF4-FFF2-40B4-BE49-F238E27FC236}">
                <a16:creationId xmlns:a16="http://schemas.microsoft.com/office/drawing/2014/main" id="{29E4C6BE-F707-417D-AEAD-B118FBA86F1F}"/>
              </a:ext>
            </a:extLst>
          </p:cNvPr>
          <p:cNvGrpSpPr/>
          <p:nvPr/>
        </p:nvGrpSpPr>
        <p:grpSpPr>
          <a:xfrm>
            <a:off x="5061478" y="4981982"/>
            <a:ext cx="1904837" cy="538691"/>
            <a:chOff x="5061478" y="4981982"/>
            <a:chExt cx="1904837" cy="538691"/>
          </a:xfrm>
        </p:grpSpPr>
        <p:pic>
          <p:nvPicPr>
            <p:cNvPr id="6" name="Picture 5">
              <a:extLst>
                <a:ext uri="{FF2B5EF4-FFF2-40B4-BE49-F238E27FC236}">
                  <a16:creationId xmlns:a16="http://schemas.microsoft.com/office/drawing/2014/main" id="{0D6BFCCB-5E08-4DE2-85AB-F7811CFFD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5359" y="4981982"/>
              <a:ext cx="366610" cy="538691"/>
            </a:xfrm>
            <a:prstGeom prst="rect">
              <a:avLst/>
            </a:prstGeom>
          </p:spPr>
        </p:pic>
        <p:pic>
          <p:nvPicPr>
            <p:cNvPr id="46" name="Picture 45">
              <a:extLst>
                <a:ext uri="{FF2B5EF4-FFF2-40B4-BE49-F238E27FC236}">
                  <a16:creationId xmlns:a16="http://schemas.microsoft.com/office/drawing/2014/main" id="{B6A7547F-F074-4107-A0BB-9FF78D7130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1478" y="4981982"/>
              <a:ext cx="366610" cy="538691"/>
            </a:xfrm>
            <a:prstGeom prst="rect">
              <a:avLst/>
            </a:prstGeom>
          </p:spPr>
        </p:pic>
        <p:pic>
          <p:nvPicPr>
            <p:cNvPr id="47" name="Picture 46">
              <a:extLst>
                <a:ext uri="{FF2B5EF4-FFF2-40B4-BE49-F238E27FC236}">
                  <a16:creationId xmlns:a16="http://schemas.microsoft.com/office/drawing/2014/main" id="{4C58FC6F-CDD3-40F0-9F9D-7E72DE402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418" y="4981982"/>
              <a:ext cx="366610" cy="538691"/>
            </a:xfrm>
            <a:prstGeom prst="rect">
              <a:avLst/>
            </a:prstGeom>
          </p:spPr>
        </p:pic>
        <p:sp>
          <p:nvSpPr>
            <p:cNvPr id="67" name="TextBox 66">
              <a:extLst>
                <a:ext uri="{FF2B5EF4-FFF2-40B4-BE49-F238E27FC236}">
                  <a16:creationId xmlns:a16="http://schemas.microsoft.com/office/drawing/2014/main" id="{C33D8C2C-DDDD-43FB-A013-CAE71C46B0B9}"/>
                </a:ext>
              </a:extLst>
            </p:cNvPr>
            <p:cNvSpPr txBox="1"/>
            <p:nvPr/>
          </p:nvSpPr>
          <p:spPr bwMode="auto">
            <a:xfrm>
              <a:off x="6311969" y="5066661"/>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,000</a:t>
              </a:r>
            </a:p>
          </p:txBody>
        </p:sp>
      </p:grpSp>
    </p:spTree>
    <p:extLst>
      <p:ext uri="{BB962C8B-B14F-4D97-AF65-F5344CB8AC3E}">
        <p14:creationId xmlns:p14="http://schemas.microsoft.com/office/powerpoint/2010/main" val="37455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6AECCE-DC54-4F1E-B318-4380EA99D8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79956" y="2919712"/>
            <a:ext cx="1161100" cy="498636"/>
          </a:xfrm>
          <a:prstGeom prst="rect">
            <a:avLst/>
          </a:prstGeom>
        </p:spPr>
      </p:pic>
      <p:pic>
        <p:nvPicPr>
          <p:cNvPr id="12" name="Picture 11">
            <a:extLst>
              <a:ext uri="{FF2B5EF4-FFF2-40B4-BE49-F238E27FC236}">
                <a16:creationId xmlns:a16="http://schemas.microsoft.com/office/drawing/2014/main" id="{782DBA04-D55F-4C92-9841-E1F47C23F3C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65489" y="2919712"/>
            <a:ext cx="1161168" cy="498636"/>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2:5</a:t>
            </a:r>
          </a:p>
        </p:txBody>
      </p:sp>
      <p:sp>
        <p:nvSpPr>
          <p:cNvPr id="7" name="TextBox 6">
            <a:extLst>
              <a:ext uri="{FF2B5EF4-FFF2-40B4-BE49-F238E27FC236}">
                <a16:creationId xmlns:a16="http://schemas.microsoft.com/office/drawing/2014/main" id="{D175BCC3-EF44-4ED2-8C5C-0E256B7C601F}"/>
              </a:ext>
            </a:extLst>
          </p:cNvPr>
          <p:cNvSpPr txBox="1"/>
          <p:nvPr/>
        </p:nvSpPr>
        <p:spPr bwMode="auto">
          <a:xfrm>
            <a:off x="1322820" y="3589935"/>
            <a:ext cx="10855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20,000</a:t>
            </a:r>
            <a:endParaRPr lang="en-GB" sz="2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FAC79E1D-028B-4FF1-9F76-A5FBD4E60F30}"/>
              </a:ext>
            </a:extLst>
          </p:cNvPr>
          <p:cNvSpPr txBox="1"/>
          <p:nvPr/>
        </p:nvSpPr>
        <p:spPr bwMode="auto">
          <a:xfrm>
            <a:off x="4022080" y="3589935"/>
            <a:ext cx="10855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30,000</a:t>
            </a:r>
            <a:endParaRPr lang="en-GB" sz="2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7049F1CB-DB64-4BB9-AB38-45DF4961A7A8}"/>
              </a:ext>
            </a:extLst>
          </p:cNvPr>
          <p:cNvSpPr txBox="1"/>
          <p:nvPr/>
        </p:nvSpPr>
        <p:spPr bwMode="auto">
          <a:xfrm>
            <a:off x="6726986" y="3589935"/>
            <a:ext cx="10855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40,000</a:t>
            </a:r>
            <a:endParaRPr lang="en-GB" sz="2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392E57E4-233B-4139-AC26-264C3298E8CA}"/>
              </a:ext>
            </a:extLst>
          </p:cNvPr>
          <p:cNvSpPr txBox="1"/>
          <p:nvPr/>
        </p:nvSpPr>
        <p:spPr bwMode="auto">
          <a:xfrm>
            <a:off x="3499625" y="2344406"/>
            <a:ext cx="10855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28,000</a:t>
            </a:r>
            <a:endParaRPr lang="en-GB" sz="2000" dirty="0">
              <a:latin typeface="Myriad Pro Semibold" charset="0"/>
              <a:ea typeface="Myriad Pro Semibold" charset="0"/>
              <a:cs typeface="Myriad Pro Semibold" charset="0"/>
            </a:endParaRPr>
          </a:p>
        </p:txBody>
      </p:sp>
      <p:pic>
        <p:nvPicPr>
          <p:cNvPr id="14" name="Picture 13">
            <a:extLst>
              <a:ext uri="{FF2B5EF4-FFF2-40B4-BE49-F238E27FC236}">
                <a16:creationId xmlns:a16="http://schemas.microsoft.com/office/drawing/2014/main" id="{2DE7A2BE-30E3-4F3F-8A00-C202C90EBEB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3387850"/>
            <a:ext cx="6135088" cy="202085"/>
          </a:xfrm>
          <a:prstGeom prst="rect">
            <a:avLst/>
          </a:prstGeom>
        </p:spPr>
      </p:pic>
      <p:pic>
        <p:nvPicPr>
          <p:cNvPr id="18" name="Picture 17">
            <a:extLst>
              <a:ext uri="{FF2B5EF4-FFF2-40B4-BE49-F238E27FC236}">
                <a16:creationId xmlns:a16="http://schemas.microsoft.com/office/drawing/2014/main" id="{2FADCA1E-874C-4762-A5B8-ED4A32AA208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031861" y="2736380"/>
            <a:ext cx="22446" cy="828000"/>
          </a:xfrm>
          <a:prstGeom prst="rect">
            <a:avLst/>
          </a:prstGeom>
        </p:spPr>
      </p:pic>
    </p:spTree>
    <p:extLst>
      <p:ext uri="{BB962C8B-B14F-4D97-AF65-F5344CB8AC3E}">
        <p14:creationId xmlns:p14="http://schemas.microsoft.com/office/powerpoint/2010/main" val="29780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8AF92D-3E85-45A0-994E-316D5F73CB8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00126" y="2920649"/>
            <a:ext cx="1089125" cy="375069"/>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2:5</a:t>
            </a:r>
          </a:p>
        </p:txBody>
      </p:sp>
      <p:pic>
        <p:nvPicPr>
          <p:cNvPr id="6" name="Picture 5">
            <a:extLst>
              <a:ext uri="{FF2B5EF4-FFF2-40B4-BE49-F238E27FC236}">
                <a16:creationId xmlns:a16="http://schemas.microsoft.com/office/drawing/2014/main" id="{B88CB59C-DD15-4A51-A1F5-5BF39737E2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4722" y="3292356"/>
            <a:ext cx="7554555" cy="144890"/>
          </a:xfrm>
          <a:prstGeom prst="rect">
            <a:avLst/>
          </a:prstGeom>
        </p:spPr>
      </p:pic>
      <p:sp>
        <p:nvSpPr>
          <p:cNvPr id="7" name="TextBox 6">
            <a:extLst>
              <a:ext uri="{FF2B5EF4-FFF2-40B4-BE49-F238E27FC236}">
                <a16:creationId xmlns:a16="http://schemas.microsoft.com/office/drawing/2014/main" id="{3205C0C2-311E-4F39-B476-17C35F8418FF}"/>
              </a:ext>
            </a:extLst>
          </p:cNvPr>
          <p:cNvSpPr txBox="1"/>
          <p:nvPr/>
        </p:nvSpPr>
        <p:spPr bwMode="auto">
          <a:xfrm>
            <a:off x="1959379" y="3437246"/>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a:t>
            </a:r>
          </a:p>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thousand</a:t>
            </a:r>
          </a:p>
        </p:txBody>
      </p:sp>
      <p:sp>
        <p:nvSpPr>
          <p:cNvPr id="8" name="TextBox 7">
            <a:extLst>
              <a:ext uri="{FF2B5EF4-FFF2-40B4-BE49-F238E27FC236}">
                <a16:creationId xmlns:a16="http://schemas.microsoft.com/office/drawing/2014/main" id="{9346458D-A87A-40C6-82CD-1B2DB852031C}"/>
              </a:ext>
            </a:extLst>
          </p:cNvPr>
          <p:cNvSpPr txBox="1"/>
          <p:nvPr/>
        </p:nvSpPr>
        <p:spPr bwMode="auto">
          <a:xfrm>
            <a:off x="3732066" y="3437246"/>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a:t>
            </a:r>
          </a:p>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thousand</a:t>
            </a:r>
          </a:p>
        </p:txBody>
      </p:sp>
      <p:sp>
        <p:nvSpPr>
          <p:cNvPr id="9" name="TextBox 8">
            <a:extLst>
              <a:ext uri="{FF2B5EF4-FFF2-40B4-BE49-F238E27FC236}">
                <a16:creationId xmlns:a16="http://schemas.microsoft.com/office/drawing/2014/main" id="{2A61C07E-3547-49A3-85BB-24735CD17EC0}"/>
              </a:ext>
            </a:extLst>
          </p:cNvPr>
          <p:cNvSpPr txBox="1"/>
          <p:nvPr/>
        </p:nvSpPr>
        <p:spPr bwMode="auto">
          <a:xfrm>
            <a:off x="5504773" y="3437246"/>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300</a:t>
            </a:r>
          </a:p>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thousand</a:t>
            </a:r>
          </a:p>
        </p:txBody>
      </p:sp>
      <p:sp>
        <p:nvSpPr>
          <p:cNvPr id="10" name="TextBox 9">
            <a:extLst>
              <a:ext uri="{FF2B5EF4-FFF2-40B4-BE49-F238E27FC236}">
                <a16:creationId xmlns:a16="http://schemas.microsoft.com/office/drawing/2014/main" id="{BFA24B6A-8EDA-4A3F-A014-8129347C74D2}"/>
              </a:ext>
            </a:extLst>
          </p:cNvPr>
          <p:cNvSpPr txBox="1"/>
          <p:nvPr/>
        </p:nvSpPr>
        <p:spPr bwMode="auto">
          <a:xfrm>
            <a:off x="7280886" y="3437246"/>
            <a:ext cx="1249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400</a:t>
            </a:r>
          </a:p>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thousand</a:t>
            </a:r>
          </a:p>
        </p:txBody>
      </p:sp>
      <p:sp>
        <p:nvSpPr>
          <p:cNvPr id="11" name="TextBox 10">
            <a:extLst>
              <a:ext uri="{FF2B5EF4-FFF2-40B4-BE49-F238E27FC236}">
                <a16:creationId xmlns:a16="http://schemas.microsoft.com/office/drawing/2014/main" id="{EA99505E-C076-466C-99C9-1579F4752C46}"/>
              </a:ext>
            </a:extLst>
          </p:cNvPr>
          <p:cNvSpPr txBox="1"/>
          <p:nvPr/>
        </p:nvSpPr>
        <p:spPr bwMode="auto">
          <a:xfrm>
            <a:off x="5959120" y="2383133"/>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320,000</a:t>
            </a:r>
            <a:endParaRPr lang="en-GB" sz="1500" dirty="0">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B27FC405-AF46-4D11-8D24-E3B9ED38F393}"/>
              </a:ext>
            </a:extLst>
          </p:cNvPr>
          <p:cNvSpPr txBox="1"/>
          <p:nvPr/>
        </p:nvSpPr>
        <p:spPr bwMode="auto">
          <a:xfrm>
            <a:off x="673978" y="3437246"/>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0</a:t>
            </a:r>
            <a:endParaRPr lang="en-GB" sz="1500" dirty="0">
              <a:latin typeface="Myriad Pro Semibold" charset="0"/>
              <a:ea typeface="Myriad Pro Semibold" charset="0"/>
              <a:cs typeface="Myriad Pro Semibold" charset="0"/>
            </a:endParaRPr>
          </a:p>
        </p:txBody>
      </p:sp>
      <p:pic>
        <p:nvPicPr>
          <p:cNvPr id="15" name="Picture 14">
            <a:extLst>
              <a:ext uri="{FF2B5EF4-FFF2-40B4-BE49-F238E27FC236}">
                <a16:creationId xmlns:a16="http://schemas.microsoft.com/office/drawing/2014/main" id="{ED4ED724-C512-448E-9C20-5DDD836D122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477492" y="2736380"/>
            <a:ext cx="15588" cy="673200"/>
          </a:xfrm>
          <a:prstGeom prst="rect">
            <a:avLst/>
          </a:prstGeom>
        </p:spPr>
      </p:pic>
    </p:spTree>
    <p:extLst>
      <p:ext uri="{BB962C8B-B14F-4D97-AF65-F5344CB8AC3E}">
        <p14:creationId xmlns:p14="http://schemas.microsoft.com/office/powerpoint/2010/main" val="2736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5E8158A-1BF5-4495-8BDD-B0854A09B8A3}"/>
              </a:ext>
            </a:extLst>
          </p:cNvPr>
          <p:cNvSpPr txBox="1"/>
          <p:nvPr/>
        </p:nvSpPr>
        <p:spPr bwMode="auto">
          <a:xfrm>
            <a:off x="3744017" y="2361647"/>
            <a:ext cx="68159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54</a:t>
            </a:r>
          </a:p>
        </p:txBody>
      </p:sp>
      <p:sp>
        <p:nvSpPr>
          <p:cNvPr id="14" name="TextBox 13">
            <a:extLst>
              <a:ext uri="{FF2B5EF4-FFF2-40B4-BE49-F238E27FC236}">
                <a16:creationId xmlns:a16="http://schemas.microsoft.com/office/drawing/2014/main" id="{3D71BF56-6D80-4CF2-8064-DB373AE198A1}"/>
              </a:ext>
            </a:extLst>
          </p:cNvPr>
          <p:cNvSpPr txBox="1"/>
          <p:nvPr/>
        </p:nvSpPr>
        <p:spPr bwMode="auto">
          <a:xfrm>
            <a:off x="3743164" y="3399584"/>
            <a:ext cx="68159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58</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3:1</a:t>
            </a:r>
          </a:p>
        </p:txBody>
      </p:sp>
      <p:sp>
        <p:nvSpPr>
          <p:cNvPr id="3" name="TextBox 2">
            <a:extLst>
              <a:ext uri="{FF2B5EF4-FFF2-40B4-BE49-F238E27FC236}">
                <a16:creationId xmlns:a16="http://schemas.microsoft.com/office/drawing/2014/main" id="{B5BFB888-4651-42AF-A836-40C7573F8915}"/>
              </a:ext>
            </a:extLst>
          </p:cNvPr>
          <p:cNvSpPr txBox="1"/>
          <p:nvPr/>
        </p:nvSpPr>
        <p:spPr bwMode="auto">
          <a:xfrm>
            <a:off x="2342063" y="1154569"/>
            <a:ext cx="44598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Which is less, 54,000 or 58,000?</a:t>
            </a:r>
          </a:p>
        </p:txBody>
      </p:sp>
      <p:sp>
        <p:nvSpPr>
          <p:cNvPr id="6" name="TextBox 5">
            <a:extLst>
              <a:ext uri="{FF2B5EF4-FFF2-40B4-BE49-F238E27FC236}">
                <a16:creationId xmlns:a16="http://schemas.microsoft.com/office/drawing/2014/main" id="{E5A0461B-3BCA-48ED-B8BB-2FCC03C02576}"/>
              </a:ext>
            </a:extLst>
          </p:cNvPr>
          <p:cNvSpPr txBox="1"/>
          <p:nvPr/>
        </p:nvSpPr>
        <p:spPr bwMode="auto">
          <a:xfrm>
            <a:off x="5292859" y="2444746"/>
            <a:ext cx="206659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(54 thousand)</a:t>
            </a:r>
          </a:p>
        </p:txBody>
      </p:sp>
      <p:sp>
        <p:nvSpPr>
          <p:cNvPr id="7" name="TextBox 6">
            <a:extLst>
              <a:ext uri="{FF2B5EF4-FFF2-40B4-BE49-F238E27FC236}">
                <a16:creationId xmlns:a16="http://schemas.microsoft.com/office/drawing/2014/main" id="{D754C0BF-647C-44CD-A956-219B239685D4}"/>
              </a:ext>
            </a:extLst>
          </p:cNvPr>
          <p:cNvSpPr txBox="1"/>
          <p:nvPr/>
        </p:nvSpPr>
        <p:spPr bwMode="auto">
          <a:xfrm>
            <a:off x="5292859" y="3482683"/>
            <a:ext cx="206659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(58 thousand)</a:t>
            </a:r>
          </a:p>
        </p:txBody>
      </p:sp>
      <p:sp>
        <p:nvSpPr>
          <p:cNvPr id="8" name="TextBox 7">
            <a:extLst>
              <a:ext uri="{FF2B5EF4-FFF2-40B4-BE49-F238E27FC236}">
                <a16:creationId xmlns:a16="http://schemas.microsoft.com/office/drawing/2014/main" id="{3C75CDC0-9270-4E66-AAE6-318F2592F7AF}"/>
              </a:ext>
            </a:extLst>
          </p:cNvPr>
          <p:cNvSpPr txBox="1"/>
          <p:nvPr/>
        </p:nvSpPr>
        <p:spPr bwMode="auto">
          <a:xfrm>
            <a:off x="3318910" y="5326846"/>
            <a:ext cx="236635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54,000 &lt; 58,000</a:t>
            </a:r>
          </a:p>
        </p:txBody>
      </p:sp>
      <p:sp>
        <p:nvSpPr>
          <p:cNvPr id="9" name="TextBox 8">
            <a:extLst>
              <a:ext uri="{FF2B5EF4-FFF2-40B4-BE49-F238E27FC236}">
                <a16:creationId xmlns:a16="http://schemas.microsoft.com/office/drawing/2014/main" id="{47C1D62A-DF3D-45ED-AB51-6839F3BF883A}"/>
              </a:ext>
            </a:extLst>
          </p:cNvPr>
          <p:cNvSpPr txBox="1"/>
          <p:nvPr/>
        </p:nvSpPr>
        <p:spPr bwMode="auto">
          <a:xfrm>
            <a:off x="3886373" y="4597470"/>
            <a:ext cx="123142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54 &lt; 58</a:t>
            </a:r>
          </a:p>
        </p:txBody>
      </p:sp>
      <p:cxnSp>
        <p:nvCxnSpPr>
          <p:cNvPr id="10" name="Straight Connector 9">
            <a:extLst>
              <a:ext uri="{FF2B5EF4-FFF2-40B4-BE49-F238E27FC236}">
                <a16:creationId xmlns:a16="http://schemas.microsoft.com/office/drawing/2014/main" id="{E2B175EC-F451-408F-9904-2D45B8DCFDD2}"/>
              </a:ext>
            </a:extLst>
          </p:cNvPr>
          <p:cNvCxnSpPr>
            <a:cxnSpLocks/>
          </p:cNvCxnSpPr>
          <p:nvPr/>
        </p:nvCxnSpPr>
        <p:spPr bwMode="auto">
          <a:xfrm>
            <a:off x="3767624" y="2930353"/>
            <a:ext cx="61184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276AC80F-C63E-47C0-A579-FCE5E43D9797}"/>
              </a:ext>
            </a:extLst>
          </p:cNvPr>
          <p:cNvCxnSpPr>
            <a:cxnSpLocks/>
          </p:cNvCxnSpPr>
          <p:nvPr/>
        </p:nvCxnSpPr>
        <p:spPr bwMode="auto">
          <a:xfrm>
            <a:off x="3767624" y="3967821"/>
            <a:ext cx="611844"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CDC4AE8D-5111-48EC-830C-E4F25267DB60}"/>
              </a:ext>
            </a:extLst>
          </p:cNvPr>
          <p:cNvSpPr txBox="1"/>
          <p:nvPr/>
        </p:nvSpPr>
        <p:spPr bwMode="auto">
          <a:xfrm>
            <a:off x="4232953" y="2361647"/>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
        <p:nvSpPr>
          <p:cNvPr id="17" name="TextBox 16">
            <a:extLst>
              <a:ext uri="{FF2B5EF4-FFF2-40B4-BE49-F238E27FC236}">
                <a16:creationId xmlns:a16="http://schemas.microsoft.com/office/drawing/2014/main" id="{50CFDF44-AD2B-40EC-BF45-145B4E2F7738}"/>
              </a:ext>
            </a:extLst>
          </p:cNvPr>
          <p:cNvSpPr txBox="1"/>
          <p:nvPr/>
        </p:nvSpPr>
        <p:spPr bwMode="auto">
          <a:xfrm>
            <a:off x="4232953" y="3399584"/>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Tree>
    <p:extLst>
      <p:ext uri="{BB962C8B-B14F-4D97-AF65-F5344CB8AC3E}">
        <p14:creationId xmlns:p14="http://schemas.microsoft.com/office/powerpoint/2010/main" val="36263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1" nodeType="clickEffect">
                                  <p:stCondLst>
                                    <p:cond delay="0"/>
                                  </p:stCondLst>
                                  <p:childTnLst>
                                    <p:animClr clrSpc="rgb" dir="cw">
                                      <p:cBhvr override="childStyle">
                                        <p:cTn id="20" dur="1500" fill="hold"/>
                                        <p:tgtEl>
                                          <p:spTgt spid="13"/>
                                        </p:tgtEl>
                                        <p:attrNameLst>
                                          <p:attrName>style.color</p:attrName>
                                        </p:attrNameLst>
                                      </p:cBhvr>
                                      <p:to>
                                        <a:srgbClr val="E72403"/>
                                      </p:to>
                                    </p:animClr>
                                  </p:childTnLst>
                                </p:cTn>
                              </p:par>
                              <p:par>
                                <p:cTn id="21" presetID="3" presetClass="emph" presetSubtype="2" fill="hold" grpId="1" nodeType="withEffect">
                                  <p:stCondLst>
                                    <p:cond delay="0"/>
                                  </p:stCondLst>
                                  <p:childTnLst>
                                    <p:animClr clrSpc="rgb" dir="cw">
                                      <p:cBhvr override="childStyle">
                                        <p:cTn id="22" dur="1500" fill="hold"/>
                                        <p:tgtEl>
                                          <p:spTgt spid="14"/>
                                        </p:tgtEl>
                                        <p:attrNameLst>
                                          <p:attrName>style.color</p:attrName>
                                        </p:attrNameLst>
                                      </p:cBhvr>
                                      <p:to>
                                        <a:srgbClr val="E72403"/>
                                      </p:to>
                                    </p:animClr>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6" grpId="0"/>
      <p:bldP spid="7" grpId="0"/>
      <p:bldP spid="8" grpId="0"/>
      <p:bldP spid="9" grpId="0"/>
      <p:bldP spid="15"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C1CEF8-48E5-4180-A237-900C1D43A10F}"/>
              </a:ext>
            </a:extLst>
          </p:cNvPr>
          <p:cNvSpPr txBox="1"/>
          <p:nvPr/>
        </p:nvSpPr>
        <p:spPr bwMode="auto">
          <a:xfrm>
            <a:off x="4425839" y="2361647"/>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
        <p:nvSpPr>
          <p:cNvPr id="13" name="TextBox 12">
            <a:extLst>
              <a:ext uri="{FF2B5EF4-FFF2-40B4-BE49-F238E27FC236}">
                <a16:creationId xmlns:a16="http://schemas.microsoft.com/office/drawing/2014/main" id="{8782CF82-C0EC-4260-92B4-FD049583D01C}"/>
              </a:ext>
            </a:extLst>
          </p:cNvPr>
          <p:cNvSpPr txBox="1"/>
          <p:nvPr/>
        </p:nvSpPr>
        <p:spPr bwMode="auto">
          <a:xfrm>
            <a:off x="4425835" y="3399584"/>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3:2</a:t>
            </a:r>
          </a:p>
        </p:txBody>
      </p:sp>
      <p:sp>
        <p:nvSpPr>
          <p:cNvPr id="3" name="TextBox 2">
            <a:extLst>
              <a:ext uri="{FF2B5EF4-FFF2-40B4-BE49-F238E27FC236}">
                <a16:creationId xmlns:a16="http://schemas.microsoft.com/office/drawing/2014/main" id="{4D94D010-6710-417A-B5EE-030930DC0F0B}"/>
              </a:ext>
            </a:extLst>
          </p:cNvPr>
          <p:cNvSpPr txBox="1"/>
          <p:nvPr/>
        </p:nvSpPr>
        <p:spPr bwMode="auto">
          <a:xfrm>
            <a:off x="3688844" y="2361647"/>
            <a:ext cx="9300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820</a:t>
            </a:r>
          </a:p>
        </p:txBody>
      </p:sp>
      <p:sp>
        <p:nvSpPr>
          <p:cNvPr id="4" name="TextBox 3">
            <a:extLst>
              <a:ext uri="{FF2B5EF4-FFF2-40B4-BE49-F238E27FC236}">
                <a16:creationId xmlns:a16="http://schemas.microsoft.com/office/drawing/2014/main" id="{32064BE4-C34C-4954-8134-5E565BB41E0B}"/>
              </a:ext>
            </a:extLst>
          </p:cNvPr>
          <p:cNvSpPr txBox="1"/>
          <p:nvPr/>
        </p:nvSpPr>
        <p:spPr bwMode="auto">
          <a:xfrm>
            <a:off x="3687987" y="3399584"/>
            <a:ext cx="93006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690</a:t>
            </a:r>
          </a:p>
        </p:txBody>
      </p:sp>
      <p:sp>
        <p:nvSpPr>
          <p:cNvPr id="5" name="TextBox 4">
            <a:extLst>
              <a:ext uri="{FF2B5EF4-FFF2-40B4-BE49-F238E27FC236}">
                <a16:creationId xmlns:a16="http://schemas.microsoft.com/office/drawing/2014/main" id="{E914CFC1-810D-498B-BCBC-2F415E8A7D88}"/>
              </a:ext>
            </a:extLst>
          </p:cNvPr>
          <p:cNvSpPr txBox="1"/>
          <p:nvPr/>
        </p:nvSpPr>
        <p:spPr bwMode="auto">
          <a:xfrm>
            <a:off x="1949201" y="1154569"/>
            <a:ext cx="52456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Which is greater, 820,000 or 690,000?</a:t>
            </a:r>
          </a:p>
        </p:txBody>
      </p:sp>
      <p:sp>
        <p:nvSpPr>
          <p:cNvPr id="6" name="TextBox 5">
            <a:extLst>
              <a:ext uri="{FF2B5EF4-FFF2-40B4-BE49-F238E27FC236}">
                <a16:creationId xmlns:a16="http://schemas.microsoft.com/office/drawing/2014/main" id="{62720340-BAE5-470E-B7E2-5E2F8866F452}"/>
              </a:ext>
            </a:extLst>
          </p:cNvPr>
          <p:cNvSpPr txBox="1"/>
          <p:nvPr/>
        </p:nvSpPr>
        <p:spPr bwMode="auto">
          <a:xfrm>
            <a:off x="5485745" y="2444746"/>
            <a:ext cx="2233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(820 thousand)</a:t>
            </a:r>
          </a:p>
        </p:txBody>
      </p:sp>
      <p:sp>
        <p:nvSpPr>
          <p:cNvPr id="7" name="TextBox 6">
            <a:extLst>
              <a:ext uri="{FF2B5EF4-FFF2-40B4-BE49-F238E27FC236}">
                <a16:creationId xmlns:a16="http://schemas.microsoft.com/office/drawing/2014/main" id="{675A5E15-3E02-4DEF-A7A2-1D967AAD776C}"/>
              </a:ext>
            </a:extLst>
          </p:cNvPr>
          <p:cNvSpPr txBox="1"/>
          <p:nvPr/>
        </p:nvSpPr>
        <p:spPr bwMode="auto">
          <a:xfrm>
            <a:off x="5485745" y="3482683"/>
            <a:ext cx="2233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(690 thousand)</a:t>
            </a:r>
          </a:p>
        </p:txBody>
      </p:sp>
      <p:sp>
        <p:nvSpPr>
          <p:cNvPr id="8" name="TextBox 7">
            <a:extLst>
              <a:ext uri="{FF2B5EF4-FFF2-40B4-BE49-F238E27FC236}">
                <a16:creationId xmlns:a16="http://schemas.microsoft.com/office/drawing/2014/main" id="{639CCF6A-8D7F-4A83-A43D-E94FD7F79596}"/>
              </a:ext>
            </a:extLst>
          </p:cNvPr>
          <p:cNvSpPr txBox="1"/>
          <p:nvPr/>
        </p:nvSpPr>
        <p:spPr bwMode="auto">
          <a:xfrm>
            <a:off x="3152198" y="5326846"/>
            <a:ext cx="26997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820,000 &gt; 690,000</a:t>
            </a:r>
          </a:p>
        </p:txBody>
      </p:sp>
      <p:sp>
        <p:nvSpPr>
          <p:cNvPr id="9" name="TextBox 8">
            <a:extLst>
              <a:ext uri="{FF2B5EF4-FFF2-40B4-BE49-F238E27FC236}">
                <a16:creationId xmlns:a16="http://schemas.microsoft.com/office/drawing/2014/main" id="{0FF58F0C-8F5F-4B4F-A18B-1DEDAA50CF4C}"/>
              </a:ext>
            </a:extLst>
          </p:cNvPr>
          <p:cNvSpPr txBox="1"/>
          <p:nvPr/>
        </p:nvSpPr>
        <p:spPr bwMode="auto">
          <a:xfrm>
            <a:off x="3719662" y="4597470"/>
            <a:ext cx="156485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820 &gt; 690</a:t>
            </a:r>
          </a:p>
        </p:txBody>
      </p:sp>
      <p:cxnSp>
        <p:nvCxnSpPr>
          <p:cNvPr id="10" name="Straight Connector 9">
            <a:extLst>
              <a:ext uri="{FF2B5EF4-FFF2-40B4-BE49-F238E27FC236}">
                <a16:creationId xmlns:a16="http://schemas.microsoft.com/office/drawing/2014/main" id="{9974EC41-1D50-4B74-8594-3E583FF7CB8F}"/>
              </a:ext>
            </a:extLst>
          </p:cNvPr>
          <p:cNvCxnSpPr>
            <a:cxnSpLocks/>
          </p:cNvCxnSpPr>
          <p:nvPr/>
        </p:nvCxnSpPr>
        <p:spPr bwMode="auto">
          <a:xfrm>
            <a:off x="3767624" y="2930353"/>
            <a:ext cx="80437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F541D8-1A8F-4259-999C-E555D54F2C05}"/>
              </a:ext>
            </a:extLst>
          </p:cNvPr>
          <p:cNvCxnSpPr>
            <a:cxnSpLocks/>
          </p:cNvCxnSpPr>
          <p:nvPr/>
        </p:nvCxnSpPr>
        <p:spPr bwMode="auto">
          <a:xfrm>
            <a:off x="3767624" y="3967821"/>
            <a:ext cx="80437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998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1" nodeType="clickEffect">
                                  <p:stCondLst>
                                    <p:cond delay="0"/>
                                  </p:stCondLst>
                                  <p:childTnLst>
                                    <p:animClr clrSpc="rgb" dir="cw">
                                      <p:cBhvr override="childStyle">
                                        <p:cTn id="20" dur="1500" fill="hold"/>
                                        <p:tgtEl>
                                          <p:spTgt spid="3"/>
                                        </p:tgtEl>
                                        <p:attrNameLst>
                                          <p:attrName>style.color</p:attrName>
                                        </p:attrNameLst>
                                      </p:cBhvr>
                                      <p:to>
                                        <a:srgbClr val="E72403"/>
                                      </p:to>
                                    </p:animClr>
                                  </p:childTnLst>
                                </p:cTn>
                              </p:par>
                              <p:par>
                                <p:cTn id="21" presetID="3" presetClass="emph" presetSubtype="2" fill="hold" grpId="1" nodeType="withEffect">
                                  <p:stCondLst>
                                    <p:cond delay="0"/>
                                  </p:stCondLst>
                                  <p:childTnLst>
                                    <p:animClr clrSpc="rgb" dir="cw">
                                      <p:cBhvr override="childStyle">
                                        <p:cTn id="22" dur="1500" fill="hold"/>
                                        <p:tgtEl>
                                          <p:spTgt spid="4"/>
                                        </p:tgtEl>
                                        <p:attrNameLst>
                                          <p:attrName>style.color</p:attrName>
                                        </p:attrNameLst>
                                      </p:cBhvr>
                                      <p:to>
                                        <a:srgbClr val="E72403"/>
                                      </p:to>
                                    </p:animClr>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p:bldP spid="3" grpId="1"/>
      <p:bldP spid="4" grpId="0"/>
      <p:bldP spid="4" grpId="1"/>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3:3</a:t>
            </a:r>
          </a:p>
        </p:txBody>
      </p:sp>
      <p:pic>
        <p:nvPicPr>
          <p:cNvPr id="56" name="Picture 55">
            <a:extLst>
              <a:ext uri="{FF2B5EF4-FFF2-40B4-BE49-F238E27FC236}">
                <a16:creationId xmlns:a16="http://schemas.microsoft.com/office/drawing/2014/main" id="{EF0FF162-94F9-44CE-8FE4-1E5180828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81449"/>
            <a:ext cx="6135088" cy="1339245"/>
          </a:xfrm>
          <a:prstGeom prst="rect">
            <a:avLst/>
          </a:prstGeom>
        </p:spPr>
      </p:pic>
      <p:grpSp>
        <p:nvGrpSpPr>
          <p:cNvPr id="113" name="Group 112">
            <a:extLst>
              <a:ext uri="{FF2B5EF4-FFF2-40B4-BE49-F238E27FC236}">
                <a16:creationId xmlns:a16="http://schemas.microsoft.com/office/drawing/2014/main" id="{857FB9B1-CA95-4925-A493-4E9D87C3081E}"/>
              </a:ext>
            </a:extLst>
          </p:cNvPr>
          <p:cNvGrpSpPr/>
          <p:nvPr/>
        </p:nvGrpSpPr>
        <p:grpSpPr>
          <a:xfrm>
            <a:off x="1506975" y="3233728"/>
            <a:ext cx="6111390" cy="538691"/>
            <a:chOff x="1506975" y="3233728"/>
            <a:chExt cx="6111390" cy="538691"/>
          </a:xfrm>
        </p:grpSpPr>
        <p:grpSp>
          <p:nvGrpSpPr>
            <p:cNvPr id="104" name="Group 103">
              <a:extLst>
                <a:ext uri="{FF2B5EF4-FFF2-40B4-BE49-F238E27FC236}">
                  <a16:creationId xmlns:a16="http://schemas.microsoft.com/office/drawing/2014/main" id="{AAA8A1F5-64F0-4630-A72C-D9D83564AD01}"/>
                </a:ext>
              </a:extLst>
            </p:cNvPr>
            <p:cNvGrpSpPr/>
            <p:nvPr/>
          </p:nvGrpSpPr>
          <p:grpSpPr>
            <a:xfrm>
              <a:off x="1506975" y="3233728"/>
              <a:ext cx="2580695" cy="538691"/>
              <a:chOff x="-516172" y="3627428"/>
              <a:chExt cx="2580695" cy="538691"/>
            </a:xfrm>
          </p:grpSpPr>
          <p:pic>
            <p:nvPicPr>
              <p:cNvPr id="58" name="Picture 57">
                <a:extLst>
                  <a:ext uri="{FF2B5EF4-FFF2-40B4-BE49-F238E27FC236}">
                    <a16:creationId xmlns:a16="http://schemas.microsoft.com/office/drawing/2014/main" id="{96123DDD-B647-4F5C-AAC3-CD2B249DE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5" y="3627428"/>
                <a:ext cx="366610" cy="538691"/>
              </a:xfrm>
              <a:prstGeom prst="rect">
                <a:avLst/>
              </a:prstGeom>
            </p:spPr>
          </p:pic>
          <p:pic>
            <p:nvPicPr>
              <p:cNvPr id="60" name="Picture 59">
                <a:extLst>
                  <a:ext uri="{FF2B5EF4-FFF2-40B4-BE49-F238E27FC236}">
                    <a16:creationId xmlns:a16="http://schemas.microsoft.com/office/drawing/2014/main" id="{C926C754-345C-42A1-947E-6D21582C8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72" y="3627428"/>
                <a:ext cx="366610" cy="538691"/>
              </a:xfrm>
              <a:prstGeom prst="rect">
                <a:avLst/>
              </a:prstGeom>
            </p:spPr>
          </p:pic>
          <p:pic>
            <p:nvPicPr>
              <p:cNvPr id="64" name="Picture 63">
                <a:extLst>
                  <a:ext uri="{FF2B5EF4-FFF2-40B4-BE49-F238E27FC236}">
                    <a16:creationId xmlns:a16="http://schemas.microsoft.com/office/drawing/2014/main" id="{C7B18AD1-1392-44C2-A417-7A4DCED8FF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62" y="3627428"/>
                <a:ext cx="366610" cy="538691"/>
              </a:xfrm>
              <a:prstGeom prst="rect">
                <a:avLst/>
              </a:prstGeom>
            </p:spPr>
          </p:pic>
          <p:pic>
            <p:nvPicPr>
              <p:cNvPr id="66" name="Picture 65">
                <a:extLst>
                  <a:ext uri="{FF2B5EF4-FFF2-40B4-BE49-F238E27FC236}">
                    <a16:creationId xmlns:a16="http://schemas.microsoft.com/office/drawing/2014/main" id="{797AF11F-CAE3-470B-A3C1-9160E3B207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7913" y="3627428"/>
                <a:ext cx="366610" cy="538691"/>
              </a:xfrm>
              <a:prstGeom prst="rect">
                <a:avLst/>
              </a:prstGeom>
            </p:spPr>
          </p:pic>
          <p:pic>
            <p:nvPicPr>
              <p:cNvPr id="69" name="Picture 68">
                <a:extLst>
                  <a:ext uri="{FF2B5EF4-FFF2-40B4-BE49-F238E27FC236}">
                    <a16:creationId xmlns:a16="http://schemas.microsoft.com/office/drawing/2014/main" id="{EE5FA1AD-D87D-40FB-B1F1-7CA37C0579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096" y="3627428"/>
                <a:ext cx="366610" cy="538691"/>
              </a:xfrm>
              <a:prstGeom prst="rect">
                <a:avLst/>
              </a:prstGeom>
            </p:spPr>
          </p:pic>
          <p:pic>
            <p:nvPicPr>
              <p:cNvPr id="70" name="Picture 69">
                <a:extLst>
                  <a:ext uri="{FF2B5EF4-FFF2-40B4-BE49-F238E27FC236}">
                    <a16:creationId xmlns:a16="http://schemas.microsoft.com/office/drawing/2014/main" id="{8353B3C5-0451-4260-AD72-857DAE7FAB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79" y="3627428"/>
                <a:ext cx="366610" cy="538691"/>
              </a:xfrm>
              <a:prstGeom prst="rect">
                <a:avLst/>
              </a:prstGeom>
            </p:spPr>
          </p:pic>
        </p:grpSp>
        <p:grpSp>
          <p:nvGrpSpPr>
            <p:cNvPr id="107" name="Group 106">
              <a:extLst>
                <a:ext uri="{FF2B5EF4-FFF2-40B4-BE49-F238E27FC236}">
                  <a16:creationId xmlns:a16="http://schemas.microsoft.com/office/drawing/2014/main" id="{676B5059-BB42-4498-B907-16D82DD68060}"/>
                </a:ext>
              </a:extLst>
            </p:cNvPr>
            <p:cNvGrpSpPr/>
            <p:nvPr/>
          </p:nvGrpSpPr>
          <p:grpSpPr>
            <a:xfrm>
              <a:off x="5037670" y="3233728"/>
              <a:ext cx="2580695" cy="538691"/>
              <a:chOff x="7263351" y="3627428"/>
              <a:chExt cx="2580695" cy="538691"/>
            </a:xfrm>
          </p:grpSpPr>
          <p:pic>
            <p:nvPicPr>
              <p:cNvPr id="62" name="Picture 61">
                <a:extLst>
                  <a:ext uri="{FF2B5EF4-FFF2-40B4-BE49-F238E27FC236}">
                    <a16:creationId xmlns:a16="http://schemas.microsoft.com/office/drawing/2014/main" id="{C49C564C-E095-4E2A-BF5C-FA61BCE887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8985" y="3627428"/>
                <a:ext cx="366610" cy="538691"/>
              </a:xfrm>
              <a:prstGeom prst="rect">
                <a:avLst/>
              </a:prstGeom>
            </p:spPr>
          </p:pic>
          <p:pic>
            <p:nvPicPr>
              <p:cNvPr id="84" name="Picture 83">
                <a:extLst>
                  <a:ext uri="{FF2B5EF4-FFF2-40B4-BE49-F238E27FC236}">
                    <a16:creationId xmlns:a16="http://schemas.microsoft.com/office/drawing/2014/main" id="{2B50DDBB-A2D4-4E24-89AE-71D7AEC0D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3351" y="3627428"/>
                <a:ext cx="366610" cy="538691"/>
              </a:xfrm>
              <a:prstGeom prst="rect">
                <a:avLst/>
              </a:prstGeom>
            </p:spPr>
          </p:pic>
          <p:pic>
            <p:nvPicPr>
              <p:cNvPr id="86" name="Picture 85">
                <a:extLst>
                  <a:ext uri="{FF2B5EF4-FFF2-40B4-BE49-F238E27FC236}">
                    <a16:creationId xmlns:a16="http://schemas.microsoft.com/office/drawing/2014/main" id="{60C589D4-5AF9-46D6-929F-71191D545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7436" y="3627428"/>
                <a:ext cx="366610" cy="538691"/>
              </a:xfrm>
              <a:prstGeom prst="rect">
                <a:avLst/>
              </a:prstGeom>
            </p:spPr>
          </p:pic>
          <p:pic>
            <p:nvPicPr>
              <p:cNvPr id="87" name="Picture 86">
                <a:extLst>
                  <a:ext uri="{FF2B5EF4-FFF2-40B4-BE49-F238E27FC236}">
                    <a16:creationId xmlns:a16="http://schemas.microsoft.com/office/drawing/2014/main" id="{40B9AA05-BA2C-4E4A-92BC-AF1B1A6D6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4619" y="3627428"/>
                <a:ext cx="366610" cy="538691"/>
              </a:xfrm>
              <a:prstGeom prst="rect">
                <a:avLst/>
              </a:prstGeom>
            </p:spPr>
          </p:pic>
          <p:pic>
            <p:nvPicPr>
              <p:cNvPr id="88" name="Picture 87">
                <a:extLst>
                  <a:ext uri="{FF2B5EF4-FFF2-40B4-BE49-F238E27FC236}">
                    <a16:creationId xmlns:a16="http://schemas.microsoft.com/office/drawing/2014/main" id="{6152B175-EB5E-437F-A9A8-79B2E9CCD6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802" y="3627428"/>
                <a:ext cx="366610" cy="538691"/>
              </a:xfrm>
              <a:prstGeom prst="rect">
                <a:avLst/>
              </a:prstGeom>
            </p:spPr>
          </p:pic>
          <p:pic>
            <p:nvPicPr>
              <p:cNvPr id="89" name="Picture 88">
                <a:extLst>
                  <a:ext uri="{FF2B5EF4-FFF2-40B4-BE49-F238E27FC236}">
                    <a16:creationId xmlns:a16="http://schemas.microsoft.com/office/drawing/2014/main" id="{4A38AD1E-D062-4359-85C1-46CBFB28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168" y="3627428"/>
                <a:ext cx="366610" cy="538691"/>
              </a:xfrm>
              <a:prstGeom prst="rect">
                <a:avLst/>
              </a:prstGeom>
            </p:spPr>
          </p:pic>
        </p:grpSp>
        <p:pic>
          <p:nvPicPr>
            <p:cNvPr id="110" name="Picture 109">
              <a:extLst>
                <a:ext uri="{FF2B5EF4-FFF2-40B4-BE49-F238E27FC236}">
                  <a16:creationId xmlns:a16="http://schemas.microsoft.com/office/drawing/2014/main" id="{D3331D64-6745-4125-98DD-1F45C34BF0B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60033" y="3233728"/>
              <a:ext cx="223935" cy="538691"/>
            </a:xfrm>
            <a:prstGeom prst="rect">
              <a:avLst/>
            </a:prstGeom>
          </p:spPr>
        </p:pic>
      </p:grpSp>
      <p:grpSp>
        <p:nvGrpSpPr>
          <p:cNvPr id="114" name="Group 113">
            <a:extLst>
              <a:ext uri="{FF2B5EF4-FFF2-40B4-BE49-F238E27FC236}">
                <a16:creationId xmlns:a16="http://schemas.microsoft.com/office/drawing/2014/main" id="{05D531D8-44E8-41B9-861A-35E69382D7EB}"/>
              </a:ext>
            </a:extLst>
          </p:cNvPr>
          <p:cNvGrpSpPr/>
          <p:nvPr/>
        </p:nvGrpSpPr>
        <p:grpSpPr>
          <a:xfrm>
            <a:off x="1506975" y="4249643"/>
            <a:ext cx="6111390" cy="539838"/>
            <a:chOff x="1506975" y="4249643"/>
            <a:chExt cx="6111390" cy="539838"/>
          </a:xfrm>
        </p:grpSpPr>
        <p:grpSp>
          <p:nvGrpSpPr>
            <p:cNvPr id="106" name="Group 105">
              <a:extLst>
                <a:ext uri="{FF2B5EF4-FFF2-40B4-BE49-F238E27FC236}">
                  <a16:creationId xmlns:a16="http://schemas.microsoft.com/office/drawing/2014/main" id="{67A2BA99-520B-4520-B187-B191A485B5B2}"/>
                </a:ext>
              </a:extLst>
            </p:cNvPr>
            <p:cNvGrpSpPr/>
            <p:nvPr/>
          </p:nvGrpSpPr>
          <p:grpSpPr>
            <a:xfrm>
              <a:off x="1506975" y="4249643"/>
              <a:ext cx="2580695" cy="538691"/>
              <a:chOff x="-516172" y="4371065"/>
              <a:chExt cx="2580695" cy="538691"/>
            </a:xfrm>
          </p:grpSpPr>
          <p:pic>
            <p:nvPicPr>
              <p:cNvPr id="71" name="Picture 70">
                <a:extLst>
                  <a:ext uri="{FF2B5EF4-FFF2-40B4-BE49-F238E27FC236}">
                    <a16:creationId xmlns:a16="http://schemas.microsoft.com/office/drawing/2014/main" id="{C645C0A8-3C07-435F-A00A-2EF34D3C4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5" y="4371065"/>
                <a:ext cx="366610" cy="538691"/>
              </a:xfrm>
              <a:prstGeom prst="rect">
                <a:avLst/>
              </a:prstGeom>
            </p:spPr>
          </p:pic>
          <p:pic>
            <p:nvPicPr>
              <p:cNvPr id="72" name="Picture 71">
                <a:extLst>
                  <a:ext uri="{FF2B5EF4-FFF2-40B4-BE49-F238E27FC236}">
                    <a16:creationId xmlns:a16="http://schemas.microsoft.com/office/drawing/2014/main" id="{5409982E-EF9D-41D5-AC34-36FF97F70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72" y="4371065"/>
                <a:ext cx="366610" cy="538691"/>
              </a:xfrm>
              <a:prstGeom prst="rect">
                <a:avLst/>
              </a:prstGeom>
            </p:spPr>
          </p:pic>
          <p:pic>
            <p:nvPicPr>
              <p:cNvPr id="73" name="Picture 72">
                <a:extLst>
                  <a:ext uri="{FF2B5EF4-FFF2-40B4-BE49-F238E27FC236}">
                    <a16:creationId xmlns:a16="http://schemas.microsoft.com/office/drawing/2014/main" id="{538606C7-9EE3-4556-9327-E783A3B69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62" y="4371065"/>
                <a:ext cx="366610" cy="538691"/>
              </a:xfrm>
              <a:prstGeom prst="rect">
                <a:avLst/>
              </a:prstGeom>
            </p:spPr>
          </p:pic>
          <p:pic>
            <p:nvPicPr>
              <p:cNvPr id="74" name="Picture 73">
                <a:extLst>
                  <a:ext uri="{FF2B5EF4-FFF2-40B4-BE49-F238E27FC236}">
                    <a16:creationId xmlns:a16="http://schemas.microsoft.com/office/drawing/2014/main" id="{2596D283-4586-4FC8-BA47-537DE5CEF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7913" y="4371065"/>
                <a:ext cx="366610" cy="538691"/>
              </a:xfrm>
              <a:prstGeom prst="rect">
                <a:avLst/>
              </a:prstGeom>
            </p:spPr>
          </p:pic>
          <p:pic>
            <p:nvPicPr>
              <p:cNvPr id="75" name="Picture 74">
                <a:extLst>
                  <a:ext uri="{FF2B5EF4-FFF2-40B4-BE49-F238E27FC236}">
                    <a16:creationId xmlns:a16="http://schemas.microsoft.com/office/drawing/2014/main" id="{AA39192E-1746-410A-9D55-54C941303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096" y="4371065"/>
                <a:ext cx="366610" cy="538691"/>
              </a:xfrm>
              <a:prstGeom prst="rect">
                <a:avLst/>
              </a:prstGeom>
            </p:spPr>
          </p:pic>
          <p:pic>
            <p:nvPicPr>
              <p:cNvPr id="76" name="Picture 75">
                <a:extLst>
                  <a:ext uri="{FF2B5EF4-FFF2-40B4-BE49-F238E27FC236}">
                    <a16:creationId xmlns:a16="http://schemas.microsoft.com/office/drawing/2014/main" id="{D714C5B5-8F22-4B0B-B0E2-6D26B2B9E9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79" y="4371065"/>
                <a:ext cx="366610" cy="538691"/>
              </a:xfrm>
              <a:prstGeom prst="rect">
                <a:avLst/>
              </a:prstGeom>
            </p:spPr>
          </p:pic>
        </p:grpSp>
        <p:grpSp>
          <p:nvGrpSpPr>
            <p:cNvPr id="108" name="Group 107">
              <a:extLst>
                <a:ext uri="{FF2B5EF4-FFF2-40B4-BE49-F238E27FC236}">
                  <a16:creationId xmlns:a16="http://schemas.microsoft.com/office/drawing/2014/main" id="{9E849273-D77C-42D7-BF18-ACB05789800D}"/>
                </a:ext>
              </a:extLst>
            </p:cNvPr>
            <p:cNvGrpSpPr/>
            <p:nvPr/>
          </p:nvGrpSpPr>
          <p:grpSpPr>
            <a:xfrm>
              <a:off x="5037670" y="4249643"/>
              <a:ext cx="2580695" cy="538691"/>
              <a:chOff x="7262782" y="4343324"/>
              <a:chExt cx="2580695" cy="538691"/>
            </a:xfrm>
          </p:grpSpPr>
          <p:pic>
            <p:nvPicPr>
              <p:cNvPr id="90" name="Picture 89">
                <a:extLst>
                  <a:ext uri="{FF2B5EF4-FFF2-40B4-BE49-F238E27FC236}">
                    <a16:creationId xmlns:a16="http://schemas.microsoft.com/office/drawing/2014/main" id="{FF94A67B-62D9-466D-A5CB-A13F63E3C4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2782" y="4343324"/>
                <a:ext cx="366610" cy="538691"/>
              </a:xfrm>
              <a:prstGeom prst="rect">
                <a:avLst/>
              </a:prstGeom>
            </p:spPr>
          </p:pic>
          <p:pic>
            <p:nvPicPr>
              <p:cNvPr id="92" name="Picture 91">
                <a:extLst>
                  <a:ext uri="{FF2B5EF4-FFF2-40B4-BE49-F238E27FC236}">
                    <a16:creationId xmlns:a16="http://schemas.microsoft.com/office/drawing/2014/main" id="{9743BE52-1DAD-4428-8684-4C959C5C7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6867" y="4343324"/>
                <a:ext cx="366610" cy="538691"/>
              </a:xfrm>
              <a:prstGeom prst="rect">
                <a:avLst/>
              </a:prstGeom>
            </p:spPr>
          </p:pic>
          <p:pic>
            <p:nvPicPr>
              <p:cNvPr id="93" name="Picture 92">
                <a:extLst>
                  <a:ext uri="{FF2B5EF4-FFF2-40B4-BE49-F238E27FC236}">
                    <a16:creationId xmlns:a16="http://schemas.microsoft.com/office/drawing/2014/main" id="{B8ED8FFC-93D0-483C-93E1-867DB2C18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4050" y="4343324"/>
                <a:ext cx="366610" cy="538691"/>
              </a:xfrm>
              <a:prstGeom prst="rect">
                <a:avLst/>
              </a:prstGeom>
            </p:spPr>
          </p:pic>
          <p:pic>
            <p:nvPicPr>
              <p:cNvPr id="94" name="Picture 93">
                <a:extLst>
                  <a:ext uri="{FF2B5EF4-FFF2-40B4-BE49-F238E27FC236}">
                    <a16:creationId xmlns:a16="http://schemas.microsoft.com/office/drawing/2014/main" id="{7DE1B249-4E22-4E05-B2E4-A919BAFF9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233" y="4343324"/>
                <a:ext cx="366610" cy="538691"/>
              </a:xfrm>
              <a:prstGeom prst="rect">
                <a:avLst/>
              </a:prstGeom>
            </p:spPr>
          </p:pic>
          <p:pic>
            <p:nvPicPr>
              <p:cNvPr id="95" name="Picture 94">
                <a:extLst>
                  <a:ext uri="{FF2B5EF4-FFF2-40B4-BE49-F238E27FC236}">
                    <a16:creationId xmlns:a16="http://schemas.microsoft.com/office/drawing/2014/main" id="{C6CDAC07-F4FE-4B19-A76D-4B9F9F911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5599" y="4343324"/>
                <a:ext cx="366610" cy="538691"/>
              </a:xfrm>
              <a:prstGeom prst="rect">
                <a:avLst/>
              </a:prstGeom>
            </p:spPr>
          </p:pic>
          <p:pic>
            <p:nvPicPr>
              <p:cNvPr id="103" name="Picture 102">
                <a:extLst>
                  <a:ext uri="{FF2B5EF4-FFF2-40B4-BE49-F238E27FC236}">
                    <a16:creationId xmlns:a16="http://schemas.microsoft.com/office/drawing/2014/main" id="{F59D2265-B4BE-4D3D-8594-5AC023DE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85" y="4343324"/>
                <a:ext cx="366610" cy="538691"/>
              </a:xfrm>
              <a:prstGeom prst="rect">
                <a:avLst/>
              </a:prstGeom>
            </p:spPr>
          </p:pic>
        </p:grpSp>
        <p:pic>
          <p:nvPicPr>
            <p:cNvPr id="111" name="Picture 110">
              <a:extLst>
                <a:ext uri="{FF2B5EF4-FFF2-40B4-BE49-F238E27FC236}">
                  <a16:creationId xmlns:a16="http://schemas.microsoft.com/office/drawing/2014/main" id="{AF7F3FA3-9436-483F-A1BF-A60B2B4D4B5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60033" y="4250790"/>
              <a:ext cx="223935" cy="538691"/>
            </a:xfrm>
            <a:prstGeom prst="rect">
              <a:avLst/>
            </a:prstGeom>
          </p:spPr>
        </p:pic>
      </p:grpSp>
      <p:grpSp>
        <p:nvGrpSpPr>
          <p:cNvPr id="115" name="Group 114">
            <a:extLst>
              <a:ext uri="{FF2B5EF4-FFF2-40B4-BE49-F238E27FC236}">
                <a16:creationId xmlns:a16="http://schemas.microsoft.com/office/drawing/2014/main" id="{D7A3F77C-6625-4CC7-BE3E-C06DA2CD76BE}"/>
              </a:ext>
            </a:extLst>
          </p:cNvPr>
          <p:cNvGrpSpPr/>
          <p:nvPr/>
        </p:nvGrpSpPr>
        <p:grpSpPr>
          <a:xfrm>
            <a:off x="1506975" y="5265558"/>
            <a:ext cx="6111390" cy="538691"/>
            <a:chOff x="1506975" y="5265558"/>
            <a:chExt cx="6111390" cy="538691"/>
          </a:xfrm>
        </p:grpSpPr>
        <p:grpSp>
          <p:nvGrpSpPr>
            <p:cNvPr id="105" name="Group 104">
              <a:extLst>
                <a:ext uri="{FF2B5EF4-FFF2-40B4-BE49-F238E27FC236}">
                  <a16:creationId xmlns:a16="http://schemas.microsoft.com/office/drawing/2014/main" id="{CFBF3791-75A3-4A50-BC35-D8BC47593F6F}"/>
                </a:ext>
              </a:extLst>
            </p:cNvPr>
            <p:cNvGrpSpPr/>
            <p:nvPr/>
          </p:nvGrpSpPr>
          <p:grpSpPr>
            <a:xfrm>
              <a:off x="1506975" y="5265558"/>
              <a:ext cx="2580695" cy="538691"/>
              <a:chOff x="-509049" y="5074505"/>
              <a:chExt cx="2580695" cy="538691"/>
            </a:xfrm>
          </p:grpSpPr>
          <p:pic>
            <p:nvPicPr>
              <p:cNvPr id="78" name="Picture 77">
                <a:extLst>
                  <a:ext uri="{FF2B5EF4-FFF2-40B4-BE49-F238E27FC236}">
                    <a16:creationId xmlns:a16="http://schemas.microsoft.com/office/drawing/2014/main" id="{C07101CF-CC71-4AEA-95F3-7782D309E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49" y="5074505"/>
                <a:ext cx="366610" cy="538691"/>
              </a:xfrm>
              <a:prstGeom prst="rect">
                <a:avLst/>
              </a:prstGeom>
            </p:spPr>
          </p:pic>
          <p:pic>
            <p:nvPicPr>
              <p:cNvPr id="79" name="Picture 78">
                <a:extLst>
                  <a:ext uri="{FF2B5EF4-FFF2-40B4-BE49-F238E27FC236}">
                    <a16:creationId xmlns:a16="http://schemas.microsoft.com/office/drawing/2014/main" id="{EE3DBCEA-2A2C-4D15-A7B1-F6A70D482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5" y="5074505"/>
                <a:ext cx="366610" cy="538691"/>
              </a:xfrm>
              <a:prstGeom prst="rect">
                <a:avLst/>
              </a:prstGeom>
            </p:spPr>
          </p:pic>
          <p:pic>
            <p:nvPicPr>
              <p:cNvPr id="80" name="Picture 79">
                <a:extLst>
                  <a:ext uri="{FF2B5EF4-FFF2-40B4-BE49-F238E27FC236}">
                    <a16:creationId xmlns:a16="http://schemas.microsoft.com/office/drawing/2014/main" id="{35ADCBE1-CE16-4121-A7DE-97871A33DE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036" y="5074505"/>
                <a:ext cx="366610" cy="538691"/>
              </a:xfrm>
              <a:prstGeom prst="rect">
                <a:avLst/>
              </a:prstGeom>
            </p:spPr>
          </p:pic>
          <p:pic>
            <p:nvPicPr>
              <p:cNvPr id="81" name="Picture 80">
                <a:extLst>
                  <a:ext uri="{FF2B5EF4-FFF2-40B4-BE49-F238E27FC236}">
                    <a16:creationId xmlns:a16="http://schemas.microsoft.com/office/drawing/2014/main" id="{891CDD37-8BF1-454A-94C8-F25F795635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219" y="5074505"/>
                <a:ext cx="366610" cy="538691"/>
              </a:xfrm>
              <a:prstGeom prst="rect">
                <a:avLst/>
              </a:prstGeom>
            </p:spPr>
          </p:pic>
          <p:pic>
            <p:nvPicPr>
              <p:cNvPr id="82" name="Picture 81">
                <a:extLst>
                  <a:ext uri="{FF2B5EF4-FFF2-40B4-BE49-F238E27FC236}">
                    <a16:creationId xmlns:a16="http://schemas.microsoft.com/office/drawing/2014/main" id="{4DCC65F4-9C6C-46B3-A3DB-941118BC37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02" y="5074505"/>
                <a:ext cx="366610" cy="538691"/>
              </a:xfrm>
              <a:prstGeom prst="rect">
                <a:avLst/>
              </a:prstGeom>
            </p:spPr>
          </p:pic>
          <p:pic>
            <p:nvPicPr>
              <p:cNvPr id="83" name="Picture 82">
                <a:extLst>
                  <a:ext uri="{FF2B5EF4-FFF2-40B4-BE49-F238E27FC236}">
                    <a16:creationId xmlns:a16="http://schemas.microsoft.com/office/drawing/2014/main" id="{560523E9-8BC5-468A-9F43-4CBA79B51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2" y="5074505"/>
                <a:ext cx="366610" cy="538691"/>
              </a:xfrm>
              <a:prstGeom prst="rect">
                <a:avLst/>
              </a:prstGeom>
            </p:spPr>
          </p:pic>
        </p:grpSp>
        <p:grpSp>
          <p:nvGrpSpPr>
            <p:cNvPr id="109" name="Group 108">
              <a:extLst>
                <a:ext uri="{FF2B5EF4-FFF2-40B4-BE49-F238E27FC236}">
                  <a16:creationId xmlns:a16="http://schemas.microsoft.com/office/drawing/2014/main" id="{0AB211DD-58E5-4F72-A37F-C8B82908756B}"/>
                </a:ext>
              </a:extLst>
            </p:cNvPr>
            <p:cNvGrpSpPr/>
            <p:nvPr/>
          </p:nvGrpSpPr>
          <p:grpSpPr>
            <a:xfrm>
              <a:off x="5037670" y="5265558"/>
              <a:ext cx="2580695" cy="538691"/>
              <a:chOff x="7262782" y="5059220"/>
              <a:chExt cx="2580695" cy="538691"/>
            </a:xfrm>
          </p:grpSpPr>
          <p:pic>
            <p:nvPicPr>
              <p:cNvPr id="97" name="Picture 96">
                <a:extLst>
                  <a:ext uri="{FF2B5EF4-FFF2-40B4-BE49-F238E27FC236}">
                    <a16:creationId xmlns:a16="http://schemas.microsoft.com/office/drawing/2014/main" id="{721C0604-6FF6-490B-84E1-1E5BF99E12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2782" y="5059220"/>
                <a:ext cx="366610" cy="538691"/>
              </a:xfrm>
              <a:prstGeom prst="rect">
                <a:avLst/>
              </a:prstGeom>
            </p:spPr>
          </p:pic>
          <p:pic>
            <p:nvPicPr>
              <p:cNvPr id="98" name="Picture 97">
                <a:extLst>
                  <a:ext uri="{FF2B5EF4-FFF2-40B4-BE49-F238E27FC236}">
                    <a16:creationId xmlns:a16="http://schemas.microsoft.com/office/drawing/2014/main" id="{A8842813-6434-4F42-9FBB-357325D11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6867" y="5059220"/>
                <a:ext cx="366610" cy="538691"/>
              </a:xfrm>
              <a:prstGeom prst="rect">
                <a:avLst/>
              </a:prstGeom>
            </p:spPr>
          </p:pic>
          <p:pic>
            <p:nvPicPr>
              <p:cNvPr id="99" name="Picture 98">
                <a:extLst>
                  <a:ext uri="{FF2B5EF4-FFF2-40B4-BE49-F238E27FC236}">
                    <a16:creationId xmlns:a16="http://schemas.microsoft.com/office/drawing/2014/main" id="{F63FC144-E898-4A72-A14E-A12C454DCD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4050" y="5059220"/>
                <a:ext cx="366610" cy="538691"/>
              </a:xfrm>
              <a:prstGeom prst="rect">
                <a:avLst/>
              </a:prstGeom>
            </p:spPr>
          </p:pic>
          <p:pic>
            <p:nvPicPr>
              <p:cNvPr id="100" name="Picture 99">
                <a:extLst>
                  <a:ext uri="{FF2B5EF4-FFF2-40B4-BE49-F238E27FC236}">
                    <a16:creationId xmlns:a16="http://schemas.microsoft.com/office/drawing/2014/main" id="{A1E32976-F0EB-4876-9DCC-39333EE7C5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233" y="5059220"/>
                <a:ext cx="366610" cy="538691"/>
              </a:xfrm>
              <a:prstGeom prst="rect">
                <a:avLst/>
              </a:prstGeom>
            </p:spPr>
          </p:pic>
          <p:pic>
            <p:nvPicPr>
              <p:cNvPr id="101" name="Picture 100">
                <a:extLst>
                  <a:ext uri="{FF2B5EF4-FFF2-40B4-BE49-F238E27FC236}">
                    <a16:creationId xmlns:a16="http://schemas.microsoft.com/office/drawing/2014/main" id="{4471355D-3377-4A77-8D09-ADF623872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5599" y="5059220"/>
                <a:ext cx="366610" cy="538691"/>
              </a:xfrm>
              <a:prstGeom prst="rect">
                <a:avLst/>
              </a:prstGeom>
            </p:spPr>
          </p:pic>
          <p:pic>
            <p:nvPicPr>
              <p:cNvPr id="102" name="Picture 101">
                <a:extLst>
                  <a:ext uri="{FF2B5EF4-FFF2-40B4-BE49-F238E27FC236}">
                    <a16:creationId xmlns:a16="http://schemas.microsoft.com/office/drawing/2014/main" id="{615C40CD-CAC3-490D-B09E-6615AD07B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985" y="5059220"/>
                <a:ext cx="366610" cy="538691"/>
              </a:xfrm>
              <a:prstGeom prst="rect">
                <a:avLst/>
              </a:prstGeom>
            </p:spPr>
          </p:pic>
        </p:grpSp>
        <p:pic>
          <p:nvPicPr>
            <p:cNvPr id="112" name="Picture 111">
              <a:extLst>
                <a:ext uri="{FF2B5EF4-FFF2-40B4-BE49-F238E27FC236}">
                  <a16:creationId xmlns:a16="http://schemas.microsoft.com/office/drawing/2014/main" id="{54D09326-448A-4D98-A5BF-C08EBE12765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60033" y="5265558"/>
              <a:ext cx="223935" cy="538691"/>
            </a:xfrm>
            <a:prstGeom prst="rect">
              <a:avLst/>
            </a:prstGeom>
          </p:spPr>
        </p:pic>
      </p:grpSp>
    </p:spTree>
    <p:extLst>
      <p:ext uri="{BB962C8B-B14F-4D97-AF65-F5344CB8AC3E}">
        <p14:creationId xmlns:p14="http://schemas.microsoft.com/office/powerpoint/2010/main" val="9208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1:2</a:t>
            </a:r>
          </a:p>
        </p:txBody>
      </p:sp>
      <p:pic>
        <p:nvPicPr>
          <p:cNvPr id="6" name="Picture 5">
            <a:extLst>
              <a:ext uri="{FF2B5EF4-FFF2-40B4-BE49-F238E27FC236}">
                <a16:creationId xmlns:a16="http://schemas.microsoft.com/office/drawing/2014/main" id="{8A78AD43-F3AC-43E5-BE67-BA9B81802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20" y="2209464"/>
            <a:ext cx="6105161" cy="2439072"/>
          </a:xfrm>
          <a:prstGeom prst="rect">
            <a:avLst/>
          </a:prstGeom>
        </p:spPr>
      </p:pic>
      <p:pic>
        <p:nvPicPr>
          <p:cNvPr id="8" name="Picture 7">
            <a:extLst>
              <a:ext uri="{FF2B5EF4-FFF2-40B4-BE49-F238E27FC236}">
                <a16:creationId xmlns:a16="http://schemas.microsoft.com/office/drawing/2014/main" id="{1DCABC3D-0886-425E-B3BE-437BB9A09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856" y="2325901"/>
            <a:ext cx="1002564" cy="1002564"/>
          </a:xfrm>
          <a:prstGeom prst="rect">
            <a:avLst/>
          </a:prstGeom>
        </p:spPr>
      </p:pic>
      <p:pic>
        <p:nvPicPr>
          <p:cNvPr id="9" name="Picture 8">
            <a:extLst>
              <a:ext uri="{FF2B5EF4-FFF2-40B4-BE49-F238E27FC236}">
                <a16:creationId xmlns:a16="http://schemas.microsoft.com/office/drawing/2014/main" id="{45BD01AC-7CBF-4562-9876-8175A8CDD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98" y="2325901"/>
            <a:ext cx="1002564" cy="1002564"/>
          </a:xfrm>
          <a:prstGeom prst="rect">
            <a:avLst/>
          </a:prstGeom>
        </p:spPr>
      </p:pic>
      <p:pic>
        <p:nvPicPr>
          <p:cNvPr id="10" name="Picture 9">
            <a:extLst>
              <a:ext uri="{FF2B5EF4-FFF2-40B4-BE49-F238E27FC236}">
                <a16:creationId xmlns:a16="http://schemas.microsoft.com/office/drawing/2014/main" id="{68BA9503-A5AB-4914-9E7A-7AD522AE2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340" y="2325901"/>
            <a:ext cx="1002564" cy="1002564"/>
          </a:xfrm>
          <a:prstGeom prst="rect">
            <a:avLst/>
          </a:prstGeom>
        </p:spPr>
      </p:pic>
      <p:pic>
        <p:nvPicPr>
          <p:cNvPr id="11" name="Picture 10">
            <a:extLst>
              <a:ext uri="{FF2B5EF4-FFF2-40B4-BE49-F238E27FC236}">
                <a16:creationId xmlns:a16="http://schemas.microsoft.com/office/drawing/2014/main" id="{ED1B29FA-8F40-4DE1-9591-07CC11B8C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582" y="2325901"/>
            <a:ext cx="1002564" cy="1002564"/>
          </a:xfrm>
          <a:prstGeom prst="rect">
            <a:avLst/>
          </a:prstGeom>
        </p:spPr>
      </p:pic>
      <p:pic>
        <p:nvPicPr>
          <p:cNvPr id="12" name="Picture 11">
            <a:extLst>
              <a:ext uri="{FF2B5EF4-FFF2-40B4-BE49-F238E27FC236}">
                <a16:creationId xmlns:a16="http://schemas.microsoft.com/office/drawing/2014/main" id="{C5291F08-8D13-4F2A-8E03-0C4142D5F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823" y="2325901"/>
            <a:ext cx="1002564" cy="1002564"/>
          </a:xfrm>
          <a:prstGeom prst="rect">
            <a:avLst/>
          </a:prstGeom>
        </p:spPr>
      </p:pic>
      <p:pic>
        <p:nvPicPr>
          <p:cNvPr id="13" name="Picture 12">
            <a:extLst>
              <a:ext uri="{FF2B5EF4-FFF2-40B4-BE49-F238E27FC236}">
                <a16:creationId xmlns:a16="http://schemas.microsoft.com/office/drawing/2014/main" id="{76EBB8B8-15FD-4F1F-9B36-51DDEC9D5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856" y="3545418"/>
            <a:ext cx="1002564" cy="1002564"/>
          </a:xfrm>
          <a:prstGeom prst="rect">
            <a:avLst/>
          </a:prstGeom>
        </p:spPr>
      </p:pic>
      <p:pic>
        <p:nvPicPr>
          <p:cNvPr id="14" name="Picture 13">
            <a:extLst>
              <a:ext uri="{FF2B5EF4-FFF2-40B4-BE49-F238E27FC236}">
                <a16:creationId xmlns:a16="http://schemas.microsoft.com/office/drawing/2014/main" id="{636FA204-E7C7-4DDB-856C-6D4BAC3B5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98" y="3545418"/>
            <a:ext cx="1002564" cy="1002564"/>
          </a:xfrm>
          <a:prstGeom prst="rect">
            <a:avLst/>
          </a:prstGeom>
        </p:spPr>
      </p:pic>
      <p:pic>
        <p:nvPicPr>
          <p:cNvPr id="15" name="Picture 14">
            <a:extLst>
              <a:ext uri="{FF2B5EF4-FFF2-40B4-BE49-F238E27FC236}">
                <a16:creationId xmlns:a16="http://schemas.microsoft.com/office/drawing/2014/main" id="{F2986419-E643-453E-93B2-A46FFEA8C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340" y="3545418"/>
            <a:ext cx="1002564" cy="1002564"/>
          </a:xfrm>
          <a:prstGeom prst="rect">
            <a:avLst/>
          </a:prstGeom>
        </p:spPr>
      </p:pic>
      <p:pic>
        <p:nvPicPr>
          <p:cNvPr id="16" name="Picture 15">
            <a:extLst>
              <a:ext uri="{FF2B5EF4-FFF2-40B4-BE49-F238E27FC236}">
                <a16:creationId xmlns:a16="http://schemas.microsoft.com/office/drawing/2014/main" id="{F82C8D89-BD1F-4DF6-A634-E4A640C7E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582" y="3545418"/>
            <a:ext cx="1002564" cy="1002564"/>
          </a:xfrm>
          <a:prstGeom prst="rect">
            <a:avLst/>
          </a:prstGeom>
        </p:spPr>
      </p:pic>
      <p:pic>
        <p:nvPicPr>
          <p:cNvPr id="17" name="Picture 16">
            <a:extLst>
              <a:ext uri="{FF2B5EF4-FFF2-40B4-BE49-F238E27FC236}">
                <a16:creationId xmlns:a16="http://schemas.microsoft.com/office/drawing/2014/main" id="{E1A8991C-F637-4480-861E-001118E66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823" y="3545418"/>
            <a:ext cx="1002564" cy="1002564"/>
          </a:xfrm>
          <a:prstGeom prst="rect">
            <a:avLst/>
          </a:prstGeom>
        </p:spPr>
      </p:pic>
    </p:spTree>
    <p:extLst>
      <p:ext uri="{BB962C8B-B14F-4D97-AF65-F5344CB8AC3E}">
        <p14:creationId xmlns:p14="http://schemas.microsoft.com/office/powerpoint/2010/main" val="394454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4:1</a:t>
            </a:r>
          </a:p>
        </p:txBody>
      </p:sp>
      <p:pic>
        <p:nvPicPr>
          <p:cNvPr id="4" name="Picture 3">
            <a:extLst>
              <a:ext uri="{FF2B5EF4-FFF2-40B4-BE49-F238E27FC236}">
                <a16:creationId xmlns:a16="http://schemas.microsoft.com/office/drawing/2014/main" id="{3302F539-88AE-4B0F-8CA8-6AB64FA3A32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7287" y="870661"/>
            <a:ext cx="2351314" cy="1550633"/>
          </a:xfrm>
          <a:prstGeom prst="rect">
            <a:avLst/>
          </a:prstGeom>
        </p:spPr>
      </p:pic>
      <p:pic>
        <p:nvPicPr>
          <p:cNvPr id="6" name="Picture 5">
            <a:extLst>
              <a:ext uri="{FF2B5EF4-FFF2-40B4-BE49-F238E27FC236}">
                <a16:creationId xmlns:a16="http://schemas.microsoft.com/office/drawing/2014/main" id="{788E386A-924E-4D7C-B13D-2672B68FE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163" y="2936575"/>
            <a:ext cx="4265674" cy="3190163"/>
          </a:xfrm>
          <a:prstGeom prst="rect">
            <a:avLst/>
          </a:prstGeom>
        </p:spPr>
      </p:pic>
      <p:pic>
        <p:nvPicPr>
          <p:cNvPr id="7" name="Picture 6">
            <a:extLst>
              <a:ext uri="{FF2B5EF4-FFF2-40B4-BE49-F238E27FC236}">
                <a16:creationId xmlns:a16="http://schemas.microsoft.com/office/drawing/2014/main" id="{7DF72F1D-C796-47A1-856E-8B1A909B20C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7287" y="2816095"/>
            <a:ext cx="2351314" cy="1518160"/>
          </a:xfrm>
          <a:prstGeom prst="rect">
            <a:avLst/>
          </a:prstGeom>
        </p:spPr>
      </p:pic>
      <p:pic>
        <p:nvPicPr>
          <p:cNvPr id="8" name="Picture 7">
            <a:extLst>
              <a:ext uri="{FF2B5EF4-FFF2-40B4-BE49-F238E27FC236}">
                <a16:creationId xmlns:a16="http://schemas.microsoft.com/office/drawing/2014/main" id="{D0421F1E-18D9-4847-9468-5AC5FE01708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7287" y="4729057"/>
            <a:ext cx="2332654" cy="1518160"/>
          </a:xfrm>
          <a:prstGeom prst="rect">
            <a:avLst/>
          </a:prstGeom>
        </p:spPr>
      </p:pic>
      <p:grpSp>
        <p:nvGrpSpPr>
          <p:cNvPr id="5" name="Group 4">
            <a:extLst>
              <a:ext uri="{FF2B5EF4-FFF2-40B4-BE49-F238E27FC236}">
                <a16:creationId xmlns:a16="http://schemas.microsoft.com/office/drawing/2014/main" id="{D76EF438-FA41-4889-B37D-961124952ABD}"/>
              </a:ext>
            </a:extLst>
          </p:cNvPr>
          <p:cNvGrpSpPr/>
          <p:nvPr/>
        </p:nvGrpSpPr>
        <p:grpSpPr>
          <a:xfrm>
            <a:off x="3062421" y="3252010"/>
            <a:ext cx="5952777" cy="646331"/>
            <a:chOff x="3062421" y="3252010"/>
            <a:chExt cx="5952777" cy="646331"/>
          </a:xfrm>
        </p:grpSpPr>
        <p:sp>
          <p:nvSpPr>
            <p:cNvPr id="11" name="TextBox 10">
              <a:extLst>
                <a:ext uri="{FF2B5EF4-FFF2-40B4-BE49-F238E27FC236}">
                  <a16:creationId xmlns:a16="http://schemas.microsoft.com/office/drawing/2014/main" id="{E11AEFCB-BC23-49D6-B68F-B56DDBA95761}"/>
                </a:ext>
              </a:extLst>
            </p:cNvPr>
            <p:cNvSpPr txBox="1"/>
            <p:nvPr/>
          </p:nvSpPr>
          <p:spPr bwMode="auto">
            <a:xfrm>
              <a:off x="3062421" y="325201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234</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2" name="TextBox 11">
              <a:extLst>
                <a:ext uri="{FF2B5EF4-FFF2-40B4-BE49-F238E27FC236}">
                  <a16:creationId xmlns:a16="http://schemas.microsoft.com/office/drawing/2014/main" id="{E09543AD-F807-4D2C-A042-81453B3A2B17}"/>
                </a:ext>
              </a:extLst>
            </p:cNvPr>
            <p:cNvSpPr txBox="1"/>
            <p:nvPr/>
          </p:nvSpPr>
          <p:spPr bwMode="auto">
            <a:xfrm>
              <a:off x="4291207" y="3390509"/>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EC14DB5D-F91F-4B1F-A85E-A4D7C4390E31}"/>
                </a:ext>
              </a:extLst>
            </p:cNvPr>
            <p:cNvSpPr txBox="1"/>
            <p:nvPr/>
          </p:nvSpPr>
          <p:spPr bwMode="auto">
            <a:xfrm>
              <a:off x="4630327" y="325201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4" name="TextBox 13">
              <a:extLst>
                <a:ext uri="{FF2B5EF4-FFF2-40B4-BE49-F238E27FC236}">
                  <a16:creationId xmlns:a16="http://schemas.microsoft.com/office/drawing/2014/main" id="{00D498C9-61CD-4ED6-9554-0B3929C34DB7}"/>
                </a:ext>
              </a:extLst>
            </p:cNvPr>
            <p:cNvSpPr txBox="1"/>
            <p:nvPr/>
          </p:nvSpPr>
          <p:spPr bwMode="auto">
            <a:xfrm>
              <a:off x="6198233" y="325201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5" name="TextBox 14">
              <a:extLst>
                <a:ext uri="{FF2B5EF4-FFF2-40B4-BE49-F238E27FC236}">
                  <a16:creationId xmlns:a16="http://schemas.microsoft.com/office/drawing/2014/main" id="{BEE2004B-ACC5-4A8E-90B6-370CD2C5A633}"/>
                </a:ext>
              </a:extLst>
            </p:cNvPr>
            <p:cNvSpPr txBox="1"/>
            <p:nvPr/>
          </p:nvSpPr>
          <p:spPr bwMode="auto">
            <a:xfrm>
              <a:off x="7766138" y="325201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thousand</a:t>
              </a:r>
            </a:p>
          </p:txBody>
        </p:sp>
        <p:sp>
          <p:nvSpPr>
            <p:cNvPr id="16" name="TextBox 15">
              <a:extLst>
                <a:ext uri="{FF2B5EF4-FFF2-40B4-BE49-F238E27FC236}">
                  <a16:creationId xmlns:a16="http://schemas.microsoft.com/office/drawing/2014/main" id="{8045693E-1C97-4777-A5AB-B6FC47715711}"/>
                </a:ext>
              </a:extLst>
            </p:cNvPr>
            <p:cNvSpPr txBox="1"/>
            <p:nvPr/>
          </p:nvSpPr>
          <p:spPr bwMode="auto">
            <a:xfrm>
              <a:off x="5859113" y="3390509"/>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id="{73A7D7D8-0B41-4FD7-8C78-BB34F75778C4}"/>
                </a:ext>
              </a:extLst>
            </p:cNvPr>
            <p:cNvSpPr txBox="1"/>
            <p:nvPr/>
          </p:nvSpPr>
          <p:spPr bwMode="auto">
            <a:xfrm>
              <a:off x="7427019" y="3390509"/>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grpSp>
      <p:grpSp>
        <p:nvGrpSpPr>
          <p:cNvPr id="3" name="Group 2">
            <a:extLst>
              <a:ext uri="{FF2B5EF4-FFF2-40B4-BE49-F238E27FC236}">
                <a16:creationId xmlns:a16="http://schemas.microsoft.com/office/drawing/2014/main" id="{2B8274AE-0819-46CE-A5A2-79E5BCE5D13A}"/>
              </a:ext>
            </a:extLst>
          </p:cNvPr>
          <p:cNvGrpSpPr/>
          <p:nvPr/>
        </p:nvGrpSpPr>
        <p:grpSpPr>
          <a:xfrm>
            <a:off x="3387831" y="1433611"/>
            <a:ext cx="5164099" cy="369332"/>
            <a:chOff x="3387831" y="1433611"/>
            <a:chExt cx="5164099" cy="369332"/>
          </a:xfrm>
        </p:grpSpPr>
        <p:sp>
          <p:nvSpPr>
            <p:cNvPr id="37" name="TextBox 36">
              <a:extLst>
                <a:ext uri="{FF2B5EF4-FFF2-40B4-BE49-F238E27FC236}">
                  <a16:creationId xmlns:a16="http://schemas.microsoft.com/office/drawing/2014/main" id="{15EA31D9-18CF-4050-ACDA-9E1EF2001D43}"/>
                </a:ext>
              </a:extLst>
            </p:cNvPr>
            <p:cNvSpPr txBox="1"/>
            <p:nvPr/>
          </p:nvSpPr>
          <p:spPr bwMode="auto">
            <a:xfrm>
              <a:off x="3387831" y="1433611"/>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234</a:t>
              </a:r>
            </a:p>
          </p:txBody>
        </p:sp>
        <p:sp>
          <p:nvSpPr>
            <p:cNvPr id="38" name="TextBox 37">
              <a:extLst>
                <a:ext uri="{FF2B5EF4-FFF2-40B4-BE49-F238E27FC236}">
                  <a16:creationId xmlns:a16="http://schemas.microsoft.com/office/drawing/2014/main" id="{324580A3-89FC-4348-AC56-9C58536038E5}"/>
                </a:ext>
              </a:extLst>
            </p:cNvPr>
            <p:cNvSpPr txBox="1"/>
            <p:nvPr/>
          </p:nvSpPr>
          <p:spPr bwMode="auto">
            <a:xfrm>
              <a:off x="4291207" y="143361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id="{A44B5B92-4A6A-4CB8-9CD1-A25AF82BD535}"/>
                </a:ext>
              </a:extLst>
            </p:cNvPr>
            <p:cNvSpPr txBox="1"/>
            <p:nvPr/>
          </p:nvSpPr>
          <p:spPr bwMode="auto">
            <a:xfrm>
              <a:off x="4955737" y="1433611"/>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200</a:t>
              </a:r>
            </a:p>
          </p:txBody>
        </p:sp>
        <p:sp>
          <p:nvSpPr>
            <p:cNvPr id="40" name="TextBox 39">
              <a:extLst>
                <a:ext uri="{FF2B5EF4-FFF2-40B4-BE49-F238E27FC236}">
                  <a16:creationId xmlns:a16="http://schemas.microsoft.com/office/drawing/2014/main" id="{11853138-6D2B-40BA-86C9-548F14F45E99}"/>
                </a:ext>
              </a:extLst>
            </p:cNvPr>
            <p:cNvSpPr txBox="1"/>
            <p:nvPr/>
          </p:nvSpPr>
          <p:spPr bwMode="auto">
            <a:xfrm>
              <a:off x="5859114" y="143361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41" name="TextBox 40">
              <a:extLst>
                <a:ext uri="{FF2B5EF4-FFF2-40B4-BE49-F238E27FC236}">
                  <a16:creationId xmlns:a16="http://schemas.microsoft.com/office/drawing/2014/main" id="{3CC9F6ED-2886-44AB-9067-44E56FE62534}"/>
                </a:ext>
              </a:extLst>
            </p:cNvPr>
            <p:cNvSpPr txBox="1"/>
            <p:nvPr/>
          </p:nvSpPr>
          <p:spPr bwMode="auto">
            <a:xfrm>
              <a:off x="6592572" y="1433611"/>
              <a:ext cx="46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30</a:t>
              </a:r>
            </a:p>
          </p:txBody>
        </p:sp>
        <p:sp>
          <p:nvSpPr>
            <p:cNvPr id="42" name="TextBox 41">
              <a:extLst>
                <a:ext uri="{FF2B5EF4-FFF2-40B4-BE49-F238E27FC236}">
                  <a16:creationId xmlns:a16="http://schemas.microsoft.com/office/drawing/2014/main" id="{AD87D28A-3EFE-4411-B65D-B6268FCC7C98}"/>
                </a:ext>
              </a:extLst>
            </p:cNvPr>
            <p:cNvSpPr txBox="1"/>
            <p:nvPr/>
          </p:nvSpPr>
          <p:spPr bwMode="auto">
            <a:xfrm>
              <a:off x="7427020" y="143361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43" name="TextBox 42">
              <a:extLst>
                <a:ext uri="{FF2B5EF4-FFF2-40B4-BE49-F238E27FC236}">
                  <a16:creationId xmlns:a16="http://schemas.microsoft.com/office/drawing/2014/main" id="{3F5D476A-9565-4229-976F-A503525091A3}"/>
                </a:ext>
              </a:extLst>
            </p:cNvPr>
            <p:cNvSpPr txBox="1"/>
            <p:nvPr/>
          </p:nvSpPr>
          <p:spPr bwMode="auto">
            <a:xfrm>
              <a:off x="8229406" y="143361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4</a:t>
              </a:r>
            </a:p>
          </p:txBody>
        </p:sp>
      </p:grpSp>
      <p:grpSp>
        <p:nvGrpSpPr>
          <p:cNvPr id="9" name="Group 8">
            <a:extLst>
              <a:ext uri="{FF2B5EF4-FFF2-40B4-BE49-F238E27FC236}">
                <a16:creationId xmlns:a16="http://schemas.microsoft.com/office/drawing/2014/main" id="{676E3D32-F207-4F35-86BD-046EBC8A0D74}"/>
              </a:ext>
            </a:extLst>
          </p:cNvPr>
          <p:cNvGrpSpPr/>
          <p:nvPr/>
        </p:nvGrpSpPr>
        <p:grpSpPr>
          <a:xfrm>
            <a:off x="3152991" y="5275771"/>
            <a:ext cx="5633780" cy="369332"/>
            <a:chOff x="3152991" y="5275771"/>
            <a:chExt cx="5633780" cy="369332"/>
          </a:xfrm>
        </p:grpSpPr>
        <p:sp>
          <p:nvSpPr>
            <p:cNvPr id="46" name="TextBox 45">
              <a:extLst>
                <a:ext uri="{FF2B5EF4-FFF2-40B4-BE49-F238E27FC236}">
                  <a16:creationId xmlns:a16="http://schemas.microsoft.com/office/drawing/2014/main" id="{4DD71F7C-65C8-4A5B-B111-18DB79758465}"/>
                </a:ext>
              </a:extLst>
            </p:cNvPr>
            <p:cNvSpPr txBox="1"/>
            <p:nvPr/>
          </p:nvSpPr>
          <p:spPr bwMode="auto">
            <a:xfrm>
              <a:off x="3152991" y="5275771"/>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234,000</a:t>
              </a:r>
            </a:p>
          </p:txBody>
        </p:sp>
        <p:sp>
          <p:nvSpPr>
            <p:cNvPr id="47" name="TextBox 46">
              <a:extLst>
                <a:ext uri="{FF2B5EF4-FFF2-40B4-BE49-F238E27FC236}">
                  <a16:creationId xmlns:a16="http://schemas.microsoft.com/office/drawing/2014/main" id="{740CACC2-CB8A-4AF4-9845-92843E23F0D6}"/>
                </a:ext>
              </a:extLst>
            </p:cNvPr>
            <p:cNvSpPr txBox="1"/>
            <p:nvPr/>
          </p:nvSpPr>
          <p:spPr bwMode="auto">
            <a:xfrm>
              <a:off x="4291207" y="527577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48" name="TextBox 47">
              <a:extLst>
                <a:ext uri="{FF2B5EF4-FFF2-40B4-BE49-F238E27FC236}">
                  <a16:creationId xmlns:a16="http://schemas.microsoft.com/office/drawing/2014/main" id="{D1BF96E6-3749-484A-8E3A-5CEDB8D3595D}"/>
                </a:ext>
              </a:extLst>
            </p:cNvPr>
            <p:cNvSpPr txBox="1"/>
            <p:nvPr/>
          </p:nvSpPr>
          <p:spPr bwMode="auto">
            <a:xfrm>
              <a:off x="4720897" y="5275771"/>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200,000</a:t>
              </a:r>
            </a:p>
          </p:txBody>
        </p:sp>
        <p:sp>
          <p:nvSpPr>
            <p:cNvPr id="49" name="TextBox 48">
              <a:extLst>
                <a:ext uri="{FF2B5EF4-FFF2-40B4-BE49-F238E27FC236}">
                  <a16:creationId xmlns:a16="http://schemas.microsoft.com/office/drawing/2014/main" id="{9F40BF24-8EBF-4C96-930D-813606F4DE06}"/>
                </a:ext>
              </a:extLst>
            </p:cNvPr>
            <p:cNvSpPr txBox="1"/>
            <p:nvPr/>
          </p:nvSpPr>
          <p:spPr bwMode="auto">
            <a:xfrm>
              <a:off x="5859114" y="527577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50" name="TextBox 49">
              <a:extLst>
                <a:ext uri="{FF2B5EF4-FFF2-40B4-BE49-F238E27FC236}">
                  <a16:creationId xmlns:a16="http://schemas.microsoft.com/office/drawing/2014/main" id="{CDC88C62-FE19-4E62-8C23-89CB40A173F0}"/>
                </a:ext>
              </a:extLst>
            </p:cNvPr>
            <p:cNvSpPr txBox="1"/>
            <p:nvPr/>
          </p:nvSpPr>
          <p:spPr bwMode="auto">
            <a:xfrm>
              <a:off x="6357732" y="5275771"/>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30,000</a:t>
              </a:r>
            </a:p>
          </p:txBody>
        </p:sp>
        <p:sp>
          <p:nvSpPr>
            <p:cNvPr id="51" name="TextBox 50">
              <a:extLst>
                <a:ext uri="{FF2B5EF4-FFF2-40B4-BE49-F238E27FC236}">
                  <a16:creationId xmlns:a16="http://schemas.microsoft.com/office/drawing/2014/main" id="{8E26E5B1-0302-4692-9498-8D6928CA4829}"/>
                </a:ext>
              </a:extLst>
            </p:cNvPr>
            <p:cNvSpPr txBox="1"/>
            <p:nvPr/>
          </p:nvSpPr>
          <p:spPr bwMode="auto">
            <a:xfrm>
              <a:off x="7427020" y="5275771"/>
              <a:ext cx="359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id="{9AFFCEB3-B0F0-41EB-BFCF-AFCFFC0E2E8F}"/>
                </a:ext>
              </a:extLst>
            </p:cNvPr>
            <p:cNvSpPr txBox="1"/>
            <p:nvPr/>
          </p:nvSpPr>
          <p:spPr bwMode="auto">
            <a:xfrm>
              <a:off x="7994566" y="5275771"/>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4,000</a:t>
              </a:r>
            </a:p>
          </p:txBody>
        </p:sp>
      </p:grpSp>
    </p:spTree>
    <p:extLst>
      <p:ext uri="{BB962C8B-B14F-4D97-AF65-F5344CB8AC3E}">
        <p14:creationId xmlns:p14="http://schemas.microsoft.com/office/powerpoint/2010/main" val="20998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par>
                          <p:cTn id="47" fill="hold">
                            <p:stCondLst>
                              <p:cond delay="500"/>
                            </p:stCondLst>
                            <p:childTnLst>
                              <p:par>
                                <p:cTn id="48" presetID="64" presetClass="path" presetSubtype="0" accel="50000" fill="hold" nodeType="afterEffect">
                                  <p:stCondLst>
                                    <p:cond delay="0"/>
                                  </p:stCondLst>
                                  <p:childTnLst>
                                    <p:animMotion origin="layout" path="M -5.55556E-7 -1.48148E-6 L -5.55556E-7 -0.54699 " pathEditMode="relative" rAng="0" ptsTypes="AA">
                                      <p:cBhvr>
                                        <p:cTn id="49" dur="1500" fill="hold"/>
                                        <p:tgtEl>
                                          <p:spTgt spid="8"/>
                                        </p:tgtEl>
                                        <p:attrNameLst>
                                          <p:attrName>ppt_x</p:attrName>
                                          <p:attrName>ppt_y</p:attrName>
                                        </p:attrNameLst>
                                      </p:cBhvr>
                                      <p:rCtr x="0" y="-27361"/>
                                    </p:animMotion>
                                  </p:childTnLst>
                                </p:cTn>
                              </p:par>
                              <p:par>
                                <p:cTn id="50" presetID="64" presetClass="path" presetSubtype="0" accel="49000" fill="hold" nodeType="withEffect">
                                  <p:stCondLst>
                                    <p:cond delay="0"/>
                                  </p:stCondLst>
                                  <p:childTnLst>
                                    <p:animMotion origin="layout" path="M 2.22222E-6 -4.81481E-6 L 2.22222E-6 -0.54814 " pathEditMode="relative" rAng="0" ptsTypes="AA">
                                      <p:cBhvr>
                                        <p:cTn id="51" dur="1500" fill="hold"/>
                                        <p:tgtEl>
                                          <p:spTgt spid="9"/>
                                        </p:tgtEl>
                                        <p:attrNameLst>
                                          <p:attrName>ppt_x</p:attrName>
                                          <p:attrName>ppt_y</p:attrName>
                                        </p:attrNameLst>
                                      </p:cBhvr>
                                      <p:rCtr x="0" y="-27407"/>
                                    </p:animMotion>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4:1</a:t>
            </a:r>
          </a:p>
        </p:txBody>
      </p:sp>
      <p:pic>
        <p:nvPicPr>
          <p:cNvPr id="6" name="Picture 5">
            <a:extLst>
              <a:ext uri="{FF2B5EF4-FFF2-40B4-BE49-F238E27FC236}">
                <a16:creationId xmlns:a16="http://schemas.microsoft.com/office/drawing/2014/main" id="{8D53EB78-D05E-4F2D-BCC8-08B7F3817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983" y="2130905"/>
            <a:ext cx="4100035" cy="2596190"/>
          </a:xfrm>
          <a:prstGeom prst="rect">
            <a:avLst/>
          </a:prstGeom>
        </p:spPr>
      </p:pic>
      <p:sp>
        <p:nvSpPr>
          <p:cNvPr id="7" name="TextBox 6">
            <a:extLst>
              <a:ext uri="{FF2B5EF4-FFF2-40B4-BE49-F238E27FC236}">
                <a16:creationId xmlns:a16="http://schemas.microsoft.com/office/drawing/2014/main" id="{0FB2148A-BD10-4FAA-A715-60085931CB5C}"/>
              </a:ext>
            </a:extLst>
          </p:cNvPr>
          <p:cNvSpPr txBox="1"/>
          <p:nvPr/>
        </p:nvSpPr>
        <p:spPr bwMode="auto">
          <a:xfrm>
            <a:off x="4038040" y="2466866"/>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234,000</a:t>
            </a:r>
          </a:p>
        </p:txBody>
      </p:sp>
      <p:sp>
        <p:nvSpPr>
          <p:cNvPr id="8" name="TextBox 7">
            <a:extLst>
              <a:ext uri="{FF2B5EF4-FFF2-40B4-BE49-F238E27FC236}">
                <a16:creationId xmlns:a16="http://schemas.microsoft.com/office/drawing/2014/main" id="{0648C385-F8B1-4833-B86D-A9F369699B25}"/>
              </a:ext>
            </a:extLst>
          </p:cNvPr>
          <p:cNvSpPr txBox="1"/>
          <p:nvPr/>
        </p:nvSpPr>
        <p:spPr bwMode="auto">
          <a:xfrm>
            <a:off x="2507694" y="4031910"/>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200,000</a:t>
            </a:r>
          </a:p>
        </p:txBody>
      </p:sp>
      <p:sp>
        <p:nvSpPr>
          <p:cNvPr id="9" name="TextBox 8">
            <a:extLst>
              <a:ext uri="{FF2B5EF4-FFF2-40B4-BE49-F238E27FC236}">
                <a16:creationId xmlns:a16="http://schemas.microsoft.com/office/drawing/2014/main" id="{4A06ADEE-AA3E-41C3-9760-63234B13A828}"/>
              </a:ext>
            </a:extLst>
          </p:cNvPr>
          <p:cNvSpPr txBox="1"/>
          <p:nvPr/>
        </p:nvSpPr>
        <p:spPr bwMode="auto">
          <a:xfrm>
            <a:off x="5708901" y="4031910"/>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4,000</a:t>
            </a:r>
          </a:p>
        </p:txBody>
      </p:sp>
      <p:sp>
        <p:nvSpPr>
          <p:cNvPr id="10" name="TextBox 9">
            <a:extLst>
              <a:ext uri="{FF2B5EF4-FFF2-40B4-BE49-F238E27FC236}">
                <a16:creationId xmlns:a16="http://schemas.microsoft.com/office/drawing/2014/main" id="{72B9E2A6-8902-43A0-A62D-A4B6AE151F22}"/>
              </a:ext>
            </a:extLst>
          </p:cNvPr>
          <p:cNvSpPr txBox="1"/>
          <p:nvPr/>
        </p:nvSpPr>
        <p:spPr bwMode="auto">
          <a:xfrm>
            <a:off x="4106969" y="403191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30,000</a:t>
            </a:r>
          </a:p>
        </p:txBody>
      </p:sp>
      <p:sp>
        <p:nvSpPr>
          <p:cNvPr id="11" name="TextBox 10">
            <a:extLst>
              <a:ext uri="{FF2B5EF4-FFF2-40B4-BE49-F238E27FC236}">
                <a16:creationId xmlns:a16="http://schemas.microsoft.com/office/drawing/2014/main" id="{3B30B487-A74A-4DEC-8F3D-972152E14FDE}"/>
              </a:ext>
            </a:extLst>
          </p:cNvPr>
          <p:cNvSpPr txBox="1"/>
          <p:nvPr/>
        </p:nvSpPr>
        <p:spPr bwMode="auto">
          <a:xfrm>
            <a:off x="4421959" y="403191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9513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4:2</a:t>
            </a:r>
          </a:p>
        </p:txBody>
      </p:sp>
      <p:pic>
        <p:nvPicPr>
          <p:cNvPr id="12" name="Picture 11">
            <a:extLst>
              <a:ext uri="{FF2B5EF4-FFF2-40B4-BE49-F238E27FC236}">
                <a16:creationId xmlns:a16="http://schemas.microsoft.com/office/drawing/2014/main" id="{5EBC96B2-7EE0-457C-B97E-C0FAA4412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456" y="2041124"/>
            <a:ext cx="2843089" cy="2775753"/>
          </a:xfrm>
          <a:prstGeom prst="rect">
            <a:avLst/>
          </a:prstGeom>
        </p:spPr>
      </p:pic>
      <p:sp>
        <p:nvSpPr>
          <p:cNvPr id="13" name="TextBox 12">
            <a:extLst>
              <a:ext uri="{FF2B5EF4-FFF2-40B4-BE49-F238E27FC236}">
                <a16:creationId xmlns:a16="http://schemas.microsoft.com/office/drawing/2014/main" id="{6029D9A1-45C6-43C7-9651-4D8C576892FE}"/>
              </a:ext>
            </a:extLst>
          </p:cNvPr>
          <p:cNvSpPr txBox="1"/>
          <p:nvPr/>
        </p:nvSpPr>
        <p:spPr bwMode="auto">
          <a:xfrm>
            <a:off x="4106968" y="2354894"/>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a:t>
            </a:r>
          </a:p>
        </p:txBody>
      </p:sp>
      <p:sp>
        <p:nvSpPr>
          <p:cNvPr id="14" name="TextBox 13">
            <a:extLst>
              <a:ext uri="{FF2B5EF4-FFF2-40B4-BE49-F238E27FC236}">
                <a16:creationId xmlns:a16="http://schemas.microsoft.com/office/drawing/2014/main" id="{9FFC9EBE-D6FF-4D46-A343-D71F9943B17F}"/>
              </a:ext>
            </a:extLst>
          </p:cNvPr>
          <p:cNvSpPr txBox="1"/>
          <p:nvPr/>
        </p:nvSpPr>
        <p:spPr bwMode="auto">
          <a:xfrm>
            <a:off x="5077511" y="4125642"/>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9,000</a:t>
            </a:r>
          </a:p>
        </p:txBody>
      </p:sp>
      <p:sp>
        <p:nvSpPr>
          <p:cNvPr id="15" name="TextBox 14">
            <a:extLst>
              <a:ext uri="{FF2B5EF4-FFF2-40B4-BE49-F238E27FC236}">
                <a16:creationId xmlns:a16="http://schemas.microsoft.com/office/drawing/2014/main" id="{EF172138-4464-40AF-90BE-4667B0FD5AB8}"/>
              </a:ext>
            </a:extLst>
          </p:cNvPr>
          <p:cNvSpPr txBox="1"/>
          <p:nvPr/>
        </p:nvSpPr>
        <p:spPr bwMode="auto">
          <a:xfrm>
            <a:off x="3267936" y="4125642"/>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a:t>
            </a:r>
          </a:p>
        </p:txBody>
      </p:sp>
      <p:sp>
        <p:nvSpPr>
          <p:cNvPr id="16" name="TextBox 15">
            <a:extLst>
              <a:ext uri="{FF2B5EF4-FFF2-40B4-BE49-F238E27FC236}">
                <a16:creationId xmlns:a16="http://schemas.microsoft.com/office/drawing/2014/main" id="{88E074CF-5A93-4257-AD53-115AB4D113B0}"/>
              </a:ext>
            </a:extLst>
          </p:cNvPr>
          <p:cNvSpPr txBox="1"/>
          <p:nvPr/>
        </p:nvSpPr>
        <p:spPr bwMode="auto">
          <a:xfrm>
            <a:off x="3513997" y="412564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5244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D147465-A418-4CEE-B6A8-E76F15272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0" y="2729451"/>
            <a:ext cx="6179980" cy="1399099"/>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4:2</a:t>
            </a:r>
          </a:p>
        </p:txBody>
      </p:sp>
      <p:sp>
        <p:nvSpPr>
          <p:cNvPr id="12" name="TextBox 11">
            <a:extLst>
              <a:ext uri="{FF2B5EF4-FFF2-40B4-BE49-F238E27FC236}">
                <a16:creationId xmlns:a16="http://schemas.microsoft.com/office/drawing/2014/main" id="{18B1CE88-CCE9-483D-AA03-AF38BD4EB9A6}"/>
              </a:ext>
            </a:extLst>
          </p:cNvPr>
          <p:cNvSpPr txBox="1"/>
          <p:nvPr/>
        </p:nvSpPr>
        <p:spPr bwMode="auto">
          <a:xfrm>
            <a:off x="4106969" y="2926395"/>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a:t>
            </a:r>
          </a:p>
        </p:txBody>
      </p:sp>
      <p:sp>
        <p:nvSpPr>
          <p:cNvPr id="13" name="TextBox 12">
            <a:extLst>
              <a:ext uri="{FF2B5EF4-FFF2-40B4-BE49-F238E27FC236}">
                <a16:creationId xmlns:a16="http://schemas.microsoft.com/office/drawing/2014/main" id="{0D8F250A-BA8D-4CA6-A95C-82E63416BC7F}"/>
              </a:ext>
            </a:extLst>
          </p:cNvPr>
          <p:cNvSpPr txBox="1"/>
          <p:nvPr/>
        </p:nvSpPr>
        <p:spPr bwMode="auto">
          <a:xfrm>
            <a:off x="1826311"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4" name="TextBox 13">
            <a:extLst>
              <a:ext uri="{FF2B5EF4-FFF2-40B4-BE49-F238E27FC236}">
                <a16:creationId xmlns:a16="http://schemas.microsoft.com/office/drawing/2014/main" id="{FD8EA169-C97B-4A38-994C-77C406E91F69}"/>
              </a:ext>
            </a:extLst>
          </p:cNvPr>
          <p:cNvSpPr txBox="1"/>
          <p:nvPr/>
        </p:nvSpPr>
        <p:spPr bwMode="auto">
          <a:xfrm>
            <a:off x="4756056"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8,000</a:t>
            </a:r>
          </a:p>
        </p:txBody>
      </p:sp>
      <p:sp>
        <p:nvSpPr>
          <p:cNvPr id="15" name="TextBox 14">
            <a:extLst>
              <a:ext uri="{FF2B5EF4-FFF2-40B4-BE49-F238E27FC236}">
                <a16:creationId xmlns:a16="http://schemas.microsoft.com/office/drawing/2014/main" id="{566E0151-F3DC-4B46-921C-E170FF0A6AAC}"/>
              </a:ext>
            </a:extLst>
          </p:cNvPr>
          <p:cNvSpPr txBox="1"/>
          <p:nvPr/>
        </p:nvSpPr>
        <p:spPr bwMode="auto">
          <a:xfrm>
            <a:off x="5002117"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62040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4:2</a:t>
            </a:r>
          </a:p>
        </p:txBody>
      </p:sp>
      <p:pic>
        <p:nvPicPr>
          <p:cNvPr id="4" name="Picture 3">
            <a:extLst>
              <a:ext uri="{FF2B5EF4-FFF2-40B4-BE49-F238E27FC236}">
                <a16:creationId xmlns:a16="http://schemas.microsoft.com/office/drawing/2014/main" id="{4C4E6C5F-E9C0-4EC0-8576-445BD4F05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456" y="2041124"/>
            <a:ext cx="2843089" cy="2775753"/>
          </a:xfrm>
          <a:prstGeom prst="rect">
            <a:avLst/>
          </a:prstGeom>
        </p:spPr>
      </p:pic>
      <p:sp>
        <p:nvSpPr>
          <p:cNvPr id="5" name="TextBox 4">
            <a:extLst>
              <a:ext uri="{FF2B5EF4-FFF2-40B4-BE49-F238E27FC236}">
                <a16:creationId xmlns:a16="http://schemas.microsoft.com/office/drawing/2014/main" id="{3973CEFF-E0FE-40B0-97CA-4499D666A167}"/>
              </a:ext>
            </a:extLst>
          </p:cNvPr>
          <p:cNvSpPr txBox="1"/>
          <p:nvPr/>
        </p:nvSpPr>
        <p:spPr bwMode="auto">
          <a:xfrm>
            <a:off x="4038039" y="2354894"/>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6" name="TextBox 5">
            <a:extLst>
              <a:ext uri="{FF2B5EF4-FFF2-40B4-BE49-F238E27FC236}">
                <a16:creationId xmlns:a16="http://schemas.microsoft.com/office/drawing/2014/main" id="{C531AA4F-6012-457A-BD22-84BBB535117A}"/>
              </a:ext>
            </a:extLst>
          </p:cNvPr>
          <p:cNvSpPr txBox="1"/>
          <p:nvPr/>
        </p:nvSpPr>
        <p:spPr bwMode="auto">
          <a:xfrm>
            <a:off x="5008582" y="4125642"/>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99,000</a:t>
            </a:r>
          </a:p>
        </p:txBody>
      </p:sp>
      <p:sp>
        <p:nvSpPr>
          <p:cNvPr id="7" name="TextBox 6">
            <a:extLst>
              <a:ext uri="{FF2B5EF4-FFF2-40B4-BE49-F238E27FC236}">
                <a16:creationId xmlns:a16="http://schemas.microsoft.com/office/drawing/2014/main" id="{6711BE65-426D-490C-BF6C-7EC419A9A1B6}"/>
              </a:ext>
            </a:extLst>
          </p:cNvPr>
          <p:cNvSpPr txBox="1"/>
          <p:nvPr/>
        </p:nvSpPr>
        <p:spPr bwMode="auto">
          <a:xfrm>
            <a:off x="3267936" y="4125642"/>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a:t>
            </a:r>
          </a:p>
        </p:txBody>
      </p:sp>
      <p:sp>
        <p:nvSpPr>
          <p:cNvPr id="8" name="TextBox 7">
            <a:extLst>
              <a:ext uri="{FF2B5EF4-FFF2-40B4-BE49-F238E27FC236}">
                <a16:creationId xmlns:a16="http://schemas.microsoft.com/office/drawing/2014/main" id="{FEDD5D0C-905E-4C9A-AF4F-09D0EBAE7A5D}"/>
              </a:ext>
            </a:extLst>
          </p:cNvPr>
          <p:cNvSpPr txBox="1"/>
          <p:nvPr/>
        </p:nvSpPr>
        <p:spPr bwMode="auto">
          <a:xfrm>
            <a:off x="3513997" y="412564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576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4:2</a:t>
            </a:r>
          </a:p>
        </p:txBody>
      </p:sp>
      <p:pic>
        <p:nvPicPr>
          <p:cNvPr id="4" name="Picture 3">
            <a:extLst>
              <a:ext uri="{FF2B5EF4-FFF2-40B4-BE49-F238E27FC236}">
                <a16:creationId xmlns:a16="http://schemas.microsoft.com/office/drawing/2014/main" id="{6CA7E195-DB4D-419E-A57C-55F96F410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1" y="2734444"/>
            <a:ext cx="6179977" cy="1389113"/>
          </a:xfrm>
          <a:prstGeom prst="rect">
            <a:avLst/>
          </a:prstGeom>
        </p:spPr>
      </p:pic>
      <p:sp>
        <p:nvSpPr>
          <p:cNvPr id="5" name="TextBox 4">
            <a:extLst>
              <a:ext uri="{FF2B5EF4-FFF2-40B4-BE49-F238E27FC236}">
                <a16:creationId xmlns:a16="http://schemas.microsoft.com/office/drawing/2014/main" id="{969F6049-F7B1-45E4-86B8-94B2EBF95784}"/>
              </a:ext>
            </a:extLst>
          </p:cNvPr>
          <p:cNvSpPr txBox="1"/>
          <p:nvPr/>
        </p:nvSpPr>
        <p:spPr bwMode="auto">
          <a:xfrm>
            <a:off x="4038040" y="292639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6" name="TextBox 5">
            <a:extLst>
              <a:ext uri="{FF2B5EF4-FFF2-40B4-BE49-F238E27FC236}">
                <a16:creationId xmlns:a16="http://schemas.microsoft.com/office/drawing/2014/main" id="{DF930D27-2BB0-4715-8C08-101248C66BD1}"/>
              </a:ext>
            </a:extLst>
          </p:cNvPr>
          <p:cNvSpPr txBox="1"/>
          <p:nvPr/>
        </p:nvSpPr>
        <p:spPr bwMode="auto">
          <a:xfrm>
            <a:off x="1482010"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7" name="TextBox 6">
            <a:extLst>
              <a:ext uri="{FF2B5EF4-FFF2-40B4-BE49-F238E27FC236}">
                <a16:creationId xmlns:a16="http://schemas.microsoft.com/office/drawing/2014/main" id="{699806C7-8646-4D03-BCE1-58AF39736A8D}"/>
              </a:ext>
            </a:extLst>
          </p:cNvPr>
          <p:cNvSpPr txBox="1"/>
          <p:nvPr/>
        </p:nvSpPr>
        <p:spPr bwMode="auto">
          <a:xfrm>
            <a:off x="4164612"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98,000</a:t>
            </a:r>
          </a:p>
        </p:txBody>
      </p:sp>
      <p:sp>
        <p:nvSpPr>
          <p:cNvPr id="8" name="TextBox 7">
            <a:extLst>
              <a:ext uri="{FF2B5EF4-FFF2-40B4-BE49-F238E27FC236}">
                <a16:creationId xmlns:a16="http://schemas.microsoft.com/office/drawing/2014/main" id="{061FAE71-BFDE-451E-AACC-4FE0C0D09614}"/>
              </a:ext>
            </a:extLst>
          </p:cNvPr>
          <p:cNvSpPr txBox="1"/>
          <p:nvPr/>
        </p:nvSpPr>
        <p:spPr bwMode="auto">
          <a:xfrm>
            <a:off x="447960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41873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4:3</a:t>
            </a:r>
          </a:p>
        </p:txBody>
      </p:sp>
      <p:pic>
        <p:nvPicPr>
          <p:cNvPr id="15" name="Picture 14">
            <a:extLst>
              <a:ext uri="{FF2B5EF4-FFF2-40B4-BE49-F238E27FC236}">
                <a16:creationId xmlns:a16="http://schemas.microsoft.com/office/drawing/2014/main" id="{928C7CFE-0910-4567-954A-3917AF7D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69" y="1577674"/>
            <a:ext cx="5858262" cy="1316799"/>
          </a:xfrm>
          <a:prstGeom prst="rect">
            <a:avLst/>
          </a:prstGeom>
        </p:spPr>
      </p:pic>
      <p:sp>
        <p:nvSpPr>
          <p:cNvPr id="16" name="TextBox 15">
            <a:extLst>
              <a:ext uri="{FF2B5EF4-FFF2-40B4-BE49-F238E27FC236}">
                <a16:creationId xmlns:a16="http://schemas.microsoft.com/office/drawing/2014/main" id="{1B77F734-B07A-4D8D-A5B8-035BF5A919B1}"/>
              </a:ext>
            </a:extLst>
          </p:cNvPr>
          <p:cNvSpPr txBox="1"/>
          <p:nvPr/>
        </p:nvSpPr>
        <p:spPr bwMode="auto">
          <a:xfrm>
            <a:off x="4038040" y="1722694"/>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17" name="TextBox 16">
            <a:extLst>
              <a:ext uri="{FF2B5EF4-FFF2-40B4-BE49-F238E27FC236}">
                <a16:creationId xmlns:a16="http://schemas.microsoft.com/office/drawing/2014/main" id="{9FC78B66-CD5D-42C0-B0A1-5CD2AA51D6DE}"/>
              </a:ext>
            </a:extLst>
          </p:cNvPr>
          <p:cNvSpPr txBox="1"/>
          <p:nvPr/>
        </p:nvSpPr>
        <p:spPr bwMode="auto">
          <a:xfrm>
            <a:off x="1869348" y="2376046"/>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23,000</a:t>
            </a:r>
          </a:p>
        </p:txBody>
      </p:sp>
      <p:sp>
        <p:nvSpPr>
          <p:cNvPr id="18" name="TextBox 17">
            <a:extLst>
              <a:ext uri="{FF2B5EF4-FFF2-40B4-BE49-F238E27FC236}">
                <a16:creationId xmlns:a16="http://schemas.microsoft.com/office/drawing/2014/main" id="{8688EF81-74F0-4D66-8501-E5BE6CFC371F}"/>
              </a:ext>
            </a:extLst>
          </p:cNvPr>
          <p:cNvSpPr txBox="1"/>
          <p:nvPr/>
        </p:nvSpPr>
        <p:spPr bwMode="auto">
          <a:xfrm>
            <a:off x="4767403" y="2376046"/>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77,000</a:t>
            </a:r>
          </a:p>
        </p:txBody>
      </p:sp>
      <p:sp>
        <p:nvSpPr>
          <p:cNvPr id="19" name="TextBox 18">
            <a:extLst>
              <a:ext uri="{FF2B5EF4-FFF2-40B4-BE49-F238E27FC236}">
                <a16:creationId xmlns:a16="http://schemas.microsoft.com/office/drawing/2014/main" id="{01C05186-15BC-4DB8-B487-4B85417B4820}"/>
              </a:ext>
            </a:extLst>
          </p:cNvPr>
          <p:cNvSpPr txBox="1"/>
          <p:nvPr/>
        </p:nvSpPr>
        <p:spPr bwMode="auto">
          <a:xfrm>
            <a:off x="5082393" y="23760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BB473212-19A0-44EB-8764-6CEBFAFA0484}"/>
              </a:ext>
            </a:extLst>
          </p:cNvPr>
          <p:cNvSpPr txBox="1"/>
          <p:nvPr/>
        </p:nvSpPr>
        <p:spPr bwMode="auto">
          <a:xfrm>
            <a:off x="618043" y="371537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23,000</a:t>
            </a:r>
          </a:p>
        </p:txBody>
      </p:sp>
      <p:sp>
        <p:nvSpPr>
          <p:cNvPr id="23" name="TextBox 22">
            <a:extLst>
              <a:ext uri="{FF2B5EF4-FFF2-40B4-BE49-F238E27FC236}">
                <a16:creationId xmlns:a16="http://schemas.microsoft.com/office/drawing/2014/main" id="{E4646E10-AE2A-4784-B8BA-04538014FDE2}"/>
              </a:ext>
            </a:extLst>
          </p:cNvPr>
          <p:cNvSpPr txBox="1"/>
          <p:nvPr/>
        </p:nvSpPr>
        <p:spPr bwMode="auto">
          <a:xfrm>
            <a:off x="2392409" y="371537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87,000</a:t>
            </a:r>
          </a:p>
        </p:txBody>
      </p:sp>
      <p:sp>
        <p:nvSpPr>
          <p:cNvPr id="24" name="TextBox 23">
            <a:extLst>
              <a:ext uri="{FF2B5EF4-FFF2-40B4-BE49-F238E27FC236}">
                <a16:creationId xmlns:a16="http://schemas.microsoft.com/office/drawing/2014/main" id="{C14D0958-9384-4B81-9EB1-BBDAA40602D8}"/>
              </a:ext>
            </a:extLst>
          </p:cNvPr>
          <p:cNvSpPr txBox="1"/>
          <p:nvPr/>
        </p:nvSpPr>
        <p:spPr bwMode="auto">
          <a:xfrm>
            <a:off x="102566" y="431597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25" name="TextBox 24">
            <a:extLst>
              <a:ext uri="{FF2B5EF4-FFF2-40B4-BE49-F238E27FC236}">
                <a16:creationId xmlns:a16="http://schemas.microsoft.com/office/drawing/2014/main" id="{9BE2F736-750D-459C-8BE9-A6526E5BB2E6}"/>
              </a:ext>
            </a:extLst>
          </p:cNvPr>
          <p:cNvSpPr txBox="1"/>
          <p:nvPr/>
        </p:nvSpPr>
        <p:spPr bwMode="auto">
          <a:xfrm>
            <a:off x="1133520" y="4315978"/>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3,000</a:t>
            </a:r>
          </a:p>
        </p:txBody>
      </p:sp>
      <p:sp>
        <p:nvSpPr>
          <p:cNvPr id="26" name="TextBox 25">
            <a:extLst>
              <a:ext uri="{FF2B5EF4-FFF2-40B4-BE49-F238E27FC236}">
                <a16:creationId xmlns:a16="http://schemas.microsoft.com/office/drawing/2014/main" id="{10E22848-4E82-400A-8AFC-B6A29249ECE4}"/>
              </a:ext>
            </a:extLst>
          </p:cNvPr>
          <p:cNvSpPr txBox="1"/>
          <p:nvPr/>
        </p:nvSpPr>
        <p:spPr bwMode="auto">
          <a:xfrm>
            <a:off x="1942483" y="4315978"/>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7,000</a:t>
            </a:r>
          </a:p>
        </p:txBody>
      </p:sp>
      <p:sp>
        <p:nvSpPr>
          <p:cNvPr id="27" name="TextBox 26">
            <a:extLst>
              <a:ext uri="{FF2B5EF4-FFF2-40B4-BE49-F238E27FC236}">
                <a16:creationId xmlns:a16="http://schemas.microsoft.com/office/drawing/2014/main" id="{FE7835B9-D54E-42CE-9C3A-886F7266E204}"/>
              </a:ext>
            </a:extLst>
          </p:cNvPr>
          <p:cNvSpPr txBox="1"/>
          <p:nvPr/>
        </p:nvSpPr>
        <p:spPr bwMode="auto">
          <a:xfrm>
            <a:off x="2980194" y="431597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80,000</a:t>
            </a:r>
          </a:p>
        </p:txBody>
      </p:sp>
      <p:sp>
        <p:nvSpPr>
          <p:cNvPr id="28" name="TextBox 27">
            <a:extLst>
              <a:ext uri="{FF2B5EF4-FFF2-40B4-BE49-F238E27FC236}">
                <a16:creationId xmlns:a16="http://schemas.microsoft.com/office/drawing/2014/main" id="{C44CF553-54EC-4CAE-BD66-ADF5325037A3}"/>
              </a:ext>
            </a:extLst>
          </p:cNvPr>
          <p:cNvSpPr txBox="1"/>
          <p:nvPr/>
        </p:nvSpPr>
        <p:spPr bwMode="auto">
          <a:xfrm>
            <a:off x="1469072" y="491819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10,000</a:t>
            </a:r>
          </a:p>
        </p:txBody>
      </p:sp>
      <p:sp>
        <p:nvSpPr>
          <p:cNvPr id="34" name="TextBox 33">
            <a:extLst>
              <a:ext uri="{FF2B5EF4-FFF2-40B4-BE49-F238E27FC236}">
                <a16:creationId xmlns:a16="http://schemas.microsoft.com/office/drawing/2014/main" id="{FF9B2328-85CC-4C60-BB45-FC6DCA39A030}"/>
              </a:ext>
            </a:extLst>
          </p:cNvPr>
          <p:cNvSpPr txBox="1"/>
          <p:nvPr/>
        </p:nvSpPr>
        <p:spPr bwMode="auto">
          <a:xfrm>
            <a:off x="1790561" y="3715379"/>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cxnSp>
        <p:nvCxnSpPr>
          <p:cNvPr id="41" name="Straight Connector 40">
            <a:extLst>
              <a:ext uri="{FF2B5EF4-FFF2-40B4-BE49-F238E27FC236}">
                <a16:creationId xmlns:a16="http://schemas.microsoft.com/office/drawing/2014/main" id="{387B342B-BF01-49ED-8AB8-8820920EF32A}"/>
              </a:ext>
            </a:extLst>
          </p:cNvPr>
          <p:cNvCxnSpPr>
            <a:cxnSpLocks/>
          </p:cNvCxnSpPr>
          <p:nvPr/>
        </p:nvCxnSpPr>
        <p:spPr bwMode="auto">
          <a:xfrm flipH="1">
            <a:off x="769938" y="4026694"/>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58992160-93F3-4BA8-8D2B-6ACFD0BBFA00}"/>
              </a:ext>
            </a:extLst>
          </p:cNvPr>
          <p:cNvCxnSpPr>
            <a:cxnSpLocks/>
          </p:cNvCxnSpPr>
          <p:nvPr/>
        </p:nvCxnSpPr>
        <p:spPr bwMode="auto">
          <a:xfrm>
            <a:off x="1102227" y="4026694"/>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E50022F-1FC2-44C9-A804-5BA1E21FA9E5}"/>
              </a:ext>
            </a:extLst>
          </p:cNvPr>
          <p:cNvCxnSpPr>
            <a:cxnSpLocks/>
          </p:cNvCxnSpPr>
          <p:nvPr/>
        </p:nvCxnSpPr>
        <p:spPr bwMode="auto">
          <a:xfrm flipH="1">
            <a:off x="2615919" y="4020667"/>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795FA4A-8458-4117-9C41-6435F47BC5E9}"/>
              </a:ext>
            </a:extLst>
          </p:cNvPr>
          <p:cNvCxnSpPr>
            <a:cxnSpLocks/>
          </p:cNvCxnSpPr>
          <p:nvPr/>
        </p:nvCxnSpPr>
        <p:spPr bwMode="auto">
          <a:xfrm>
            <a:off x="2948208" y="4020667"/>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Rounded Corners 47">
            <a:extLst>
              <a:ext uri="{FF2B5EF4-FFF2-40B4-BE49-F238E27FC236}">
                <a16:creationId xmlns:a16="http://schemas.microsoft.com/office/drawing/2014/main" id="{4ED3E092-BC46-4155-A4A0-9B0AB4F55AA3}"/>
              </a:ext>
            </a:extLst>
          </p:cNvPr>
          <p:cNvSpPr/>
          <p:nvPr/>
        </p:nvSpPr>
        <p:spPr bwMode="auto">
          <a:xfrm>
            <a:off x="1117100" y="4350063"/>
            <a:ext cx="1645944" cy="283073"/>
          </a:xfrm>
          <a:prstGeom prst="roundRect">
            <a:avLst>
              <a:gd name="adj" fmla="val 50000"/>
            </a:avLst>
          </a:prstGeom>
          <a:noFill/>
          <a:ln w="19050">
            <a:solidFill>
              <a:srgbClr val="E72420"/>
            </a:solidFill>
            <a:prstDash val="dash"/>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F2428538-5729-4795-927D-F3DCF71D34DE}"/>
              </a:ext>
            </a:extLst>
          </p:cNvPr>
          <p:cNvSpPr txBox="1"/>
          <p:nvPr/>
        </p:nvSpPr>
        <p:spPr bwMode="auto">
          <a:xfrm>
            <a:off x="3349617" y="3705539"/>
            <a:ext cx="138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  110,000</a:t>
            </a:r>
          </a:p>
        </p:txBody>
      </p:sp>
      <p:sp>
        <p:nvSpPr>
          <p:cNvPr id="50" name="TextBox 49">
            <a:extLst>
              <a:ext uri="{FF2B5EF4-FFF2-40B4-BE49-F238E27FC236}">
                <a16:creationId xmlns:a16="http://schemas.microsoft.com/office/drawing/2014/main" id="{845D2EF1-E009-444F-B496-2389B19731BC}"/>
              </a:ext>
            </a:extLst>
          </p:cNvPr>
          <p:cNvSpPr txBox="1"/>
          <p:nvPr/>
        </p:nvSpPr>
        <p:spPr bwMode="auto">
          <a:xfrm>
            <a:off x="3959847" y="3100914"/>
            <a:ext cx="5757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E7242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E72420"/>
              </a:solidFill>
              <a:latin typeface="Myriad Pro Semibold" charset="0"/>
              <a:ea typeface="Myriad Pro Semibold" charset="0"/>
              <a:cs typeface="Myriad Pro Semibold" charset="0"/>
            </a:endParaRPr>
          </a:p>
        </p:txBody>
      </p:sp>
      <p:sp>
        <p:nvSpPr>
          <p:cNvPr id="51" name="TextBox 50">
            <a:extLst>
              <a:ext uri="{FF2B5EF4-FFF2-40B4-BE49-F238E27FC236}">
                <a16:creationId xmlns:a16="http://schemas.microsoft.com/office/drawing/2014/main" id="{A2A07F5F-4548-4552-83C7-A53ABADF03FF}"/>
              </a:ext>
            </a:extLst>
          </p:cNvPr>
          <p:cNvSpPr txBox="1"/>
          <p:nvPr/>
        </p:nvSpPr>
        <p:spPr bwMode="auto">
          <a:xfrm>
            <a:off x="4977528" y="370553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23,000</a:t>
            </a:r>
          </a:p>
        </p:txBody>
      </p:sp>
      <p:sp>
        <p:nvSpPr>
          <p:cNvPr id="52" name="TextBox 51">
            <a:extLst>
              <a:ext uri="{FF2B5EF4-FFF2-40B4-BE49-F238E27FC236}">
                <a16:creationId xmlns:a16="http://schemas.microsoft.com/office/drawing/2014/main" id="{2EAB213C-D71D-4F6A-A59A-D46C6CE1D96D}"/>
              </a:ext>
            </a:extLst>
          </p:cNvPr>
          <p:cNvSpPr txBox="1"/>
          <p:nvPr/>
        </p:nvSpPr>
        <p:spPr bwMode="auto">
          <a:xfrm>
            <a:off x="6751894" y="3705539"/>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77,000</a:t>
            </a:r>
          </a:p>
        </p:txBody>
      </p:sp>
      <p:sp>
        <p:nvSpPr>
          <p:cNvPr id="53" name="TextBox 52">
            <a:extLst>
              <a:ext uri="{FF2B5EF4-FFF2-40B4-BE49-F238E27FC236}">
                <a16:creationId xmlns:a16="http://schemas.microsoft.com/office/drawing/2014/main" id="{B4EF1C3A-FD5F-46C2-9FC6-77317BD507BA}"/>
              </a:ext>
            </a:extLst>
          </p:cNvPr>
          <p:cNvSpPr txBox="1"/>
          <p:nvPr/>
        </p:nvSpPr>
        <p:spPr bwMode="auto">
          <a:xfrm>
            <a:off x="4462051" y="430613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54" name="TextBox 53">
            <a:extLst>
              <a:ext uri="{FF2B5EF4-FFF2-40B4-BE49-F238E27FC236}">
                <a16:creationId xmlns:a16="http://schemas.microsoft.com/office/drawing/2014/main" id="{061AC0F8-5054-45F8-BA96-5D3472B4E71E}"/>
              </a:ext>
            </a:extLst>
          </p:cNvPr>
          <p:cNvSpPr txBox="1"/>
          <p:nvPr/>
        </p:nvSpPr>
        <p:spPr bwMode="auto">
          <a:xfrm>
            <a:off x="5493005" y="4306138"/>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3,000</a:t>
            </a:r>
          </a:p>
        </p:txBody>
      </p:sp>
      <p:sp>
        <p:nvSpPr>
          <p:cNvPr id="55" name="TextBox 54">
            <a:extLst>
              <a:ext uri="{FF2B5EF4-FFF2-40B4-BE49-F238E27FC236}">
                <a16:creationId xmlns:a16="http://schemas.microsoft.com/office/drawing/2014/main" id="{9C013477-D3C5-4C1A-A324-BF9E1831A3B3}"/>
              </a:ext>
            </a:extLst>
          </p:cNvPr>
          <p:cNvSpPr txBox="1"/>
          <p:nvPr/>
        </p:nvSpPr>
        <p:spPr bwMode="auto">
          <a:xfrm>
            <a:off x="6301968" y="4306138"/>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7,000</a:t>
            </a:r>
          </a:p>
        </p:txBody>
      </p:sp>
      <p:sp>
        <p:nvSpPr>
          <p:cNvPr id="56" name="TextBox 55">
            <a:extLst>
              <a:ext uri="{FF2B5EF4-FFF2-40B4-BE49-F238E27FC236}">
                <a16:creationId xmlns:a16="http://schemas.microsoft.com/office/drawing/2014/main" id="{D173D522-D909-4092-8112-54E22B53F172}"/>
              </a:ext>
            </a:extLst>
          </p:cNvPr>
          <p:cNvSpPr txBox="1"/>
          <p:nvPr/>
        </p:nvSpPr>
        <p:spPr bwMode="auto">
          <a:xfrm>
            <a:off x="7339679" y="430613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70,000</a:t>
            </a:r>
          </a:p>
        </p:txBody>
      </p:sp>
      <p:sp>
        <p:nvSpPr>
          <p:cNvPr id="57" name="TextBox 56">
            <a:extLst>
              <a:ext uri="{FF2B5EF4-FFF2-40B4-BE49-F238E27FC236}">
                <a16:creationId xmlns:a16="http://schemas.microsoft.com/office/drawing/2014/main" id="{50040784-8874-4728-B496-163EB131420F}"/>
              </a:ext>
            </a:extLst>
          </p:cNvPr>
          <p:cNvSpPr txBox="1"/>
          <p:nvPr/>
        </p:nvSpPr>
        <p:spPr bwMode="auto">
          <a:xfrm>
            <a:off x="5828557" y="4908358"/>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10,000</a:t>
            </a:r>
          </a:p>
        </p:txBody>
      </p:sp>
      <p:sp>
        <p:nvSpPr>
          <p:cNvPr id="58" name="TextBox 57">
            <a:extLst>
              <a:ext uri="{FF2B5EF4-FFF2-40B4-BE49-F238E27FC236}">
                <a16:creationId xmlns:a16="http://schemas.microsoft.com/office/drawing/2014/main" id="{1513C7C6-D35C-4181-8B84-8CD88F371B9F}"/>
              </a:ext>
            </a:extLst>
          </p:cNvPr>
          <p:cNvSpPr txBox="1"/>
          <p:nvPr/>
        </p:nvSpPr>
        <p:spPr bwMode="auto">
          <a:xfrm>
            <a:off x="6150046" y="3705539"/>
            <a:ext cx="359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cxnSp>
        <p:nvCxnSpPr>
          <p:cNvPr id="59" name="Straight Connector 58">
            <a:extLst>
              <a:ext uri="{FF2B5EF4-FFF2-40B4-BE49-F238E27FC236}">
                <a16:creationId xmlns:a16="http://schemas.microsoft.com/office/drawing/2014/main" id="{FA5B908A-6BA0-4940-A069-C8BB777E320A}"/>
              </a:ext>
            </a:extLst>
          </p:cNvPr>
          <p:cNvCxnSpPr>
            <a:cxnSpLocks/>
          </p:cNvCxnSpPr>
          <p:nvPr/>
        </p:nvCxnSpPr>
        <p:spPr bwMode="auto">
          <a:xfrm flipH="1">
            <a:off x="5129423" y="4016854"/>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2C062605-58D0-4CCC-B979-9238B14B2BCA}"/>
              </a:ext>
            </a:extLst>
          </p:cNvPr>
          <p:cNvCxnSpPr>
            <a:cxnSpLocks/>
          </p:cNvCxnSpPr>
          <p:nvPr/>
        </p:nvCxnSpPr>
        <p:spPr bwMode="auto">
          <a:xfrm>
            <a:off x="5461712" y="4016854"/>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18E01951-B10D-4235-A345-67DB744645B0}"/>
              </a:ext>
            </a:extLst>
          </p:cNvPr>
          <p:cNvCxnSpPr>
            <a:cxnSpLocks/>
          </p:cNvCxnSpPr>
          <p:nvPr/>
        </p:nvCxnSpPr>
        <p:spPr bwMode="auto">
          <a:xfrm flipH="1">
            <a:off x="6975404" y="4010827"/>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6A9F99AE-050F-4029-8416-A1C25C7DDF05}"/>
              </a:ext>
            </a:extLst>
          </p:cNvPr>
          <p:cNvCxnSpPr>
            <a:cxnSpLocks/>
          </p:cNvCxnSpPr>
          <p:nvPr/>
        </p:nvCxnSpPr>
        <p:spPr bwMode="auto">
          <a:xfrm>
            <a:off x="7307693" y="4010827"/>
            <a:ext cx="164593" cy="30718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Rounded Corners 62">
            <a:extLst>
              <a:ext uri="{FF2B5EF4-FFF2-40B4-BE49-F238E27FC236}">
                <a16:creationId xmlns:a16="http://schemas.microsoft.com/office/drawing/2014/main" id="{AF876773-764C-4359-8EA1-0143C79E1CB9}"/>
              </a:ext>
            </a:extLst>
          </p:cNvPr>
          <p:cNvSpPr/>
          <p:nvPr/>
        </p:nvSpPr>
        <p:spPr bwMode="auto">
          <a:xfrm>
            <a:off x="5476585" y="4340223"/>
            <a:ext cx="1645944" cy="283073"/>
          </a:xfrm>
          <a:prstGeom prst="roundRect">
            <a:avLst>
              <a:gd name="adj" fmla="val 50000"/>
            </a:avLst>
          </a:prstGeom>
          <a:noFill/>
          <a:ln w="19050">
            <a:solidFill>
              <a:srgbClr val="E72420"/>
            </a:solidFill>
            <a:prstDash val="dash"/>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TextBox 63">
            <a:extLst>
              <a:ext uri="{FF2B5EF4-FFF2-40B4-BE49-F238E27FC236}">
                <a16:creationId xmlns:a16="http://schemas.microsoft.com/office/drawing/2014/main" id="{AA538C17-AEDF-401F-B1F5-9AE51012D2FC}"/>
              </a:ext>
            </a:extLst>
          </p:cNvPr>
          <p:cNvSpPr txBox="1"/>
          <p:nvPr/>
        </p:nvSpPr>
        <p:spPr bwMode="auto">
          <a:xfrm>
            <a:off x="7709102" y="3695699"/>
            <a:ext cx="138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000" dirty="0">
                <a:latin typeface="Myriad Pro Semibold" charset="0"/>
                <a:ea typeface="Myriad Pro Semibold" charset="0"/>
                <a:cs typeface="Myriad Pro Semibold" charset="0"/>
              </a:rPr>
              <a:t>=  100,000</a:t>
            </a:r>
          </a:p>
        </p:txBody>
      </p:sp>
      <p:sp>
        <p:nvSpPr>
          <p:cNvPr id="65" name="TextBox 64">
            <a:extLst>
              <a:ext uri="{FF2B5EF4-FFF2-40B4-BE49-F238E27FC236}">
                <a16:creationId xmlns:a16="http://schemas.microsoft.com/office/drawing/2014/main" id="{189EC941-A48C-4075-9BA4-4BAF0CA31B48}"/>
              </a:ext>
            </a:extLst>
          </p:cNvPr>
          <p:cNvSpPr txBox="1"/>
          <p:nvPr/>
        </p:nvSpPr>
        <p:spPr bwMode="auto">
          <a:xfrm>
            <a:off x="8223255" y="3100914"/>
            <a:ext cx="66877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00B05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6627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500"/>
                                        <p:tgtEl>
                                          <p:spTgt spid="41"/>
                                        </p:tgtEl>
                                      </p:cBhvr>
                                    </p:animEffect>
                                  </p:childTnLst>
                                </p:cTn>
                              </p:par>
                              <p:par>
                                <p:cTn id="19" presetID="2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up)">
                                      <p:cBhvr>
                                        <p:cTn id="32" dur="500"/>
                                        <p:tgtEl>
                                          <p:spTgt spid="46"/>
                                        </p:tgtEl>
                                      </p:cBhvr>
                                    </p:animEffect>
                                  </p:childTnLst>
                                </p:cTn>
                              </p:par>
                              <p:par>
                                <p:cTn id="33" presetID="22" presetClass="entr" presetSubtype="1"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500"/>
                                        <p:tgtEl>
                                          <p:spTgt spid="4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grpId="1" nodeType="clickEffect">
                                  <p:stCondLst>
                                    <p:cond delay="0"/>
                                  </p:stCondLst>
                                  <p:childTnLst>
                                    <p:animClr clrSpc="rgb" dir="cw">
                                      <p:cBhvr override="childStyle">
                                        <p:cTn id="55" dur="1500" fill="hold"/>
                                        <p:tgtEl>
                                          <p:spTgt spid="24"/>
                                        </p:tgtEl>
                                        <p:attrNameLst>
                                          <p:attrName>style.color</p:attrName>
                                        </p:attrNameLst>
                                      </p:cBhvr>
                                      <p:to>
                                        <a:srgbClr val="E72420"/>
                                      </p:to>
                                    </p:animClr>
                                  </p:childTnLst>
                                </p:cTn>
                              </p:par>
                              <p:par>
                                <p:cTn id="56" presetID="3" presetClass="emph" presetSubtype="2" fill="hold" grpId="1" nodeType="withEffect">
                                  <p:stCondLst>
                                    <p:cond delay="0"/>
                                  </p:stCondLst>
                                  <p:childTnLst>
                                    <p:animClr clrSpc="rgb" dir="cw">
                                      <p:cBhvr override="childStyle">
                                        <p:cTn id="57" dur="1500" fill="hold"/>
                                        <p:tgtEl>
                                          <p:spTgt spid="27"/>
                                        </p:tgtEl>
                                        <p:attrNameLst>
                                          <p:attrName>style.color</p:attrName>
                                        </p:attrNameLst>
                                      </p:cBhvr>
                                      <p:to>
                                        <a:srgbClr val="E72420"/>
                                      </p:to>
                                    </p:animClr>
                                  </p:childTnLst>
                                </p:cTn>
                              </p:par>
                            </p:childTnLst>
                          </p:cTn>
                        </p:par>
                        <p:par>
                          <p:cTn id="58" fill="hold">
                            <p:stCondLst>
                              <p:cond delay="1500"/>
                            </p:stCondLst>
                            <p:childTnLst>
                              <p:par>
                                <p:cTn id="59" presetID="10" presetClass="entr" presetSubtype="0" fill="hold" grpId="0" nodeType="afterEffect">
                                  <p:stCondLst>
                                    <p:cond delay="25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par>
                          <p:cTn id="62" fill="hold">
                            <p:stCondLst>
                              <p:cond delay="2250"/>
                            </p:stCondLst>
                            <p:childTnLst>
                              <p:par>
                                <p:cTn id="63" presetID="10" presetClass="entr" presetSubtype="0" fill="hold" grpId="0" nodeType="afterEffect">
                                  <p:stCondLst>
                                    <p:cond delay="25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up)">
                                      <p:cBhvr>
                                        <p:cTn id="81" dur="500"/>
                                        <p:tgtEl>
                                          <p:spTgt spid="59"/>
                                        </p:tgtEl>
                                      </p:cBhvr>
                                    </p:animEffect>
                                  </p:childTnLst>
                                </p:cTn>
                              </p:par>
                              <p:par>
                                <p:cTn id="82" presetID="22" presetClass="entr" presetSubtype="1" fill="hold"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up)">
                                      <p:cBhvr>
                                        <p:cTn id="84" dur="500"/>
                                        <p:tgtEl>
                                          <p:spTgt spid="60"/>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childTnLst>
                          </p:cTn>
                        </p:par>
                        <p:par>
                          <p:cTn id="92" fill="hold">
                            <p:stCondLst>
                              <p:cond delay="1000"/>
                            </p:stCondLst>
                            <p:childTnLst>
                              <p:par>
                                <p:cTn id="93" presetID="22" presetClass="entr" presetSubtype="1"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ipe(up)">
                                      <p:cBhvr>
                                        <p:cTn id="95" dur="500"/>
                                        <p:tgtEl>
                                          <p:spTgt spid="61"/>
                                        </p:tgtEl>
                                      </p:cBhvr>
                                    </p:animEffect>
                                  </p:childTnLst>
                                </p:cTn>
                              </p:par>
                              <p:par>
                                <p:cTn id="96" presetID="22" presetClass="entr" presetSubtype="1"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up)">
                                      <p:cBhvr>
                                        <p:cTn id="98" dur="500"/>
                                        <p:tgtEl>
                                          <p:spTgt spid="62"/>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mph" presetSubtype="2" fill="hold" grpId="1" nodeType="clickEffect">
                                  <p:stCondLst>
                                    <p:cond delay="0"/>
                                  </p:stCondLst>
                                  <p:childTnLst>
                                    <p:animClr clrSpc="rgb" dir="cw">
                                      <p:cBhvr override="childStyle">
                                        <p:cTn id="118" dur="1500" fill="hold"/>
                                        <p:tgtEl>
                                          <p:spTgt spid="53"/>
                                        </p:tgtEl>
                                        <p:attrNameLst>
                                          <p:attrName>style.color</p:attrName>
                                        </p:attrNameLst>
                                      </p:cBhvr>
                                      <p:to>
                                        <a:srgbClr val="E72420"/>
                                      </p:to>
                                    </p:animClr>
                                  </p:childTnLst>
                                </p:cTn>
                              </p:par>
                              <p:par>
                                <p:cTn id="119" presetID="3" presetClass="emph" presetSubtype="2" fill="hold" grpId="1" nodeType="withEffect">
                                  <p:stCondLst>
                                    <p:cond delay="0"/>
                                  </p:stCondLst>
                                  <p:childTnLst>
                                    <p:animClr clrSpc="rgb" dir="cw">
                                      <p:cBhvr override="childStyle">
                                        <p:cTn id="120" dur="1500" fill="hold"/>
                                        <p:tgtEl>
                                          <p:spTgt spid="56"/>
                                        </p:tgtEl>
                                        <p:attrNameLst>
                                          <p:attrName>style.color</p:attrName>
                                        </p:attrNameLst>
                                      </p:cBhvr>
                                      <p:to>
                                        <a:srgbClr val="E72420"/>
                                      </p:to>
                                    </p:animClr>
                                  </p:childTnLst>
                                </p:cTn>
                              </p:par>
                            </p:childTnLst>
                          </p:cTn>
                        </p:par>
                        <p:par>
                          <p:cTn id="121" fill="hold">
                            <p:stCondLst>
                              <p:cond delay="1500"/>
                            </p:stCondLst>
                            <p:childTnLst>
                              <p:par>
                                <p:cTn id="122" presetID="10" presetClass="entr" presetSubtype="0" fill="hold" grpId="0" nodeType="afterEffect">
                                  <p:stCondLst>
                                    <p:cond delay="25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childTnLst>
                                </p:cTn>
                              </p:par>
                            </p:childTnLst>
                          </p:cTn>
                        </p:par>
                        <p:par>
                          <p:cTn id="125" fill="hold">
                            <p:stCondLst>
                              <p:cond delay="2250"/>
                            </p:stCondLst>
                            <p:childTnLst>
                              <p:par>
                                <p:cTn id="126" presetID="10" presetClass="entr" presetSubtype="0" fill="hold" grpId="0" nodeType="afterEffect">
                                  <p:stCondLst>
                                    <p:cond delay="250"/>
                                  </p:stCondLst>
                                  <p:childTnLst>
                                    <p:set>
                                      <p:cBhvr>
                                        <p:cTn id="127" dur="1" fill="hold">
                                          <p:stCondLst>
                                            <p:cond delay="0"/>
                                          </p:stCondLst>
                                        </p:cTn>
                                        <p:tgtEl>
                                          <p:spTgt spid="65"/>
                                        </p:tgtEl>
                                        <p:attrNameLst>
                                          <p:attrName>style.visibility</p:attrName>
                                        </p:attrNameLst>
                                      </p:cBhvr>
                                      <p:to>
                                        <p:strVal val="visible"/>
                                      </p:to>
                                    </p:set>
                                    <p:animEffect transition="in" filter="fade">
                                      <p:cBhvr>
                                        <p:cTn id="128" dur="500"/>
                                        <p:tgtEl>
                                          <p:spTgt spid="6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fade">
                                      <p:cBhvr>
                                        <p:cTn id="1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P spid="24" grpId="0"/>
      <p:bldP spid="24" grpId="1"/>
      <p:bldP spid="25" grpId="0"/>
      <p:bldP spid="26" grpId="0"/>
      <p:bldP spid="27" grpId="0"/>
      <p:bldP spid="27" grpId="1"/>
      <p:bldP spid="28" grpId="0"/>
      <p:bldP spid="34" grpId="0"/>
      <p:bldP spid="48" grpId="0" animBg="1"/>
      <p:bldP spid="49" grpId="0"/>
      <p:bldP spid="50" grpId="0"/>
      <p:bldP spid="51" grpId="0"/>
      <p:bldP spid="52" grpId="0"/>
      <p:bldP spid="53" grpId="0"/>
      <p:bldP spid="53" grpId="1"/>
      <p:bldP spid="54" grpId="0"/>
      <p:bldP spid="55" grpId="0"/>
      <p:bldP spid="56" grpId="0"/>
      <p:bldP spid="56" grpId="1"/>
      <p:bldP spid="57" grpId="0"/>
      <p:bldP spid="58" grpId="0"/>
      <p:bldP spid="63" grpId="0" animBg="1"/>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17033E9-9C46-427F-956B-CCEE78080919}"/>
              </a:ext>
            </a:extLst>
          </p:cNvPr>
          <p:cNvGrpSpPr/>
          <p:nvPr/>
        </p:nvGrpSpPr>
        <p:grpSpPr>
          <a:xfrm>
            <a:off x="1646611" y="2718533"/>
            <a:ext cx="5850779" cy="2756118"/>
            <a:chOff x="1646611" y="2718533"/>
            <a:chExt cx="5850779" cy="2756118"/>
          </a:xfrm>
        </p:grpSpPr>
        <p:pic>
          <p:nvPicPr>
            <p:cNvPr id="39" name="Picture 38">
              <a:extLst>
                <a:ext uri="{FF2B5EF4-FFF2-40B4-BE49-F238E27FC236}">
                  <a16:creationId xmlns:a16="http://schemas.microsoft.com/office/drawing/2014/main" id="{4982E6D5-653C-49F0-807C-35CEAA2C2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611" y="2721342"/>
              <a:ext cx="5850779" cy="2753309"/>
            </a:xfrm>
            <a:prstGeom prst="rect">
              <a:avLst/>
            </a:prstGeom>
          </p:spPr>
        </p:pic>
        <p:sp>
          <p:nvSpPr>
            <p:cNvPr id="29" name="TextBox 28">
              <a:extLst>
                <a:ext uri="{FF2B5EF4-FFF2-40B4-BE49-F238E27FC236}">
                  <a16:creationId xmlns:a16="http://schemas.microsoft.com/office/drawing/2014/main" id="{4DFB64A1-322C-41FC-9DAA-4DB560380317}"/>
                </a:ext>
              </a:extLst>
            </p:cNvPr>
            <p:cNvSpPr txBox="1"/>
            <p:nvPr/>
          </p:nvSpPr>
          <p:spPr bwMode="auto">
            <a:xfrm>
              <a:off x="1729570" y="3167723"/>
              <a:ext cx="814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100s</a:t>
              </a:r>
            </a:p>
          </p:txBody>
        </p:sp>
        <p:sp>
          <p:nvSpPr>
            <p:cNvPr id="30" name="TextBox 29">
              <a:extLst>
                <a:ext uri="{FF2B5EF4-FFF2-40B4-BE49-F238E27FC236}">
                  <a16:creationId xmlns:a16="http://schemas.microsoft.com/office/drawing/2014/main" id="{22A1D832-07D8-42D6-BEA8-65EEFEB77D49}"/>
                </a:ext>
              </a:extLst>
            </p:cNvPr>
            <p:cNvSpPr txBox="1"/>
            <p:nvPr/>
          </p:nvSpPr>
          <p:spPr bwMode="auto">
            <a:xfrm>
              <a:off x="4651420" y="3167723"/>
              <a:ext cx="814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100s</a:t>
              </a:r>
            </a:p>
          </p:txBody>
        </p:sp>
        <p:sp>
          <p:nvSpPr>
            <p:cNvPr id="31" name="TextBox 30">
              <a:extLst>
                <a:ext uri="{FF2B5EF4-FFF2-40B4-BE49-F238E27FC236}">
                  <a16:creationId xmlns:a16="http://schemas.microsoft.com/office/drawing/2014/main" id="{E104BDB6-FAE3-40C2-8DCD-6D918F97D49F}"/>
                </a:ext>
              </a:extLst>
            </p:cNvPr>
            <p:cNvSpPr txBox="1"/>
            <p:nvPr/>
          </p:nvSpPr>
          <p:spPr bwMode="auto">
            <a:xfrm>
              <a:off x="5697004" y="3167723"/>
              <a:ext cx="647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10s</a:t>
              </a:r>
            </a:p>
          </p:txBody>
        </p:sp>
        <p:sp>
          <p:nvSpPr>
            <p:cNvPr id="32" name="TextBox 31">
              <a:extLst>
                <a:ext uri="{FF2B5EF4-FFF2-40B4-BE49-F238E27FC236}">
                  <a16:creationId xmlns:a16="http://schemas.microsoft.com/office/drawing/2014/main" id="{54C36A23-626A-4A9B-8E3D-34C45E809DDB}"/>
                </a:ext>
              </a:extLst>
            </p:cNvPr>
            <p:cNvSpPr txBox="1"/>
            <p:nvPr/>
          </p:nvSpPr>
          <p:spPr bwMode="auto">
            <a:xfrm>
              <a:off x="2777220" y="3167723"/>
              <a:ext cx="647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10s</a:t>
              </a:r>
            </a:p>
          </p:txBody>
        </p:sp>
        <p:sp>
          <p:nvSpPr>
            <p:cNvPr id="33" name="TextBox 32">
              <a:extLst>
                <a:ext uri="{FF2B5EF4-FFF2-40B4-BE49-F238E27FC236}">
                  <a16:creationId xmlns:a16="http://schemas.microsoft.com/office/drawing/2014/main" id="{3914BA14-71A0-4D1C-9D2A-264444179E5D}"/>
                </a:ext>
              </a:extLst>
            </p:cNvPr>
            <p:cNvSpPr txBox="1"/>
            <p:nvPr/>
          </p:nvSpPr>
          <p:spPr bwMode="auto">
            <a:xfrm>
              <a:off x="3836427" y="3167723"/>
              <a:ext cx="48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1s</a:t>
              </a:r>
            </a:p>
          </p:txBody>
        </p:sp>
        <p:sp>
          <p:nvSpPr>
            <p:cNvPr id="34" name="TextBox 33">
              <a:extLst>
                <a:ext uri="{FF2B5EF4-FFF2-40B4-BE49-F238E27FC236}">
                  <a16:creationId xmlns:a16="http://schemas.microsoft.com/office/drawing/2014/main" id="{28EB2BAD-2A91-4801-A960-39C51375B963}"/>
                </a:ext>
              </a:extLst>
            </p:cNvPr>
            <p:cNvSpPr txBox="1"/>
            <p:nvPr/>
          </p:nvSpPr>
          <p:spPr bwMode="auto">
            <a:xfrm>
              <a:off x="6772812" y="3167723"/>
              <a:ext cx="48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1s</a:t>
              </a:r>
            </a:p>
          </p:txBody>
        </p:sp>
        <p:sp>
          <p:nvSpPr>
            <p:cNvPr id="35" name="TextBox 34">
              <a:extLst>
                <a:ext uri="{FF2B5EF4-FFF2-40B4-BE49-F238E27FC236}">
                  <a16:creationId xmlns:a16="http://schemas.microsoft.com/office/drawing/2014/main" id="{F2524D29-5386-4A5F-918E-4FCA64784779}"/>
                </a:ext>
              </a:extLst>
            </p:cNvPr>
            <p:cNvSpPr txBox="1"/>
            <p:nvPr/>
          </p:nvSpPr>
          <p:spPr bwMode="auto">
            <a:xfrm>
              <a:off x="2218333" y="2718533"/>
              <a:ext cx="1736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Thousands</a:t>
              </a:r>
            </a:p>
          </p:txBody>
        </p:sp>
        <p:sp>
          <p:nvSpPr>
            <p:cNvPr id="36" name="TextBox 35">
              <a:extLst>
                <a:ext uri="{FF2B5EF4-FFF2-40B4-BE49-F238E27FC236}">
                  <a16:creationId xmlns:a16="http://schemas.microsoft.com/office/drawing/2014/main" id="{F8B76392-DB64-4818-9885-1FBE25F91412}"/>
                </a:ext>
              </a:extLst>
            </p:cNvPr>
            <p:cNvSpPr txBox="1"/>
            <p:nvPr/>
          </p:nvSpPr>
          <p:spPr bwMode="auto">
            <a:xfrm>
              <a:off x="5573411" y="2718533"/>
              <a:ext cx="906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Ones</a:t>
              </a:r>
            </a:p>
          </p:txBody>
        </p:sp>
      </p:grpSp>
      <p:sp>
        <p:nvSpPr>
          <p:cNvPr id="4" name="TextBox 3">
            <a:extLst>
              <a:ext uri="{FF2B5EF4-FFF2-40B4-BE49-F238E27FC236}">
                <a16:creationId xmlns:a16="http://schemas.microsoft.com/office/drawing/2014/main" id="{793BA34C-7A44-4B37-BAC8-23E76216DCF6}"/>
              </a:ext>
            </a:extLst>
          </p:cNvPr>
          <p:cNvSpPr txBox="1"/>
          <p:nvPr/>
        </p:nvSpPr>
        <p:spPr bwMode="auto">
          <a:xfrm>
            <a:off x="5084144" y="1619483"/>
            <a:ext cx="1547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579,000</a:t>
            </a:r>
          </a:p>
        </p:txBody>
      </p:sp>
      <p:sp>
        <p:nvSpPr>
          <p:cNvPr id="2" name="Text Placeholder 1"/>
          <p:cNvSpPr>
            <a:spLocks noGrp="1"/>
          </p:cNvSpPr>
          <p:nvPr>
            <p:ph type="body" sz="quarter" idx="11"/>
          </p:nvPr>
        </p:nvSpPr>
        <p:spPr/>
        <p:txBody>
          <a:bodyPr/>
          <a:lstStyle/>
          <a:p>
            <a:r>
              <a:rPr lang="en-GB" dirty="0"/>
              <a:t>1.26 Multiples of 1,000 up to 1,000,000 </a:t>
            </a:r>
            <a:r>
              <a:rPr lang="en-US" dirty="0"/>
              <a:t>– step 4:5</a:t>
            </a:r>
          </a:p>
        </p:txBody>
      </p:sp>
      <p:sp>
        <p:nvSpPr>
          <p:cNvPr id="5" name="TextBox 4">
            <a:extLst>
              <a:ext uri="{FF2B5EF4-FFF2-40B4-BE49-F238E27FC236}">
                <a16:creationId xmlns:a16="http://schemas.microsoft.com/office/drawing/2014/main" id="{85F978D7-EBE5-4577-A62B-7CFAD76E18AA}"/>
              </a:ext>
            </a:extLst>
          </p:cNvPr>
          <p:cNvSpPr txBox="1"/>
          <p:nvPr/>
        </p:nvSpPr>
        <p:spPr bwMode="auto">
          <a:xfrm>
            <a:off x="2507888" y="1619484"/>
            <a:ext cx="2699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365,000 + 214,000</a:t>
            </a:r>
          </a:p>
        </p:txBody>
      </p:sp>
      <p:sp>
        <p:nvSpPr>
          <p:cNvPr id="10" name="TextBox 9">
            <a:extLst>
              <a:ext uri="{FF2B5EF4-FFF2-40B4-BE49-F238E27FC236}">
                <a16:creationId xmlns:a16="http://schemas.microsoft.com/office/drawing/2014/main" id="{87E60EDB-59C2-4109-81A7-1C1F242C382A}"/>
              </a:ext>
            </a:extLst>
          </p:cNvPr>
          <p:cNvSpPr txBox="1"/>
          <p:nvPr/>
        </p:nvSpPr>
        <p:spPr bwMode="auto">
          <a:xfrm>
            <a:off x="1961204"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BFA83764-EED7-41C0-80F0-DEB38C28A968}"/>
              </a:ext>
            </a:extLst>
          </p:cNvPr>
          <p:cNvSpPr txBox="1"/>
          <p:nvPr/>
        </p:nvSpPr>
        <p:spPr bwMode="auto">
          <a:xfrm>
            <a:off x="2925498"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2" name="TextBox 11">
            <a:extLst>
              <a:ext uri="{FF2B5EF4-FFF2-40B4-BE49-F238E27FC236}">
                <a16:creationId xmlns:a16="http://schemas.microsoft.com/office/drawing/2014/main" id="{94EB8D18-5744-4523-B753-664A3C33E58A}"/>
              </a:ext>
            </a:extLst>
          </p:cNvPr>
          <p:cNvSpPr txBox="1"/>
          <p:nvPr/>
        </p:nvSpPr>
        <p:spPr bwMode="auto">
          <a:xfrm>
            <a:off x="3901348"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E1C83D25-D34C-4BED-9357-AB6704F0BE46}"/>
              </a:ext>
            </a:extLst>
          </p:cNvPr>
          <p:cNvSpPr txBox="1"/>
          <p:nvPr/>
        </p:nvSpPr>
        <p:spPr bwMode="auto">
          <a:xfrm>
            <a:off x="4883054"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4" name="TextBox 13">
            <a:extLst>
              <a:ext uri="{FF2B5EF4-FFF2-40B4-BE49-F238E27FC236}">
                <a16:creationId xmlns:a16="http://schemas.microsoft.com/office/drawing/2014/main" id="{D3F2EB1A-EDE7-4E1A-A7A4-49CD2AC79462}"/>
              </a:ext>
            </a:extLst>
          </p:cNvPr>
          <p:cNvSpPr txBox="1"/>
          <p:nvPr/>
        </p:nvSpPr>
        <p:spPr bwMode="auto">
          <a:xfrm>
            <a:off x="5845282"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5" name="TextBox 14">
            <a:extLst>
              <a:ext uri="{FF2B5EF4-FFF2-40B4-BE49-F238E27FC236}">
                <a16:creationId xmlns:a16="http://schemas.microsoft.com/office/drawing/2014/main" id="{9FA6A9F4-C516-4322-9ACC-2FE6A78ED877}"/>
              </a:ext>
            </a:extLst>
          </p:cNvPr>
          <p:cNvSpPr txBox="1"/>
          <p:nvPr/>
        </p:nvSpPr>
        <p:spPr bwMode="auto">
          <a:xfrm>
            <a:off x="6837733" y="36733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6" name="TextBox 15">
            <a:extLst>
              <a:ext uri="{FF2B5EF4-FFF2-40B4-BE49-F238E27FC236}">
                <a16:creationId xmlns:a16="http://schemas.microsoft.com/office/drawing/2014/main" id="{D7EAFB9B-601C-4CE7-B6BD-0A4B7B08BC6F}"/>
              </a:ext>
            </a:extLst>
          </p:cNvPr>
          <p:cNvSpPr txBox="1"/>
          <p:nvPr/>
        </p:nvSpPr>
        <p:spPr bwMode="auto">
          <a:xfrm>
            <a:off x="6837733"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7" name="TextBox 16">
            <a:extLst>
              <a:ext uri="{FF2B5EF4-FFF2-40B4-BE49-F238E27FC236}">
                <a16:creationId xmlns:a16="http://schemas.microsoft.com/office/drawing/2014/main" id="{2D7B6406-2C94-48DC-B114-47F9CDAAFD8B}"/>
              </a:ext>
            </a:extLst>
          </p:cNvPr>
          <p:cNvSpPr txBox="1"/>
          <p:nvPr/>
        </p:nvSpPr>
        <p:spPr bwMode="auto">
          <a:xfrm>
            <a:off x="5845282"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8" name="TextBox 17">
            <a:extLst>
              <a:ext uri="{FF2B5EF4-FFF2-40B4-BE49-F238E27FC236}">
                <a16:creationId xmlns:a16="http://schemas.microsoft.com/office/drawing/2014/main" id="{456C2106-E00F-4682-979A-2D9BC52C9E9F}"/>
              </a:ext>
            </a:extLst>
          </p:cNvPr>
          <p:cNvSpPr txBox="1"/>
          <p:nvPr/>
        </p:nvSpPr>
        <p:spPr bwMode="auto">
          <a:xfrm>
            <a:off x="4883054"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9" name="TextBox 18">
            <a:extLst>
              <a:ext uri="{FF2B5EF4-FFF2-40B4-BE49-F238E27FC236}">
                <a16:creationId xmlns:a16="http://schemas.microsoft.com/office/drawing/2014/main" id="{B6A263D4-078B-429C-878F-50625D24229C}"/>
              </a:ext>
            </a:extLst>
          </p:cNvPr>
          <p:cNvSpPr txBox="1"/>
          <p:nvPr/>
        </p:nvSpPr>
        <p:spPr bwMode="auto">
          <a:xfrm>
            <a:off x="4883054"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0" name="TextBox 19">
            <a:extLst>
              <a:ext uri="{FF2B5EF4-FFF2-40B4-BE49-F238E27FC236}">
                <a16:creationId xmlns:a16="http://schemas.microsoft.com/office/drawing/2014/main" id="{3AF5211E-4EE4-4AEE-B9B9-8BECA82E9D66}"/>
              </a:ext>
            </a:extLst>
          </p:cNvPr>
          <p:cNvSpPr txBox="1"/>
          <p:nvPr/>
        </p:nvSpPr>
        <p:spPr bwMode="auto">
          <a:xfrm>
            <a:off x="5845282"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1" name="TextBox 20">
            <a:extLst>
              <a:ext uri="{FF2B5EF4-FFF2-40B4-BE49-F238E27FC236}">
                <a16:creationId xmlns:a16="http://schemas.microsoft.com/office/drawing/2014/main" id="{8CCA10C6-606D-4D27-B6FA-81A24AE6134F}"/>
              </a:ext>
            </a:extLst>
          </p:cNvPr>
          <p:cNvSpPr txBox="1"/>
          <p:nvPr/>
        </p:nvSpPr>
        <p:spPr bwMode="auto">
          <a:xfrm>
            <a:off x="6837733"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2" name="TextBox 21">
            <a:extLst>
              <a:ext uri="{FF2B5EF4-FFF2-40B4-BE49-F238E27FC236}">
                <a16:creationId xmlns:a16="http://schemas.microsoft.com/office/drawing/2014/main" id="{72DDDB60-863F-43E9-B564-4005DDD517FB}"/>
              </a:ext>
            </a:extLst>
          </p:cNvPr>
          <p:cNvSpPr txBox="1"/>
          <p:nvPr/>
        </p:nvSpPr>
        <p:spPr bwMode="auto">
          <a:xfrm>
            <a:off x="3901348"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3" name="TextBox 22">
            <a:extLst>
              <a:ext uri="{FF2B5EF4-FFF2-40B4-BE49-F238E27FC236}">
                <a16:creationId xmlns:a16="http://schemas.microsoft.com/office/drawing/2014/main" id="{FDC41AE6-AABF-4693-BA81-D11EEF437F7A}"/>
              </a:ext>
            </a:extLst>
          </p:cNvPr>
          <p:cNvSpPr txBox="1"/>
          <p:nvPr/>
        </p:nvSpPr>
        <p:spPr bwMode="auto">
          <a:xfrm>
            <a:off x="3901348"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4" name="TextBox 23">
            <a:extLst>
              <a:ext uri="{FF2B5EF4-FFF2-40B4-BE49-F238E27FC236}">
                <a16:creationId xmlns:a16="http://schemas.microsoft.com/office/drawing/2014/main" id="{3BEF2082-F432-4DDC-9059-22367EC3386C}"/>
              </a:ext>
            </a:extLst>
          </p:cNvPr>
          <p:cNvSpPr txBox="1"/>
          <p:nvPr/>
        </p:nvSpPr>
        <p:spPr bwMode="auto">
          <a:xfrm>
            <a:off x="2925498"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5" name="TextBox 24">
            <a:extLst>
              <a:ext uri="{FF2B5EF4-FFF2-40B4-BE49-F238E27FC236}">
                <a16:creationId xmlns:a16="http://schemas.microsoft.com/office/drawing/2014/main" id="{FBE119E7-66DD-4928-AE4F-7A0EA2634FAB}"/>
              </a:ext>
            </a:extLst>
          </p:cNvPr>
          <p:cNvSpPr txBox="1"/>
          <p:nvPr/>
        </p:nvSpPr>
        <p:spPr bwMode="auto">
          <a:xfrm>
            <a:off x="1961204" y="42675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6" name="TextBox 25">
            <a:extLst>
              <a:ext uri="{FF2B5EF4-FFF2-40B4-BE49-F238E27FC236}">
                <a16:creationId xmlns:a16="http://schemas.microsoft.com/office/drawing/2014/main" id="{D05FF20D-6278-4879-8EBB-54C17132171E}"/>
              </a:ext>
            </a:extLst>
          </p:cNvPr>
          <p:cNvSpPr txBox="1"/>
          <p:nvPr/>
        </p:nvSpPr>
        <p:spPr bwMode="auto">
          <a:xfrm>
            <a:off x="1961204"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7" name="TextBox 26">
            <a:extLst>
              <a:ext uri="{FF2B5EF4-FFF2-40B4-BE49-F238E27FC236}">
                <a16:creationId xmlns:a16="http://schemas.microsoft.com/office/drawing/2014/main" id="{4F7E234D-9138-4505-832F-6E67703A3C3E}"/>
              </a:ext>
            </a:extLst>
          </p:cNvPr>
          <p:cNvSpPr txBox="1"/>
          <p:nvPr/>
        </p:nvSpPr>
        <p:spPr bwMode="auto">
          <a:xfrm>
            <a:off x="2925498" y="4906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id="{B6232B2A-8D3D-4D14-BAC7-080A04C35F29}"/>
              </a:ext>
            </a:extLst>
          </p:cNvPr>
          <p:cNvSpPr txBox="1"/>
          <p:nvPr/>
        </p:nvSpPr>
        <p:spPr bwMode="auto">
          <a:xfrm>
            <a:off x="1225070" y="426751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nvGrpSpPr>
          <p:cNvPr id="41" name="Group 40">
            <a:extLst>
              <a:ext uri="{FF2B5EF4-FFF2-40B4-BE49-F238E27FC236}">
                <a16:creationId xmlns:a16="http://schemas.microsoft.com/office/drawing/2014/main" id="{F094410F-3ABF-4C78-B049-BA1F57196A8C}"/>
              </a:ext>
            </a:extLst>
          </p:cNvPr>
          <p:cNvGrpSpPr/>
          <p:nvPr/>
        </p:nvGrpSpPr>
        <p:grpSpPr>
          <a:xfrm>
            <a:off x="1646610" y="4829871"/>
            <a:ext cx="5850780" cy="626525"/>
            <a:chOff x="1646610" y="4829871"/>
            <a:chExt cx="5850780" cy="626525"/>
          </a:xfrm>
        </p:grpSpPr>
        <p:cxnSp>
          <p:nvCxnSpPr>
            <p:cNvPr id="37" name="Straight Connector 36">
              <a:extLst>
                <a:ext uri="{FF2B5EF4-FFF2-40B4-BE49-F238E27FC236}">
                  <a16:creationId xmlns:a16="http://schemas.microsoft.com/office/drawing/2014/main" id="{2A6D85E6-13C9-4E20-995C-2FB0AE40D97A}"/>
                </a:ext>
              </a:extLst>
            </p:cNvPr>
            <p:cNvCxnSpPr/>
            <p:nvPr/>
          </p:nvCxnSpPr>
          <p:spPr bwMode="auto">
            <a:xfrm>
              <a:off x="1646610" y="4829871"/>
              <a:ext cx="5850779"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1A5CAF86-9392-42A0-A602-4A322AB585BB}"/>
                </a:ext>
              </a:extLst>
            </p:cNvPr>
            <p:cNvCxnSpPr/>
            <p:nvPr/>
          </p:nvCxnSpPr>
          <p:spPr bwMode="auto">
            <a:xfrm>
              <a:off x="1646611" y="5456396"/>
              <a:ext cx="5850779"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a:extLst>
              <a:ext uri="{FF2B5EF4-FFF2-40B4-BE49-F238E27FC236}">
                <a16:creationId xmlns:a16="http://schemas.microsoft.com/office/drawing/2014/main" id="{852CA407-4646-4993-BD6C-9D6B3F24F6A5}"/>
              </a:ext>
            </a:extLst>
          </p:cNvPr>
          <p:cNvGrpSpPr/>
          <p:nvPr/>
        </p:nvGrpSpPr>
        <p:grpSpPr>
          <a:xfrm>
            <a:off x="4883054" y="3673345"/>
            <a:ext cx="351378" cy="1694488"/>
            <a:chOff x="5035454" y="3825745"/>
            <a:chExt cx="351378" cy="1694488"/>
          </a:xfrm>
        </p:grpSpPr>
        <p:sp>
          <p:nvSpPr>
            <p:cNvPr id="45" name="TextBox 44">
              <a:extLst>
                <a:ext uri="{FF2B5EF4-FFF2-40B4-BE49-F238E27FC236}">
                  <a16:creationId xmlns:a16="http://schemas.microsoft.com/office/drawing/2014/main" id="{5FFF6472-4E3A-4309-94D4-D912F583C082}"/>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6" name="TextBox 45">
              <a:extLst>
                <a:ext uri="{FF2B5EF4-FFF2-40B4-BE49-F238E27FC236}">
                  <a16:creationId xmlns:a16="http://schemas.microsoft.com/office/drawing/2014/main" id="{FD8FE401-35C5-4EC9-9613-A4A53C3B2D62}"/>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7" name="TextBox 46">
              <a:extLst>
                <a:ext uri="{FF2B5EF4-FFF2-40B4-BE49-F238E27FC236}">
                  <a16:creationId xmlns:a16="http://schemas.microsoft.com/office/drawing/2014/main" id="{818F2040-58A3-41CC-AA43-5A05CEB5038D}"/>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grpSp>
        <p:nvGrpSpPr>
          <p:cNvPr id="49" name="Group 48">
            <a:extLst>
              <a:ext uri="{FF2B5EF4-FFF2-40B4-BE49-F238E27FC236}">
                <a16:creationId xmlns:a16="http://schemas.microsoft.com/office/drawing/2014/main" id="{4D1288BC-B06E-413C-85E6-562E9E5674A4}"/>
              </a:ext>
            </a:extLst>
          </p:cNvPr>
          <p:cNvGrpSpPr/>
          <p:nvPr/>
        </p:nvGrpSpPr>
        <p:grpSpPr>
          <a:xfrm>
            <a:off x="5845282" y="3673345"/>
            <a:ext cx="351378" cy="1694488"/>
            <a:chOff x="5035454" y="3825745"/>
            <a:chExt cx="351378" cy="1694488"/>
          </a:xfrm>
        </p:grpSpPr>
        <p:sp>
          <p:nvSpPr>
            <p:cNvPr id="50" name="TextBox 49">
              <a:extLst>
                <a:ext uri="{FF2B5EF4-FFF2-40B4-BE49-F238E27FC236}">
                  <a16:creationId xmlns:a16="http://schemas.microsoft.com/office/drawing/2014/main" id="{ADC5057B-DBE4-4E27-B8F6-95B9E8D5D693}"/>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1" name="TextBox 50">
              <a:extLst>
                <a:ext uri="{FF2B5EF4-FFF2-40B4-BE49-F238E27FC236}">
                  <a16:creationId xmlns:a16="http://schemas.microsoft.com/office/drawing/2014/main" id="{E23D3A7B-E681-414B-9CB2-F756A0879BE7}"/>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2" name="TextBox 51">
              <a:extLst>
                <a:ext uri="{FF2B5EF4-FFF2-40B4-BE49-F238E27FC236}">
                  <a16:creationId xmlns:a16="http://schemas.microsoft.com/office/drawing/2014/main" id="{11AD60FA-E4FC-4F34-A54E-A11E2DD56F08}"/>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grpSp>
        <p:nvGrpSpPr>
          <p:cNvPr id="53" name="Group 52">
            <a:extLst>
              <a:ext uri="{FF2B5EF4-FFF2-40B4-BE49-F238E27FC236}">
                <a16:creationId xmlns:a16="http://schemas.microsoft.com/office/drawing/2014/main" id="{23C0F419-10FF-49BE-A146-06E750B75B46}"/>
              </a:ext>
            </a:extLst>
          </p:cNvPr>
          <p:cNvGrpSpPr/>
          <p:nvPr/>
        </p:nvGrpSpPr>
        <p:grpSpPr>
          <a:xfrm>
            <a:off x="6837733" y="3673345"/>
            <a:ext cx="351378" cy="1694488"/>
            <a:chOff x="5035454" y="3825745"/>
            <a:chExt cx="351378" cy="1694488"/>
          </a:xfrm>
        </p:grpSpPr>
        <p:sp>
          <p:nvSpPr>
            <p:cNvPr id="54" name="TextBox 53">
              <a:extLst>
                <a:ext uri="{FF2B5EF4-FFF2-40B4-BE49-F238E27FC236}">
                  <a16:creationId xmlns:a16="http://schemas.microsoft.com/office/drawing/2014/main" id="{A4BDC3BB-413E-4B94-86D8-C50FAEB6B837}"/>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5" name="TextBox 54">
              <a:extLst>
                <a:ext uri="{FF2B5EF4-FFF2-40B4-BE49-F238E27FC236}">
                  <a16:creationId xmlns:a16="http://schemas.microsoft.com/office/drawing/2014/main" id="{4A274699-A864-41EA-AFF9-C6F407B049E2}"/>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6" name="TextBox 55">
              <a:extLst>
                <a:ext uri="{FF2B5EF4-FFF2-40B4-BE49-F238E27FC236}">
                  <a16:creationId xmlns:a16="http://schemas.microsoft.com/office/drawing/2014/main" id="{5E3A4B01-9CDF-4B82-AE2D-CED524CA1846}"/>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grpSp>
        <p:nvGrpSpPr>
          <p:cNvPr id="57" name="Group 56">
            <a:extLst>
              <a:ext uri="{FF2B5EF4-FFF2-40B4-BE49-F238E27FC236}">
                <a16:creationId xmlns:a16="http://schemas.microsoft.com/office/drawing/2014/main" id="{F199B714-5676-4081-BB30-7F990954BE9E}"/>
              </a:ext>
            </a:extLst>
          </p:cNvPr>
          <p:cNvGrpSpPr/>
          <p:nvPr/>
        </p:nvGrpSpPr>
        <p:grpSpPr>
          <a:xfrm>
            <a:off x="1961204" y="3673345"/>
            <a:ext cx="351378" cy="1694488"/>
            <a:chOff x="5035454" y="3825745"/>
            <a:chExt cx="351378" cy="1694488"/>
          </a:xfrm>
        </p:grpSpPr>
        <p:sp>
          <p:nvSpPr>
            <p:cNvPr id="58" name="TextBox 57">
              <a:extLst>
                <a:ext uri="{FF2B5EF4-FFF2-40B4-BE49-F238E27FC236}">
                  <a16:creationId xmlns:a16="http://schemas.microsoft.com/office/drawing/2014/main" id="{47146765-97D3-421C-9EB7-03EDFF3D0391}"/>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9" name="TextBox 58">
              <a:extLst>
                <a:ext uri="{FF2B5EF4-FFF2-40B4-BE49-F238E27FC236}">
                  <a16:creationId xmlns:a16="http://schemas.microsoft.com/office/drawing/2014/main" id="{A8DAC2C5-A141-41B6-A527-50C75D4ADF21}"/>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0" name="TextBox 59">
              <a:extLst>
                <a:ext uri="{FF2B5EF4-FFF2-40B4-BE49-F238E27FC236}">
                  <a16:creationId xmlns:a16="http://schemas.microsoft.com/office/drawing/2014/main" id="{EEA75E6D-68B7-4BA5-AAEE-1DF77B8B625A}"/>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grpSp>
        <p:nvGrpSpPr>
          <p:cNvPr id="61" name="Group 60">
            <a:extLst>
              <a:ext uri="{FF2B5EF4-FFF2-40B4-BE49-F238E27FC236}">
                <a16:creationId xmlns:a16="http://schemas.microsoft.com/office/drawing/2014/main" id="{C73E30D8-3896-49BB-AA47-A6879FBC5E93}"/>
              </a:ext>
            </a:extLst>
          </p:cNvPr>
          <p:cNvGrpSpPr/>
          <p:nvPr/>
        </p:nvGrpSpPr>
        <p:grpSpPr>
          <a:xfrm>
            <a:off x="2925498" y="3673345"/>
            <a:ext cx="351378" cy="1694488"/>
            <a:chOff x="5035454" y="3825745"/>
            <a:chExt cx="351378" cy="1694488"/>
          </a:xfrm>
        </p:grpSpPr>
        <p:sp>
          <p:nvSpPr>
            <p:cNvPr id="62" name="TextBox 61">
              <a:extLst>
                <a:ext uri="{FF2B5EF4-FFF2-40B4-BE49-F238E27FC236}">
                  <a16:creationId xmlns:a16="http://schemas.microsoft.com/office/drawing/2014/main" id="{94D5BEDB-6FEB-411A-B525-9ACF7BC18E81}"/>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63" name="TextBox 62">
              <a:extLst>
                <a:ext uri="{FF2B5EF4-FFF2-40B4-BE49-F238E27FC236}">
                  <a16:creationId xmlns:a16="http://schemas.microsoft.com/office/drawing/2014/main" id="{98860A16-48B4-4EB4-81E7-0BEF69234ECB}"/>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64" name="TextBox 63">
              <a:extLst>
                <a:ext uri="{FF2B5EF4-FFF2-40B4-BE49-F238E27FC236}">
                  <a16:creationId xmlns:a16="http://schemas.microsoft.com/office/drawing/2014/main" id="{E1516321-90DF-4927-836E-8CA046C5027A}"/>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grpSp>
      <p:grpSp>
        <p:nvGrpSpPr>
          <p:cNvPr id="65" name="Group 64">
            <a:extLst>
              <a:ext uri="{FF2B5EF4-FFF2-40B4-BE49-F238E27FC236}">
                <a16:creationId xmlns:a16="http://schemas.microsoft.com/office/drawing/2014/main" id="{AEBD9850-7DCB-4AD8-83FF-8F3D38B157DD}"/>
              </a:ext>
            </a:extLst>
          </p:cNvPr>
          <p:cNvGrpSpPr/>
          <p:nvPr/>
        </p:nvGrpSpPr>
        <p:grpSpPr>
          <a:xfrm>
            <a:off x="3901348" y="3673345"/>
            <a:ext cx="351378" cy="1694488"/>
            <a:chOff x="5035454" y="3825745"/>
            <a:chExt cx="351378" cy="1694488"/>
          </a:xfrm>
        </p:grpSpPr>
        <p:sp>
          <p:nvSpPr>
            <p:cNvPr id="66" name="TextBox 65">
              <a:extLst>
                <a:ext uri="{FF2B5EF4-FFF2-40B4-BE49-F238E27FC236}">
                  <a16:creationId xmlns:a16="http://schemas.microsoft.com/office/drawing/2014/main" id="{32CB87E7-DE48-4C01-AFB5-29AE1A3C6C21}"/>
                </a:ext>
              </a:extLst>
            </p:cNvPr>
            <p:cNvSpPr txBox="1"/>
            <p:nvPr/>
          </p:nvSpPr>
          <p:spPr bwMode="auto">
            <a:xfrm>
              <a:off x="5035454" y="382574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7" name="TextBox 66">
              <a:extLst>
                <a:ext uri="{FF2B5EF4-FFF2-40B4-BE49-F238E27FC236}">
                  <a16:creationId xmlns:a16="http://schemas.microsoft.com/office/drawing/2014/main" id="{3121F07A-CA94-47CB-8DD8-792BE77F8283}"/>
                </a:ext>
              </a:extLst>
            </p:cNvPr>
            <p:cNvSpPr txBox="1"/>
            <p:nvPr/>
          </p:nvSpPr>
          <p:spPr bwMode="auto">
            <a:xfrm>
              <a:off x="5035454" y="44199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68" name="TextBox 67">
              <a:extLst>
                <a:ext uri="{FF2B5EF4-FFF2-40B4-BE49-F238E27FC236}">
                  <a16:creationId xmlns:a16="http://schemas.microsoft.com/office/drawing/2014/main" id="{152D7F75-5B23-4193-842B-77C35C68D802}"/>
                </a:ext>
              </a:extLst>
            </p:cNvPr>
            <p:cNvSpPr txBox="1"/>
            <p:nvPr/>
          </p:nvSpPr>
          <p:spPr bwMode="auto">
            <a:xfrm>
              <a:off x="5035454" y="50585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grpSp>
      <p:grpSp>
        <p:nvGrpSpPr>
          <p:cNvPr id="69" name="Group 68">
            <a:extLst>
              <a:ext uri="{FF2B5EF4-FFF2-40B4-BE49-F238E27FC236}">
                <a16:creationId xmlns:a16="http://schemas.microsoft.com/office/drawing/2014/main" id="{BC9DF143-6566-466A-BE11-13393250B4C8}"/>
              </a:ext>
            </a:extLst>
          </p:cNvPr>
          <p:cNvGrpSpPr/>
          <p:nvPr/>
        </p:nvGrpSpPr>
        <p:grpSpPr>
          <a:xfrm>
            <a:off x="3581400" y="4829871"/>
            <a:ext cx="1992011" cy="626525"/>
            <a:chOff x="1646610" y="4829871"/>
            <a:chExt cx="5850780" cy="626525"/>
          </a:xfrm>
        </p:grpSpPr>
        <p:cxnSp>
          <p:nvCxnSpPr>
            <p:cNvPr id="70" name="Straight Connector 69">
              <a:extLst>
                <a:ext uri="{FF2B5EF4-FFF2-40B4-BE49-F238E27FC236}">
                  <a16:creationId xmlns:a16="http://schemas.microsoft.com/office/drawing/2014/main" id="{352044CA-D569-4AAB-B4C3-E4FF01D525EE}"/>
                </a:ext>
              </a:extLst>
            </p:cNvPr>
            <p:cNvCxnSpPr/>
            <p:nvPr/>
          </p:nvCxnSpPr>
          <p:spPr bwMode="auto">
            <a:xfrm>
              <a:off x="1646610" y="4829871"/>
              <a:ext cx="5850779"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8261A68E-6C49-4AB2-9AFE-776B1C52FAE7}"/>
                </a:ext>
              </a:extLst>
            </p:cNvPr>
            <p:cNvCxnSpPr/>
            <p:nvPr/>
          </p:nvCxnSpPr>
          <p:spPr bwMode="auto">
            <a:xfrm>
              <a:off x="1646611" y="5456396"/>
              <a:ext cx="5850779"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Group 74">
            <a:extLst>
              <a:ext uri="{FF2B5EF4-FFF2-40B4-BE49-F238E27FC236}">
                <a16:creationId xmlns:a16="http://schemas.microsoft.com/office/drawing/2014/main" id="{8C05FD0B-0372-45E4-AD1E-6A631E7B9CA9}"/>
              </a:ext>
            </a:extLst>
          </p:cNvPr>
          <p:cNvGrpSpPr/>
          <p:nvPr/>
        </p:nvGrpSpPr>
        <p:grpSpPr>
          <a:xfrm>
            <a:off x="4417429" y="3673345"/>
            <a:ext cx="251992" cy="1694488"/>
            <a:chOff x="7661787" y="3673345"/>
            <a:chExt cx="251992" cy="1694488"/>
          </a:xfrm>
        </p:grpSpPr>
        <p:sp>
          <p:nvSpPr>
            <p:cNvPr id="72" name="TextBox 71">
              <a:extLst>
                <a:ext uri="{FF2B5EF4-FFF2-40B4-BE49-F238E27FC236}">
                  <a16:creationId xmlns:a16="http://schemas.microsoft.com/office/drawing/2014/main" id="{00936B61-684F-465B-911C-C8E7CDD2B672}"/>
                </a:ext>
              </a:extLst>
            </p:cNvPr>
            <p:cNvSpPr txBox="1"/>
            <p:nvPr/>
          </p:nvSpPr>
          <p:spPr bwMode="auto">
            <a:xfrm>
              <a:off x="7661787" y="3673345"/>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3" name="TextBox 72">
              <a:extLst>
                <a:ext uri="{FF2B5EF4-FFF2-40B4-BE49-F238E27FC236}">
                  <a16:creationId xmlns:a16="http://schemas.microsoft.com/office/drawing/2014/main" id="{D8B0E7D9-669B-4D22-83A7-ABB883ED6090}"/>
                </a:ext>
              </a:extLst>
            </p:cNvPr>
            <p:cNvSpPr txBox="1"/>
            <p:nvPr/>
          </p:nvSpPr>
          <p:spPr bwMode="auto">
            <a:xfrm>
              <a:off x="7661787" y="4267518"/>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4" name="TextBox 73">
              <a:extLst>
                <a:ext uri="{FF2B5EF4-FFF2-40B4-BE49-F238E27FC236}">
                  <a16:creationId xmlns:a16="http://schemas.microsoft.com/office/drawing/2014/main" id="{66A50210-B676-4B51-8E69-365DA1D3FFAB}"/>
                </a:ext>
              </a:extLst>
            </p:cNvPr>
            <p:cNvSpPr txBox="1"/>
            <p:nvPr/>
          </p:nvSpPr>
          <p:spPr bwMode="auto">
            <a:xfrm>
              <a:off x="7661787" y="4906168"/>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spTree>
    <p:extLst>
      <p:ext uri="{BB962C8B-B14F-4D97-AF65-F5344CB8AC3E}">
        <p14:creationId xmlns:p14="http://schemas.microsoft.com/office/powerpoint/2010/main" val="9118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40"/>
                                        </p:tgtEl>
                                      </p:cBhvr>
                                    </p:animEffect>
                                    <p:set>
                                      <p:cBhvr>
                                        <p:cTn id="93" dur="1" fill="hold">
                                          <p:stCondLst>
                                            <p:cond delay="499"/>
                                          </p:stCondLst>
                                        </p:cTn>
                                        <p:tgtEl>
                                          <p:spTgt spid="40"/>
                                        </p:tgtEl>
                                        <p:attrNameLst>
                                          <p:attrName>style.visibility</p:attrName>
                                        </p:attrNameLst>
                                      </p:cBhvr>
                                      <p:to>
                                        <p:strVal val="hidden"/>
                                      </p:to>
                                    </p:set>
                                  </p:childTnLst>
                                </p:cTn>
                              </p:par>
                            </p:childTnLst>
                          </p:cTn>
                        </p:par>
                        <p:par>
                          <p:cTn id="94" fill="hold">
                            <p:stCondLst>
                              <p:cond delay="500"/>
                            </p:stCondLst>
                            <p:childTnLst>
                              <p:par>
                                <p:cTn id="95" presetID="1" presetClass="entr" presetSubtype="0" fill="hold" nodeType="after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childTnLst>
                          </p:cTn>
                        </p:par>
                        <p:par>
                          <p:cTn id="107" fill="hold">
                            <p:stCondLst>
                              <p:cond delay="500"/>
                            </p:stCondLst>
                            <p:childTnLst>
                              <p:par>
                                <p:cTn id="108" presetID="1" presetClass="exit" presetSubtype="0" fill="hold" grpId="1" nodeType="afterEffect">
                                  <p:stCondLst>
                                    <p:cond delay="0"/>
                                  </p:stCondLst>
                                  <p:childTnLst>
                                    <p:set>
                                      <p:cBhvr>
                                        <p:cTn id="109" dur="1" fill="hold">
                                          <p:stCondLst>
                                            <p:cond delay="0"/>
                                          </p:stCondLst>
                                        </p:cTn>
                                        <p:tgtEl>
                                          <p:spTgt spid="10"/>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3"/>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5"/>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5"/>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7"/>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1"/>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0"/>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9"/>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2"/>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7"/>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26"/>
                                        </p:tgtEl>
                                        <p:attrNameLst>
                                          <p:attrName>style.visibility</p:attrName>
                                        </p:attrNameLst>
                                      </p:cBhvr>
                                      <p:to>
                                        <p:strVal val="hidden"/>
                                      </p:to>
                                    </p:set>
                                  </p:childTnLst>
                                </p:cTn>
                              </p:par>
                              <p:par>
                                <p:cTn id="144" presetID="63" presetClass="path" presetSubtype="0" accel="50000" decel="50000" fill="hold" nodeType="withEffect">
                                  <p:stCondLst>
                                    <p:cond delay="0"/>
                                  </p:stCondLst>
                                  <p:childTnLst>
                                    <p:animMotion origin="layout" path="M -3.33333E-6 2.22222E-6 L 0.03334 2.22222E-6 " pathEditMode="relative" rAng="0" ptsTypes="AA">
                                      <p:cBhvr>
                                        <p:cTn id="145" dur="2000" fill="hold"/>
                                        <p:tgtEl>
                                          <p:spTgt spid="65"/>
                                        </p:tgtEl>
                                        <p:attrNameLst>
                                          <p:attrName>ppt_x</p:attrName>
                                          <p:attrName>ppt_y</p:attrName>
                                        </p:attrNameLst>
                                      </p:cBhvr>
                                      <p:rCtr x="1667" y="0"/>
                                    </p:animMotion>
                                  </p:childTnLst>
                                </p:cTn>
                              </p:par>
                              <p:par>
                                <p:cTn id="146" presetID="63" presetClass="path" presetSubtype="0" accel="50000" decel="50000" fill="hold" nodeType="withEffect">
                                  <p:stCondLst>
                                    <p:cond delay="0"/>
                                  </p:stCondLst>
                                  <p:childTnLst>
                                    <p:animMotion origin="layout" path="M -2.5E-6 2.22222E-6 L 0.1125 2.22222E-6 " pathEditMode="relative" rAng="0" ptsTypes="AA">
                                      <p:cBhvr>
                                        <p:cTn id="147" dur="2000" fill="hold"/>
                                        <p:tgtEl>
                                          <p:spTgt spid="61"/>
                                        </p:tgtEl>
                                        <p:attrNameLst>
                                          <p:attrName>ppt_x</p:attrName>
                                          <p:attrName>ppt_y</p:attrName>
                                        </p:attrNameLst>
                                      </p:cBhvr>
                                      <p:rCtr x="5625" y="0"/>
                                    </p:animMotion>
                                  </p:childTnLst>
                                </p:cTn>
                              </p:par>
                              <p:par>
                                <p:cTn id="148" presetID="63" presetClass="path" presetSubtype="0" accel="50000" decel="50000" fill="hold" nodeType="withEffect">
                                  <p:stCondLst>
                                    <p:cond delay="0"/>
                                  </p:stCondLst>
                                  <p:childTnLst>
                                    <p:animMotion origin="layout" path="M -5.55556E-7 2.22222E-6 L 0.1882 2.22222E-6 " pathEditMode="relative" rAng="0" ptsTypes="AA">
                                      <p:cBhvr>
                                        <p:cTn id="149" dur="2000" fill="hold"/>
                                        <p:tgtEl>
                                          <p:spTgt spid="57"/>
                                        </p:tgtEl>
                                        <p:attrNameLst>
                                          <p:attrName>ppt_x</p:attrName>
                                          <p:attrName>ppt_y</p:attrName>
                                        </p:attrNameLst>
                                      </p:cBhvr>
                                      <p:rCtr x="9410" y="0"/>
                                    </p:animMotion>
                                  </p:childTnLst>
                                </p:cTn>
                              </p:par>
                              <p:par>
                                <p:cTn id="150" presetID="35" presetClass="path" presetSubtype="0" accel="50000" decel="50000" fill="hold" nodeType="withEffect">
                                  <p:stCondLst>
                                    <p:cond delay="0"/>
                                  </p:stCondLst>
                                  <p:childTnLst>
                                    <p:animMotion origin="layout" path="M 5E-6 2.22222E-6 L -0.03142 2.22222E-6 " pathEditMode="relative" rAng="0" ptsTypes="AA">
                                      <p:cBhvr>
                                        <p:cTn id="151" dur="2000" fill="hold"/>
                                        <p:tgtEl>
                                          <p:spTgt spid="48"/>
                                        </p:tgtEl>
                                        <p:attrNameLst>
                                          <p:attrName>ppt_x</p:attrName>
                                          <p:attrName>ppt_y</p:attrName>
                                        </p:attrNameLst>
                                      </p:cBhvr>
                                      <p:rCtr x="-1580" y="0"/>
                                    </p:animMotion>
                                  </p:childTnLst>
                                </p:cTn>
                              </p:par>
                              <p:par>
                                <p:cTn id="152" presetID="35" presetClass="path" presetSubtype="0" accel="50000" decel="50000" fill="hold" nodeType="withEffect">
                                  <p:stCondLst>
                                    <p:cond delay="0"/>
                                  </p:stCondLst>
                                  <p:childTnLst>
                                    <p:animMotion origin="layout" path="M -3.33333E-6 2.22222E-6 L -0.10955 2.22222E-6 " pathEditMode="relative" rAng="0" ptsTypes="AA">
                                      <p:cBhvr>
                                        <p:cTn id="153" dur="2000" fill="hold"/>
                                        <p:tgtEl>
                                          <p:spTgt spid="49"/>
                                        </p:tgtEl>
                                        <p:attrNameLst>
                                          <p:attrName>ppt_x</p:attrName>
                                          <p:attrName>ppt_y</p:attrName>
                                        </p:attrNameLst>
                                      </p:cBhvr>
                                      <p:rCtr x="-5486" y="0"/>
                                    </p:animMotion>
                                  </p:childTnLst>
                                </p:cTn>
                              </p:par>
                              <p:par>
                                <p:cTn id="154" presetID="35" presetClass="path" presetSubtype="0" accel="50000" decel="50000" fill="hold" nodeType="withEffect">
                                  <p:stCondLst>
                                    <p:cond delay="0"/>
                                  </p:stCondLst>
                                  <p:childTnLst>
                                    <p:animMotion origin="layout" path="M -3.88889E-6 2.22222E-6 L -0.18975 2.22222E-6 " pathEditMode="relative" rAng="0" ptsTypes="AA">
                                      <p:cBhvr>
                                        <p:cTn id="155" dur="2000" fill="hold"/>
                                        <p:tgtEl>
                                          <p:spTgt spid="53"/>
                                        </p:tgtEl>
                                        <p:attrNameLst>
                                          <p:attrName>ppt_x</p:attrName>
                                          <p:attrName>ppt_y</p:attrName>
                                        </p:attrNameLst>
                                      </p:cBhvr>
                                      <p:rCtr x="-9497" y="0"/>
                                    </p:animMotion>
                                  </p:childTnLst>
                                </p:cTn>
                              </p:par>
                              <p:par>
                                <p:cTn id="156" presetID="63" presetClass="path" presetSubtype="0" accel="50000" decel="50000" fill="hold" grpId="1" nodeType="withEffect">
                                  <p:stCondLst>
                                    <p:cond delay="0"/>
                                  </p:stCondLst>
                                  <p:childTnLst>
                                    <p:animMotion origin="layout" path="M 4.44444E-6 2.96296E-6 L 0.22951 2.96296E-6 " pathEditMode="relative" rAng="0" ptsTypes="AA">
                                      <p:cBhvr>
                                        <p:cTn id="157" dur="2000" fill="hold"/>
                                        <p:tgtEl>
                                          <p:spTgt spid="28"/>
                                        </p:tgtEl>
                                        <p:attrNameLst>
                                          <p:attrName>ppt_x</p:attrName>
                                          <p:attrName>ppt_y</p:attrName>
                                        </p:attrNameLst>
                                      </p:cBhvr>
                                      <p:rCtr x="11476" y="0"/>
                                    </p:animMotion>
                                  </p:childTnLst>
                                </p:cTn>
                              </p:par>
                              <p:par>
                                <p:cTn id="158" presetID="10" presetClass="exit" presetSubtype="0" fill="hold" nodeType="withEffect">
                                  <p:stCondLst>
                                    <p:cond delay="0"/>
                                  </p:stCondLst>
                                  <p:childTnLst>
                                    <p:animEffect transition="out" filter="fade">
                                      <p:cBhvr>
                                        <p:cTn id="159" dur="1000"/>
                                        <p:tgtEl>
                                          <p:spTgt spid="41"/>
                                        </p:tgtEl>
                                      </p:cBhvr>
                                    </p:animEffect>
                                    <p:set>
                                      <p:cBhvr>
                                        <p:cTn id="160" dur="1" fill="hold">
                                          <p:stCondLst>
                                            <p:cond delay="999"/>
                                          </p:stCondLst>
                                        </p:cTn>
                                        <p:tgtEl>
                                          <p:spTgt spid="41"/>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fade">
                                      <p:cBhvr>
                                        <p:cTn id="163" dur="1000"/>
                                        <p:tgtEl>
                                          <p:spTgt spid="69"/>
                                        </p:tgtEl>
                                      </p:cBhvr>
                                    </p:animEffect>
                                  </p:childTnLst>
                                </p:cTn>
                              </p:par>
                              <p:par>
                                <p:cTn id="164" presetID="10" presetClass="entr" presetSubtype="0" fill="hold" nodeType="withEffect">
                                  <p:stCondLst>
                                    <p:cond delay="1000"/>
                                  </p:stCondLst>
                                  <p:childTnLst>
                                    <p:set>
                                      <p:cBhvr>
                                        <p:cTn id="165" dur="1" fill="hold">
                                          <p:stCondLst>
                                            <p:cond delay="0"/>
                                          </p:stCondLst>
                                        </p:cTn>
                                        <p:tgtEl>
                                          <p:spTgt spid="75"/>
                                        </p:tgtEl>
                                        <p:attrNameLst>
                                          <p:attrName>style.visibility</p:attrName>
                                        </p:attrNameLst>
                                      </p:cBhvr>
                                      <p:to>
                                        <p:strVal val="visible"/>
                                      </p:to>
                                    </p:set>
                                    <p:animEffect transition="in" filter="fade">
                                      <p:cBhvr>
                                        <p:cTn id="16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4:6</a:t>
            </a:r>
          </a:p>
        </p:txBody>
      </p:sp>
      <p:pic>
        <p:nvPicPr>
          <p:cNvPr id="5" name="Picture 4">
            <a:extLst>
              <a:ext uri="{FF2B5EF4-FFF2-40B4-BE49-F238E27FC236}">
                <a16:creationId xmlns:a16="http://schemas.microsoft.com/office/drawing/2014/main" id="{6C0EA2FA-C718-4C61-96C6-E204E00AD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0" y="2734444"/>
            <a:ext cx="6179980" cy="1389113"/>
          </a:xfrm>
          <a:prstGeom prst="rect">
            <a:avLst/>
          </a:prstGeom>
        </p:spPr>
      </p:pic>
      <p:sp>
        <p:nvSpPr>
          <p:cNvPr id="6" name="TextBox 5">
            <a:extLst>
              <a:ext uri="{FF2B5EF4-FFF2-40B4-BE49-F238E27FC236}">
                <a16:creationId xmlns:a16="http://schemas.microsoft.com/office/drawing/2014/main" id="{1FE2A9E1-7516-4B47-950D-C969E560A0D6}"/>
              </a:ext>
            </a:extLst>
          </p:cNvPr>
          <p:cNvSpPr txBox="1"/>
          <p:nvPr/>
        </p:nvSpPr>
        <p:spPr bwMode="auto">
          <a:xfrm>
            <a:off x="4038040" y="292639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437,000</a:t>
            </a:r>
          </a:p>
        </p:txBody>
      </p:sp>
      <p:sp>
        <p:nvSpPr>
          <p:cNvPr id="7" name="TextBox 6">
            <a:extLst>
              <a:ext uri="{FF2B5EF4-FFF2-40B4-BE49-F238E27FC236}">
                <a16:creationId xmlns:a16="http://schemas.microsoft.com/office/drawing/2014/main" id="{32B4AD77-F241-4A5E-9057-790E7C912977}"/>
              </a:ext>
            </a:extLst>
          </p:cNvPr>
          <p:cNvSpPr txBox="1"/>
          <p:nvPr/>
        </p:nvSpPr>
        <p:spPr bwMode="auto">
          <a:xfrm>
            <a:off x="2107553" y="3579747"/>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168,000</a:t>
            </a:r>
          </a:p>
        </p:txBody>
      </p:sp>
      <p:sp>
        <p:nvSpPr>
          <p:cNvPr id="8" name="TextBox 7">
            <a:extLst>
              <a:ext uri="{FF2B5EF4-FFF2-40B4-BE49-F238E27FC236}">
                <a16:creationId xmlns:a16="http://schemas.microsoft.com/office/drawing/2014/main" id="{A025036E-19AD-423D-BB85-6BB4B1D861E1}"/>
              </a:ext>
            </a:extLst>
          </p:cNvPr>
          <p:cNvSpPr txBox="1"/>
          <p:nvPr/>
        </p:nvSpPr>
        <p:spPr bwMode="auto">
          <a:xfrm>
            <a:off x="5103972" y="3579747"/>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269,000</a:t>
            </a:r>
          </a:p>
        </p:txBody>
      </p:sp>
      <p:sp>
        <p:nvSpPr>
          <p:cNvPr id="9" name="TextBox 8">
            <a:extLst>
              <a:ext uri="{FF2B5EF4-FFF2-40B4-BE49-F238E27FC236}">
                <a16:creationId xmlns:a16="http://schemas.microsoft.com/office/drawing/2014/main" id="{A80B936B-7DDC-4A7D-8FEF-3A28471D37BC}"/>
              </a:ext>
            </a:extLst>
          </p:cNvPr>
          <p:cNvSpPr txBox="1"/>
          <p:nvPr/>
        </p:nvSpPr>
        <p:spPr bwMode="auto">
          <a:xfrm>
            <a:off x="548789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8767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4:7</a:t>
            </a:r>
          </a:p>
        </p:txBody>
      </p:sp>
      <p:pic>
        <p:nvPicPr>
          <p:cNvPr id="4" name="Picture 3">
            <a:extLst>
              <a:ext uri="{FF2B5EF4-FFF2-40B4-BE49-F238E27FC236}">
                <a16:creationId xmlns:a16="http://schemas.microsoft.com/office/drawing/2014/main" id="{B4086B8B-E40C-45B7-A85E-96D6AA7DC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228" y="2463846"/>
            <a:ext cx="3067544" cy="1930309"/>
          </a:xfrm>
          <a:prstGeom prst="rect">
            <a:avLst/>
          </a:prstGeom>
        </p:spPr>
      </p:pic>
    </p:spTree>
    <p:extLst>
      <p:ext uri="{BB962C8B-B14F-4D97-AF65-F5344CB8AC3E}">
        <p14:creationId xmlns:p14="http://schemas.microsoft.com/office/powerpoint/2010/main" val="63406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1:2</a:t>
            </a:r>
          </a:p>
        </p:txBody>
      </p:sp>
      <p:pic>
        <p:nvPicPr>
          <p:cNvPr id="4" name="Picture 3">
            <a:extLst>
              <a:ext uri="{FF2B5EF4-FFF2-40B4-BE49-F238E27FC236}">
                <a16:creationId xmlns:a16="http://schemas.microsoft.com/office/drawing/2014/main" id="{513B56E9-4D4A-49A7-8CF5-16DCC57126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5" b="-2"/>
          <a:stretch/>
        </p:blipFill>
        <p:spPr>
          <a:xfrm>
            <a:off x="201993" y="2886443"/>
            <a:ext cx="8740014" cy="1085115"/>
          </a:xfrm>
          <a:prstGeom prst="rect">
            <a:avLst/>
          </a:prstGeom>
        </p:spPr>
      </p:pic>
    </p:spTree>
    <p:extLst>
      <p:ext uri="{BB962C8B-B14F-4D97-AF65-F5344CB8AC3E}">
        <p14:creationId xmlns:p14="http://schemas.microsoft.com/office/powerpoint/2010/main" val="737674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4:7</a:t>
            </a:r>
          </a:p>
        </p:txBody>
      </p:sp>
      <p:pic>
        <p:nvPicPr>
          <p:cNvPr id="3" name="Picture 2">
            <a:extLst>
              <a:ext uri="{FF2B5EF4-FFF2-40B4-BE49-F238E27FC236}">
                <a16:creationId xmlns:a16="http://schemas.microsoft.com/office/drawing/2014/main" id="{5CDA047C-0EDE-40C3-A95D-9E8BBCF4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228" y="2463846"/>
            <a:ext cx="3067544" cy="1930309"/>
          </a:xfrm>
          <a:prstGeom prst="rect">
            <a:avLst/>
          </a:prstGeom>
        </p:spPr>
      </p:pic>
    </p:spTree>
    <p:extLst>
      <p:ext uri="{BB962C8B-B14F-4D97-AF65-F5344CB8AC3E}">
        <p14:creationId xmlns:p14="http://schemas.microsoft.com/office/powerpoint/2010/main" val="1068399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4:8</a:t>
            </a:r>
          </a:p>
        </p:txBody>
      </p:sp>
      <p:graphicFrame>
        <p:nvGraphicFramePr>
          <p:cNvPr id="3" name="Table 2">
            <a:extLst>
              <a:ext uri="{FF2B5EF4-FFF2-40B4-BE49-F238E27FC236}">
                <a16:creationId xmlns:a16="http://schemas.microsoft.com/office/drawing/2014/main" id="{5B5B05D9-E6D4-4761-B850-ADFBCF20BD23}"/>
              </a:ext>
            </a:extLst>
          </p:cNvPr>
          <p:cNvGraphicFramePr>
            <a:graphicFrameLocks noGrp="1"/>
          </p:cNvGraphicFramePr>
          <p:nvPr>
            <p:extLst>
              <p:ext uri="{D42A27DB-BD31-4B8C-83A1-F6EECF244321}">
                <p14:modId xmlns:p14="http://schemas.microsoft.com/office/powerpoint/2010/main" val="2556307077"/>
              </p:ext>
            </p:extLst>
          </p:nvPr>
        </p:nvGraphicFramePr>
        <p:xfrm>
          <a:off x="2412000" y="904809"/>
          <a:ext cx="4320000" cy="482092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3939303966"/>
                    </a:ext>
                  </a:extLst>
                </a:gridCol>
                <a:gridCol w="2736000">
                  <a:extLst>
                    <a:ext uri="{9D8B030D-6E8A-4147-A177-3AD203B41FA5}">
                      <a16:colId xmlns:a16="http://schemas.microsoft.com/office/drawing/2014/main" val="157137324"/>
                    </a:ext>
                  </a:extLst>
                </a:gridCol>
              </a:tblGrid>
              <a:tr h="370840">
                <a:tc>
                  <a:txBody>
                    <a:bodyPr/>
                    <a:lstStyle/>
                    <a:p>
                      <a:pPr algn="ctr"/>
                      <a:r>
                        <a:rPr lang="en-GB" sz="1800" b="1" dirty="0">
                          <a:solidFill>
                            <a:schemeClr val="tx1"/>
                          </a:solidFill>
                          <a:latin typeface="Myriad Pro Semibold"/>
                        </a:rPr>
                        <a:t>Name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800" b="1" dirty="0">
                          <a:solidFill>
                            <a:schemeClr val="tx1"/>
                          </a:solidFill>
                          <a:latin typeface="Myriad Pro Semibold"/>
                        </a:rPr>
                        <a:t>Mid-2016 population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331930930"/>
                  </a:ext>
                </a:extLst>
              </a:tr>
              <a:tr h="370840">
                <a:tc>
                  <a:txBody>
                    <a:bodyPr/>
                    <a:lstStyle/>
                    <a:p>
                      <a:pPr algn="l"/>
                      <a:r>
                        <a:rPr lang="en-GB" sz="1800" b="0" dirty="0">
                          <a:solidFill>
                            <a:schemeClr val="tx1"/>
                          </a:solidFill>
                          <a:latin typeface="Myriad Pro Semibold"/>
                        </a:rPr>
                        <a:t>London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8,770,000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926006"/>
                  </a:ext>
                </a:extLst>
              </a:tr>
              <a:tr h="370840">
                <a:tc>
                  <a:txBody>
                    <a:bodyPr/>
                    <a:lstStyle/>
                    <a:p>
                      <a:pPr algn="l"/>
                      <a:r>
                        <a:rPr lang="en-GB" sz="1800" b="0" dirty="0">
                          <a:solidFill>
                            <a:schemeClr val="tx1"/>
                          </a:solidFill>
                          <a:latin typeface="Myriad Pro Semibold"/>
                        </a:rPr>
                        <a:t>Birmingham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1,128,000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362215"/>
                  </a:ext>
                </a:extLst>
              </a:tr>
              <a:tr h="370840">
                <a:tc>
                  <a:txBody>
                    <a:bodyPr/>
                    <a:lstStyle/>
                    <a:p>
                      <a:pPr algn="l"/>
                      <a:r>
                        <a:rPr lang="en-GB" sz="1800" b="0" dirty="0">
                          <a:solidFill>
                            <a:schemeClr val="tx1"/>
                          </a:solidFill>
                          <a:latin typeface="Myriad Pro Semibold"/>
                        </a:rPr>
                        <a:t>Leeds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781,000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95693"/>
                  </a:ext>
                </a:extLst>
              </a:tr>
              <a:tr h="370840">
                <a:tc>
                  <a:txBody>
                    <a:bodyPr/>
                    <a:lstStyle/>
                    <a:p>
                      <a:pPr algn="l"/>
                      <a:r>
                        <a:rPr lang="en-GB" sz="1800" b="0" dirty="0">
                          <a:solidFill>
                            <a:schemeClr val="tx1"/>
                          </a:solidFill>
                          <a:latin typeface="Myriad Pro Semibold"/>
                        </a:rPr>
                        <a:t>Glasgow</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615,000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497968"/>
                  </a:ext>
                </a:extLst>
              </a:tr>
              <a:tr h="370840">
                <a:tc>
                  <a:txBody>
                    <a:bodyPr/>
                    <a:lstStyle/>
                    <a:p>
                      <a:pPr algn="l"/>
                      <a:r>
                        <a:rPr lang="en-GB" sz="1800" b="0" dirty="0">
                          <a:solidFill>
                            <a:schemeClr val="tx1"/>
                          </a:solidFill>
                          <a:latin typeface="Myriad Pro Semibold"/>
                        </a:rPr>
                        <a:t>Sheffield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574,000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066232"/>
                  </a:ext>
                </a:extLst>
              </a:tr>
              <a:tr h="370840">
                <a:tc>
                  <a:txBody>
                    <a:bodyPr/>
                    <a:lstStyle/>
                    <a:p>
                      <a:pPr algn="l"/>
                      <a:r>
                        <a:rPr lang="en-GB" sz="1800" b="0" dirty="0">
                          <a:solidFill>
                            <a:schemeClr val="tx1"/>
                          </a:solidFill>
                          <a:latin typeface="Myriad Pro Semibold"/>
                        </a:rPr>
                        <a:t>Manchester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541,000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111822"/>
                  </a:ext>
                </a:extLst>
              </a:tr>
              <a:tr h="370840">
                <a:tc>
                  <a:txBody>
                    <a:bodyPr/>
                    <a:lstStyle/>
                    <a:p>
                      <a:pPr algn="l"/>
                      <a:r>
                        <a:rPr lang="en-GB" sz="1800" b="0" dirty="0">
                          <a:solidFill>
                            <a:schemeClr val="tx1"/>
                          </a:solidFill>
                          <a:latin typeface="Myriad Pro Semibold"/>
                        </a:rPr>
                        <a:t>Edinburgh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507,000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058163"/>
                  </a:ext>
                </a:extLst>
              </a:tr>
              <a:tr h="370840">
                <a:tc>
                  <a:txBody>
                    <a:bodyPr/>
                    <a:lstStyle/>
                    <a:p>
                      <a:pPr algn="l"/>
                      <a:r>
                        <a:rPr lang="en-GB" sz="1800" b="0" dirty="0">
                          <a:solidFill>
                            <a:schemeClr val="tx1"/>
                          </a:solidFill>
                          <a:latin typeface="Myriad Pro Semibold"/>
                        </a:rPr>
                        <a:t>Liverpool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488,000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050686"/>
                  </a:ext>
                </a:extLst>
              </a:tr>
              <a:tr h="370840">
                <a:tc>
                  <a:txBody>
                    <a:bodyPr/>
                    <a:lstStyle/>
                    <a:p>
                      <a:pPr algn="l"/>
                      <a:r>
                        <a:rPr lang="en-GB" sz="1800" b="0" dirty="0">
                          <a:solidFill>
                            <a:schemeClr val="tx1"/>
                          </a:solidFill>
                          <a:latin typeface="Myriad Pro Semibold"/>
                        </a:rPr>
                        <a:t>Bristol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456,000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437994"/>
                  </a:ext>
                </a:extLst>
              </a:tr>
              <a:tr h="370840">
                <a:tc>
                  <a:txBody>
                    <a:bodyPr/>
                    <a:lstStyle/>
                    <a:p>
                      <a:pPr algn="l"/>
                      <a:r>
                        <a:rPr lang="en-GB" sz="1800" b="0" dirty="0">
                          <a:solidFill>
                            <a:schemeClr val="tx1"/>
                          </a:solidFill>
                          <a:latin typeface="Myriad Pro Semibold"/>
                        </a:rPr>
                        <a:t>Cardiff</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361,000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53341"/>
                  </a:ext>
                </a:extLst>
              </a:tr>
              <a:tr h="370840">
                <a:tc>
                  <a:txBody>
                    <a:bodyPr/>
                    <a:lstStyle/>
                    <a:p>
                      <a:pPr algn="l"/>
                      <a:r>
                        <a:rPr lang="en-GB" sz="1800" b="0" dirty="0">
                          <a:solidFill>
                            <a:schemeClr val="tx1"/>
                          </a:solidFill>
                          <a:latin typeface="Myriad Pro Semibold"/>
                        </a:rPr>
                        <a:t>Leicester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350,000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2403285"/>
                  </a:ext>
                </a:extLst>
              </a:tr>
              <a:tr h="370840">
                <a:tc>
                  <a:txBody>
                    <a:bodyPr/>
                    <a:lstStyle/>
                    <a:p>
                      <a:pPr algn="l"/>
                      <a:r>
                        <a:rPr lang="en-GB" sz="1800" b="0" dirty="0">
                          <a:solidFill>
                            <a:schemeClr val="tx1"/>
                          </a:solidFill>
                          <a:latin typeface="Myriad Pro Semibold"/>
                        </a:rPr>
                        <a:t>Nottingham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325,000</a:t>
                      </a:r>
                    </a:p>
                  </a:txBody>
                  <a:tcPr marR="82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171089"/>
                  </a:ext>
                </a:extLst>
              </a:tr>
            </a:tbl>
          </a:graphicData>
        </a:graphic>
      </p:graphicFrame>
      <p:sp>
        <p:nvSpPr>
          <p:cNvPr id="4" name="TextBox 3">
            <a:extLst>
              <a:ext uri="{FF2B5EF4-FFF2-40B4-BE49-F238E27FC236}">
                <a16:creationId xmlns:a16="http://schemas.microsoft.com/office/drawing/2014/main" id="{E591FFA0-0A19-4BF6-9526-649BF1A6C21E}"/>
              </a:ext>
            </a:extLst>
          </p:cNvPr>
          <p:cNvSpPr txBox="1"/>
          <p:nvPr/>
        </p:nvSpPr>
        <p:spPr bwMode="auto">
          <a:xfrm>
            <a:off x="4301526" y="5823983"/>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Office for National Statistics</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v3.0</a:t>
            </a:r>
          </a:p>
        </p:txBody>
      </p:sp>
    </p:spTree>
    <p:extLst>
      <p:ext uri="{BB962C8B-B14F-4D97-AF65-F5344CB8AC3E}">
        <p14:creationId xmlns:p14="http://schemas.microsoft.com/office/powerpoint/2010/main" val="1789661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a:t>
            </a:r>
            <a:r>
              <a:rPr lang="en-US"/>
              <a:t>step 4:8</a:t>
            </a:r>
            <a:endParaRPr lang="en-US" dirty="0"/>
          </a:p>
        </p:txBody>
      </p:sp>
      <p:sp>
        <p:nvSpPr>
          <p:cNvPr id="5" name="TextBox 4">
            <a:extLst>
              <a:ext uri="{FF2B5EF4-FFF2-40B4-BE49-F238E27FC236}">
                <a16:creationId xmlns:a16="http://schemas.microsoft.com/office/drawing/2014/main" id="{FCC3B7C8-BC75-4870-B895-A5FDF0BBFBAF}"/>
              </a:ext>
            </a:extLst>
          </p:cNvPr>
          <p:cNvSpPr txBox="1"/>
          <p:nvPr/>
        </p:nvSpPr>
        <p:spPr bwMode="auto">
          <a:xfrm>
            <a:off x="6155526" y="5664769"/>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2012 Venues Guide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v3.0</a:t>
            </a:r>
          </a:p>
        </p:txBody>
      </p:sp>
      <p:graphicFrame>
        <p:nvGraphicFramePr>
          <p:cNvPr id="6" name="Table 5">
            <a:extLst>
              <a:ext uri="{FF2B5EF4-FFF2-40B4-BE49-F238E27FC236}">
                <a16:creationId xmlns:a16="http://schemas.microsoft.com/office/drawing/2014/main" id="{00CAC807-D77E-464D-98B7-980A4550C064}"/>
              </a:ext>
            </a:extLst>
          </p:cNvPr>
          <p:cNvGraphicFramePr>
            <a:graphicFrameLocks noGrp="1"/>
          </p:cNvGraphicFramePr>
          <p:nvPr>
            <p:extLst>
              <p:ext uri="{D42A27DB-BD31-4B8C-83A1-F6EECF244321}">
                <p14:modId xmlns:p14="http://schemas.microsoft.com/office/powerpoint/2010/main" val="350112677"/>
              </p:ext>
            </p:extLst>
          </p:nvPr>
        </p:nvGraphicFramePr>
        <p:xfrm>
          <a:off x="558000" y="1389380"/>
          <a:ext cx="8028000" cy="4079240"/>
        </p:xfrm>
        <a:graphic>
          <a:graphicData uri="http://schemas.openxmlformats.org/drawingml/2006/table">
            <a:tbl>
              <a:tblPr firstRow="1" bandRow="1">
                <a:tableStyleId>{5C22544A-7EE6-4342-B048-85BDC9FD1C3A}</a:tableStyleId>
              </a:tblPr>
              <a:tblGrid>
                <a:gridCol w="3384000">
                  <a:extLst>
                    <a:ext uri="{9D8B030D-6E8A-4147-A177-3AD203B41FA5}">
                      <a16:colId xmlns:a16="http://schemas.microsoft.com/office/drawing/2014/main" val="737536404"/>
                    </a:ext>
                  </a:extLst>
                </a:gridCol>
                <a:gridCol w="3348000">
                  <a:extLst>
                    <a:ext uri="{9D8B030D-6E8A-4147-A177-3AD203B41FA5}">
                      <a16:colId xmlns:a16="http://schemas.microsoft.com/office/drawing/2014/main" val="3939303966"/>
                    </a:ext>
                  </a:extLst>
                </a:gridCol>
                <a:gridCol w="1296000">
                  <a:extLst>
                    <a:ext uri="{9D8B030D-6E8A-4147-A177-3AD203B41FA5}">
                      <a16:colId xmlns:a16="http://schemas.microsoft.com/office/drawing/2014/main" val="157137324"/>
                    </a:ext>
                  </a:extLst>
                </a:gridCol>
              </a:tblGrid>
              <a:tr h="370840">
                <a:tc>
                  <a:txBody>
                    <a:bodyPr/>
                    <a:lstStyle/>
                    <a:p>
                      <a:pPr algn="ctr"/>
                      <a:r>
                        <a:rPr lang="en-GB" sz="1800" b="1" dirty="0">
                          <a:solidFill>
                            <a:schemeClr val="tx1"/>
                          </a:solidFill>
                          <a:latin typeface="Myriad Pro Semibold"/>
                        </a:rPr>
                        <a:t>Venue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800" b="1" dirty="0">
                          <a:solidFill>
                            <a:schemeClr val="tx1"/>
                          </a:solidFill>
                          <a:latin typeface="Myriad Pro Semibold"/>
                        </a:rPr>
                        <a:t>Sport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800" b="1" dirty="0">
                          <a:solidFill>
                            <a:schemeClr val="tx1"/>
                          </a:solidFill>
                          <a:latin typeface="Myriad Pro Semibold"/>
                        </a:rPr>
                        <a:t>Capacity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331930930"/>
                  </a:ext>
                </a:extLst>
              </a:tr>
              <a:tr h="370840">
                <a:tc>
                  <a:txBody>
                    <a:bodyPr/>
                    <a:lstStyle/>
                    <a:p>
                      <a:pPr algn="l"/>
                      <a:r>
                        <a:rPr lang="en-GB" sz="1800" b="0" dirty="0">
                          <a:solidFill>
                            <a:schemeClr val="tx1"/>
                          </a:solidFill>
                          <a:latin typeface="Myriad Pro Semibold"/>
                        </a:rPr>
                        <a:t>Olympic Stadium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Athletics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80,000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926006"/>
                  </a:ext>
                </a:extLst>
              </a:tr>
              <a:tr h="370840">
                <a:tc>
                  <a:txBody>
                    <a:bodyPr/>
                    <a:lstStyle/>
                    <a:p>
                      <a:pPr algn="l"/>
                      <a:r>
                        <a:rPr lang="en-GB" sz="1800" b="0" dirty="0">
                          <a:solidFill>
                            <a:schemeClr val="tx1"/>
                          </a:solidFill>
                          <a:latin typeface="Myriad Pro Semibold"/>
                        </a:rPr>
                        <a:t>Eton Dorney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Rowing, Canoe sprint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30,000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362215"/>
                  </a:ext>
                </a:extLst>
              </a:tr>
              <a:tr h="370840">
                <a:tc>
                  <a:txBody>
                    <a:bodyPr/>
                    <a:lstStyle/>
                    <a:p>
                      <a:pPr algn="l"/>
                      <a:r>
                        <a:rPr lang="en-GB" sz="1800" b="0" dirty="0">
                          <a:solidFill>
                            <a:schemeClr val="tx1"/>
                          </a:solidFill>
                          <a:latin typeface="Myriad Pro Semibold"/>
                        </a:rPr>
                        <a:t>Wimbledon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Tennis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30,000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95693"/>
                  </a:ext>
                </a:extLst>
              </a:tr>
              <a:tr h="370840">
                <a:tc>
                  <a:txBody>
                    <a:bodyPr/>
                    <a:lstStyle/>
                    <a:p>
                      <a:pPr algn="l"/>
                      <a:r>
                        <a:rPr lang="en-GB" sz="1800" b="0" dirty="0">
                          <a:solidFill>
                            <a:schemeClr val="tx1"/>
                          </a:solidFill>
                          <a:latin typeface="Myriad Pro Semibold"/>
                        </a:rPr>
                        <a:t>Greenwich Park</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Equestrian, Modern pentathlon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23,000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497968"/>
                  </a:ext>
                </a:extLst>
              </a:tr>
              <a:tr h="370840">
                <a:tc>
                  <a:txBody>
                    <a:bodyPr/>
                    <a:lstStyle/>
                    <a:p>
                      <a:pPr algn="l"/>
                      <a:r>
                        <a:rPr lang="en-GB" sz="1800" b="0" dirty="0">
                          <a:solidFill>
                            <a:schemeClr val="tx1"/>
                          </a:solidFill>
                          <a:latin typeface="Myriad Pro Semibold"/>
                        </a:rPr>
                        <a:t>North Greenwich Arena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Basketball, Gymnastics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20,000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066232"/>
                  </a:ext>
                </a:extLst>
              </a:tr>
              <a:tr h="370840">
                <a:tc>
                  <a:txBody>
                    <a:bodyPr/>
                    <a:lstStyle/>
                    <a:p>
                      <a:pPr algn="l"/>
                      <a:r>
                        <a:rPr lang="en-GB" sz="1800" b="0" dirty="0">
                          <a:solidFill>
                            <a:schemeClr val="tx1"/>
                          </a:solidFill>
                          <a:latin typeface="Myriad Pro Semibold"/>
                        </a:rPr>
                        <a:t>Aquatics Centre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Diving, Swimming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18,000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111822"/>
                  </a:ext>
                </a:extLst>
              </a:tr>
              <a:tr h="370840">
                <a:tc>
                  <a:txBody>
                    <a:bodyPr/>
                    <a:lstStyle/>
                    <a:p>
                      <a:pPr algn="l"/>
                      <a:r>
                        <a:rPr lang="en-GB" sz="1800" b="0" dirty="0">
                          <a:solidFill>
                            <a:schemeClr val="tx1"/>
                          </a:solidFill>
                          <a:latin typeface="Myriad Pro Semibold"/>
                        </a:rPr>
                        <a:t>Riverbank Arena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Hockey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16,000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058163"/>
                  </a:ext>
                </a:extLst>
              </a:tr>
              <a:tr h="370840">
                <a:tc>
                  <a:txBody>
                    <a:bodyPr/>
                    <a:lstStyle/>
                    <a:p>
                      <a:pPr algn="l"/>
                      <a:r>
                        <a:rPr lang="en-GB" sz="1800" b="0" dirty="0">
                          <a:solidFill>
                            <a:schemeClr val="tx1"/>
                          </a:solidFill>
                          <a:latin typeface="Myriad Pro Semibold"/>
                        </a:rPr>
                        <a:t>Earls Court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Volleyball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15,000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050686"/>
                  </a:ext>
                </a:extLst>
              </a:tr>
              <a:tr h="370840">
                <a:tc>
                  <a:txBody>
                    <a:bodyPr/>
                    <a:lstStyle/>
                    <a:p>
                      <a:pPr algn="l"/>
                      <a:r>
                        <a:rPr lang="en-GB" sz="1800" b="0" dirty="0">
                          <a:solidFill>
                            <a:schemeClr val="tx1"/>
                          </a:solidFill>
                          <a:latin typeface="Myriad Pro Semibold"/>
                        </a:rPr>
                        <a:t>Horse Guards Parade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Beach volleyball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15,000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437994"/>
                  </a:ext>
                </a:extLst>
              </a:tr>
              <a:tr h="370840">
                <a:tc>
                  <a:txBody>
                    <a:bodyPr/>
                    <a:lstStyle/>
                    <a:p>
                      <a:pPr algn="l"/>
                      <a:r>
                        <a:rPr lang="en-GB" sz="1800" b="0" dirty="0">
                          <a:solidFill>
                            <a:schemeClr val="tx1"/>
                          </a:solidFill>
                          <a:latin typeface="Myriad Pro Semibold"/>
                        </a:rPr>
                        <a:t>Lee Valley White Water Centre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Canoe slalom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0" dirty="0">
                          <a:solidFill>
                            <a:schemeClr val="tx1"/>
                          </a:solidFill>
                          <a:latin typeface="Myriad Pro Semibold"/>
                        </a:rPr>
                        <a:t>12,000</a:t>
                      </a:r>
                    </a:p>
                  </a:txBody>
                  <a:tcPr marR="28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53341"/>
                  </a:ext>
                </a:extLst>
              </a:tr>
            </a:tbl>
          </a:graphicData>
        </a:graphic>
      </p:graphicFrame>
    </p:spTree>
    <p:extLst>
      <p:ext uri="{BB962C8B-B14F-4D97-AF65-F5344CB8AC3E}">
        <p14:creationId xmlns:p14="http://schemas.microsoft.com/office/powerpoint/2010/main" val="4184727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5:1</a:t>
            </a:r>
          </a:p>
        </p:txBody>
      </p:sp>
      <p:pic>
        <p:nvPicPr>
          <p:cNvPr id="3" name="Picture 2">
            <a:extLst>
              <a:ext uri="{FF2B5EF4-FFF2-40B4-BE49-F238E27FC236}">
                <a16:creationId xmlns:a16="http://schemas.microsoft.com/office/drawing/2014/main" id="{4EA5DB4F-C9C4-4A98-9479-A296831A3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858344"/>
            <a:ext cx="5112573" cy="4931763"/>
          </a:xfrm>
          <a:prstGeom prst="rect">
            <a:avLst/>
          </a:prstGeom>
        </p:spPr>
      </p:pic>
      <p:sp>
        <p:nvSpPr>
          <p:cNvPr id="4" name="TextBox 3">
            <a:extLst>
              <a:ext uri="{FF2B5EF4-FFF2-40B4-BE49-F238E27FC236}">
                <a16:creationId xmlns:a16="http://schemas.microsoft.com/office/drawing/2014/main" id="{B1FDA28F-B182-4FC8-8A5C-F6D39EF70933}"/>
              </a:ext>
            </a:extLst>
          </p:cNvPr>
          <p:cNvSpPr txBox="1"/>
          <p:nvPr/>
        </p:nvSpPr>
        <p:spPr bwMode="auto">
          <a:xfrm>
            <a:off x="4697812" y="5885356"/>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3024828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9B59769-9041-48D4-8FCA-664BFEF08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98" y="1609370"/>
            <a:ext cx="3753793" cy="3461171"/>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5:1</a:t>
            </a:r>
          </a:p>
        </p:txBody>
      </p:sp>
      <p:sp>
        <p:nvSpPr>
          <p:cNvPr id="5" name="TextBox 4">
            <a:extLst>
              <a:ext uri="{FF2B5EF4-FFF2-40B4-BE49-F238E27FC236}">
                <a16:creationId xmlns:a16="http://schemas.microsoft.com/office/drawing/2014/main" id="{874D8352-06AF-42D3-9024-AF97E3245C24}"/>
              </a:ext>
            </a:extLst>
          </p:cNvPr>
          <p:cNvSpPr txBox="1"/>
          <p:nvPr/>
        </p:nvSpPr>
        <p:spPr bwMode="auto">
          <a:xfrm>
            <a:off x="6094795" y="3089420"/>
            <a:ext cx="9685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Athletics</a:t>
            </a:r>
          </a:p>
        </p:txBody>
      </p:sp>
      <p:sp>
        <p:nvSpPr>
          <p:cNvPr id="7" name="TextBox 6">
            <a:extLst>
              <a:ext uri="{FF2B5EF4-FFF2-40B4-BE49-F238E27FC236}">
                <a16:creationId xmlns:a16="http://schemas.microsoft.com/office/drawing/2014/main" id="{9267E33B-94D2-4FEE-A3D6-F2C8C6F9747A}"/>
              </a:ext>
            </a:extLst>
          </p:cNvPr>
          <p:cNvSpPr txBox="1"/>
          <p:nvPr/>
        </p:nvSpPr>
        <p:spPr bwMode="auto">
          <a:xfrm>
            <a:off x="6078765" y="3351201"/>
            <a:ext cx="100059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Swimming</a:t>
            </a:r>
          </a:p>
        </p:txBody>
      </p:sp>
      <p:sp>
        <p:nvSpPr>
          <p:cNvPr id="8" name="TextBox 7">
            <a:extLst>
              <a:ext uri="{FF2B5EF4-FFF2-40B4-BE49-F238E27FC236}">
                <a16:creationId xmlns:a16="http://schemas.microsoft.com/office/drawing/2014/main" id="{EEA3911C-5908-4236-BC69-886CB273BECB}"/>
              </a:ext>
            </a:extLst>
          </p:cNvPr>
          <p:cNvSpPr txBox="1"/>
          <p:nvPr/>
        </p:nvSpPr>
        <p:spPr bwMode="auto">
          <a:xfrm>
            <a:off x="6234256" y="3612982"/>
            <a:ext cx="68961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Diving</a:t>
            </a:r>
          </a:p>
        </p:txBody>
      </p:sp>
      <p:sp>
        <p:nvSpPr>
          <p:cNvPr id="9" name="TextBox 8">
            <a:extLst>
              <a:ext uri="{FF2B5EF4-FFF2-40B4-BE49-F238E27FC236}">
                <a16:creationId xmlns:a16="http://schemas.microsoft.com/office/drawing/2014/main" id="{6A3C38CF-A9B0-4633-A007-B92009259672}"/>
              </a:ext>
            </a:extLst>
          </p:cNvPr>
          <p:cNvSpPr txBox="1"/>
          <p:nvPr/>
        </p:nvSpPr>
        <p:spPr bwMode="auto">
          <a:xfrm>
            <a:off x="6180555" y="3874763"/>
            <a:ext cx="79701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Hockey</a:t>
            </a:r>
          </a:p>
        </p:txBody>
      </p:sp>
      <p:sp>
        <p:nvSpPr>
          <p:cNvPr id="10" name="TextBox 9">
            <a:extLst>
              <a:ext uri="{FF2B5EF4-FFF2-40B4-BE49-F238E27FC236}">
                <a16:creationId xmlns:a16="http://schemas.microsoft.com/office/drawing/2014/main" id="{FD00A49B-ED37-40C4-A475-4DCB92B52DCF}"/>
              </a:ext>
            </a:extLst>
          </p:cNvPr>
          <p:cNvSpPr txBox="1"/>
          <p:nvPr/>
        </p:nvSpPr>
        <p:spPr bwMode="auto">
          <a:xfrm>
            <a:off x="6041095" y="4136544"/>
            <a:ext cx="107593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Equestrian</a:t>
            </a:r>
          </a:p>
        </p:txBody>
      </p:sp>
      <p:sp>
        <p:nvSpPr>
          <p:cNvPr id="11" name="TextBox 10">
            <a:extLst>
              <a:ext uri="{FF2B5EF4-FFF2-40B4-BE49-F238E27FC236}">
                <a16:creationId xmlns:a16="http://schemas.microsoft.com/office/drawing/2014/main" id="{9F15B1E0-7998-4811-B7BE-86E1D0824465}"/>
              </a:ext>
            </a:extLst>
          </p:cNvPr>
          <p:cNvSpPr txBox="1"/>
          <p:nvPr/>
        </p:nvSpPr>
        <p:spPr bwMode="auto">
          <a:xfrm>
            <a:off x="7713118" y="3089420"/>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700,000</a:t>
            </a:r>
          </a:p>
        </p:txBody>
      </p:sp>
      <p:sp>
        <p:nvSpPr>
          <p:cNvPr id="12" name="TextBox 11">
            <a:extLst>
              <a:ext uri="{FF2B5EF4-FFF2-40B4-BE49-F238E27FC236}">
                <a16:creationId xmlns:a16="http://schemas.microsoft.com/office/drawing/2014/main" id="{F8D8DCBA-7CAC-49A7-94F1-A20669ED2E91}"/>
              </a:ext>
            </a:extLst>
          </p:cNvPr>
          <p:cNvSpPr txBox="1"/>
          <p:nvPr/>
        </p:nvSpPr>
        <p:spPr bwMode="auto">
          <a:xfrm>
            <a:off x="6210211" y="4398325"/>
            <a:ext cx="7377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Boxing</a:t>
            </a:r>
          </a:p>
        </p:txBody>
      </p:sp>
      <p:sp>
        <p:nvSpPr>
          <p:cNvPr id="13" name="TextBox 12">
            <a:extLst>
              <a:ext uri="{FF2B5EF4-FFF2-40B4-BE49-F238E27FC236}">
                <a16:creationId xmlns:a16="http://schemas.microsoft.com/office/drawing/2014/main" id="{F7E7C1C1-76B5-4A50-A35F-B6658BF575FA}"/>
              </a:ext>
            </a:extLst>
          </p:cNvPr>
          <p:cNvSpPr txBox="1"/>
          <p:nvPr/>
        </p:nvSpPr>
        <p:spPr bwMode="auto">
          <a:xfrm>
            <a:off x="6195784" y="4660106"/>
            <a:ext cx="76655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Cycling</a:t>
            </a:r>
          </a:p>
        </p:txBody>
      </p:sp>
      <p:sp>
        <p:nvSpPr>
          <p:cNvPr id="14" name="TextBox 13">
            <a:extLst>
              <a:ext uri="{FF2B5EF4-FFF2-40B4-BE49-F238E27FC236}">
                <a16:creationId xmlns:a16="http://schemas.microsoft.com/office/drawing/2014/main" id="{4E2D8668-D0E6-4775-B8DF-DC80E24A000F}"/>
              </a:ext>
            </a:extLst>
          </p:cNvPr>
          <p:cNvSpPr txBox="1"/>
          <p:nvPr/>
        </p:nvSpPr>
        <p:spPr bwMode="auto">
          <a:xfrm>
            <a:off x="7713118" y="3351201"/>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15" name="TextBox 14">
            <a:extLst>
              <a:ext uri="{FF2B5EF4-FFF2-40B4-BE49-F238E27FC236}">
                <a16:creationId xmlns:a16="http://schemas.microsoft.com/office/drawing/2014/main" id="{CDC27782-0C62-42C4-A545-D588F9F449D1}"/>
              </a:ext>
            </a:extLst>
          </p:cNvPr>
          <p:cNvSpPr txBox="1"/>
          <p:nvPr/>
        </p:nvSpPr>
        <p:spPr bwMode="auto">
          <a:xfrm>
            <a:off x="7713118" y="361298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16" name="TextBox 15">
            <a:extLst>
              <a:ext uri="{FF2B5EF4-FFF2-40B4-BE49-F238E27FC236}">
                <a16:creationId xmlns:a16="http://schemas.microsoft.com/office/drawing/2014/main" id="{DBEC6C2D-1E99-4C9D-B064-116012325AE8}"/>
              </a:ext>
            </a:extLst>
          </p:cNvPr>
          <p:cNvSpPr txBox="1"/>
          <p:nvPr/>
        </p:nvSpPr>
        <p:spPr bwMode="auto">
          <a:xfrm>
            <a:off x="7713118" y="3874763"/>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500,000</a:t>
            </a:r>
          </a:p>
        </p:txBody>
      </p:sp>
      <p:sp>
        <p:nvSpPr>
          <p:cNvPr id="17" name="TextBox 16">
            <a:extLst>
              <a:ext uri="{FF2B5EF4-FFF2-40B4-BE49-F238E27FC236}">
                <a16:creationId xmlns:a16="http://schemas.microsoft.com/office/drawing/2014/main" id="{860522B3-FE47-43E9-8A9C-4F989CAE5CD6}"/>
              </a:ext>
            </a:extLst>
          </p:cNvPr>
          <p:cNvSpPr txBox="1"/>
          <p:nvPr/>
        </p:nvSpPr>
        <p:spPr bwMode="auto">
          <a:xfrm>
            <a:off x="7713118" y="4136544"/>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300,000</a:t>
            </a:r>
          </a:p>
        </p:txBody>
      </p:sp>
      <p:sp>
        <p:nvSpPr>
          <p:cNvPr id="18" name="TextBox 17">
            <a:extLst>
              <a:ext uri="{FF2B5EF4-FFF2-40B4-BE49-F238E27FC236}">
                <a16:creationId xmlns:a16="http://schemas.microsoft.com/office/drawing/2014/main" id="{3C32004E-D22B-43A7-9DF8-9427C8EE5A72}"/>
              </a:ext>
            </a:extLst>
          </p:cNvPr>
          <p:cNvSpPr txBox="1"/>
          <p:nvPr/>
        </p:nvSpPr>
        <p:spPr bwMode="auto">
          <a:xfrm>
            <a:off x="7713118" y="4398325"/>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19" name="TextBox 18">
            <a:extLst>
              <a:ext uri="{FF2B5EF4-FFF2-40B4-BE49-F238E27FC236}">
                <a16:creationId xmlns:a16="http://schemas.microsoft.com/office/drawing/2014/main" id="{A4808035-6880-4640-B488-EDF485D46A4D}"/>
              </a:ext>
            </a:extLst>
          </p:cNvPr>
          <p:cNvSpPr txBox="1"/>
          <p:nvPr/>
        </p:nvSpPr>
        <p:spPr bwMode="auto">
          <a:xfrm>
            <a:off x="7727545" y="4660106"/>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20" name="TextBox 19">
            <a:extLst>
              <a:ext uri="{FF2B5EF4-FFF2-40B4-BE49-F238E27FC236}">
                <a16:creationId xmlns:a16="http://schemas.microsoft.com/office/drawing/2014/main" id="{97D31157-6E58-4CEC-A1A6-2D74D721AFBB}"/>
              </a:ext>
            </a:extLst>
          </p:cNvPr>
          <p:cNvSpPr txBox="1"/>
          <p:nvPr/>
        </p:nvSpPr>
        <p:spPr bwMode="auto">
          <a:xfrm>
            <a:off x="4542365" y="3089420"/>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600,000</a:t>
            </a:r>
          </a:p>
        </p:txBody>
      </p:sp>
      <p:sp>
        <p:nvSpPr>
          <p:cNvPr id="21" name="TextBox 20">
            <a:extLst>
              <a:ext uri="{FF2B5EF4-FFF2-40B4-BE49-F238E27FC236}">
                <a16:creationId xmlns:a16="http://schemas.microsoft.com/office/drawing/2014/main" id="{C7C72326-7C5E-4B24-ABFF-4A6ABA4FE329}"/>
              </a:ext>
            </a:extLst>
          </p:cNvPr>
          <p:cNvSpPr txBox="1"/>
          <p:nvPr/>
        </p:nvSpPr>
        <p:spPr bwMode="auto">
          <a:xfrm>
            <a:off x="4542365" y="3351201"/>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22" name="TextBox 21">
            <a:extLst>
              <a:ext uri="{FF2B5EF4-FFF2-40B4-BE49-F238E27FC236}">
                <a16:creationId xmlns:a16="http://schemas.microsoft.com/office/drawing/2014/main" id="{C09BB22B-DC4C-4FD7-94E3-4329E32FF9E0}"/>
              </a:ext>
            </a:extLst>
          </p:cNvPr>
          <p:cNvSpPr txBox="1"/>
          <p:nvPr/>
        </p:nvSpPr>
        <p:spPr bwMode="auto">
          <a:xfrm>
            <a:off x="4542365" y="361298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23" name="TextBox 22">
            <a:extLst>
              <a:ext uri="{FF2B5EF4-FFF2-40B4-BE49-F238E27FC236}">
                <a16:creationId xmlns:a16="http://schemas.microsoft.com/office/drawing/2014/main" id="{61743511-034B-48E4-B526-5A9F7ECC9215}"/>
              </a:ext>
            </a:extLst>
          </p:cNvPr>
          <p:cNvSpPr txBox="1"/>
          <p:nvPr/>
        </p:nvSpPr>
        <p:spPr bwMode="auto">
          <a:xfrm>
            <a:off x="4542365" y="3874763"/>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400,000</a:t>
            </a:r>
          </a:p>
        </p:txBody>
      </p:sp>
      <p:sp>
        <p:nvSpPr>
          <p:cNvPr id="24" name="TextBox 23">
            <a:extLst>
              <a:ext uri="{FF2B5EF4-FFF2-40B4-BE49-F238E27FC236}">
                <a16:creationId xmlns:a16="http://schemas.microsoft.com/office/drawing/2014/main" id="{46E21E47-58AD-445F-BF33-593E1EF3C16E}"/>
              </a:ext>
            </a:extLst>
          </p:cNvPr>
          <p:cNvSpPr txBox="1"/>
          <p:nvPr/>
        </p:nvSpPr>
        <p:spPr bwMode="auto">
          <a:xfrm>
            <a:off x="4542365" y="4136544"/>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25" name="TextBox 24">
            <a:extLst>
              <a:ext uri="{FF2B5EF4-FFF2-40B4-BE49-F238E27FC236}">
                <a16:creationId xmlns:a16="http://schemas.microsoft.com/office/drawing/2014/main" id="{70335D28-8DD3-435A-833D-F504A45AFE5A}"/>
              </a:ext>
            </a:extLst>
          </p:cNvPr>
          <p:cNvSpPr txBox="1"/>
          <p:nvPr/>
        </p:nvSpPr>
        <p:spPr bwMode="auto">
          <a:xfrm>
            <a:off x="4542365" y="4398325"/>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26" name="TextBox 25">
            <a:extLst>
              <a:ext uri="{FF2B5EF4-FFF2-40B4-BE49-F238E27FC236}">
                <a16:creationId xmlns:a16="http://schemas.microsoft.com/office/drawing/2014/main" id="{7C1F2D45-AEB0-49FD-8BBE-94ED526619FD}"/>
              </a:ext>
            </a:extLst>
          </p:cNvPr>
          <p:cNvSpPr txBox="1"/>
          <p:nvPr/>
        </p:nvSpPr>
        <p:spPr bwMode="auto">
          <a:xfrm>
            <a:off x="4839722" y="4660106"/>
            <a:ext cx="29367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0</a:t>
            </a:r>
          </a:p>
        </p:txBody>
      </p:sp>
      <p:sp>
        <p:nvSpPr>
          <p:cNvPr id="31" name="Rectangle 30">
            <a:extLst>
              <a:ext uri="{FF2B5EF4-FFF2-40B4-BE49-F238E27FC236}">
                <a16:creationId xmlns:a16="http://schemas.microsoft.com/office/drawing/2014/main" id="{F6487EF3-BAA8-456A-8884-CA0C97CFE3E7}"/>
              </a:ext>
            </a:extLst>
          </p:cNvPr>
          <p:cNvSpPr/>
          <p:nvPr/>
        </p:nvSpPr>
        <p:spPr bwMode="auto">
          <a:xfrm>
            <a:off x="1491910" y="1878125"/>
            <a:ext cx="208800" cy="2512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CFDAE30F-5A7E-44E1-BC49-21F6B1FE296E}"/>
              </a:ext>
            </a:extLst>
          </p:cNvPr>
          <p:cNvSpPr/>
          <p:nvPr/>
        </p:nvSpPr>
        <p:spPr bwMode="auto">
          <a:xfrm>
            <a:off x="1845624" y="3854525"/>
            <a:ext cx="208800" cy="5364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B57EE575-39B0-4F43-B9A6-8EF68BEEB2D0}"/>
              </a:ext>
            </a:extLst>
          </p:cNvPr>
          <p:cNvSpPr/>
          <p:nvPr/>
        </p:nvSpPr>
        <p:spPr bwMode="auto">
          <a:xfrm>
            <a:off x="2199338" y="3926525"/>
            <a:ext cx="208800" cy="4644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6A38ABC3-3652-4D5A-88CA-E4AA16AF294D}"/>
              </a:ext>
            </a:extLst>
          </p:cNvPr>
          <p:cNvSpPr/>
          <p:nvPr/>
        </p:nvSpPr>
        <p:spPr bwMode="auto">
          <a:xfrm>
            <a:off x="2553052" y="2634125"/>
            <a:ext cx="208800" cy="1756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4ADE20CE-8631-4FB6-ADC3-5163C5FE9D17}"/>
              </a:ext>
            </a:extLst>
          </p:cNvPr>
          <p:cNvSpPr/>
          <p:nvPr/>
        </p:nvSpPr>
        <p:spPr bwMode="auto">
          <a:xfrm>
            <a:off x="2906766" y="3573725"/>
            <a:ext cx="208800" cy="817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FD44555F-91CA-45B2-A192-D684676593C1}"/>
              </a:ext>
            </a:extLst>
          </p:cNvPr>
          <p:cNvSpPr/>
          <p:nvPr/>
        </p:nvSpPr>
        <p:spPr bwMode="auto">
          <a:xfrm>
            <a:off x="3260480" y="3760925"/>
            <a:ext cx="208800" cy="63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FF39F7A4-10A5-4136-8DF5-BED802B4FE8E}"/>
              </a:ext>
            </a:extLst>
          </p:cNvPr>
          <p:cNvSpPr/>
          <p:nvPr/>
        </p:nvSpPr>
        <p:spPr bwMode="auto">
          <a:xfrm>
            <a:off x="3614193" y="4225325"/>
            <a:ext cx="208800" cy="1656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EEA8DFD7-AEFA-4DA0-A5B5-E3020A78697A}"/>
              </a:ext>
            </a:extLst>
          </p:cNvPr>
          <p:cNvGrpSpPr/>
          <p:nvPr/>
        </p:nvGrpSpPr>
        <p:grpSpPr>
          <a:xfrm>
            <a:off x="4192980" y="2187620"/>
            <a:ext cx="4806650" cy="2793211"/>
            <a:chOff x="4192980" y="2187620"/>
            <a:chExt cx="4806650" cy="2793211"/>
          </a:xfrm>
        </p:grpSpPr>
        <p:pic>
          <p:nvPicPr>
            <p:cNvPr id="30" name="Picture 29">
              <a:extLst>
                <a:ext uri="{FF2B5EF4-FFF2-40B4-BE49-F238E27FC236}">
                  <a16:creationId xmlns:a16="http://schemas.microsoft.com/office/drawing/2014/main" id="{3DB9CFAC-2E63-4722-A470-F6240F9D0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980" y="2187620"/>
              <a:ext cx="4806650" cy="2793211"/>
            </a:xfrm>
            <a:prstGeom prst="rect">
              <a:avLst/>
            </a:prstGeom>
          </p:spPr>
        </p:pic>
        <p:sp>
          <p:nvSpPr>
            <p:cNvPr id="39" name="TextBox 38">
              <a:extLst>
                <a:ext uri="{FF2B5EF4-FFF2-40B4-BE49-F238E27FC236}">
                  <a16:creationId xmlns:a16="http://schemas.microsoft.com/office/drawing/2014/main" id="{7E669EBB-F8EF-44FD-B3F4-B8C875EF0913}"/>
                </a:ext>
              </a:extLst>
            </p:cNvPr>
            <p:cNvSpPr txBox="1"/>
            <p:nvPr/>
          </p:nvSpPr>
          <p:spPr bwMode="auto">
            <a:xfrm>
              <a:off x="4363517"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Previous multiple of 100,000</a:t>
              </a:r>
            </a:p>
          </p:txBody>
        </p:sp>
        <p:sp>
          <p:nvSpPr>
            <p:cNvPr id="40" name="TextBox 39">
              <a:extLst>
                <a:ext uri="{FF2B5EF4-FFF2-40B4-BE49-F238E27FC236}">
                  <a16:creationId xmlns:a16="http://schemas.microsoft.com/office/drawing/2014/main" id="{A4B315D4-1FD7-4AB9-A20D-B7CBEF5AD800}"/>
                </a:ext>
              </a:extLst>
            </p:cNvPr>
            <p:cNvSpPr txBox="1"/>
            <p:nvPr/>
          </p:nvSpPr>
          <p:spPr bwMode="auto">
            <a:xfrm>
              <a:off x="7446281"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Next multiple of 100,000</a:t>
              </a:r>
            </a:p>
          </p:txBody>
        </p:sp>
        <p:sp>
          <p:nvSpPr>
            <p:cNvPr id="41" name="TextBox 40">
              <a:extLst>
                <a:ext uri="{FF2B5EF4-FFF2-40B4-BE49-F238E27FC236}">
                  <a16:creationId xmlns:a16="http://schemas.microsoft.com/office/drawing/2014/main" id="{ACA8B37A-1A3E-4EB2-85A3-0A00D52796A3}"/>
                </a:ext>
              </a:extLst>
            </p:cNvPr>
            <p:cNvSpPr txBox="1"/>
            <p:nvPr/>
          </p:nvSpPr>
          <p:spPr bwMode="auto">
            <a:xfrm>
              <a:off x="5904294" y="2235178"/>
              <a:ext cx="137633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Sport</a:t>
              </a:r>
            </a:p>
          </p:txBody>
        </p:sp>
      </p:grpSp>
      <p:sp>
        <p:nvSpPr>
          <p:cNvPr id="42" name="TextBox 41">
            <a:extLst>
              <a:ext uri="{FF2B5EF4-FFF2-40B4-BE49-F238E27FC236}">
                <a16:creationId xmlns:a16="http://schemas.microsoft.com/office/drawing/2014/main" id="{01434647-5A57-49FE-BC54-254E84D31B2D}"/>
              </a:ext>
            </a:extLst>
          </p:cNvPr>
          <p:cNvSpPr txBox="1"/>
          <p:nvPr/>
        </p:nvSpPr>
        <p:spPr bwMode="auto">
          <a:xfrm>
            <a:off x="1479417" y="5248630"/>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15935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9" presetClass="emph" presetSubtype="0" fill="hold" grpId="0" nodeType="afterEffect">
                                  <p:stCondLst>
                                    <p:cond delay="0"/>
                                  </p:stCondLst>
                                  <p:childTnLst>
                                    <p:animClr clrSpc="rgb" dir="cw">
                                      <p:cBhvr override="childStyle">
                                        <p:cTn id="10" dur="500" fill="hold"/>
                                        <p:tgtEl>
                                          <p:spTgt spid="31"/>
                                        </p:tgtEl>
                                        <p:attrNameLst>
                                          <p:attrName>style.color</p:attrName>
                                        </p:attrNameLst>
                                      </p:cBhvr>
                                      <p:to>
                                        <a:srgbClr val="E72420"/>
                                      </p:to>
                                    </p:animClr>
                                    <p:animClr clrSpc="rgb" dir="cw">
                                      <p:cBhvr>
                                        <p:cTn id="11" dur="500" fill="hold"/>
                                        <p:tgtEl>
                                          <p:spTgt spid="31"/>
                                        </p:tgtEl>
                                        <p:attrNameLst>
                                          <p:attrName>fillcolor</p:attrName>
                                        </p:attrNameLst>
                                      </p:cBhvr>
                                      <p:to>
                                        <a:srgbClr val="E72420"/>
                                      </p:to>
                                    </p:animClr>
                                    <p:set>
                                      <p:cBhvr>
                                        <p:cTn id="12" dur="500" fill="hold"/>
                                        <p:tgtEl>
                                          <p:spTgt spid="31"/>
                                        </p:tgtEl>
                                        <p:attrNameLst>
                                          <p:attrName>fill.type</p:attrName>
                                        </p:attrNameLst>
                                      </p:cBhvr>
                                      <p:to>
                                        <p:strVal val="solid"/>
                                      </p:to>
                                    </p:set>
                                    <p:set>
                                      <p:cBhvr>
                                        <p:cTn id="13" dur="500" fill="hold"/>
                                        <p:tgtEl>
                                          <p:spTgt spid="31"/>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9" presetClass="emph" presetSubtype="0" fill="hold" grpId="1" nodeType="afterEffect">
                                  <p:stCondLst>
                                    <p:cond delay="0"/>
                                  </p:stCondLst>
                                  <p:childTnLst>
                                    <p:animClr clrSpc="rgb" dir="cw">
                                      <p:cBhvr override="childStyle">
                                        <p:cTn id="26" dur="500" fill="hold"/>
                                        <p:tgtEl>
                                          <p:spTgt spid="31"/>
                                        </p:tgtEl>
                                        <p:attrNameLst>
                                          <p:attrName>style.color</p:attrName>
                                        </p:attrNameLst>
                                      </p:cBhvr>
                                      <p:to>
                                        <a:schemeClr val="hlink"/>
                                      </p:to>
                                    </p:animClr>
                                    <p:animClr clrSpc="rgb" dir="cw">
                                      <p:cBhvr>
                                        <p:cTn id="27" dur="500" fill="hold"/>
                                        <p:tgtEl>
                                          <p:spTgt spid="31"/>
                                        </p:tgtEl>
                                        <p:attrNameLst>
                                          <p:attrName>fillcolor</p:attrName>
                                        </p:attrNameLst>
                                      </p:cBhvr>
                                      <p:to>
                                        <a:schemeClr val="hlink"/>
                                      </p:to>
                                    </p:animClr>
                                    <p:set>
                                      <p:cBhvr>
                                        <p:cTn id="28" dur="500" fill="hold"/>
                                        <p:tgtEl>
                                          <p:spTgt spid="31"/>
                                        </p:tgtEl>
                                        <p:attrNameLst>
                                          <p:attrName>fill.type</p:attrName>
                                        </p:attrNameLst>
                                      </p:cBhvr>
                                      <p:to>
                                        <p:strVal val="solid"/>
                                      </p:to>
                                    </p:set>
                                    <p:set>
                                      <p:cBhvr>
                                        <p:cTn id="29" dur="500" fill="hold"/>
                                        <p:tgtEl>
                                          <p:spTgt spid="3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500"/>
                            </p:stCondLst>
                            <p:childTnLst>
                              <p:par>
                                <p:cTn id="36" presetID="19" presetClass="emph" presetSubtype="0" fill="hold" grpId="0" nodeType="afterEffect">
                                  <p:stCondLst>
                                    <p:cond delay="0"/>
                                  </p:stCondLst>
                                  <p:childTnLst>
                                    <p:animClr clrSpc="rgb" dir="cw">
                                      <p:cBhvr override="childStyle">
                                        <p:cTn id="37" dur="500" fill="hold"/>
                                        <p:tgtEl>
                                          <p:spTgt spid="32"/>
                                        </p:tgtEl>
                                        <p:attrNameLst>
                                          <p:attrName>style.color</p:attrName>
                                        </p:attrNameLst>
                                      </p:cBhvr>
                                      <p:to>
                                        <a:srgbClr val="E72420"/>
                                      </p:to>
                                    </p:animClr>
                                    <p:animClr clrSpc="rgb" dir="cw">
                                      <p:cBhvr>
                                        <p:cTn id="38" dur="500" fill="hold"/>
                                        <p:tgtEl>
                                          <p:spTgt spid="32"/>
                                        </p:tgtEl>
                                        <p:attrNameLst>
                                          <p:attrName>fillcolor</p:attrName>
                                        </p:attrNameLst>
                                      </p:cBhvr>
                                      <p:to>
                                        <a:srgbClr val="E72420"/>
                                      </p:to>
                                    </p:animClr>
                                    <p:set>
                                      <p:cBhvr>
                                        <p:cTn id="39" dur="500" fill="hold"/>
                                        <p:tgtEl>
                                          <p:spTgt spid="32"/>
                                        </p:tgtEl>
                                        <p:attrNameLst>
                                          <p:attrName>fill.type</p:attrName>
                                        </p:attrNameLst>
                                      </p:cBhvr>
                                      <p:to>
                                        <p:strVal val="solid"/>
                                      </p:to>
                                    </p:set>
                                    <p:set>
                                      <p:cBhvr>
                                        <p:cTn id="40" dur="500" fill="hold"/>
                                        <p:tgtEl>
                                          <p:spTgt spid="32"/>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9" presetClass="emph" presetSubtype="0" fill="hold" grpId="1" nodeType="afterEffect">
                                  <p:stCondLst>
                                    <p:cond delay="0"/>
                                  </p:stCondLst>
                                  <p:childTnLst>
                                    <p:animClr clrSpc="rgb" dir="cw">
                                      <p:cBhvr override="childStyle">
                                        <p:cTn id="53" dur="500" fill="hold"/>
                                        <p:tgtEl>
                                          <p:spTgt spid="32"/>
                                        </p:tgtEl>
                                        <p:attrNameLst>
                                          <p:attrName>style.color</p:attrName>
                                        </p:attrNameLst>
                                      </p:cBhvr>
                                      <p:to>
                                        <a:schemeClr val="hlink"/>
                                      </p:to>
                                    </p:animClr>
                                    <p:animClr clrSpc="rgb" dir="cw">
                                      <p:cBhvr>
                                        <p:cTn id="54" dur="500" fill="hold"/>
                                        <p:tgtEl>
                                          <p:spTgt spid="32"/>
                                        </p:tgtEl>
                                        <p:attrNameLst>
                                          <p:attrName>fillcolor</p:attrName>
                                        </p:attrNameLst>
                                      </p:cBhvr>
                                      <p:to>
                                        <a:schemeClr val="hlink"/>
                                      </p:to>
                                    </p:animClr>
                                    <p:set>
                                      <p:cBhvr>
                                        <p:cTn id="55" dur="500" fill="hold"/>
                                        <p:tgtEl>
                                          <p:spTgt spid="32"/>
                                        </p:tgtEl>
                                        <p:attrNameLst>
                                          <p:attrName>fill.type</p:attrName>
                                        </p:attrNameLst>
                                      </p:cBhvr>
                                      <p:to>
                                        <p:strVal val="solid"/>
                                      </p:to>
                                    </p:set>
                                    <p:set>
                                      <p:cBhvr>
                                        <p:cTn id="56" dur="500" fill="hold"/>
                                        <p:tgtEl>
                                          <p:spTgt spid="32"/>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500"/>
                            </p:stCondLst>
                            <p:childTnLst>
                              <p:par>
                                <p:cTn id="63" presetID="19" presetClass="emph" presetSubtype="0" fill="hold" grpId="0" nodeType="afterEffect">
                                  <p:stCondLst>
                                    <p:cond delay="0"/>
                                  </p:stCondLst>
                                  <p:childTnLst>
                                    <p:animClr clrSpc="rgb" dir="cw">
                                      <p:cBhvr override="childStyle">
                                        <p:cTn id="64" dur="500" fill="hold"/>
                                        <p:tgtEl>
                                          <p:spTgt spid="33"/>
                                        </p:tgtEl>
                                        <p:attrNameLst>
                                          <p:attrName>style.color</p:attrName>
                                        </p:attrNameLst>
                                      </p:cBhvr>
                                      <p:to>
                                        <a:srgbClr val="E72420"/>
                                      </p:to>
                                    </p:animClr>
                                    <p:animClr clrSpc="rgb" dir="cw">
                                      <p:cBhvr>
                                        <p:cTn id="65" dur="500" fill="hold"/>
                                        <p:tgtEl>
                                          <p:spTgt spid="33"/>
                                        </p:tgtEl>
                                        <p:attrNameLst>
                                          <p:attrName>fillcolor</p:attrName>
                                        </p:attrNameLst>
                                      </p:cBhvr>
                                      <p:to>
                                        <a:srgbClr val="E72420"/>
                                      </p:to>
                                    </p:animClr>
                                    <p:set>
                                      <p:cBhvr>
                                        <p:cTn id="66" dur="500" fill="hold"/>
                                        <p:tgtEl>
                                          <p:spTgt spid="33"/>
                                        </p:tgtEl>
                                        <p:attrNameLst>
                                          <p:attrName>fill.type</p:attrName>
                                        </p:attrNameLst>
                                      </p:cBhvr>
                                      <p:to>
                                        <p:strVal val="solid"/>
                                      </p:to>
                                    </p:set>
                                    <p:set>
                                      <p:cBhvr>
                                        <p:cTn id="67" dur="500" fill="hold"/>
                                        <p:tgtEl>
                                          <p:spTgt spid="33"/>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par>
                          <p:cTn id="78" fill="hold">
                            <p:stCondLst>
                              <p:cond delay="500"/>
                            </p:stCondLst>
                            <p:childTnLst>
                              <p:par>
                                <p:cTn id="79" presetID="19" presetClass="emph" presetSubtype="0" fill="hold" grpId="1" nodeType="afterEffect">
                                  <p:stCondLst>
                                    <p:cond delay="0"/>
                                  </p:stCondLst>
                                  <p:childTnLst>
                                    <p:animClr clrSpc="rgb" dir="cw">
                                      <p:cBhvr override="childStyle">
                                        <p:cTn id="80" dur="500" fill="hold"/>
                                        <p:tgtEl>
                                          <p:spTgt spid="33"/>
                                        </p:tgtEl>
                                        <p:attrNameLst>
                                          <p:attrName>style.color</p:attrName>
                                        </p:attrNameLst>
                                      </p:cBhvr>
                                      <p:to>
                                        <a:schemeClr val="hlink"/>
                                      </p:to>
                                    </p:animClr>
                                    <p:animClr clrSpc="rgb" dir="cw">
                                      <p:cBhvr>
                                        <p:cTn id="81" dur="500" fill="hold"/>
                                        <p:tgtEl>
                                          <p:spTgt spid="33"/>
                                        </p:tgtEl>
                                        <p:attrNameLst>
                                          <p:attrName>fillcolor</p:attrName>
                                        </p:attrNameLst>
                                      </p:cBhvr>
                                      <p:to>
                                        <a:schemeClr val="hlink"/>
                                      </p:to>
                                    </p:animClr>
                                    <p:set>
                                      <p:cBhvr>
                                        <p:cTn id="82" dur="500" fill="hold"/>
                                        <p:tgtEl>
                                          <p:spTgt spid="33"/>
                                        </p:tgtEl>
                                        <p:attrNameLst>
                                          <p:attrName>fill.type</p:attrName>
                                        </p:attrNameLst>
                                      </p:cBhvr>
                                      <p:to>
                                        <p:strVal val="solid"/>
                                      </p:to>
                                    </p:set>
                                    <p:set>
                                      <p:cBhvr>
                                        <p:cTn id="83" dur="500" fill="hold"/>
                                        <p:tgtEl>
                                          <p:spTgt spid="33"/>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par>
                          <p:cTn id="89" fill="hold">
                            <p:stCondLst>
                              <p:cond delay="500"/>
                            </p:stCondLst>
                            <p:childTnLst>
                              <p:par>
                                <p:cTn id="90" presetID="19" presetClass="emph" presetSubtype="0" fill="hold" grpId="0" nodeType="afterEffect">
                                  <p:stCondLst>
                                    <p:cond delay="0"/>
                                  </p:stCondLst>
                                  <p:childTnLst>
                                    <p:animClr clrSpc="rgb" dir="cw">
                                      <p:cBhvr override="childStyle">
                                        <p:cTn id="91" dur="500" fill="hold"/>
                                        <p:tgtEl>
                                          <p:spTgt spid="34"/>
                                        </p:tgtEl>
                                        <p:attrNameLst>
                                          <p:attrName>style.color</p:attrName>
                                        </p:attrNameLst>
                                      </p:cBhvr>
                                      <p:to>
                                        <a:srgbClr val="E72420"/>
                                      </p:to>
                                    </p:animClr>
                                    <p:animClr clrSpc="rgb" dir="cw">
                                      <p:cBhvr>
                                        <p:cTn id="92" dur="500" fill="hold"/>
                                        <p:tgtEl>
                                          <p:spTgt spid="34"/>
                                        </p:tgtEl>
                                        <p:attrNameLst>
                                          <p:attrName>fillcolor</p:attrName>
                                        </p:attrNameLst>
                                      </p:cBhvr>
                                      <p:to>
                                        <a:srgbClr val="E72420"/>
                                      </p:to>
                                    </p:animClr>
                                    <p:set>
                                      <p:cBhvr>
                                        <p:cTn id="93" dur="500" fill="hold"/>
                                        <p:tgtEl>
                                          <p:spTgt spid="34"/>
                                        </p:tgtEl>
                                        <p:attrNameLst>
                                          <p:attrName>fill.type</p:attrName>
                                        </p:attrNameLst>
                                      </p:cBhvr>
                                      <p:to>
                                        <p:strVal val="solid"/>
                                      </p:to>
                                    </p:set>
                                    <p:set>
                                      <p:cBhvr>
                                        <p:cTn id="94" dur="500" fill="hold"/>
                                        <p:tgtEl>
                                          <p:spTgt spid="34"/>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par>
                          <p:cTn id="105" fill="hold">
                            <p:stCondLst>
                              <p:cond delay="500"/>
                            </p:stCondLst>
                            <p:childTnLst>
                              <p:par>
                                <p:cTn id="106" presetID="19" presetClass="emph" presetSubtype="0" fill="hold" grpId="1" nodeType="afterEffect">
                                  <p:stCondLst>
                                    <p:cond delay="0"/>
                                  </p:stCondLst>
                                  <p:childTnLst>
                                    <p:animClr clrSpc="rgb" dir="cw">
                                      <p:cBhvr override="childStyle">
                                        <p:cTn id="107" dur="500" fill="hold"/>
                                        <p:tgtEl>
                                          <p:spTgt spid="34"/>
                                        </p:tgtEl>
                                        <p:attrNameLst>
                                          <p:attrName>style.color</p:attrName>
                                        </p:attrNameLst>
                                      </p:cBhvr>
                                      <p:to>
                                        <a:schemeClr val="hlink"/>
                                      </p:to>
                                    </p:animClr>
                                    <p:animClr clrSpc="rgb" dir="cw">
                                      <p:cBhvr>
                                        <p:cTn id="108" dur="500" fill="hold"/>
                                        <p:tgtEl>
                                          <p:spTgt spid="34"/>
                                        </p:tgtEl>
                                        <p:attrNameLst>
                                          <p:attrName>fillcolor</p:attrName>
                                        </p:attrNameLst>
                                      </p:cBhvr>
                                      <p:to>
                                        <a:schemeClr val="hlink"/>
                                      </p:to>
                                    </p:animClr>
                                    <p:set>
                                      <p:cBhvr>
                                        <p:cTn id="109" dur="500" fill="hold"/>
                                        <p:tgtEl>
                                          <p:spTgt spid="34"/>
                                        </p:tgtEl>
                                        <p:attrNameLst>
                                          <p:attrName>fill.type</p:attrName>
                                        </p:attrNameLst>
                                      </p:cBhvr>
                                      <p:to>
                                        <p:strVal val="solid"/>
                                      </p:to>
                                    </p:set>
                                    <p:set>
                                      <p:cBhvr>
                                        <p:cTn id="110" dur="500" fill="hold"/>
                                        <p:tgtEl>
                                          <p:spTgt spid="34"/>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childTnLst>
                          </p:cTn>
                        </p:par>
                        <p:par>
                          <p:cTn id="116" fill="hold">
                            <p:stCondLst>
                              <p:cond delay="500"/>
                            </p:stCondLst>
                            <p:childTnLst>
                              <p:par>
                                <p:cTn id="117" presetID="19" presetClass="emph" presetSubtype="0" fill="hold" grpId="0" nodeType="afterEffect">
                                  <p:stCondLst>
                                    <p:cond delay="0"/>
                                  </p:stCondLst>
                                  <p:childTnLst>
                                    <p:animClr clrSpc="rgb" dir="cw">
                                      <p:cBhvr override="childStyle">
                                        <p:cTn id="118" dur="500" fill="hold"/>
                                        <p:tgtEl>
                                          <p:spTgt spid="35"/>
                                        </p:tgtEl>
                                        <p:attrNameLst>
                                          <p:attrName>style.color</p:attrName>
                                        </p:attrNameLst>
                                      </p:cBhvr>
                                      <p:to>
                                        <a:srgbClr val="E72420"/>
                                      </p:to>
                                    </p:animClr>
                                    <p:animClr clrSpc="rgb" dir="cw">
                                      <p:cBhvr>
                                        <p:cTn id="119" dur="500" fill="hold"/>
                                        <p:tgtEl>
                                          <p:spTgt spid="35"/>
                                        </p:tgtEl>
                                        <p:attrNameLst>
                                          <p:attrName>fillcolor</p:attrName>
                                        </p:attrNameLst>
                                      </p:cBhvr>
                                      <p:to>
                                        <a:srgbClr val="E72420"/>
                                      </p:to>
                                    </p:animClr>
                                    <p:set>
                                      <p:cBhvr>
                                        <p:cTn id="120" dur="500" fill="hold"/>
                                        <p:tgtEl>
                                          <p:spTgt spid="35"/>
                                        </p:tgtEl>
                                        <p:attrNameLst>
                                          <p:attrName>fill.type</p:attrName>
                                        </p:attrNameLst>
                                      </p:cBhvr>
                                      <p:to>
                                        <p:strVal val="solid"/>
                                      </p:to>
                                    </p:set>
                                    <p:set>
                                      <p:cBhvr>
                                        <p:cTn id="121" dur="500" fill="hold"/>
                                        <p:tgtEl>
                                          <p:spTgt spid="35"/>
                                        </p:tgtEl>
                                        <p:attrNameLst>
                                          <p:attrName>fill.on</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fade">
                                      <p:cBhvr>
                                        <p:cTn id="126" dur="500"/>
                                        <p:tgtEl>
                                          <p:spTgt spid="2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500"/>
                                        <p:tgtEl>
                                          <p:spTgt spid="17"/>
                                        </p:tgtEl>
                                      </p:cBhvr>
                                    </p:animEffect>
                                  </p:childTnLst>
                                </p:cTn>
                              </p:par>
                            </p:childTnLst>
                          </p:cTn>
                        </p:par>
                        <p:par>
                          <p:cTn id="132" fill="hold">
                            <p:stCondLst>
                              <p:cond delay="500"/>
                            </p:stCondLst>
                            <p:childTnLst>
                              <p:par>
                                <p:cTn id="133" presetID="19" presetClass="emph" presetSubtype="0" fill="hold" grpId="1" nodeType="afterEffect">
                                  <p:stCondLst>
                                    <p:cond delay="0"/>
                                  </p:stCondLst>
                                  <p:childTnLst>
                                    <p:animClr clrSpc="rgb" dir="cw">
                                      <p:cBhvr override="childStyle">
                                        <p:cTn id="134" dur="500" fill="hold"/>
                                        <p:tgtEl>
                                          <p:spTgt spid="35"/>
                                        </p:tgtEl>
                                        <p:attrNameLst>
                                          <p:attrName>style.color</p:attrName>
                                        </p:attrNameLst>
                                      </p:cBhvr>
                                      <p:to>
                                        <a:schemeClr val="hlink"/>
                                      </p:to>
                                    </p:animClr>
                                    <p:animClr clrSpc="rgb" dir="cw">
                                      <p:cBhvr>
                                        <p:cTn id="135" dur="500" fill="hold"/>
                                        <p:tgtEl>
                                          <p:spTgt spid="35"/>
                                        </p:tgtEl>
                                        <p:attrNameLst>
                                          <p:attrName>fillcolor</p:attrName>
                                        </p:attrNameLst>
                                      </p:cBhvr>
                                      <p:to>
                                        <a:schemeClr val="hlink"/>
                                      </p:to>
                                    </p:animClr>
                                    <p:set>
                                      <p:cBhvr>
                                        <p:cTn id="136" dur="500" fill="hold"/>
                                        <p:tgtEl>
                                          <p:spTgt spid="35"/>
                                        </p:tgtEl>
                                        <p:attrNameLst>
                                          <p:attrName>fill.type</p:attrName>
                                        </p:attrNameLst>
                                      </p:cBhvr>
                                      <p:to>
                                        <p:strVal val="solid"/>
                                      </p:to>
                                    </p:set>
                                    <p:set>
                                      <p:cBhvr>
                                        <p:cTn id="137" dur="500" fill="hold"/>
                                        <p:tgtEl>
                                          <p:spTgt spid="35"/>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fade">
                                      <p:cBhvr>
                                        <p:cTn id="142" dur="500"/>
                                        <p:tgtEl>
                                          <p:spTgt spid="12"/>
                                        </p:tgtEl>
                                      </p:cBhvr>
                                    </p:animEffect>
                                  </p:childTnLst>
                                </p:cTn>
                              </p:par>
                            </p:childTnLst>
                          </p:cTn>
                        </p:par>
                        <p:par>
                          <p:cTn id="143" fill="hold">
                            <p:stCondLst>
                              <p:cond delay="500"/>
                            </p:stCondLst>
                            <p:childTnLst>
                              <p:par>
                                <p:cTn id="144" presetID="19" presetClass="emph" presetSubtype="0" fill="hold" grpId="0" nodeType="afterEffect">
                                  <p:stCondLst>
                                    <p:cond delay="0"/>
                                  </p:stCondLst>
                                  <p:childTnLst>
                                    <p:animClr clrSpc="rgb" dir="cw">
                                      <p:cBhvr override="childStyle">
                                        <p:cTn id="145" dur="500" fill="hold"/>
                                        <p:tgtEl>
                                          <p:spTgt spid="36"/>
                                        </p:tgtEl>
                                        <p:attrNameLst>
                                          <p:attrName>style.color</p:attrName>
                                        </p:attrNameLst>
                                      </p:cBhvr>
                                      <p:to>
                                        <a:srgbClr val="E72420"/>
                                      </p:to>
                                    </p:animClr>
                                    <p:animClr clrSpc="rgb" dir="cw">
                                      <p:cBhvr>
                                        <p:cTn id="146" dur="500" fill="hold"/>
                                        <p:tgtEl>
                                          <p:spTgt spid="36"/>
                                        </p:tgtEl>
                                        <p:attrNameLst>
                                          <p:attrName>fillcolor</p:attrName>
                                        </p:attrNameLst>
                                      </p:cBhvr>
                                      <p:to>
                                        <a:srgbClr val="E72420"/>
                                      </p:to>
                                    </p:animClr>
                                    <p:set>
                                      <p:cBhvr>
                                        <p:cTn id="147" dur="500" fill="hold"/>
                                        <p:tgtEl>
                                          <p:spTgt spid="36"/>
                                        </p:tgtEl>
                                        <p:attrNameLst>
                                          <p:attrName>fill.type</p:attrName>
                                        </p:attrNameLst>
                                      </p:cBhvr>
                                      <p:to>
                                        <p:strVal val="solid"/>
                                      </p:to>
                                    </p:set>
                                    <p:set>
                                      <p:cBhvr>
                                        <p:cTn id="148" dur="500" fill="hold"/>
                                        <p:tgtEl>
                                          <p:spTgt spid="36"/>
                                        </p:tgtEl>
                                        <p:attrNameLst>
                                          <p:attrName>fill.on</p:attrName>
                                        </p:attrNameLst>
                                      </p:cBhvr>
                                      <p:to>
                                        <p:strVal val="true"/>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fade">
                                      <p:cBhvr>
                                        <p:cTn id="158" dur="500"/>
                                        <p:tgtEl>
                                          <p:spTgt spid="18"/>
                                        </p:tgtEl>
                                      </p:cBhvr>
                                    </p:animEffect>
                                  </p:childTnLst>
                                </p:cTn>
                              </p:par>
                            </p:childTnLst>
                          </p:cTn>
                        </p:par>
                        <p:par>
                          <p:cTn id="159" fill="hold">
                            <p:stCondLst>
                              <p:cond delay="1000"/>
                            </p:stCondLst>
                            <p:childTnLst>
                              <p:par>
                                <p:cTn id="160" presetID="19" presetClass="emph" presetSubtype="0" fill="hold" grpId="1" nodeType="afterEffect">
                                  <p:stCondLst>
                                    <p:cond delay="0"/>
                                  </p:stCondLst>
                                  <p:childTnLst>
                                    <p:animClr clrSpc="rgb" dir="cw">
                                      <p:cBhvr override="childStyle">
                                        <p:cTn id="161" dur="500" fill="hold"/>
                                        <p:tgtEl>
                                          <p:spTgt spid="36"/>
                                        </p:tgtEl>
                                        <p:attrNameLst>
                                          <p:attrName>style.color</p:attrName>
                                        </p:attrNameLst>
                                      </p:cBhvr>
                                      <p:to>
                                        <a:schemeClr val="hlink"/>
                                      </p:to>
                                    </p:animClr>
                                    <p:animClr clrSpc="rgb" dir="cw">
                                      <p:cBhvr>
                                        <p:cTn id="162" dur="500" fill="hold"/>
                                        <p:tgtEl>
                                          <p:spTgt spid="36"/>
                                        </p:tgtEl>
                                        <p:attrNameLst>
                                          <p:attrName>fillcolor</p:attrName>
                                        </p:attrNameLst>
                                      </p:cBhvr>
                                      <p:to>
                                        <a:schemeClr val="hlink"/>
                                      </p:to>
                                    </p:animClr>
                                    <p:set>
                                      <p:cBhvr>
                                        <p:cTn id="163" dur="500" fill="hold"/>
                                        <p:tgtEl>
                                          <p:spTgt spid="36"/>
                                        </p:tgtEl>
                                        <p:attrNameLst>
                                          <p:attrName>fill.type</p:attrName>
                                        </p:attrNameLst>
                                      </p:cBhvr>
                                      <p:to>
                                        <p:strVal val="solid"/>
                                      </p:to>
                                    </p:set>
                                    <p:set>
                                      <p:cBhvr>
                                        <p:cTn id="164" dur="500" fill="hold"/>
                                        <p:tgtEl>
                                          <p:spTgt spid="36"/>
                                        </p:tgtEl>
                                        <p:attrNameLst>
                                          <p:attrName>fill.on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500"/>
                                        <p:tgtEl>
                                          <p:spTgt spid="13"/>
                                        </p:tgtEl>
                                      </p:cBhvr>
                                    </p:animEffect>
                                  </p:childTnLst>
                                </p:cTn>
                              </p:par>
                            </p:childTnLst>
                          </p:cTn>
                        </p:par>
                        <p:par>
                          <p:cTn id="170" fill="hold">
                            <p:stCondLst>
                              <p:cond delay="500"/>
                            </p:stCondLst>
                            <p:childTnLst>
                              <p:par>
                                <p:cTn id="171" presetID="19" presetClass="emph" presetSubtype="0" fill="hold" grpId="0" nodeType="afterEffect">
                                  <p:stCondLst>
                                    <p:cond delay="0"/>
                                  </p:stCondLst>
                                  <p:childTnLst>
                                    <p:animClr clrSpc="rgb" dir="cw">
                                      <p:cBhvr override="childStyle">
                                        <p:cTn id="172" dur="500" fill="hold"/>
                                        <p:tgtEl>
                                          <p:spTgt spid="37"/>
                                        </p:tgtEl>
                                        <p:attrNameLst>
                                          <p:attrName>style.color</p:attrName>
                                        </p:attrNameLst>
                                      </p:cBhvr>
                                      <p:to>
                                        <a:srgbClr val="E72420"/>
                                      </p:to>
                                    </p:animClr>
                                    <p:animClr clrSpc="rgb" dir="cw">
                                      <p:cBhvr>
                                        <p:cTn id="173" dur="500" fill="hold"/>
                                        <p:tgtEl>
                                          <p:spTgt spid="37"/>
                                        </p:tgtEl>
                                        <p:attrNameLst>
                                          <p:attrName>fillcolor</p:attrName>
                                        </p:attrNameLst>
                                      </p:cBhvr>
                                      <p:to>
                                        <a:srgbClr val="E72420"/>
                                      </p:to>
                                    </p:animClr>
                                    <p:set>
                                      <p:cBhvr>
                                        <p:cTn id="174" dur="500" fill="hold"/>
                                        <p:tgtEl>
                                          <p:spTgt spid="37"/>
                                        </p:tgtEl>
                                        <p:attrNameLst>
                                          <p:attrName>fill.type</p:attrName>
                                        </p:attrNameLst>
                                      </p:cBhvr>
                                      <p:to>
                                        <p:strVal val="solid"/>
                                      </p:to>
                                    </p:set>
                                    <p:set>
                                      <p:cBhvr>
                                        <p:cTn id="175" dur="500" fill="hold"/>
                                        <p:tgtEl>
                                          <p:spTgt spid="37"/>
                                        </p:tgtEl>
                                        <p:attrNameLst>
                                          <p:attrName>fill.on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fade">
                                      <p:cBhvr>
                                        <p:cTn id="180" dur="500"/>
                                        <p:tgtEl>
                                          <p:spTgt spid="2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9"/>
                                        </p:tgtEl>
                                        <p:attrNameLst>
                                          <p:attrName>style.visibility</p:attrName>
                                        </p:attrNameLst>
                                      </p:cBhvr>
                                      <p:to>
                                        <p:strVal val="visible"/>
                                      </p:to>
                                    </p:set>
                                    <p:animEffect transition="in" filter="fade">
                                      <p:cBhvr>
                                        <p:cTn id="185" dur="500"/>
                                        <p:tgtEl>
                                          <p:spTgt spid="19"/>
                                        </p:tgtEl>
                                      </p:cBhvr>
                                    </p:animEffect>
                                  </p:childTnLst>
                                </p:cTn>
                              </p:par>
                            </p:childTnLst>
                          </p:cTn>
                        </p:par>
                        <p:par>
                          <p:cTn id="186" fill="hold">
                            <p:stCondLst>
                              <p:cond delay="500"/>
                            </p:stCondLst>
                            <p:childTnLst>
                              <p:par>
                                <p:cTn id="187" presetID="19" presetClass="emph" presetSubtype="0" fill="hold" grpId="1" nodeType="afterEffect">
                                  <p:stCondLst>
                                    <p:cond delay="0"/>
                                  </p:stCondLst>
                                  <p:childTnLst>
                                    <p:animClr clrSpc="rgb" dir="cw">
                                      <p:cBhvr override="childStyle">
                                        <p:cTn id="188" dur="500" fill="hold"/>
                                        <p:tgtEl>
                                          <p:spTgt spid="37"/>
                                        </p:tgtEl>
                                        <p:attrNameLst>
                                          <p:attrName>style.color</p:attrName>
                                        </p:attrNameLst>
                                      </p:cBhvr>
                                      <p:to>
                                        <a:schemeClr val="hlink"/>
                                      </p:to>
                                    </p:animClr>
                                    <p:animClr clrSpc="rgb" dir="cw">
                                      <p:cBhvr>
                                        <p:cTn id="189" dur="500" fill="hold"/>
                                        <p:tgtEl>
                                          <p:spTgt spid="37"/>
                                        </p:tgtEl>
                                        <p:attrNameLst>
                                          <p:attrName>fillcolor</p:attrName>
                                        </p:attrNameLst>
                                      </p:cBhvr>
                                      <p:to>
                                        <a:schemeClr val="hlink"/>
                                      </p:to>
                                    </p:animClr>
                                    <p:set>
                                      <p:cBhvr>
                                        <p:cTn id="190" dur="500" fill="hold"/>
                                        <p:tgtEl>
                                          <p:spTgt spid="37"/>
                                        </p:tgtEl>
                                        <p:attrNameLst>
                                          <p:attrName>fill.type</p:attrName>
                                        </p:attrNameLst>
                                      </p:cBhvr>
                                      <p:to>
                                        <p:strVal val="solid"/>
                                      </p:to>
                                    </p:set>
                                    <p:set>
                                      <p:cBhvr>
                                        <p:cTn id="191" dur="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44A6055-0094-441D-AC8D-8C81EFC55BE1}"/>
              </a:ext>
            </a:extLst>
          </p:cNvPr>
          <p:cNvGrpSpPr/>
          <p:nvPr/>
        </p:nvGrpSpPr>
        <p:grpSpPr>
          <a:xfrm>
            <a:off x="4192980" y="2187620"/>
            <a:ext cx="4806650" cy="2793211"/>
            <a:chOff x="4192980" y="2187620"/>
            <a:chExt cx="4806650" cy="2793211"/>
          </a:xfrm>
        </p:grpSpPr>
        <p:sp>
          <p:nvSpPr>
            <p:cNvPr id="76" name="TextBox 75">
              <a:extLst>
                <a:ext uri="{FF2B5EF4-FFF2-40B4-BE49-F238E27FC236}">
                  <a16:creationId xmlns:a16="http://schemas.microsoft.com/office/drawing/2014/main" id="{22CE1E2F-31EE-4351-A37D-83FBC7D5E599}"/>
                </a:ext>
              </a:extLst>
            </p:cNvPr>
            <p:cNvSpPr txBox="1"/>
            <p:nvPr/>
          </p:nvSpPr>
          <p:spPr bwMode="auto">
            <a:xfrm>
              <a:off x="6094795" y="3089420"/>
              <a:ext cx="9685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Athletics</a:t>
              </a:r>
            </a:p>
          </p:txBody>
        </p:sp>
        <p:sp>
          <p:nvSpPr>
            <p:cNvPr id="77" name="TextBox 76">
              <a:extLst>
                <a:ext uri="{FF2B5EF4-FFF2-40B4-BE49-F238E27FC236}">
                  <a16:creationId xmlns:a16="http://schemas.microsoft.com/office/drawing/2014/main" id="{59A2AB45-8899-426B-88F9-10BCC805441D}"/>
                </a:ext>
              </a:extLst>
            </p:cNvPr>
            <p:cNvSpPr txBox="1"/>
            <p:nvPr/>
          </p:nvSpPr>
          <p:spPr bwMode="auto">
            <a:xfrm>
              <a:off x="6078765" y="3351201"/>
              <a:ext cx="100059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Swimming</a:t>
              </a:r>
            </a:p>
          </p:txBody>
        </p:sp>
        <p:sp>
          <p:nvSpPr>
            <p:cNvPr id="78" name="TextBox 77">
              <a:extLst>
                <a:ext uri="{FF2B5EF4-FFF2-40B4-BE49-F238E27FC236}">
                  <a16:creationId xmlns:a16="http://schemas.microsoft.com/office/drawing/2014/main" id="{C4A461AD-6333-4CB5-AD6D-7192555FB8A8}"/>
                </a:ext>
              </a:extLst>
            </p:cNvPr>
            <p:cNvSpPr txBox="1"/>
            <p:nvPr/>
          </p:nvSpPr>
          <p:spPr bwMode="auto">
            <a:xfrm>
              <a:off x="6234256" y="3612982"/>
              <a:ext cx="68961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Diving</a:t>
              </a:r>
            </a:p>
          </p:txBody>
        </p:sp>
        <p:sp>
          <p:nvSpPr>
            <p:cNvPr id="79" name="TextBox 78">
              <a:extLst>
                <a:ext uri="{FF2B5EF4-FFF2-40B4-BE49-F238E27FC236}">
                  <a16:creationId xmlns:a16="http://schemas.microsoft.com/office/drawing/2014/main" id="{6075D5EB-186E-4E5F-895F-48F61F71C7B4}"/>
                </a:ext>
              </a:extLst>
            </p:cNvPr>
            <p:cNvSpPr txBox="1"/>
            <p:nvPr/>
          </p:nvSpPr>
          <p:spPr bwMode="auto">
            <a:xfrm>
              <a:off x="6180555" y="3874763"/>
              <a:ext cx="79701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Hockey</a:t>
              </a:r>
            </a:p>
          </p:txBody>
        </p:sp>
        <p:sp>
          <p:nvSpPr>
            <p:cNvPr id="80" name="TextBox 79">
              <a:extLst>
                <a:ext uri="{FF2B5EF4-FFF2-40B4-BE49-F238E27FC236}">
                  <a16:creationId xmlns:a16="http://schemas.microsoft.com/office/drawing/2014/main" id="{1CE70CF5-F008-4117-97D8-6D9960E1C04C}"/>
                </a:ext>
              </a:extLst>
            </p:cNvPr>
            <p:cNvSpPr txBox="1"/>
            <p:nvPr/>
          </p:nvSpPr>
          <p:spPr bwMode="auto">
            <a:xfrm>
              <a:off x="6041095" y="4136544"/>
              <a:ext cx="107593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Equestrian</a:t>
              </a:r>
            </a:p>
          </p:txBody>
        </p:sp>
        <p:sp>
          <p:nvSpPr>
            <p:cNvPr id="81" name="TextBox 80">
              <a:extLst>
                <a:ext uri="{FF2B5EF4-FFF2-40B4-BE49-F238E27FC236}">
                  <a16:creationId xmlns:a16="http://schemas.microsoft.com/office/drawing/2014/main" id="{D6A9D905-2D6E-4C0B-8AF8-14854B7AB9D2}"/>
                </a:ext>
              </a:extLst>
            </p:cNvPr>
            <p:cNvSpPr txBox="1"/>
            <p:nvPr/>
          </p:nvSpPr>
          <p:spPr bwMode="auto">
            <a:xfrm>
              <a:off x="7713118" y="3089420"/>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700,000</a:t>
              </a:r>
            </a:p>
          </p:txBody>
        </p:sp>
        <p:sp>
          <p:nvSpPr>
            <p:cNvPr id="82" name="TextBox 81">
              <a:extLst>
                <a:ext uri="{FF2B5EF4-FFF2-40B4-BE49-F238E27FC236}">
                  <a16:creationId xmlns:a16="http://schemas.microsoft.com/office/drawing/2014/main" id="{4FEA40EE-130D-4382-B222-77DBFB694BDC}"/>
                </a:ext>
              </a:extLst>
            </p:cNvPr>
            <p:cNvSpPr txBox="1"/>
            <p:nvPr/>
          </p:nvSpPr>
          <p:spPr bwMode="auto">
            <a:xfrm>
              <a:off x="6210211" y="4398325"/>
              <a:ext cx="7377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Boxing</a:t>
              </a:r>
            </a:p>
          </p:txBody>
        </p:sp>
        <p:sp>
          <p:nvSpPr>
            <p:cNvPr id="83" name="TextBox 82">
              <a:extLst>
                <a:ext uri="{FF2B5EF4-FFF2-40B4-BE49-F238E27FC236}">
                  <a16:creationId xmlns:a16="http://schemas.microsoft.com/office/drawing/2014/main" id="{A1D2D808-A614-44B3-B4B1-EB37323F1F27}"/>
                </a:ext>
              </a:extLst>
            </p:cNvPr>
            <p:cNvSpPr txBox="1"/>
            <p:nvPr/>
          </p:nvSpPr>
          <p:spPr bwMode="auto">
            <a:xfrm>
              <a:off x="6195784" y="4660106"/>
              <a:ext cx="76655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Cycling</a:t>
              </a:r>
            </a:p>
          </p:txBody>
        </p:sp>
        <p:sp>
          <p:nvSpPr>
            <p:cNvPr id="84" name="TextBox 83">
              <a:extLst>
                <a:ext uri="{FF2B5EF4-FFF2-40B4-BE49-F238E27FC236}">
                  <a16:creationId xmlns:a16="http://schemas.microsoft.com/office/drawing/2014/main" id="{49AFC883-8116-4159-8A31-C3A426A79040}"/>
                </a:ext>
              </a:extLst>
            </p:cNvPr>
            <p:cNvSpPr txBox="1"/>
            <p:nvPr/>
          </p:nvSpPr>
          <p:spPr bwMode="auto">
            <a:xfrm>
              <a:off x="7713118" y="3351201"/>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85" name="TextBox 84">
              <a:extLst>
                <a:ext uri="{FF2B5EF4-FFF2-40B4-BE49-F238E27FC236}">
                  <a16:creationId xmlns:a16="http://schemas.microsoft.com/office/drawing/2014/main" id="{D6F846EA-2630-48A7-A087-07F15A2A8832}"/>
                </a:ext>
              </a:extLst>
            </p:cNvPr>
            <p:cNvSpPr txBox="1"/>
            <p:nvPr/>
          </p:nvSpPr>
          <p:spPr bwMode="auto">
            <a:xfrm>
              <a:off x="7713118" y="361298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86" name="TextBox 85">
              <a:extLst>
                <a:ext uri="{FF2B5EF4-FFF2-40B4-BE49-F238E27FC236}">
                  <a16:creationId xmlns:a16="http://schemas.microsoft.com/office/drawing/2014/main" id="{47356D8E-5B84-49BD-8116-179259E4633A}"/>
                </a:ext>
              </a:extLst>
            </p:cNvPr>
            <p:cNvSpPr txBox="1"/>
            <p:nvPr/>
          </p:nvSpPr>
          <p:spPr bwMode="auto">
            <a:xfrm>
              <a:off x="7713118" y="3874763"/>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500,000</a:t>
              </a:r>
            </a:p>
          </p:txBody>
        </p:sp>
        <p:sp>
          <p:nvSpPr>
            <p:cNvPr id="87" name="TextBox 86">
              <a:extLst>
                <a:ext uri="{FF2B5EF4-FFF2-40B4-BE49-F238E27FC236}">
                  <a16:creationId xmlns:a16="http://schemas.microsoft.com/office/drawing/2014/main" id="{F248954B-5753-4823-8524-E11E799A2CA3}"/>
                </a:ext>
              </a:extLst>
            </p:cNvPr>
            <p:cNvSpPr txBox="1"/>
            <p:nvPr/>
          </p:nvSpPr>
          <p:spPr bwMode="auto">
            <a:xfrm>
              <a:off x="7713118" y="4136544"/>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300,000</a:t>
              </a:r>
            </a:p>
          </p:txBody>
        </p:sp>
        <p:sp>
          <p:nvSpPr>
            <p:cNvPr id="88" name="TextBox 87">
              <a:extLst>
                <a:ext uri="{FF2B5EF4-FFF2-40B4-BE49-F238E27FC236}">
                  <a16:creationId xmlns:a16="http://schemas.microsoft.com/office/drawing/2014/main" id="{453551AA-5E48-49A7-A8C6-B57F2A059E8B}"/>
                </a:ext>
              </a:extLst>
            </p:cNvPr>
            <p:cNvSpPr txBox="1"/>
            <p:nvPr/>
          </p:nvSpPr>
          <p:spPr bwMode="auto">
            <a:xfrm>
              <a:off x="7713118" y="4398325"/>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89" name="TextBox 88">
              <a:extLst>
                <a:ext uri="{FF2B5EF4-FFF2-40B4-BE49-F238E27FC236}">
                  <a16:creationId xmlns:a16="http://schemas.microsoft.com/office/drawing/2014/main" id="{0FC30EA4-B2EC-4D9D-96CF-712D535A051E}"/>
                </a:ext>
              </a:extLst>
            </p:cNvPr>
            <p:cNvSpPr txBox="1"/>
            <p:nvPr/>
          </p:nvSpPr>
          <p:spPr bwMode="auto">
            <a:xfrm>
              <a:off x="7727545" y="4660106"/>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90" name="TextBox 89">
              <a:extLst>
                <a:ext uri="{FF2B5EF4-FFF2-40B4-BE49-F238E27FC236}">
                  <a16:creationId xmlns:a16="http://schemas.microsoft.com/office/drawing/2014/main" id="{749C0A8A-109D-49F9-BE7A-4F8DDC3D404F}"/>
                </a:ext>
              </a:extLst>
            </p:cNvPr>
            <p:cNvSpPr txBox="1"/>
            <p:nvPr/>
          </p:nvSpPr>
          <p:spPr bwMode="auto">
            <a:xfrm>
              <a:off x="4542365" y="3089420"/>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600,000</a:t>
              </a:r>
            </a:p>
          </p:txBody>
        </p:sp>
        <p:sp>
          <p:nvSpPr>
            <p:cNvPr id="91" name="TextBox 90">
              <a:extLst>
                <a:ext uri="{FF2B5EF4-FFF2-40B4-BE49-F238E27FC236}">
                  <a16:creationId xmlns:a16="http://schemas.microsoft.com/office/drawing/2014/main" id="{E2466434-8A9D-41CB-ABCF-34859A826E66}"/>
                </a:ext>
              </a:extLst>
            </p:cNvPr>
            <p:cNvSpPr txBox="1"/>
            <p:nvPr/>
          </p:nvSpPr>
          <p:spPr bwMode="auto">
            <a:xfrm>
              <a:off x="4542365" y="3351201"/>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92" name="TextBox 91">
              <a:extLst>
                <a:ext uri="{FF2B5EF4-FFF2-40B4-BE49-F238E27FC236}">
                  <a16:creationId xmlns:a16="http://schemas.microsoft.com/office/drawing/2014/main" id="{5713593E-72C5-4386-BE2F-1947758881D4}"/>
                </a:ext>
              </a:extLst>
            </p:cNvPr>
            <p:cNvSpPr txBox="1"/>
            <p:nvPr/>
          </p:nvSpPr>
          <p:spPr bwMode="auto">
            <a:xfrm>
              <a:off x="4542365" y="361298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93" name="TextBox 92">
              <a:extLst>
                <a:ext uri="{FF2B5EF4-FFF2-40B4-BE49-F238E27FC236}">
                  <a16:creationId xmlns:a16="http://schemas.microsoft.com/office/drawing/2014/main" id="{D7E17E1F-FF56-4AE8-9D0A-E99E74C01D00}"/>
                </a:ext>
              </a:extLst>
            </p:cNvPr>
            <p:cNvSpPr txBox="1"/>
            <p:nvPr/>
          </p:nvSpPr>
          <p:spPr bwMode="auto">
            <a:xfrm>
              <a:off x="4542365" y="3874763"/>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400,000</a:t>
              </a:r>
            </a:p>
          </p:txBody>
        </p:sp>
        <p:sp>
          <p:nvSpPr>
            <p:cNvPr id="94" name="TextBox 93">
              <a:extLst>
                <a:ext uri="{FF2B5EF4-FFF2-40B4-BE49-F238E27FC236}">
                  <a16:creationId xmlns:a16="http://schemas.microsoft.com/office/drawing/2014/main" id="{7868A720-FCC9-44EB-A8AA-4231C2F4EA95}"/>
                </a:ext>
              </a:extLst>
            </p:cNvPr>
            <p:cNvSpPr txBox="1"/>
            <p:nvPr/>
          </p:nvSpPr>
          <p:spPr bwMode="auto">
            <a:xfrm>
              <a:off x="4542365" y="4136544"/>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200,000</a:t>
              </a:r>
            </a:p>
          </p:txBody>
        </p:sp>
        <p:sp>
          <p:nvSpPr>
            <p:cNvPr id="95" name="TextBox 94">
              <a:extLst>
                <a:ext uri="{FF2B5EF4-FFF2-40B4-BE49-F238E27FC236}">
                  <a16:creationId xmlns:a16="http://schemas.microsoft.com/office/drawing/2014/main" id="{F0957AB4-D199-419F-9D0F-A8368EDD8C9D}"/>
                </a:ext>
              </a:extLst>
            </p:cNvPr>
            <p:cNvSpPr txBox="1"/>
            <p:nvPr/>
          </p:nvSpPr>
          <p:spPr bwMode="auto">
            <a:xfrm>
              <a:off x="4542365" y="4398325"/>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100,000</a:t>
              </a:r>
            </a:p>
          </p:txBody>
        </p:sp>
        <p:sp>
          <p:nvSpPr>
            <p:cNvPr id="96" name="TextBox 95">
              <a:extLst>
                <a:ext uri="{FF2B5EF4-FFF2-40B4-BE49-F238E27FC236}">
                  <a16:creationId xmlns:a16="http://schemas.microsoft.com/office/drawing/2014/main" id="{51294ABA-9F3F-4B9E-9CA4-6FF5622A138C}"/>
                </a:ext>
              </a:extLst>
            </p:cNvPr>
            <p:cNvSpPr txBox="1"/>
            <p:nvPr/>
          </p:nvSpPr>
          <p:spPr bwMode="auto">
            <a:xfrm>
              <a:off x="4839722" y="4660106"/>
              <a:ext cx="29367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0</a:t>
              </a:r>
            </a:p>
          </p:txBody>
        </p:sp>
        <p:grpSp>
          <p:nvGrpSpPr>
            <p:cNvPr id="97" name="Group 96">
              <a:extLst>
                <a:ext uri="{FF2B5EF4-FFF2-40B4-BE49-F238E27FC236}">
                  <a16:creationId xmlns:a16="http://schemas.microsoft.com/office/drawing/2014/main" id="{1025ABA3-55D6-4EDE-B031-51F7C7AB1D82}"/>
                </a:ext>
              </a:extLst>
            </p:cNvPr>
            <p:cNvGrpSpPr/>
            <p:nvPr/>
          </p:nvGrpSpPr>
          <p:grpSpPr>
            <a:xfrm>
              <a:off x="4192980" y="2187620"/>
              <a:ext cx="4806650" cy="2793211"/>
              <a:chOff x="4192980" y="2187620"/>
              <a:chExt cx="4806650" cy="2793211"/>
            </a:xfrm>
          </p:grpSpPr>
          <p:pic>
            <p:nvPicPr>
              <p:cNvPr id="98" name="Picture 97">
                <a:extLst>
                  <a:ext uri="{FF2B5EF4-FFF2-40B4-BE49-F238E27FC236}">
                    <a16:creationId xmlns:a16="http://schemas.microsoft.com/office/drawing/2014/main" id="{BBF7E65A-1D64-4E56-8125-FEB453B74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980" y="2187620"/>
                <a:ext cx="4806650" cy="2793211"/>
              </a:xfrm>
              <a:prstGeom prst="rect">
                <a:avLst/>
              </a:prstGeom>
            </p:spPr>
          </p:pic>
          <p:sp>
            <p:nvSpPr>
              <p:cNvPr id="99" name="TextBox 98">
                <a:extLst>
                  <a:ext uri="{FF2B5EF4-FFF2-40B4-BE49-F238E27FC236}">
                    <a16:creationId xmlns:a16="http://schemas.microsoft.com/office/drawing/2014/main" id="{0E1015F6-59C4-40AD-B2F9-357D5588F052}"/>
                  </a:ext>
                </a:extLst>
              </p:cNvPr>
              <p:cNvSpPr txBox="1"/>
              <p:nvPr/>
            </p:nvSpPr>
            <p:spPr bwMode="auto">
              <a:xfrm>
                <a:off x="4363517"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Previous multiple of 100,000</a:t>
                </a:r>
              </a:p>
            </p:txBody>
          </p:sp>
          <p:sp>
            <p:nvSpPr>
              <p:cNvPr id="100" name="TextBox 99">
                <a:extLst>
                  <a:ext uri="{FF2B5EF4-FFF2-40B4-BE49-F238E27FC236}">
                    <a16:creationId xmlns:a16="http://schemas.microsoft.com/office/drawing/2014/main" id="{8224F319-6CCC-425B-9E54-15634627FAA6}"/>
                  </a:ext>
                </a:extLst>
              </p:cNvPr>
              <p:cNvSpPr txBox="1"/>
              <p:nvPr/>
            </p:nvSpPr>
            <p:spPr bwMode="auto">
              <a:xfrm>
                <a:off x="7446281"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Next multiple of 100,000</a:t>
                </a:r>
              </a:p>
            </p:txBody>
          </p:sp>
          <p:sp>
            <p:nvSpPr>
              <p:cNvPr id="101" name="TextBox 100">
                <a:extLst>
                  <a:ext uri="{FF2B5EF4-FFF2-40B4-BE49-F238E27FC236}">
                    <a16:creationId xmlns:a16="http://schemas.microsoft.com/office/drawing/2014/main" id="{E4988234-348E-4295-8E37-7BCD8EF52710}"/>
                  </a:ext>
                </a:extLst>
              </p:cNvPr>
              <p:cNvSpPr txBox="1"/>
              <p:nvPr/>
            </p:nvSpPr>
            <p:spPr bwMode="auto">
              <a:xfrm>
                <a:off x="5904294" y="2235178"/>
                <a:ext cx="137633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Sport</a:t>
                </a:r>
              </a:p>
            </p:txBody>
          </p:sp>
        </p:grpSp>
      </p:grpSp>
      <p:sp>
        <p:nvSpPr>
          <p:cNvPr id="2" name="Text Placeholder 1"/>
          <p:cNvSpPr>
            <a:spLocks noGrp="1"/>
          </p:cNvSpPr>
          <p:nvPr>
            <p:ph type="body" sz="quarter" idx="11"/>
          </p:nvPr>
        </p:nvSpPr>
        <p:spPr/>
        <p:txBody>
          <a:bodyPr/>
          <a:lstStyle/>
          <a:p>
            <a:r>
              <a:rPr lang="en-GB" dirty="0"/>
              <a:t>1.26 Multiples of 1,000 up to 1,000,000 </a:t>
            </a:r>
            <a:r>
              <a:rPr lang="en-US" dirty="0"/>
              <a:t>– step 5:2</a:t>
            </a:r>
          </a:p>
        </p:txBody>
      </p:sp>
      <p:sp>
        <p:nvSpPr>
          <p:cNvPr id="33" name="Oval 32">
            <a:extLst>
              <a:ext uri="{FF2B5EF4-FFF2-40B4-BE49-F238E27FC236}">
                <a16:creationId xmlns:a16="http://schemas.microsoft.com/office/drawing/2014/main" id="{9EE548AD-082C-4BCE-8AF0-B5EEC3F41E20}"/>
              </a:ext>
            </a:extLst>
          </p:cNvPr>
          <p:cNvSpPr/>
          <p:nvPr/>
        </p:nvSpPr>
        <p:spPr bwMode="auto">
          <a:xfrm>
            <a:off x="4484772" y="3094183"/>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46146BC4-DC27-42FA-AAAE-660834D70C6B}"/>
              </a:ext>
            </a:extLst>
          </p:cNvPr>
          <p:cNvSpPr/>
          <p:nvPr/>
        </p:nvSpPr>
        <p:spPr bwMode="auto">
          <a:xfrm>
            <a:off x="4484772" y="3355374"/>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3732A5B9-D226-41A9-8B23-2481906F7A25}"/>
              </a:ext>
            </a:extLst>
          </p:cNvPr>
          <p:cNvSpPr/>
          <p:nvPr/>
        </p:nvSpPr>
        <p:spPr bwMode="auto">
          <a:xfrm>
            <a:off x="4484772" y="3616565"/>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2DF35892-3AEE-47FE-8913-C64A7311DA9C}"/>
              </a:ext>
            </a:extLst>
          </p:cNvPr>
          <p:cNvSpPr/>
          <p:nvPr/>
        </p:nvSpPr>
        <p:spPr bwMode="auto">
          <a:xfrm>
            <a:off x="7658280" y="3877756"/>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C6CC11AC-2787-487D-ADDB-5F9699A28E52}"/>
              </a:ext>
            </a:extLst>
          </p:cNvPr>
          <p:cNvSpPr/>
          <p:nvPr/>
        </p:nvSpPr>
        <p:spPr bwMode="auto">
          <a:xfrm>
            <a:off x="4484772" y="4138947"/>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6B18AAA5-BED3-400C-8F0E-B028E7E63903}"/>
              </a:ext>
            </a:extLst>
          </p:cNvPr>
          <p:cNvSpPr/>
          <p:nvPr/>
        </p:nvSpPr>
        <p:spPr bwMode="auto">
          <a:xfrm>
            <a:off x="7658280" y="4400138"/>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Oval 39">
            <a:extLst>
              <a:ext uri="{FF2B5EF4-FFF2-40B4-BE49-F238E27FC236}">
                <a16:creationId xmlns:a16="http://schemas.microsoft.com/office/drawing/2014/main" id="{E90BD5AD-CD3A-4DE5-AAEC-B19AA5B692A8}"/>
              </a:ext>
            </a:extLst>
          </p:cNvPr>
          <p:cNvSpPr/>
          <p:nvPr/>
        </p:nvSpPr>
        <p:spPr bwMode="auto">
          <a:xfrm>
            <a:off x="4484772" y="4661329"/>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B78BC138-E81E-4769-AB36-0609E939E12C}"/>
              </a:ext>
            </a:extLst>
          </p:cNvPr>
          <p:cNvSpPr txBox="1"/>
          <p:nvPr/>
        </p:nvSpPr>
        <p:spPr bwMode="auto">
          <a:xfrm>
            <a:off x="1479417" y="5248630"/>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pic>
        <p:nvPicPr>
          <p:cNvPr id="47" name="Picture 46">
            <a:extLst>
              <a:ext uri="{FF2B5EF4-FFF2-40B4-BE49-F238E27FC236}">
                <a16:creationId xmlns:a16="http://schemas.microsoft.com/office/drawing/2014/main" id="{AA77AA33-B522-4E05-B555-E1E875715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98" y="1609370"/>
            <a:ext cx="3753793" cy="3461171"/>
          </a:xfrm>
          <a:prstGeom prst="rect">
            <a:avLst/>
          </a:prstGeom>
        </p:spPr>
      </p:pic>
      <p:sp>
        <p:nvSpPr>
          <p:cNvPr id="48" name="Rectangle 47">
            <a:extLst>
              <a:ext uri="{FF2B5EF4-FFF2-40B4-BE49-F238E27FC236}">
                <a16:creationId xmlns:a16="http://schemas.microsoft.com/office/drawing/2014/main" id="{A98A8791-B812-4662-B127-2720DDB37471}"/>
              </a:ext>
            </a:extLst>
          </p:cNvPr>
          <p:cNvSpPr/>
          <p:nvPr/>
        </p:nvSpPr>
        <p:spPr bwMode="auto">
          <a:xfrm>
            <a:off x="1491910" y="1878125"/>
            <a:ext cx="208800" cy="2512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F108B0AA-CB52-4C07-A626-FA8C36E6420D}"/>
              </a:ext>
            </a:extLst>
          </p:cNvPr>
          <p:cNvSpPr/>
          <p:nvPr/>
        </p:nvSpPr>
        <p:spPr bwMode="auto">
          <a:xfrm>
            <a:off x="1845624" y="3854525"/>
            <a:ext cx="208800" cy="5364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3F6EECF1-772E-477A-8DC2-A2FC6C6A2EC6}"/>
              </a:ext>
            </a:extLst>
          </p:cNvPr>
          <p:cNvSpPr/>
          <p:nvPr/>
        </p:nvSpPr>
        <p:spPr bwMode="auto">
          <a:xfrm>
            <a:off x="2199338" y="3926525"/>
            <a:ext cx="208800" cy="4644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6E670491-4DF0-44CE-A6CF-F79BA77EB5EB}"/>
              </a:ext>
            </a:extLst>
          </p:cNvPr>
          <p:cNvSpPr/>
          <p:nvPr/>
        </p:nvSpPr>
        <p:spPr bwMode="auto">
          <a:xfrm>
            <a:off x="2553052" y="2634125"/>
            <a:ext cx="208800" cy="1756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2C40FE12-077D-4F87-BF8C-F5F965D80C21}"/>
              </a:ext>
            </a:extLst>
          </p:cNvPr>
          <p:cNvSpPr/>
          <p:nvPr/>
        </p:nvSpPr>
        <p:spPr bwMode="auto">
          <a:xfrm>
            <a:off x="2906766" y="3573725"/>
            <a:ext cx="208800" cy="817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030076F5-9191-4E49-A00F-2C5F2A4FB8F1}"/>
              </a:ext>
            </a:extLst>
          </p:cNvPr>
          <p:cNvSpPr/>
          <p:nvPr/>
        </p:nvSpPr>
        <p:spPr bwMode="auto">
          <a:xfrm>
            <a:off x="3260480" y="3760925"/>
            <a:ext cx="208800" cy="63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EE1C88D6-3142-42E0-A122-2DF8BA90243B}"/>
              </a:ext>
            </a:extLst>
          </p:cNvPr>
          <p:cNvSpPr/>
          <p:nvPr/>
        </p:nvSpPr>
        <p:spPr bwMode="auto">
          <a:xfrm>
            <a:off x="3614193" y="4225325"/>
            <a:ext cx="208800" cy="1656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015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500" fill="hold"/>
                                        <p:tgtEl>
                                          <p:spTgt spid="48"/>
                                        </p:tgtEl>
                                        <p:attrNameLst>
                                          <p:attrName>style.color</p:attrName>
                                        </p:attrNameLst>
                                      </p:cBhvr>
                                      <p:to>
                                        <a:srgbClr val="E72420"/>
                                      </p:to>
                                    </p:animClr>
                                    <p:animClr clrSpc="rgb" dir="cw">
                                      <p:cBhvr>
                                        <p:cTn id="7" dur="500" fill="hold"/>
                                        <p:tgtEl>
                                          <p:spTgt spid="48"/>
                                        </p:tgtEl>
                                        <p:attrNameLst>
                                          <p:attrName>fillcolor</p:attrName>
                                        </p:attrNameLst>
                                      </p:cBhvr>
                                      <p:to>
                                        <a:srgbClr val="E72420"/>
                                      </p:to>
                                    </p:animClr>
                                    <p:set>
                                      <p:cBhvr>
                                        <p:cTn id="8" dur="500" fill="hold"/>
                                        <p:tgtEl>
                                          <p:spTgt spid="48"/>
                                        </p:tgtEl>
                                        <p:attrNameLst>
                                          <p:attrName>fill.type</p:attrName>
                                        </p:attrNameLst>
                                      </p:cBhvr>
                                      <p:to>
                                        <p:strVal val="solid"/>
                                      </p:to>
                                    </p:set>
                                    <p:set>
                                      <p:cBhvr>
                                        <p:cTn id="9" dur="500" fill="hold"/>
                                        <p:tgtEl>
                                          <p:spTgt spid="48"/>
                                        </p:tgtEl>
                                        <p:attrNameLst>
                                          <p:attrName>fill.on</p:attrName>
                                        </p:attrNameLst>
                                      </p:cBhvr>
                                      <p:to>
                                        <p:strVal val="true"/>
                                      </p:to>
                                    </p:se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1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grpId="1" nodeType="clickEffect">
                                  <p:stCondLst>
                                    <p:cond delay="0"/>
                                  </p:stCondLst>
                                  <p:childTnLst>
                                    <p:animClr clrSpc="rgb" dir="cw">
                                      <p:cBhvr override="childStyle">
                                        <p:cTn id="17" dur="500" fill="hold"/>
                                        <p:tgtEl>
                                          <p:spTgt spid="48"/>
                                        </p:tgtEl>
                                        <p:attrNameLst>
                                          <p:attrName>style.color</p:attrName>
                                        </p:attrNameLst>
                                      </p:cBhvr>
                                      <p:to>
                                        <a:schemeClr val="hlink"/>
                                      </p:to>
                                    </p:animClr>
                                    <p:animClr clrSpc="rgb" dir="cw">
                                      <p:cBhvr>
                                        <p:cTn id="18" dur="500" fill="hold"/>
                                        <p:tgtEl>
                                          <p:spTgt spid="48"/>
                                        </p:tgtEl>
                                        <p:attrNameLst>
                                          <p:attrName>fillcolor</p:attrName>
                                        </p:attrNameLst>
                                      </p:cBhvr>
                                      <p:to>
                                        <a:schemeClr val="hlink"/>
                                      </p:to>
                                    </p:animClr>
                                    <p:set>
                                      <p:cBhvr>
                                        <p:cTn id="19" dur="500" fill="hold"/>
                                        <p:tgtEl>
                                          <p:spTgt spid="48"/>
                                        </p:tgtEl>
                                        <p:attrNameLst>
                                          <p:attrName>fill.type</p:attrName>
                                        </p:attrNameLst>
                                      </p:cBhvr>
                                      <p:to>
                                        <p:strVal val="solid"/>
                                      </p:to>
                                    </p:set>
                                    <p:set>
                                      <p:cBhvr>
                                        <p:cTn id="20" dur="500" fill="hold"/>
                                        <p:tgtEl>
                                          <p:spTgt spid="48"/>
                                        </p:tgtEl>
                                        <p:attrNameLst>
                                          <p:attrName>fill.on</p:attrName>
                                        </p:attrNameLst>
                                      </p:cBhvr>
                                      <p:to>
                                        <p:strVal val="true"/>
                                      </p:to>
                                    </p:set>
                                  </p:childTnLst>
                                </p:cTn>
                              </p:par>
                              <p:par>
                                <p:cTn id="21" presetID="19" presetClass="emph" presetSubtype="0" fill="hold" grpId="0" nodeType="withEffect">
                                  <p:stCondLst>
                                    <p:cond delay="0"/>
                                  </p:stCondLst>
                                  <p:childTnLst>
                                    <p:animClr clrSpc="rgb" dir="cw">
                                      <p:cBhvr override="childStyle">
                                        <p:cTn id="22" dur="500" fill="hold"/>
                                        <p:tgtEl>
                                          <p:spTgt spid="49"/>
                                        </p:tgtEl>
                                        <p:attrNameLst>
                                          <p:attrName>style.color</p:attrName>
                                        </p:attrNameLst>
                                      </p:cBhvr>
                                      <p:to>
                                        <a:srgbClr val="E72420"/>
                                      </p:to>
                                    </p:animClr>
                                    <p:animClr clrSpc="rgb" dir="cw">
                                      <p:cBhvr>
                                        <p:cTn id="23" dur="500" fill="hold"/>
                                        <p:tgtEl>
                                          <p:spTgt spid="49"/>
                                        </p:tgtEl>
                                        <p:attrNameLst>
                                          <p:attrName>fillcolor</p:attrName>
                                        </p:attrNameLst>
                                      </p:cBhvr>
                                      <p:to>
                                        <a:srgbClr val="E72420"/>
                                      </p:to>
                                    </p:animClr>
                                    <p:set>
                                      <p:cBhvr>
                                        <p:cTn id="24" dur="500" fill="hold"/>
                                        <p:tgtEl>
                                          <p:spTgt spid="49"/>
                                        </p:tgtEl>
                                        <p:attrNameLst>
                                          <p:attrName>fill.type</p:attrName>
                                        </p:attrNameLst>
                                      </p:cBhvr>
                                      <p:to>
                                        <p:strVal val="solid"/>
                                      </p:to>
                                    </p:set>
                                    <p:set>
                                      <p:cBhvr>
                                        <p:cTn id="25" dur="500" fill="hold"/>
                                        <p:tgtEl>
                                          <p:spTgt spid="49"/>
                                        </p:tgtEl>
                                        <p:attrNameLst>
                                          <p:attrName>fill.on</p:attrName>
                                        </p:attrNameLst>
                                      </p:cBhvr>
                                      <p:to>
                                        <p:strVal val="true"/>
                                      </p:to>
                                    </p:se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1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1" nodeType="clickEffect">
                                  <p:stCondLst>
                                    <p:cond delay="0"/>
                                  </p:stCondLst>
                                  <p:childTnLst>
                                    <p:animClr clrSpc="rgb" dir="cw">
                                      <p:cBhvr override="childStyle">
                                        <p:cTn id="33" dur="500" fill="hold"/>
                                        <p:tgtEl>
                                          <p:spTgt spid="49"/>
                                        </p:tgtEl>
                                        <p:attrNameLst>
                                          <p:attrName>style.color</p:attrName>
                                        </p:attrNameLst>
                                      </p:cBhvr>
                                      <p:to>
                                        <a:schemeClr val="hlink"/>
                                      </p:to>
                                    </p:animClr>
                                    <p:animClr clrSpc="rgb" dir="cw">
                                      <p:cBhvr>
                                        <p:cTn id="34" dur="500" fill="hold"/>
                                        <p:tgtEl>
                                          <p:spTgt spid="49"/>
                                        </p:tgtEl>
                                        <p:attrNameLst>
                                          <p:attrName>fillcolor</p:attrName>
                                        </p:attrNameLst>
                                      </p:cBhvr>
                                      <p:to>
                                        <a:schemeClr val="hlink"/>
                                      </p:to>
                                    </p:animClr>
                                    <p:set>
                                      <p:cBhvr>
                                        <p:cTn id="35" dur="500" fill="hold"/>
                                        <p:tgtEl>
                                          <p:spTgt spid="49"/>
                                        </p:tgtEl>
                                        <p:attrNameLst>
                                          <p:attrName>fill.type</p:attrName>
                                        </p:attrNameLst>
                                      </p:cBhvr>
                                      <p:to>
                                        <p:strVal val="solid"/>
                                      </p:to>
                                    </p:set>
                                    <p:set>
                                      <p:cBhvr>
                                        <p:cTn id="36" dur="500" fill="hold"/>
                                        <p:tgtEl>
                                          <p:spTgt spid="49"/>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50"/>
                                        </p:tgtEl>
                                        <p:attrNameLst>
                                          <p:attrName>style.color</p:attrName>
                                        </p:attrNameLst>
                                      </p:cBhvr>
                                      <p:to>
                                        <a:srgbClr val="E72420"/>
                                      </p:to>
                                    </p:animClr>
                                    <p:animClr clrSpc="rgb" dir="cw">
                                      <p:cBhvr>
                                        <p:cTn id="39" dur="500" fill="hold"/>
                                        <p:tgtEl>
                                          <p:spTgt spid="50"/>
                                        </p:tgtEl>
                                        <p:attrNameLst>
                                          <p:attrName>fillcolor</p:attrName>
                                        </p:attrNameLst>
                                      </p:cBhvr>
                                      <p:to>
                                        <a:srgbClr val="E72420"/>
                                      </p:to>
                                    </p:animClr>
                                    <p:set>
                                      <p:cBhvr>
                                        <p:cTn id="40" dur="500" fill="hold"/>
                                        <p:tgtEl>
                                          <p:spTgt spid="50"/>
                                        </p:tgtEl>
                                        <p:attrNameLst>
                                          <p:attrName>fill.type</p:attrName>
                                        </p:attrNameLst>
                                      </p:cBhvr>
                                      <p:to>
                                        <p:strVal val="solid"/>
                                      </p:to>
                                    </p:set>
                                    <p:set>
                                      <p:cBhvr>
                                        <p:cTn id="41" dur="500" fill="hold"/>
                                        <p:tgtEl>
                                          <p:spTgt spid="50"/>
                                        </p:tgtEl>
                                        <p:attrNameLst>
                                          <p:attrName>fill.on</p:attrName>
                                        </p:attrNameLst>
                                      </p:cBhvr>
                                      <p:to>
                                        <p:strVal val="true"/>
                                      </p:to>
                                    </p:se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heel(1)">
                                      <p:cBhvr>
                                        <p:cTn id="45" dur="1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1" nodeType="clickEffect">
                                  <p:stCondLst>
                                    <p:cond delay="0"/>
                                  </p:stCondLst>
                                  <p:childTnLst>
                                    <p:animClr clrSpc="rgb" dir="cw">
                                      <p:cBhvr override="childStyle">
                                        <p:cTn id="49" dur="500" fill="hold"/>
                                        <p:tgtEl>
                                          <p:spTgt spid="50"/>
                                        </p:tgtEl>
                                        <p:attrNameLst>
                                          <p:attrName>style.color</p:attrName>
                                        </p:attrNameLst>
                                      </p:cBhvr>
                                      <p:to>
                                        <a:schemeClr val="hlink"/>
                                      </p:to>
                                    </p:animClr>
                                    <p:animClr clrSpc="rgb" dir="cw">
                                      <p:cBhvr>
                                        <p:cTn id="50" dur="500" fill="hold"/>
                                        <p:tgtEl>
                                          <p:spTgt spid="50"/>
                                        </p:tgtEl>
                                        <p:attrNameLst>
                                          <p:attrName>fillcolor</p:attrName>
                                        </p:attrNameLst>
                                      </p:cBhvr>
                                      <p:to>
                                        <a:schemeClr val="hlink"/>
                                      </p:to>
                                    </p:animClr>
                                    <p:set>
                                      <p:cBhvr>
                                        <p:cTn id="51" dur="500" fill="hold"/>
                                        <p:tgtEl>
                                          <p:spTgt spid="50"/>
                                        </p:tgtEl>
                                        <p:attrNameLst>
                                          <p:attrName>fill.type</p:attrName>
                                        </p:attrNameLst>
                                      </p:cBhvr>
                                      <p:to>
                                        <p:strVal val="solid"/>
                                      </p:to>
                                    </p:set>
                                    <p:set>
                                      <p:cBhvr>
                                        <p:cTn id="52" dur="500" fill="hold"/>
                                        <p:tgtEl>
                                          <p:spTgt spid="50"/>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51"/>
                                        </p:tgtEl>
                                        <p:attrNameLst>
                                          <p:attrName>style.color</p:attrName>
                                        </p:attrNameLst>
                                      </p:cBhvr>
                                      <p:to>
                                        <a:srgbClr val="E72420"/>
                                      </p:to>
                                    </p:animClr>
                                    <p:animClr clrSpc="rgb" dir="cw">
                                      <p:cBhvr>
                                        <p:cTn id="55" dur="500" fill="hold"/>
                                        <p:tgtEl>
                                          <p:spTgt spid="51"/>
                                        </p:tgtEl>
                                        <p:attrNameLst>
                                          <p:attrName>fillcolor</p:attrName>
                                        </p:attrNameLst>
                                      </p:cBhvr>
                                      <p:to>
                                        <a:srgbClr val="E72420"/>
                                      </p:to>
                                    </p:animClr>
                                    <p:set>
                                      <p:cBhvr>
                                        <p:cTn id="56" dur="500" fill="hold"/>
                                        <p:tgtEl>
                                          <p:spTgt spid="51"/>
                                        </p:tgtEl>
                                        <p:attrNameLst>
                                          <p:attrName>fill.type</p:attrName>
                                        </p:attrNameLst>
                                      </p:cBhvr>
                                      <p:to>
                                        <p:strVal val="solid"/>
                                      </p:to>
                                    </p:set>
                                    <p:set>
                                      <p:cBhvr>
                                        <p:cTn id="57" dur="500" fill="hold"/>
                                        <p:tgtEl>
                                          <p:spTgt spid="51"/>
                                        </p:tgtEl>
                                        <p:attrNameLst>
                                          <p:attrName>fill.on</p:attrName>
                                        </p:attrNameLst>
                                      </p:cBhvr>
                                      <p:to>
                                        <p:strVal val="true"/>
                                      </p:to>
                                    </p:set>
                                  </p:childTnLst>
                                </p:cTn>
                              </p:par>
                            </p:childTnLst>
                          </p:cTn>
                        </p:par>
                        <p:par>
                          <p:cTn id="58" fill="hold">
                            <p:stCondLst>
                              <p:cond delay="500"/>
                            </p:stCondLst>
                            <p:childTnLst>
                              <p:par>
                                <p:cTn id="59" presetID="21" presetClass="entr" presetSubtype="1"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heel(1)">
                                      <p:cBhvr>
                                        <p:cTn id="61" dur="1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9" presetClass="emph" presetSubtype="0" fill="hold" grpId="1" nodeType="clickEffect">
                                  <p:stCondLst>
                                    <p:cond delay="0"/>
                                  </p:stCondLst>
                                  <p:childTnLst>
                                    <p:animClr clrSpc="rgb" dir="cw">
                                      <p:cBhvr override="childStyle">
                                        <p:cTn id="65" dur="500" fill="hold"/>
                                        <p:tgtEl>
                                          <p:spTgt spid="51"/>
                                        </p:tgtEl>
                                        <p:attrNameLst>
                                          <p:attrName>style.color</p:attrName>
                                        </p:attrNameLst>
                                      </p:cBhvr>
                                      <p:to>
                                        <a:schemeClr val="hlink"/>
                                      </p:to>
                                    </p:animClr>
                                    <p:animClr clrSpc="rgb" dir="cw">
                                      <p:cBhvr>
                                        <p:cTn id="66" dur="500" fill="hold"/>
                                        <p:tgtEl>
                                          <p:spTgt spid="51"/>
                                        </p:tgtEl>
                                        <p:attrNameLst>
                                          <p:attrName>fillcolor</p:attrName>
                                        </p:attrNameLst>
                                      </p:cBhvr>
                                      <p:to>
                                        <a:schemeClr val="hlink"/>
                                      </p:to>
                                    </p:animClr>
                                    <p:set>
                                      <p:cBhvr>
                                        <p:cTn id="67" dur="500" fill="hold"/>
                                        <p:tgtEl>
                                          <p:spTgt spid="51"/>
                                        </p:tgtEl>
                                        <p:attrNameLst>
                                          <p:attrName>fill.type</p:attrName>
                                        </p:attrNameLst>
                                      </p:cBhvr>
                                      <p:to>
                                        <p:strVal val="solid"/>
                                      </p:to>
                                    </p:set>
                                    <p:set>
                                      <p:cBhvr>
                                        <p:cTn id="68" dur="500" fill="hold"/>
                                        <p:tgtEl>
                                          <p:spTgt spid="51"/>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52"/>
                                        </p:tgtEl>
                                        <p:attrNameLst>
                                          <p:attrName>style.color</p:attrName>
                                        </p:attrNameLst>
                                      </p:cBhvr>
                                      <p:to>
                                        <a:srgbClr val="E72420"/>
                                      </p:to>
                                    </p:animClr>
                                    <p:animClr clrSpc="rgb" dir="cw">
                                      <p:cBhvr>
                                        <p:cTn id="71" dur="500" fill="hold"/>
                                        <p:tgtEl>
                                          <p:spTgt spid="52"/>
                                        </p:tgtEl>
                                        <p:attrNameLst>
                                          <p:attrName>fillcolor</p:attrName>
                                        </p:attrNameLst>
                                      </p:cBhvr>
                                      <p:to>
                                        <a:srgbClr val="E72420"/>
                                      </p:to>
                                    </p:animClr>
                                    <p:set>
                                      <p:cBhvr>
                                        <p:cTn id="72" dur="500" fill="hold"/>
                                        <p:tgtEl>
                                          <p:spTgt spid="52"/>
                                        </p:tgtEl>
                                        <p:attrNameLst>
                                          <p:attrName>fill.type</p:attrName>
                                        </p:attrNameLst>
                                      </p:cBhvr>
                                      <p:to>
                                        <p:strVal val="solid"/>
                                      </p:to>
                                    </p:set>
                                    <p:set>
                                      <p:cBhvr>
                                        <p:cTn id="73" dur="500" fill="hold"/>
                                        <p:tgtEl>
                                          <p:spTgt spid="52"/>
                                        </p:tgtEl>
                                        <p:attrNameLst>
                                          <p:attrName>fill.on</p:attrName>
                                        </p:attrNameLst>
                                      </p:cBhvr>
                                      <p:to>
                                        <p:strVal val="true"/>
                                      </p:to>
                                    </p:set>
                                  </p:childTnLst>
                                </p:cTn>
                              </p:par>
                            </p:childTnLst>
                          </p:cTn>
                        </p:par>
                        <p:par>
                          <p:cTn id="74" fill="hold">
                            <p:stCondLst>
                              <p:cond delay="500"/>
                            </p:stCondLst>
                            <p:childTnLst>
                              <p:par>
                                <p:cTn id="75" presetID="21" presetClass="entr" presetSubtype="1"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heel(1)">
                                      <p:cBhvr>
                                        <p:cTn id="77" dur="1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9" presetClass="emph" presetSubtype="0" fill="hold" grpId="1" nodeType="clickEffect">
                                  <p:stCondLst>
                                    <p:cond delay="0"/>
                                  </p:stCondLst>
                                  <p:childTnLst>
                                    <p:animClr clrSpc="rgb" dir="cw">
                                      <p:cBhvr override="childStyle">
                                        <p:cTn id="81" dur="500" fill="hold"/>
                                        <p:tgtEl>
                                          <p:spTgt spid="52"/>
                                        </p:tgtEl>
                                        <p:attrNameLst>
                                          <p:attrName>style.color</p:attrName>
                                        </p:attrNameLst>
                                      </p:cBhvr>
                                      <p:to>
                                        <a:schemeClr val="hlink"/>
                                      </p:to>
                                    </p:animClr>
                                    <p:animClr clrSpc="rgb" dir="cw">
                                      <p:cBhvr>
                                        <p:cTn id="82" dur="500" fill="hold"/>
                                        <p:tgtEl>
                                          <p:spTgt spid="52"/>
                                        </p:tgtEl>
                                        <p:attrNameLst>
                                          <p:attrName>fillcolor</p:attrName>
                                        </p:attrNameLst>
                                      </p:cBhvr>
                                      <p:to>
                                        <a:schemeClr val="hlink"/>
                                      </p:to>
                                    </p:animClr>
                                    <p:set>
                                      <p:cBhvr>
                                        <p:cTn id="83" dur="500" fill="hold"/>
                                        <p:tgtEl>
                                          <p:spTgt spid="52"/>
                                        </p:tgtEl>
                                        <p:attrNameLst>
                                          <p:attrName>fill.type</p:attrName>
                                        </p:attrNameLst>
                                      </p:cBhvr>
                                      <p:to>
                                        <p:strVal val="solid"/>
                                      </p:to>
                                    </p:set>
                                    <p:set>
                                      <p:cBhvr>
                                        <p:cTn id="84" dur="500" fill="hold"/>
                                        <p:tgtEl>
                                          <p:spTgt spid="52"/>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53"/>
                                        </p:tgtEl>
                                        <p:attrNameLst>
                                          <p:attrName>style.color</p:attrName>
                                        </p:attrNameLst>
                                      </p:cBhvr>
                                      <p:to>
                                        <a:srgbClr val="E72420"/>
                                      </p:to>
                                    </p:animClr>
                                    <p:animClr clrSpc="rgb" dir="cw">
                                      <p:cBhvr>
                                        <p:cTn id="87" dur="500" fill="hold"/>
                                        <p:tgtEl>
                                          <p:spTgt spid="53"/>
                                        </p:tgtEl>
                                        <p:attrNameLst>
                                          <p:attrName>fillcolor</p:attrName>
                                        </p:attrNameLst>
                                      </p:cBhvr>
                                      <p:to>
                                        <a:srgbClr val="E72420"/>
                                      </p:to>
                                    </p:animClr>
                                    <p:set>
                                      <p:cBhvr>
                                        <p:cTn id="88" dur="500" fill="hold"/>
                                        <p:tgtEl>
                                          <p:spTgt spid="53"/>
                                        </p:tgtEl>
                                        <p:attrNameLst>
                                          <p:attrName>fill.type</p:attrName>
                                        </p:attrNameLst>
                                      </p:cBhvr>
                                      <p:to>
                                        <p:strVal val="solid"/>
                                      </p:to>
                                    </p:set>
                                    <p:set>
                                      <p:cBhvr>
                                        <p:cTn id="89" dur="500" fill="hold"/>
                                        <p:tgtEl>
                                          <p:spTgt spid="53"/>
                                        </p:tgtEl>
                                        <p:attrNameLst>
                                          <p:attrName>fill.on</p:attrName>
                                        </p:attrNameLst>
                                      </p:cBhvr>
                                      <p:to>
                                        <p:strVal val="true"/>
                                      </p:to>
                                    </p:set>
                                  </p:childTnLst>
                                </p:cTn>
                              </p:par>
                            </p:childTnLst>
                          </p:cTn>
                        </p:par>
                        <p:par>
                          <p:cTn id="90" fill="hold">
                            <p:stCondLst>
                              <p:cond delay="500"/>
                            </p:stCondLst>
                            <p:childTnLst>
                              <p:par>
                                <p:cTn id="91" presetID="21" presetClass="entr" presetSubtype="1"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heel(1)">
                                      <p:cBhvr>
                                        <p:cTn id="93" dur="1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9" presetClass="emph" presetSubtype="0" fill="hold" grpId="1" nodeType="clickEffect">
                                  <p:stCondLst>
                                    <p:cond delay="0"/>
                                  </p:stCondLst>
                                  <p:childTnLst>
                                    <p:animClr clrSpc="rgb" dir="cw">
                                      <p:cBhvr override="childStyle">
                                        <p:cTn id="97" dur="500" fill="hold"/>
                                        <p:tgtEl>
                                          <p:spTgt spid="53"/>
                                        </p:tgtEl>
                                        <p:attrNameLst>
                                          <p:attrName>style.color</p:attrName>
                                        </p:attrNameLst>
                                      </p:cBhvr>
                                      <p:to>
                                        <a:schemeClr val="hlink"/>
                                      </p:to>
                                    </p:animClr>
                                    <p:animClr clrSpc="rgb" dir="cw">
                                      <p:cBhvr>
                                        <p:cTn id="98" dur="500" fill="hold"/>
                                        <p:tgtEl>
                                          <p:spTgt spid="53"/>
                                        </p:tgtEl>
                                        <p:attrNameLst>
                                          <p:attrName>fillcolor</p:attrName>
                                        </p:attrNameLst>
                                      </p:cBhvr>
                                      <p:to>
                                        <a:schemeClr val="hlink"/>
                                      </p:to>
                                    </p:animClr>
                                    <p:set>
                                      <p:cBhvr>
                                        <p:cTn id="99" dur="500" fill="hold"/>
                                        <p:tgtEl>
                                          <p:spTgt spid="53"/>
                                        </p:tgtEl>
                                        <p:attrNameLst>
                                          <p:attrName>fill.type</p:attrName>
                                        </p:attrNameLst>
                                      </p:cBhvr>
                                      <p:to>
                                        <p:strVal val="solid"/>
                                      </p:to>
                                    </p:set>
                                    <p:set>
                                      <p:cBhvr>
                                        <p:cTn id="100" dur="500" fill="hold"/>
                                        <p:tgtEl>
                                          <p:spTgt spid="53"/>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54"/>
                                        </p:tgtEl>
                                        <p:attrNameLst>
                                          <p:attrName>style.color</p:attrName>
                                        </p:attrNameLst>
                                      </p:cBhvr>
                                      <p:to>
                                        <a:srgbClr val="E72420"/>
                                      </p:to>
                                    </p:animClr>
                                    <p:animClr clrSpc="rgb" dir="cw">
                                      <p:cBhvr>
                                        <p:cTn id="103" dur="500" fill="hold"/>
                                        <p:tgtEl>
                                          <p:spTgt spid="54"/>
                                        </p:tgtEl>
                                        <p:attrNameLst>
                                          <p:attrName>fillcolor</p:attrName>
                                        </p:attrNameLst>
                                      </p:cBhvr>
                                      <p:to>
                                        <a:srgbClr val="E72420"/>
                                      </p:to>
                                    </p:animClr>
                                    <p:set>
                                      <p:cBhvr>
                                        <p:cTn id="104" dur="500" fill="hold"/>
                                        <p:tgtEl>
                                          <p:spTgt spid="54"/>
                                        </p:tgtEl>
                                        <p:attrNameLst>
                                          <p:attrName>fill.type</p:attrName>
                                        </p:attrNameLst>
                                      </p:cBhvr>
                                      <p:to>
                                        <p:strVal val="solid"/>
                                      </p:to>
                                    </p:set>
                                    <p:set>
                                      <p:cBhvr>
                                        <p:cTn id="105" dur="500" fill="hold"/>
                                        <p:tgtEl>
                                          <p:spTgt spid="54"/>
                                        </p:tgtEl>
                                        <p:attrNameLst>
                                          <p:attrName>fill.on</p:attrName>
                                        </p:attrNameLst>
                                      </p:cBhvr>
                                      <p:to>
                                        <p:strVal val="true"/>
                                      </p:to>
                                    </p:set>
                                  </p:childTnLst>
                                </p:cTn>
                              </p:par>
                            </p:childTnLst>
                          </p:cTn>
                        </p:par>
                        <p:par>
                          <p:cTn id="106" fill="hold">
                            <p:stCondLst>
                              <p:cond delay="500"/>
                            </p:stCondLst>
                            <p:childTnLst>
                              <p:par>
                                <p:cTn id="107" presetID="21" presetClass="entr" presetSubtype="1"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heel(1)">
                                      <p:cBhvr>
                                        <p:cTn id="109"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38" grpId="0" animBg="1"/>
      <p:bldP spid="39" grpId="0" animBg="1"/>
      <p:bldP spid="40"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CCA15DBF-421F-490B-8C4C-D3A34F9AE68A}"/>
              </a:ext>
            </a:extLst>
          </p:cNvPr>
          <p:cNvGrpSpPr/>
          <p:nvPr/>
        </p:nvGrpSpPr>
        <p:grpSpPr>
          <a:xfrm>
            <a:off x="5184504" y="2691888"/>
            <a:ext cx="3627092" cy="1218074"/>
            <a:chOff x="5184504" y="2691888"/>
            <a:chExt cx="3627092" cy="1218074"/>
          </a:xfrm>
        </p:grpSpPr>
        <p:sp>
          <p:nvSpPr>
            <p:cNvPr id="48" name="TextBox 47">
              <a:extLst>
                <a:ext uri="{FF2B5EF4-FFF2-40B4-BE49-F238E27FC236}">
                  <a16:creationId xmlns:a16="http://schemas.microsoft.com/office/drawing/2014/main" id="{B98C5914-10B5-47CD-8403-622C8246265E}"/>
                </a:ext>
              </a:extLst>
            </p:cNvPr>
            <p:cNvSpPr txBox="1"/>
            <p:nvPr/>
          </p:nvSpPr>
          <p:spPr bwMode="auto">
            <a:xfrm>
              <a:off x="5184504" y="2691888"/>
              <a:ext cx="1158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600" b="1" dirty="0">
                  <a:latin typeface="Myriad Pro Semibold"/>
                  <a:ea typeface="Myriad Pro Semibold" charset="0"/>
                  <a:cs typeface="Myriad Pro Semibold" charset="0"/>
                </a:rPr>
                <a:t>previous</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multiple of</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100,000</a:t>
              </a:r>
            </a:p>
          </p:txBody>
        </p:sp>
        <p:sp>
          <p:nvSpPr>
            <p:cNvPr id="49" name="TextBox 48">
              <a:extLst>
                <a:ext uri="{FF2B5EF4-FFF2-40B4-BE49-F238E27FC236}">
                  <a16:creationId xmlns:a16="http://schemas.microsoft.com/office/drawing/2014/main" id="{E4FD1CAC-5B1F-4881-80B4-3738853EED37}"/>
                </a:ext>
              </a:extLst>
            </p:cNvPr>
            <p:cNvSpPr txBox="1"/>
            <p:nvPr/>
          </p:nvSpPr>
          <p:spPr bwMode="auto">
            <a:xfrm>
              <a:off x="7652817" y="2691888"/>
              <a:ext cx="1158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600" b="1" dirty="0">
                  <a:latin typeface="Myriad Pro Semibold"/>
                  <a:ea typeface="Myriad Pro Semibold" charset="0"/>
                  <a:cs typeface="Myriad Pro Semibold" charset="0"/>
                </a:rPr>
                <a:t>next</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multiple of</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100,000</a:t>
              </a:r>
            </a:p>
          </p:txBody>
        </p:sp>
        <p:sp>
          <p:nvSpPr>
            <p:cNvPr id="50" name="TextBox 49">
              <a:extLst>
                <a:ext uri="{FF2B5EF4-FFF2-40B4-BE49-F238E27FC236}">
                  <a16:creationId xmlns:a16="http://schemas.microsoft.com/office/drawing/2014/main" id="{93DAC1C6-A24A-4645-BD3D-C777C09EB143}"/>
                </a:ext>
              </a:extLst>
            </p:cNvPr>
            <p:cNvSpPr txBox="1"/>
            <p:nvPr/>
          </p:nvSpPr>
          <p:spPr bwMode="auto">
            <a:xfrm>
              <a:off x="6287889" y="3540630"/>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800" dirty="0">
                  <a:latin typeface="Myriad Pro Semibold"/>
                  <a:ea typeface="Myriad Pro Semibold" charset="0"/>
                  <a:cs typeface="Myriad Pro Semibold" charset="0"/>
                </a:rPr>
                <a:t>&lt; 645,000 &lt;</a:t>
              </a:r>
            </a:p>
          </p:txBody>
        </p:sp>
        <p:sp>
          <p:nvSpPr>
            <p:cNvPr id="51" name="Rectangle: Rounded Corners 50">
              <a:extLst>
                <a:ext uri="{FF2B5EF4-FFF2-40B4-BE49-F238E27FC236}">
                  <a16:creationId xmlns:a16="http://schemas.microsoft.com/office/drawing/2014/main" id="{924A1D92-C0AB-4168-AA35-1904D29E8FAA}"/>
                </a:ext>
              </a:extLst>
            </p:cNvPr>
            <p:cNvSpPr/>
            <p:nvPr/>
          </p:nvSpPr>
          <p:spPr bwMode="auto">
            <a:xfrm>
              <a:off x="5241638" y="3518612"/>
              <a:ext cx="1076400" cy="367200"/>
            </a:xfrm>
            <a:prstGeom prst="roundRect">
              <a:avLst>
                <a:gd name="adj" fmla="val 18612"/>
              </a:avLst>
            </a:prstGeom>
            <a:noFill/>
            <a:ln w="127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Rounded Corners 51">
              <a:extLst>
                <a:ext uri="{FF2B5EF4-FFF2-40B4-BE49-F238E27FC236}">
                  <a16:creationId xmlns:a16="http://schemas.microsoft.com/office/drawing/2014/main" id="{AD18B6C5-2F33-4AE0-B0FC-C77EFE2BB65B}"/>
                </a:ext>
              </a:extLst>
            </p:cNvPr>
            <p:cNvSpPr/>
            <p:nvPr/>
          </p:nvSpPr>
          <p:spPr bwMode="auto">
            <a:xfrm>
              <a:off x="7690785" y="3518612"/>
              <a:ext cx="1076400" cy="367200"/>
            </a:xfrm>
            <a:prstGeom prst="roundRect">
              <a:avLst>
                <a:gd name="adj" fmla="val 18612"/>
              </a:avLst>
            </a:prstGeom>
            <a:noFill/>
            <a:ln w="127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GB" dirty="0"/>
              <a:t>1.26 Multiples of 1,000 up to 1,000,000 </a:t>
            </a:r>
            <a:r>
              <a:rPr lang="en-US" dirty="0"/>
              <a:t>– step 5:3</a:t>
            </a:r>
          </a:p>
        </p:txBody>
      </p:sp>
      <p:sp>
        <p:nvSpPr>
          <p:cNvPr id="39" name="TextBox 38">
            <a:extLst>
              <a:ext uri="{FF2B5EF4-FFF2-40B4-BE49-F238E27FC236}">
                <a16:creationId xmlns:a16="http://schemas.microsoft.com/office/drawing/2014/main" id="{E479B759-DCF0-4C0D-94C0-522012DF5B89}"/>
              </a:ext>
            </a:extLst>
          </p:cNvPr>
          <p:cNvSpPr txBox="1"/>
          <p:nvPr/>
        </p:nvSpPr>
        <p:spPr bwMode="auto">
          <a:xfrm>
            <a:off x="7628356" y="3536204"/>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chemeClr val="bg1">
                    <a:lumMod val="50000"/>
                  </a:schemeClr>
                </a:solidFill>
                <a:latin typeface="Comic Sans MS" panose="030F0702030302020204" pitchFamily="66" charset="0"/>
                <a:ea typeface="Myriad Pro Semibold" charset="0"/>
                <a:cs typeface="Myriad Pro Semibold" charset="0"/>
              </a:rPr>
              <a:t>700,000</a:t>
            </a:r>
          </a:p>
        </p:txBody>
      </p:sp>
      <p:sp>
        <p:nvSpPr>
          <p:cNvPr id="40" name="TextBox 39">
            <a:extLst>
              <a:ext uri="{FF2B5EF4-FFF2-40B4-BE49-F238E27FC236}">
                <a16:creationId xmlns:a16="http://schemas.microsoft.com/office/drawing/2014/main" id="{5A006BEE-867B-490A-8E00-44B4E9405FBE}"/>
              </a:ext>
            </a:extLst>
          </p:cNvPr>
          <p:cNvSpPr txBox="1"/>
          <p:nvPr/>
        </p:nvSpPr>
        <p:spPr bwMode="auto">
          <a:xfrm>
            <a:off x="5174071" y="3533057"/>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chemeClr val="bg1">
                    <a:lumMod val="50000"/>
                  </a:schemeClr>
                </a:solidFill>
                <a:latin typeface="Comic Sans MS" panose="030F0702030302020204" pitchFamily="66" charset="0"/>
                <a:ea typeface="Myriad Pro Semibold" charset="0"/>
                <a:cs typeface="Myriad Pro Semibold" charset="0"/>
              </a:rPr>
              <a:t>600,000</a:t>
            </a:r>
          </a:p>
        </p:txBody>
      </p:sp>
      <p:sp>
        <p:nvSpPr>
          <p:cNvPr id="41" name="Oval 40">
            <a:extLst>
              <a:ext uri="{FF2B5EF4-FFF2-40B4-BE49-F238E27FC236}">
                <a16:creationId xmlns:a16="http://schemas.microsoft.com/office/drawing/2014/main" id="{F2EB6FA0-B3DB-479B-AEFB-51C56657DD05}"/>
              </a:ext>
            </a:extLst>
          </p:cNvPr>
          <p:cNvSpPr/>
          <p:nvPr/>
        </p:nvSpPr>
        <p:spPr bwMode="auto">
          <a:xfrm>
            <a:off x="5205569" y="3507052"/>
            <a:ext cx="1133582"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8BFC13C0-E4B7-49BD-AC32-0C4F772184CB}"/>
              </a:ext>
            </a:extLst>
          </p:cNvPr>
          <p:cNvSpPr txBox="1"/>
          <p:nvPr/>
        </p:nvSpPr>
        <p:spPr bwMode="auto">
          <a:xfrm>
            <a:off x="2121031" y="5096230"/>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graphicFrame>
        <p:nvGraphicFramePr>
          <p:cNvPr id="38" name="Table 37">
            <a:extLst>
              <a:ext uri="{FF2B5EF4-FFF2-40B4-BE49-F238E27FC236}">
                <a16:creationId xmlns:a16="http://schemas.microsoft.com/office/drawing/2014/main" id="{7D8816B0-58CC-4F68-ADFC-E1EE1DAA6954}"/>
              </a:ext>
            </a:extLst>
          </p:cNvPr>
          <p:cNvGraphicFramePr>
            <a:graphicFrameLocks noGrp="1"/>
          </p:cNvGraphicFramePr>
          <p:nvPr>
            <p:extLst>
              <p:ext uri="{D42A27DB-BD31-4B8C-83A1-F6EECF244321}">
                <p14:modId xmlns:p14="http://schemas.microsoft.com/office/powerpoint/2010/main" val="1415200562"/>
              </p:ext>
            </p:extLst>
          </p:nvPr>
        </p:nvGraphicFramePr>
        <p:xfrm>
          <a:off x="1244651" y="1945640"/>
          <a:ext cx="3306854" cy="296672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3939303966"/>
                    </a:ext>
                  </a:extLst>
                </a:gridCol>
                <a:gridCol w="1794854">
                  <a:extLst>
                    <a:ext uri="{9D8B030D-6E8A-4147-A177-3AD203B41FA5}">
                      <a16:colId xmlns:a16="http://schemas.microsoft.com/office/drawing/2014/main" val="157137324"/>
                    </a:ext>
                  </a:extLst>
                </a:gridCol>
              </a:tblGrid>
              <a:tr h="370840">
                <a:tc>
                  <a:txBody>
                    <a:bodyPr/>
                    <a:lstStyle/>
                    <a:p>
                      <a:pPr algn="ctr"/>
                      <a:r>
                        <a:rPr lang="en-GB" b="1" dirty="0">
                          <a:solidFill>
                            <a:schemeClr val="tx1"/>
                          </a:solidFill>
                          <a:latin typeface="Myriad Pro Semibold"/>
                        </a:rPr>
                        <a:t>Sport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b="1" dirty="0">
                          <a:solidFill>
                            <a:schemeClr val="tx1"/>
                          </a:solidFill>
                          <a:latin typeface="Myriad Pro Semibold"/>
                        </a:rPr>
                        <a:t>Ticket sales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331930930"/>
                  </a:ext>
                </a:extLst>
              </a:tr>
              <a:tr h="370840">
                <a:tc>
                  <a:txBody>
                    <a:bodyPr/>
                    <a:lstStyle/>
                    <a:p>
                      <a:r>
                        <a:rPr lang="en-GB" b="0" dirty="0">
                          <a:solidFill>
                            <a:srgbClr val="E72420"/>
                          </a:solidFill>
                          <a:latin typeface="Myriad Pro Semibold"/>
                        </a:rPr>
                        <a:t>Athletics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solidFill>
                            <a:srgbClr val="E72420"/>
                          </a:solidFill>
                          <a:latin typeface="Myriad Pro Semibold"/>
                        </a:rPr>
                        <a:t>645,000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926006"/>
                  </a:ext>
                </a:extLst>
              </a:tr>
              <a:tr h="370840">
                <a:tc>
                  <a:txBody>
                    <a:bodyPr/>
                    <a:lstStyle/>
                    <a:p>
                      <a:r>
                        <a:rPr lang="en-GB" b="0" dirty="0">
                          <a:latin typeface="Myriad Pro Semibold"/>
                        </a:rPr>
                        <a:t>Swimming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141,000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362215"/>
                  </a:ext>
                </a:extLst>
              </a:tr>
              <a:tr h="370840">
                <a:tc>
                  <a:txBody>
                    <a:bodyPr/>
                    <a:lstStyle/>
                    <a:p>
                      <a:r>
                        <a:rPr lang="en-GB" b="0" dirty="0">
                          <a:latin typeface="Myriad Pro Semibold"/>
                        </a:rPr>
                        <a:t>Diving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114,000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95693"/>
                  </a:ext>
                </a:extLst>
              </a:tr>
              <a:tr h="370840">
                <a:tc>
                  <a:txBody>
                    <a:bodyPr/>
                    <a:lstStyle/>
                    <a:p>
                      <a:r>
                        <a:rPr lang="en-GB" b="0" dirty="0">
                          <a:latin typeface="Myriad Pro Semibold"/>
                        </a:rPr>
                        <a:t>Hockey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458,000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497968"/>
                  </a:ext>
                </a:extLst>
              </a:tr>
              <a:tr h="370840">
                <a:tc>
                  <a:txBody>
                    <a:bodyPr/>
                    <a:lstStyle/>
                    <a:p>
                      <a:r>
                        <a:rPr lang="en-GB" b="0" dirty="0">
                          <a:latin typeface="Myriad Pro Semibold"/>
                        </a:rPr>
                        <a:t>Equestrian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205,000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066232"/>
                  </a:ext>
                </a:extLst>
              </a:tr>
              <a:tr h="370840">
                <a:tc>
                  <a:txBody>
                    <a:bodyPr/>
                    <a:lstStyle/>
                    <a:p>
                      <a:r>
                        <a:rPr lang="en-GB" b="0" dirty="0">
                          <a:latin typeface="Myriad Pro Semibold"/>
                        </a:rPr>
                        <a:t>Boxing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163,000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074886"/>
                  </a:ext>
                </a:extLst>
              </a:tr>
              <a:tr h="370840">
                <a:tc>
                  <a:txBody>
                    <a:bodyPr/>
                    <a:lstStyle/>
                    <a:p>
                      <a:r>
                        <a:rPr lang="en-GB" b="0" dirty="0">
                          <a:latin typeface="Myriad Pro Semibold"/>
                        </a:rPr>
                        <a:t>Cycling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44,000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89431"/>
                  </a:ext>
                </a:extLst>
              </a:tr>
            </a:tbl>
          </a:graphicData>
        </a:graphic>
      </p:graphicFrame>
    </p:spTree>
    <p:extLst>
      <p:ext uri="{BB962C8B-B14F-4D97-AF65-F5344CB8AC3E}">
        <p14:creationId xmlns:p14="http://schemas.microsoft.com/office/powerpoint/2010/main" val="20904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5:4</a:t>
            </a:r>
          </a:p>
        </p:txBody>
      </p:sp>
      <p:sp>
        <p:nvSpPr>
          <p:cNvPr id="33" name="TextBox 32">
            <a:extLst>
              <a:ext uri="{FF2B5EF4-FFF2-40B4-BE49-F238E27FC236}">
                <a16:creationId xmlns:a16="http://schemas.microsoft.com/office/drawing/2014/main" id="{ABF617F2-2B25-4493-B454-612323524635}"/>
              </a:ext>
            </a:extLst>
          </p:cNvPr>
          <p:cNvSpPr txBox="1"/>
          <p:nvPr/>
        </p:nvSpPr>
        <p:spPr bwMode="auto">
          <a:xfrm>
            <a:off x="475186" y="3582603"/>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0</a:t>
            </a:r>
          </a:p>
        </p:txBody>
      </p:sp>
      <p:sp>
        <p:nvSpPr>
          <p:cNvPr id="35" name="TextBox 34">
            <a:extLst>
              <a:ext uri="{FF2B5EF4-FFF2-40B4-BE49-F238E27FC236}">
                <a16:creationId xmlns:a16="http://schemas.microsoft.com/office/drawing/2014/main" id="{960258F4-8221-451E-8B59-13D2F380BAFA}"/>
              </a:ext>
            </a:extLst>
          </p:cNvPr>
          <p:cNvSpPr txBox="1"/>
          <p:nvPr/>
        </p:nvSpPr>
        <p:spPr bwMode="auto">
          <a:xfrm>
            <a:off x="2504418" y="3582603"/>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100,000</a:t>
            </a:r>
          </a:p>
        </p:txBody>
      </p:sp>
      <p:sp>
        <p:nvSpPr>
          <p:cNvPr id="36" name="TextBox 35">
            <a:extLst>
              <a:ext uri="{FF2B5EF4-FFF2-40B4-BE49-F238E27FC236}">
                <a16:creationId xmlns:a16="http://schemas.microsoft.com/office/drawing/2014/main" id="{00AF948E-A338-4623-9DFE-5664902F6A41}"/>
              </a:ext>
            </a:extLst>
          </p:cNvPr>
          <p:cNvSpPr txBox="1"/>
          <p:nvPr/>
        </p:nvSpPr>
        <p:spPr bwMode="auto">
          <a:xfrm>
            <a:off x="4977743" y="3582603"/>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200,000</a:t>
            </a:r>
          </a:p>
        </p:txBody>
      </p:sp>
      <p:sp>
        <p:nvSpPr>
          <p:cNvPr id="37" name="TextBox 36">
            <a:extLst>
              <a:ext uri="{FF2B5EF4-FFF2-40B4-BE49-F238E27FC236}">
                <a16:creationId xmlns:a16="http://schemas.microsoft.com/office/drawing/2014/main" id="{0041DC22-C637-4146-92DE-B89030BEAEA6}"/>
              </a:ext>
            </a:extLst>
          </p:cNvPr>
          <p:cNvSpPr txBox="1"/>
          <p:nvPr/>
        </p:nvSpPr>
        <p:spPr bwMode="auto">
          <a:xfrm>
            <a:off x="7451628" y="3582603"/>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300,000</a:t>
            </a:r>
          </a:p>
        </p:txBody>
      </p:sp>
      <p:cxnSp>
        <p:nvCxnSpPr>
          <p:cNvPr id="28" name="Straight Connector 27">
            <a:extLst>
              <a:ext uri="{FF2B5EF4-FFF2-40B4-BE49-F238E27FC236}">
                <a16:creationId xmlns:a16="http://schemas.microsoft.com/office/drawing/2014/main" id="{812ACE19-576D-4EAA-9363-EAC9F8EDB11B}"/>
              </a:ext>
            </a:extLst>
          </p:cNvPr>
          <p:cNvCxnSpPr>
            <a:cxnSpLocks/>
          </p:cNvCxnSpPr>
          <p:nvPr/>
        </p:nvCxnSpPr>
        <p:spPr bwMode="auto">
          <a:xfrm>
            <a:off x="4343106" y="3214155"/>
            <a:ext cx="0" cy="181508"/>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BEE78585-FB0F-4238-9887-517AB99E30D3}"/>
              </a:ext>
            </a:extLst>
          </p:cNvPr>
          <p:cNvCxnSpPr>
            <a:cxnSpLocks/>
          </p:cNvCxnSpPr>
          <p:nvPr/>
        </p:nvCxnSpPr>
        <p:spPr bwMode="auto">
          <a:xfrm flipH="1">
            <a:off x="3659391" y="3050117"/>
            <a:ext cx="683715"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61873319-92F9-46D6-BA24-2E5DA2BAA2BB}"/>
              </a:ext>
            </a:extLst>
          </p:cNvPr>
          <p:cNvCxnSpPr>
            <a:cxnSpLocks/>
          </p:cNvCxnSpPr>
          <p:nvPr/>
        </p:nvCxnSpPr>
        <p:spPr bwMode="auto">
          <a:xfrm>
            <a:off x="4387195" y="3050117"/>
            <a:ext cx="690133"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64750CF8-3744-4352-8A40-EBCDB2D52E0F}"/>
              </a:ext>
            </a:extLst>
          </p:cNvPr>
          <p:cNvCxnSpPr>
            <a:cxnSpLocks/>
          </p:cNvCxnSpPr>
          <p:nvPr/>
        </p:nvCxnSpPr>
        <p:spPr bwMode="auto">
          <a:xfrm>
            <a:off x="3130120"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B7DA0FE2-8FF6-405F-84C3-387A4BE60484}"/>
              </a:ext>
            </a:extLst>
          </p:cNvPr>
          <p:cNvCxnSpPr>
            <a:cxnSpLocks/>
          </p:cNvCxnSpPr>
          <p:nvPr/>
        </p:nvCxnSpPr>
        <p:spPr bwMode="auto">
          <a:xfrm>
            <a:off x="5603446"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a:extLst>
              <a:ext uri="{FF2B5EF4-FFF2-40B4-BE49-F238E27FC236}">
                <a16:creationId xmlns:a16="http://schemas.microsoft.com/office/drawing/2014/main" id="{72F8DF4D-0992-4D79-8ECB-C6B16A9502CB}"/>
              </a:ext>
            </a:extLst>
          </p:cNvPr>
          <p:cNvSpPr/>
          <p:nvPr/>
        </p:nvSpPr>
        <p:spPr bwMode="auto">
          <a:xfrm>
            <a:off x="3824634" y="2901703"/>
            <a:ext cx="1084297" cy="30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DF41F4BA-ED48-4E6C-BDCD-2E9832199220}"/>
              </a:ext>
            </a:extLst>
          </p:cNvPr>
          <p:cNvSpPr txBox="1"/>
          <p:nvPr/>
        </p:nvSpPr>
        <p:spPr bwMode="auto">
          <a:xfrm>
            <a:off x="3722302" y="2833871"/>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150,000</a:t>
            </a:r>
          </a:p>
        </p:txBody>
      </p:sp>
      <p:sp>
        <p:nvSpPr>
          <p:cNvPr id="72" name="Oval 71">
            <a:extLst>
              <a:ext uri="{FF2B5EF4-FFF2-40B4-BE49-F238E27FC236}">
                <a16:creationId xmlns:a16="http://schemas.microsoft.com/office/drawing/2014/main" id="{DC5E250A-AF9A-461E-8CF1-498E96D0CCC4}"/>
              </a:ext>
            </a:extLst>
          </p:cNvPr>
          <p:cNvSpPr/>
          <p:nvPr/>
        </p:nvSpPr>
        <p:spPr bwMode="auto">
          <a:xfrm>
            <a:off x="4908930" y="3590619"/>
            <a:ext cx="1383919"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4" name="Picture 73">
            <a:extLst>
              <a:ext uri="{FF2B5EF4-FFF2-40B4-BE49-F238E27FC236}">
                <a16:creationId xmlns:a16="http://schemas.microsoft.com/office/drawing/2014/main" id="{39FF394F-0693-4F2A-9BD6-006963C07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05" y="3383918"/>
            <a:ext cx="7936709" cy="233434"/>
          </a:xfrm>
          <a:prstGeom prst="rect">
            <a:avLst/>
          </a:prstGeom>
        </p:spPr>
      </p:pic>
    </p:spTree>
    <p:extLst>
      <p:ext uri="{BB962C8B-B14F-4D97-AF65-F5344CB8AC3E}">
        <p14:creationId xmlns:p14="http://schemas.microsoft.com/office/powerpoint/2010/main" val="41650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500"/>
                            </p:stCondLst>
                            <p:childTnLst>
                              <p:par>
                                <p:cTn id="20" presetID="35" presetClass="path" presetSubtype="0" accel="50000" decel="50000" fill="hold" nodeType="afterEffect">
                                  <p:stCondLst>
                                    <p:cond delay="0"/>
                                  </p:stCondLst>
                                  <p:childTnLst>
                                    <p:animMotion origin="layout" path="M 5.55112E-17 4.07407E-6 L -0.0566 4.07407E-6 " pathEditMode="relative" rAng="0" ptsTypes="AA">
                                      <p:cBhvr>
                                        <p:cTn id="21" dur="2000" fill="hold"/>
                                        <p:tgtEl>
                                          <p:spTgt spid="43"/>
                                        </p:tgtEl>
                                        <p:attrNameLst>
                                          <p:attrName>ppt_x</p:attrName>
                                          <p:attrName>ppt_y</p:attrName>
                                        </p:attrNameLst>
                                      </p:cBhvr>
                                      <p:rCtr x="-2830" y="0"/>
                                    </p:animMotion>
                                  </p:childTnLst>
                                </p:cTn>
                              </p:par>
                              <p:par>
                                <p:cTn id="22" presetID="63" presetClass="path" presetSubtype="0" accel="50000" decel="50000" fill="hold" nodeType="withEffect">
                                  <p:stCondLst>
                                    <p:cond delay="0"/>
                                  </p:stCondLst>
                                  <p:childTnLst>
                                    <p:animMotion origin="layout" path="M -4.72222E-6 4.07407E-6 L 0.05712 4.07407E-6 " pathEditMode="relative" rAng="0" ptsTypes="AA">
                                      <p:cBhvr>
                                        <p:cTn id="23" dur="2000" fill="hold"/>
                                        <p:tgtEl>
                                          <p:spTgt spid="45"/>
                                        </p:tgtEl>
                                        <p:attrNameLst>
                                          <p:attrName>ppt_x</p:attrName>
                                          <p:attrName>ppt_y</p:attrName>
                                        </p:attrNameLst>
                                      </p:cBhvr>
                                      <p:rCtr x="2847" y="0"/>
                                    </p:animMotion>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heel(1)">
                                      <p:cBhvr>
                                        <p:cTn id="42"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5:5</a:t>
            </a:r>
          </a:p>
        </p:txBody>
      </p:sp>
      <p:pic>
        <p:nvPicPr>
          <p:cNvPr id="4" name="Picture 3">
            <a:extLst>
              <a:ext uri="{FF2B5EF4-FFF2-40B4-BE49-F238E27FC236}">
                <a16:creationId xmlns:a16="http://schemas.microsoft.com/office/drawing/2014/main" id="{B17B7302-4AA5-48FF-A8B6-6ECD88166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972822"/>
            <a:ext cx="3408382" cy="4721857"/>
          </a:xfrm>
          <a:prstGeom prst="rect">
            <a:avLst/>
          </a:prstGeom>
        </p:spPr>
      </p:pic>
      <p:sp>
        <p:nvSpPr>
          <p:cNvPr id="5" name="TextBox 4">
            <a:extLst>
              <a:ext uri="{FF2B5EF4-FFF2-40B4-BE49-F238E27FC236}">
                <a16:creationId xmlns:a16="http://schemas.microsoft.com/office/drawing/2014/main" id="{9A5BF188-D941-4C54-B938-8C35C70E33D8}"/>
              </a:ext>
            </a:extLst>
          </p:cNvPr>
          <p:cNvSpPr txBox="1"/>
          <p:nvPr/>
        </p:nvSpPr>
        <p:spPr bwMode="auto">
          <a:xfrm>
            <a:off x="3845717" y="5790106"/>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482503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F9849-2352-45BD-A52A-74F6F271C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90" y="1167604"/>
            <a:ext cx="3420852" cy="4946311"/>
          </a:xfrm>
          <a:prstGeom prst="rect">
            <a:avLst/>
          </a:prstGeom>
        </p:spPr>
      </p:pic>
      <p:grpSp>
        <p:nvGrpSpPr>
          <p:cNvPr id="35" name="Group 34">
            <a:extLst>
              <a:ext uri="{FF2B5EF4-FFF2-40B4-BE49-F238E27FC236}">
                <a16:creationId xmlns:a16="http://schemas.microsoft.com/office/drawing/2014/main" id="{8847B19E-FB5E-44BD-9BAA-81EE5178243D}"/>
              </a:ext>
            </a:extLst>
          </p:cNvPr>
          <p:cNvGrpSpPr/>
          <p:nvPr/>
        </p:nvGrpSpPr>
        <p:grpSpPr>
          <a:xfrm>
            <a:off x="4277749" y="2343128"/>
            <a:ext cx="4643713" cy="2175693"/>
            <a:chOff x="4277749" y="2235178"/>
            <a:chExt cx="4643713" cy="2175693"/>
          </a:xfrm>
        </p:grpSpPr>
        <p:pic>
          <p:nvPicPr>
            <p:cNvPr id="34" name="Picture 33">
              <a:extLst>
                <a:ext uri="{FF2B5EF4-FFF2-40B4-BE49-F238E27FC236}">
                  <a16:creationId xmlns:a16="http://schemas.microsoft.com/office/drawing/2014/main" id="{B67F7F94-03D1-4FE2-9227-C3A3D6988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749" y="2240314"/>
              <a:ext cx="4643713" cy="2170557"/>
            </a:xfrm>
            <a:prstGeom prst="rect">
              <a:avLst/>
            </a:prstGeom>
          </p:spPr>
        </p:pic>
        <p:sp>
          <p:nvSpPr>
            <p:cNvPr id="28" name="TextBox 27">
              <a:extLst>
                <a:ext uri="{FF2B5EF4-FFF2-40B4-BE49-F238E27FC236}">
                  <a16:creationId xmlns:a16="http://schemas.microsoft.com/office/drawing/2014/main" id="{B54A082F-48E9-408D-933D-8266B3BB5413}"/>
                </a:ext>
              </a:extLst>
            </p:cNvPr>
            <p:cNvSpPr txBox="1"/>
            <p:nvPr/>
          </p:nvSpPr>
          <p:spPr bwMode="auto">
            <a:xfrm>
              <a:off x="4363517"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Previous multiple of 10,000</a:t>
              </a:r>
            </a:p>
          </p:txBody>
        </p:sp>
        <p:sp>
          <p:nvSpPr>
            <p:cNvPr id="29" name="TextBox 28">
              <a:extLst>
                <a:ext uri="{FF2B5EF4-FFF2-40B4-BE49-F238E27FC236}">
                  <a16:creationId xmlns:a16="http://schemas.microsoft.com/office/drawing/2014/main" id="{C1477083-E147-4C1C-8089-FE0BB653DFE1}"/>
                </a:ext>
              </a:extLst>
            </p:cNvPr>
            <p:cNvSpPr txBox="1"/>
            <p:nvPr/>
          </p:nvSpPr>
          <p:spPr bwMode="auto">
            <a:xfrm>
              <a:off x="7446281"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Next multiple of 10,000</a:t>
              </a:r>
            </a:p>
          </p:txBody>
        </p:sp>
        <p:sp>
          <p:nvSpPr>
            <p:cNvPr id="30" name="TextBox 29">
              <a:extLst>
                <a:ext uri="{FF2B5EF4-FFF2-40B4-BE49-F238E27FC236}">
                  <a16:creationId xmlns:a16="http://schemas.microsoft.com/office/drawing/2014/main" id="{D23414D8-8288-4AAB-8EFE-4F71800E1FD0}"/>
                </a:ext>
              </a:extLst>
            </p:cNvPr>
            <p:cNvSpPr txBox="1"/>
            <p:nvPr/>
          </p:nvSpPr>
          <p:spPr bwMode="auto">
            <a:xfrm>
              <a:off x="5904294" y="2235178"/>
              <a:ext cx="137633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Sport</a:t>
              </a:r>
            </a:p>
          </p:txBody>
        </p:sp>
      </p:grpSp>
      <p:sp>
        <p:nvSpPr>
          <p:cNvPr id="2" name="Text Placeholder 1"/>
          <p:cNvSpPr>
            <a:spLocks noGrp="1"/>
          </p:cNvSpPr>
          <p:nvPr>
            <p:ph type="body" sz="quarter" idx="11"/>
          </p:nvPr>
        </p:nvSpPr>
        <p:spPr/>
        <p:txBody>
          <a:bodyPr/>
          <a:lstStyle/>
          <a:p>
            <a:r>
              <a:rPr lang="en-GB" dirty="0"/>
              <a:t>1.26 Multiples of 1,000 up to 1,000,000 </a:t>
            </a:r>
            <a:r>
              <a:rPr lang="en-US" dirty="0"/>
              <a:t>– step 5:5</a:t>
            </a:r>
          </a:p>
        </p:txBody>
      </p:sp>
      <p:sp>
        <p:nvSpPr>
          <p:cNvPr id="7" name="TextBox 6">
            <a:extLst>
              <a:ext uri="{FF2B5EF4-FFF2-40B4-BE49-F238E27FC236}">
                <a16:creationId xmlns:a16="http://schemas.microsoft.com/office/drawing/2014/main" id="{275E601E-69BA-420F-9D17-A32E5C0CDAE0}"/>
              </a:ext>
            </a:extLst>
          </p:cNvPr>
          <p:cNvSpPr txBox="1"/>
          <p:nvPr/>
        </p:nvSpPr>
        <p:spPr bwMode="auto">
          <a:xfrm>
            <a:off x="6078767" y="3197370"/>
            <a:ext cx="100059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Swimming</a:t>
            </a:r>
          </a:p>
        </p:txBody>
      </p:sp>
      <p:sp>
        <p:nvSpPr>
          <p:cNvPr id="8" name="TextBox 7">
            <a:extLst>
              <a:ext uri="{FF2B5EF4-FFF2-40B4-BE49-F238E27FC236}">
                <a16:creationId xmlns:a16="http://schemas.microsoft.com/office/drawing/2014/main" id="{5AA91720-3DEE-4C5F-B16F-A2A1AD8D480F}"/>
              </a:ext>
            </a:extLst>
          </p:cNvPr>
          <p:cNvSpPr txBox="1"/>
          <p:nvPr/>
        </p:nvSpPr>
        <p:spPr bwMode="auto">
          <a:xfrm>
            <a:off x="6234258" y="3459151"/>
            <a:ext cx="68961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Diving</a:t>
            </a:r>
          </a:p>
        </p:txBody>
      </p:sp>
      <p:sp>
        <p:nvSpPr>
          <p:cNvPr id="9" name="TextBox 8">
            <a:extLst>
              <a:ext uri="{FF2B5EF4-FFF2-40B4-BE49-F238E27FC236}">
                <a16:creationId xmlns:a16="http://schemas.microsoft.com/office/drawing/2014/main" id="{F085A1A1-BEA7-4E11-BE2D-C211EA8D2131}"/>
              </a:ext>
            </a:extLst>
          </p:cNvPr>
          <p:cNvSpPr txBox="1"/>
          <p:nvPr/>
        </p:nvSpPr>
        <p:spPr bwMode="auto">
          <a:xfrm>
            <a:off x="6014647" y="3720932"/>
            <a:ext cx="112883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Gymnastics</a:t>
            </a:r>
          </a:p>
        </p:txBody>
      </p:sp>
      <p:sp>
        <p:nvSpPr>
          <p:cNvPr id="10" name="TextBox 9">
            <a:extLst>
              <a:ext uri="{FF2B5EF4-FFF2-40B4-BE49-F238E27FC236}">
                <a16:creationId xmlns:a16="http://schemas.microsoft.com/office/drawing/2014/main" id="{25224D90-D4A6-4526-A5CB-193981782A36}"/>
              </a:ext>
            </a:extLst>
          </p:cNvPr>
          <p:cNvSpPr txBox="1"/>
          <p:nvPr/>
        </p:nvSpPr>
        <p:spPr bwMode="auto">
          <a:xfrm>
            <a:off x="6210212" y="3982713"/>
            <a:ext cx="7377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Boxing</a:t>
            </a:r>
          </a:p>
        </p:txBody>
      </p:sp>
      <p:sp>
        <p:nvSpPr>
          <p:cNvPr id="11" name="TextBox 10">
            <a:extLst>
              <a:ext uri="{FF2B5EF4-FFF2-40B4-BE49-F238E27FC236}">
                <a16:creationId xmlns:a16="http://schemas.microsoft.com/office/drawing/2014/main" id="{D183B876-5953-4996-A54C-A0CA858891F8}"/>
              </a:ext>
            </a:extLst>
          </p:cNvPr>
          <p:cNvSpPr txBox="1"/>
          <p:nvPr/>
        </p:nvSpPr>
        <p:spPr bwMode="auto">
          <a:xfrm>
            <a:off x="6195787" y="4244494"/>
            <a:ext cx="76655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Cycling</a:t>
            </a:r>
          </a:p>
        </p:txBody>
      </p:sp>
      <p:sp>
        <p:nvSpPr>
          <p:cNvPr id="12" name="TextBox 11">
            <a:extLst>
              <a:ext uri="{FF2B5EF4-FFF2-40B4-BE49-F238E27FC236}">
                <a16:creationId xmlns:a16="http://schemas.microsoft.com/office/drawing/2014/main" id="{EA52A311-A349-41A8-A548-5CB30FD8FB01}"/>
              </a:ext>
            </a:extLst>
          </p:cNvPr>
          <p:cNvSpPr txBox="1"/>
          <p:nvPr/>
        </p:nvSpPr>
        <p:spPr bwMode="auto">
          <a:xfrm>
            <a:off x="7727545" y="3197370"/>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150,000</a:t>
            </a:r>
          </a:p>
        </p:txBody>
      </p:sp>
      <p:sp>
        <p:nvSpPr>
          <p:cNvPr id="15" name="TextBox 14">
            <a:extLst>
              <a:ext uri="{FF2B5EF4-FFF2-40B4-BE49-F238E27FC236}">
                <a16:creationId xmlns:a16="http://schemas.microsoft.com/office/drawing/2014/main" id="{8929A077-FBC9-40B5-83FD-6ED455AA0616}"/>
              </a:ext>
            </a:extLst>
          </p:cNvPr>
          <p:cNvSpPr txBox="1"/>
          <p:nvPr/>
        </p:nvSpPr>
        <p:spPr bwMode="auto">
          <a:xfrm>
            <a:off x="7727545" y="3459151"/>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120,000</a:t>
            </a:r>
          </a:p>
        </p:txBody>
      </p:sp>
      <p:sp>
        <p:nvSpPr>
          <p:cNvPr id="16" name="TextBox 15">
            <a:extLst>
              <a:ext uri="{FF2B5EF4-FFF2-40B4-BE49-F238E27FC236}">
                <a16:creationId xmlns:a16="http://schemas.microsoft.com/office/drawing/2014/main" id="{11935C8A-E8EE-4E3C-B209-717B02DA20A0}"/>
              </a:ext>
            </a:extLst>
          </p:cNvPr>
          <p:cNvSpPr txBox="1"/>
          <p:nvPr/>
        </p:nvSpPr>
        <p:spPr bwMode="auto">
          <a:xfrm>
            <a:off x="7727545" y="3720932"/>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140,000</a:t>
            </a:r>
          </a:p>
        </p:txBody>
      </p:sp>
      <p:sp>
        <p:nvSpPr>
          <p:cNvPr id="17" name="TextBox 16">
            <a:extLst>
              <a:ext uri="{FF2B5EF4-FFF2-40B4-BE49-F238E27FC236}">
                <a16:creationId xmlns:a16="http://schemas.microsoft.com/office/drawing/2014/main" id="{9031997C-9CB6-48AE-A4F4-251D23221C9C}"/>
              </a:ext>
            </a:extLst>
          </p:cNvPr>
          <p:cNvSpPr txBox="1"/>
          <p:nvPr/>
        </p:nvSpPr>
        <p:spPr bwMode="auto">
          <a:xfrm>
            <a:off x="7727545" y="3982713"/>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170,000</a:t>
            </a:r>
          </a:p>
        </p:txBody>
      </p:sp>
      <p:sp>
        <p:nvSpPr>
          <p:cNvPr id="18" name="TextBox 17">
            <a:extLst>
              <a:ext uri="{FF2B5EF4-FFF2-40B4-BE49-F238E27FC236}">
                <a16:creationId xmlns:a16="http://schemas.microsoft.com/office/drawing/2014/main" id="{9D26FB2A-B0E6-4281-A04F-961F950E55F5}"/>
              </a:ext>
            </a:extLst>
          </p:cNvPr>
          <p:cNvSpPr txBox="1"/>
          <p:nvPr/>
        </p:nvSpPr>
        <p:spPr bwMode="auto">
          <a:xfrm>
            <a:off x="7767620" y="4244494"/>
            <a:ext cx="77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50,000</a:t>
            </a:r>
          </a:p>
        </p:txBody>
      </p:sp>
      <p:sp>
        <p:nvSpPr>
          <p:cNvPr id="21" name="TextBox 20">
            <a:extLst>
              <a:ext uri="{FF2B5EF4-FFF2-40B4-BE49-F238E27FC236}">
                <a16:creationId xmlns:a16="http://schemas.microsoft.com/office/drawing/2014/main" id="{14B604C9-46ED-43C3-BF0A-77EE40D2226A}"/>
              </a:ext>
            </a:extLst>
          </p:cNvPr>
          <p:cNvSpPr txBox="1"/>
          <p:nvPr/>
        </p:nvSpPr>
        <p:spPr bwMode="auto">
          <a:xfrm>
            <a:off x="4556792" y="3197370"/>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140,000</a:t>
            </a:r>
          </a:p>
        </p:txBody>
      </p:sp>
      <p:sp>
        <p:nvSpPr>
          <p:cNvPr id="22" name="TextBox 21">
            <a:extLst>
              <a:ext uri="{FF2B5EF4-FFF2-40B4-BE49-F238E27FC236}">
                <a16:creationId xmlns:a16="http://schemas.microsoft.com/office/drawing/2014/main" id="{0C4963B0-AB41-4BE7-8C2A-BF7925E7D17E}"/>
              </a:ext>
            </a:extLst>
          </p:cNvPr>
          <p:cNvSpPr txBox="1"/>
          <p:nvPr/>
        </p:nvSpPr>
        <p:spPr bwMode="auto">
          <a:xfrm>
            <a:off x="4571219" y="3459151"/>
            <a:ext cx="83067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110,000</a:t>
            </a:r>
          </a:p>
        </p:txBody>
      </p:sp>
      <p:sp>
        <p:nvSpPr>
          <p:cNvPr id="23" name="TextBox 22">
            <a:extLst>
              <a:ext uri="{FF2B5EF4-FFF2-40B4-BE49-F238E27FC236}">
                <a16:creationId xmlns:a16="http://schemas.microsoft.com/office/drawing/2014/main" id="{C7E8F931-F811-429E-B9B1-C7683B2FBFC6}"/>
              </a:ext>
            </a:extLst>
          </p:cNvPr>
          <p:cNvSpPr txBox="1"/>
          <p:nvPr/>
        </p:nvSpPr>
        <p:spPr bwMode="auto">
          <a:xfrm>
            <a:off x="4542365" y="372093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130,000</a:t>
            </a:r>
          </a:p>
        </p:txBody>
      </p:sp>
      <p:sp>
        <p:nvSpPr>
          <p:cNvPr id="24" name="TextBox 23">
            <a:extLst>
              <a:ext uri="{FF2B5EF4-FFF2-40B4-BE49-F238E27FC236}">
                <a16:creationId xmlns:a16="http://schemas.microsoft.com/office/drawing/2014/main" id="{134D014F-360D-4669-B613-AEDDCBE03638}"/>
              </a:ext>
            </a:extLst>
          </p:cNvPr>
          <p:cNvSpPr txBox="1"/>
          <p:nvPr/>
        </p:nvSpPr>
        <p:spPr bwMode="auto">
          <a:xfrm>
            <a:off x="4556792" y="3982713"/>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160,000</a:t>
            </a:r>
          </a:p>
        </p:txBody>
      </p:sp>
      <p:sp>
        <p:nvSpPr>
          <p:cNvPr id="25" name="TextBox 24">
            <a:extLst>
              <a:ext uri="{FF2B5EF4-FFF2-40B4-BE49-F238E27FC236}">
                <a16:creationId xmlns:a16="http://schemas.microsoft.com/office/drawing/2014/main" id="{611BADE4-9A6E-4832-9AEE-09448E1AD34E}"/>
              </a:ext>
            </a:extLst>
          </p:cNvPr>
          <p:cNvSpPr txBox="1"/>
          <p:nvPr/>
        </p:nvSpPr>
        <p:spPr bwMode="auto">
          <a:xfrm>
            <a:off x="4596867" y="4244494"/>
            <a:ext cx="77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40,000</a:t>
            </a:r>
          </a:p>
        </p:txBody>
      </p:sp>
      <p:sp>
        <p:nvSpPr>
          <p:cNvPr id="31" name="Rectangle 30">
            <a:extLst>
              <a:ext uri="{FF2B5EF4-FFF2-40B4-BE49-F238E27FC236}">
                <a16:creationId xmlns:a16="http://schemas.microsoft.com/office/drawing/2014/main" id="{E9E40622-41C5-4412-8B89-8D2F77C82B5E}"/>
              </a:ext>
            </a:extLst>
          </p:cNvPr>
          <p:cNvSpPr/>
          <p:nvPr/>
        </p:nvSpPr>
        <p:spPr bwMode="auto">
          <a:xfrm>
            <a:off x="1471410" y="1880229"/>
            <a:ext cx="194400" cy="315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87C4F688-F20F-41F9-AEB2-BE598B00D93A}"/>
              </a:ext>
            </a:extLst>
          </p:cNvPr>
          <p:cNvSpPr/>
          <p:nvPr/>
        </p:nvSpPr>
        <p:spPr bwMode="auto">
          <a:xfrm>
            <a:off x="1920925" y="2485029"/>
            <a:ext cx="194400" cy="2545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6366500C-8C5A-42B7-B9BA-F3889EB65322}"/>
              </a:ext>
            </a:extLst>
          </p:cNvPr>
          <p:cNvSpPr/>
          <p:nvPr/>
        </p:nvSpPr>
        <p:spPr bwMode="auto">
          <a:xfrm>
            <a:off x="2369042" y="2067429"/>
            <a:ext cx="194400" cy="2962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8C994989-6624-4509-A746-A919973B1F18}"/>
              </a:ext>
            </a:extLst>
          </p:cNvPr>
          <p:cNvSpPr/>
          <p:nvPr/>
        </p:nvSpPr>
        <p:spPr bwMode="auto">
          <a:xfrm>
            <a:off x="2817227" y="1387029"/>
            <a:ext cx="194400" cy="3643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BF5BB6EC-5362-4CD2-8EB4-AECB60ED53B0}"/>
              </a:ext>
            </a:extLst>
          </p:cNvPr>
          <p:cNvSpPr/>
          <p:nvPr/>
        </p:nvSpPr>
        <p:spPr bwMode="auto">
          <a:xfrm>
            <a:off x="3265112" y="4040229"/>
            <a:ext cx="194400" cy="99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BFDEB054-F9DD-4C3E-B55F-59AC602CCB1F}"/>
              </a:ext>
            </a:extLst>
          </p:cNvPr>
          <p:cNvSpPr txBox="1"/>
          <p:nvPr/>
        </p:nvSpPr>
        <p:spPr bwMode="auto">
          <a:xfrm>
            <a:off x="1193868" y="5790106"/>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16766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9" presetClass="emph" presetSubtype="0" fill="hold" grpId="0" nodeType="afterEffect">
                                  <p:stCondLst>
                                    <p:cond delay="0"/>
                                  </p:stCondLst>
                                  <p:childTnLst>
                                    <p:animClr clrSpc="rgb" dir="cw">
                                      <p:cBhvr override="childStyle">
                                        <p:cTn id="10" dur="500" fill="hold"/>
                                        <p:tgtEl>
                                          <p:spTgt spid="31"/>
                                        </p:tgtEl>
                                        <p:attrNameLst>
                                          <p:attrName>style.color</p:attrName>
                                        </p:attrNameLst>
                                      </p:cBhvr>
                                      <p:to>
                                        <a:srgbClr val="E72420"/>
                                      </p:to>
                                    </p:animClr>
                                    <p:animClr clrSpc="rgb" dir="cw">
                                      <p:cBhvr>
                                        <p:cTn id="11" dur="500" fill="hold"/>
                                        <p:tgtEl>
                                          <p:spTgt spid="31"/>
                                        </p:tgtEl>
                                        <p:attrNameLst>
                                          <p:attrName>fillcolor</p:attrName>
                                        </p:attrNameLst>
                                      </p:cBhvr>
                                      <p:to>
                                        <a:srgbClr val="E72420"/>
                                      </p:to>
                                    </p:animClr>
                                    <p:set>
                                      <p:cBhvr>
                                        <p:cTn id="12" dur="500" fill="hold"/>
                                        <p:tgtEl>
                                          <p:spTgt spid="31"/>
                                        </p:tgtEl>
                                        <p:attrNameLst>
                                          <p:attrName>fill.type</p:attrName>
                                        </p:attrNameLst>
                                      </p:cBhvr>
                                      <p:to>
                                        <p:strVal val="solid"/>
                                      </p:to>
                                    </p:set>
                                    <p:set>
                                      <p:cBhvr>
                                        <p:cTn id="13" dur="500" fill="hold"/>
                                        <p:tgtEl>
                                          <p:spTgt spid="31"/>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19" presetClass="emph" presetSubtype="0" fill="hold" grpId="1" nodeType="afterEffect">
                                  <p:stCondLst>
                                    <p:cond delay="0"/>
                                  </p:stCondLst>
                                  <p:childTnLst>
                                    <p:animClr clrSpc="rgb" dir="cw">
                                      <p:cBhvr override="childStyle">
                                        <p:cTn id="26" dur="500" fill="hold"/>
                                        <p:tgtEl>
                                          <p:spTgt spid="31"/>
                                        </p:tgtEl>
                                        <p:attrNameLst>
                                          <p:attrName>style.color</p:attrName>
                                        </p:attrNameLst>
                                      </p:cBhvr>
                                      <p:to>
                                        <a:schemeClr val="hlink"/>
                                      </p:to>
                                    </p:animClr>
                                    <p:animClr clrSpc="rgb" dir="cw">
                                      <p:cBhvr>
                                        <p:cTn id="27" dur="500" fill="hold"/>
                                        <p:tgtEl>
                                          <p:spTgt spid="31"/>
                                        </p:tgtEl>
                                        <p:attrNameLst>
                                          <p:attrName>fillcolor</p:attrName>
                                        </p:attrNameLst>
                                      </p:cBhvr>
                                      <p:to>
                                        <a:schemeClr val="hlink"/>
                                      </p:to>
                                    </p:animClr>
                                    <p:set>
                                      <p:cBhvr>
                                        <p:cTn id="28" dur="500" fill="hold"/>
                                        <p:tgtEl>
                                          <p:spTgt spid="31"/>
                                        </p:tgtEl>
                                        <p:attrNameLst>
                                          <p:attrName>fill.type</p:attrName>
                                        </p:attrNameLst>
                                      </p:cBhvr>
                                      <p:to>
                                        <p:strVal val="solid"/>
                                      </p:to>
                                    </p:set>
                                    <p:set>
                                      <p:cBhvr>
                                        <p:cTn id="29" dur="500" fill="hold"/>
                                        <p:tgtEl>
                                          <p:spTgt spid="3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9" presetClass="emph" presetSubtype="0" fill="hold" grpId="0" nodeType="afterEffect">
                                  <p:stCondLst>
                                    <p:cond delay="0"/>
                                  </p:stCondLst>
                                  <p:childTnLst>
                                    <p:animClr clrSpc="rgb" dir="cw">
                                      <p:cBhvr override="childStyle">
                                        <p:cTn id="37" dur="500" fill="hold"/>
                                        <p:tgtEl>
                                          <p:spTgt spid="36"/>
                                        </p:tgtEl>
                                        <p:attrNameLst>
                                          <p:attrName>style.color</p:attrName>
                                        </p:attrNameLst>
                                      </p:cBhvr>
                                      <p:to>
                                        <a:srgbClr val="E72420"/>
                                      </p:to>
                                    </p:animClr>
                                    <p:animClr clrSpc="rgb" dir="cw">
                                      <p:cBhvr>
                                        <p:cTn id="38" dur="500" fill="hold"/>
                                        <p:tgtEl>
                                          <p:spTgt spid="36"/>
                                        </p:tgtEl>
                                        <p:attrNameLst>
                                          <p:attrName>fillcolor</p:attrName>
                                        </p:attrNameLst>
                                      </p:cBhvr>
                                      <p:to>
                                        <a:srgbClr val="E72420"/>
                                      </p:to>
                                    </p:animClr>
                                    <p:set>
                                      <p:cBhvr>
                                        <p:cTn id="39" dur="500" fill="hold"/>
                                        <p:tgtEl>
                                          <p:spTgt spid="36"/>
                                        </p:tgtEl>
                                        <p:attrNameLst>
                                          <p:attrName>fill.type</p:attrName>
                                        </p:attrNameLst>
                                      </p:cBhvr>
                                      <p:to>
                                        <p:strVal val="solid"/>
                                      </p:to>
                                    </p:set>
                                    <p:set>
                                      <p:cBhvr>
                                        <p:cTn id="40" dur="500" fill="hold"/>
                                        <p:tgtEl>
                                          <p:spTgt spid="36"/>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19" presetClass="emph" presetSubtype="0" fill="hold" grpId="1" nodeType="afterEffect">
                                  <p:stCondLst>
                                    <p:cond delay="0"/>
                                  </p:stCondLst>
                                  <p:childTnLst>
                                    <p:animClr clrSpc="rgb" dir="cw">
                                      <p:cBhvr override="childStyle">
                                        <p:cTn id="53" dur="500" fill="hold"/>
                                        <p:tgtEl>
                                          <p:spTgt spid="36"/>
                                        </p:tgtEl>
                                        <p:attrNameLst>
                                          <p:attrName>style.color</p:attrName>
                                        </p:attrNameLst>
                                      </p:cBhvr>
                                      <p:to>
                                        <a:schemeClr val="hlink"/>
                                      </p:to>
                                    </p:animClr>
                                    <p:animClr clrSpc="rgb" dir="cw">
                                      <p:cBhvr>
                                        <p:cTn id="54" dur="500" fill="hold"/>
                                        <p:tgtEl>
                                          <p:spTgt spid="36"/>
                                        </p:tgtEl>
                                        <p:attrNameLst>
                                          <p:attrName>fillcolor</p:attrName>
                                        </p:attrNameLst>
                                      </p:cBhvr>
                                      <p:to>
                                        <a:schemeClr val="hlink"/>
                                      </p:to>
                                    </p:animClr>
                                    <p:set>
                                      <p:cBhvr>
                                        <p:cTn id="55" dur="500" fill="hold"/>
                                        <p:tgtEl>
                                          <p:spTgt spid="36"/>
                                        </p:tgtEl>
                                        <p:attrNameLst>
                                          <p:attrName>fill.type</p:attrName>
                                        </p:attrNameLst>
                                      </p:cBhvr>
                                      <p:to>
                                        <p:strVal val="solid"/>
                                      </p:to>
                                    </p:set>
                                    <p:set>
                                      <p:cBhvr>
                                        <p:cTn id="56" dur="500" fill="hold"/>
                                        <p:tgtEl>
                                          <p:spTgt spid="36"/>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500"/>
                            </p:stCondLst>
                            <p:childTnLst>
                              <p:par>
                                <p:cTn id="63" presetID="19" presetClass="emph" presetSubtype="0" fill="hold" grpId="0" nodeType="afterEffect">
                                  <p:stCondLst>
                                    <p:cond delay="0"/>
                                  </p:stCondLst>
                                  <p:childTnLst>
                                    <p:animClr clrSpc="rgb" dir="cw">
                                      <p:cBhvr override="childStyle">
                                        <p:cTn id="64" dur="500" fill="hold"/>
                                        <p:tgtEl>
                                          <p:spTgt spid="37"/>
                                        </p:tgtEl>
                                        <p:attrNameLst>
                                          <p:attrName>style.color</p:attrName>
                                        </p:attrNameLst>
                                      </p:cBhvr>
                                      <p:to>
                                        <a:srgbClr val="E72420"/>
                                      </p:to>
                                    </p:animClr>
                                    <p:animClr clrSpc="rgb" dir="cw">
                                      <p:cBhvr>
                                        <p:cTn id="65" dur="500" fill="hold"/>
                                        <p:tgtEl>
                                          <p:spTgt spid="37"/>
                                        </p:tgtEl>
                                        <p:attrNameLst>
                                          <p:attrName>fillcolor</p:attrName>
                                        </p:attrNameLst>
                                      </p:cBhvr>
                                      <p:to>
                                        <a:srgbClr val="E72420"/>
                                      </p:to>
                                    </p:animClr>
                                    <p:set>
                                      <p:cBhvr>
                                        <p:cTn id="66" dur="500" fill="hold"/>
                                        <p:tgtEl>
                                          <p:spTgt spid="37"/>
                                        </p:tgtEl>
                                        <p:attrNameLst>
                                          <p:attrName>fill.type</p:attrName>
                                        </p:attrNameLst>
                                      </p:cBhvr>
                                      <p:to>
                                        <p:strVal val="solid"/>
                                      </p:to>
                                    </p:set>
                                    <p:set>
                                      <p:cBhvr>
                                        <p:cTn id="67" dur="500" fill="hold"/>
                                        <p:tgtEl>
                                          <p:spTgt spid="37"/>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500"/>
                            </p:stCondLst>
                            <p:childTnLst>
                              <p:par>
                                <p:cTn id="79" presetID="19" presetClass="emph" presetSubtype="0" fill="hold" grpId="1" nodeType="afterEffect">
                                  <p:stCondLst>
                                    <p:cond delay="0"/>
                                  </p:stCondLst>
                                  <p:childTnLst>
                                    <p:animClr clrSpc="rgb" dir="cw">
                                      <p:cBhvr override="childStyle">
                                        <p:cTn id="80" dur="500" fill="hold"/>
                                        <p:tgtEl>
                                          <p:spTgt spid="37"/>
                                        </p:tgtEl>
                                        <p:attrNameLst>
                                          <p:attrName>style.color</p:attrName>
                                        </p:attrNameLst>
                                      </p:cBhvr>
                                      <p:to>
                                        <a:schemeClr val="hlink"/>
                                      </p:to>
                                    </p:animClr>
                                    <p:animClr clrSpc="rgb" dir="cw">
                                      <p:cBhvr>
                                        <p:cTn id="81" dur="500" fill="hold"/>
                                        <p:tgtEl>
                                          <p:spTgt spid="37"/>
                                        </p:tgtEl>
                                        <p:attrNameLst>
                                          <p:attrName>fillcolor</p:attrName>
                                        </p:attrNameLst>
                                      </p:cBhvr>
                                      <p:to>
                                        <a:schemeClr val="hlink"/>
                                      </p:to>
                                    </p:animClr>
                                    <p:set>
                                      <p:cBhvr>
                                        <p:cTn id="82" dur="500" fill="hold"/>
                                        <p:tgtEl>
                                          <p:spTgt spid="37"/>
                                        </p:tgtEl>
                                        <p:attrNameLst>
                                          <p:attrName>fill.type</p:attrName>
                                        </p:attrNameLst>
                                      </p:cBhvr>
                                      <p:to>
                                        <p:strVal val="solid"/>
                                      </p:to>
                                    </p:set>
                                    <p:set>
                                      <p:cBhvr>
                                        <p:cTn id="83" dur="500" fill="hold"/>
                                        <p:tgtEl>
                                          <p:spTgt spid="37"/>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childTnLst>
                          </p:cTn>
                        </p:par>
                        <p:par>
                          <p:cTn id="89" fill="hold">
                            <p:stCondLst>
                              <p:cond delay="500"/>
                            </p:stCondLst>
                            <p:childTnLst>
                              <p:par>
                                <p:cTn id="90" presetID="19" presetClass="emph" presetSubtype="0" fill="hold" grpId="0" nodeType="afterEffect">
                                  <p:stCondLst>
                                    <p:cond delay="0"/>
                                  </p:stCondLst>
                                  <p:childTnLst>
                                    <p:animClr clrSpc="rgb" dir="cw">
                                      <p:cBhvr override="childStyle">
                                        <p:cTn id="91" dur="500" fill="hold"/>
                                        <p:tgtEl>
                                          <p:spTgt spid="38"/>
                                        </p:tgtEl>
                                        <p:attrNameLst>
                                          <p:attrName>style.color</p:attrName>
                                        </p:attrNameLst>
                                      </p:cBhvr>
                                      <p:to>
                                        <a:srgbClr val="E72420"/>
                                      </p:to>
                                    </p:animClr>
                                    <p:animClr clrSpc="rgb" dir="cw">
                                      <p:cBhvr>
                                        <p:cTn id="92" dur="500" fill="hold"/>
                                        <p:tgtEl>
                                          <p:spTgt spid="38"/>
                                        </p:tgtEl>
                                        <p:attrNameLst>
                                          <p:attrName>fillcolor</p:attrName>
                                        </p:attrNameLst>
                                      </p:cBhvr>
                                      <p:to>
                                        <a:srgbClr val="E72420"/>
                                      </p:to>
                                    </p:animClr>
                                    <p:set>
                                      <p:cBhvr>
                                        <p:cTn id="93" dur="500" fill="hold"/>
                                        <p:tgtEl>
                                          <p:spTgt spid="38"/>
                                        </p:tgtEl>
                                        <p:attrNameLst>
                                          <p:attrName>fill.type</p:attrName>
                                        </p:attrNameLst>
                                      </p:cBhvr>
                                      <p:to>
                                        <p:strVal val="solid"/>
                                      </p:to>
                                    </p:set>
                                    <p:set>
                                      <p:cBhvr>
                                        <p:cTn id="94" dur="500" fill="hold"/>
                                        <p:tgtEl>
                                          <p:spTgt spid="38"/>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par>
                          <p:cTn id="105" fill="hold">
                            <p:stCondLst>
                              <p:cond delay="500"/>
                            </p:stCondLst>
                            <p:childTnLst>
                              <p:par>
                                <p:cTn id="106" presetID="19" presetClass="emph" presetSubtype="0" fill="hold" grpId="1" nodeType="afterEffect">
                                  <p:stCondLst>
                                    <p:cond delay="0"/>
                                  </p:stCondLst>
                                  <p:childTnLst>
                                    <p:animClr clrSpc="rgb" dir="cw">
                                      <p:cBhvr override="childStyle">
                                        <p:cTn id="107" dur="500" fill="hold"/>
                                        <p:tgtEl>
                                          <p:spTgt spid="38"/>
                                        </p:tgtEl>
                                        <p:attrNameLst>
                                          <p:attrName>style.color</p:attrName>
                                        </p:attrNameLst>
                                      </p:cBhvr>
                                      <p:to>
                                        <a:schemeClr val="hlink"/>
                                      </p:to>
                                    </p:animClr>
                                    <p:animClr clrSpc="rgb" dir="cw">
                                      <p:cBhvr>
                                        <p:cTn id="108" dur="500" fill="hold"/>
                                        <p:tgtEl>
                                          <p:spTgt spid="38"/>
                                        </p:tgtEl>
                                        <p:attrNameLst>
                                          <p:attrName>fillcolor</p:attrName>
                                        </p:attrNameLst>
                                      </p:cBhvr>
                                      <p:to>
                                        <a:schemeClr val="hlink"/>
                                      </p:to>
                                    </p:animClr>
                                    <p:set>
                                      <p:cBhvr>
                                        <p:cTn id="109" dur="500" fill="hold"/>
                                        <p:tgtEl>
                                          <p:spTgt spid="38"/>
                                        </p:tgtEl>
                                        <p:attrNameLst>
                                          <p:attrName>fill.type</p:attrName>
                                        </p:attrNameLst>
                                      </p:cBhvr>
                                      <p:to>
                                        <p:strVal val="solid"/>
                                      </p:to>
                                    </p:set>
                                    <p:set>
                                      <p:cBhvr>
                                        <p:cTn id="110" dur="500" fill="hold"/>
                                        <p:tgtEl>
                                          <p:spTgt spid="38"/>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childTnLst>
                          </p:cTn>
                        </p:par>
                        <p:par>
                          <p:cTn id="116" fill="hold">
                            <p:stCondLst>
                              <p:cond delay="500"/>
                            </p:stCondLst>
                            <p:childTnLst>
                              <p:par>
                                <p:cTn id="117" presetID="19" presetClass="emph" presetSubtype="0" fill="hold" grpId="0" nodeType="afterEffect">
                                  <p:stCondLst>
                                    <p:cond delay="0"/>
                                  </p:stCondLst>
                                  <p:childTnLst>
                                    <p:animClr clrSpc="rgb" dir="cw">
                                      <p:cBhvr override="childStyle">
                                        <p:cTn id="118" dur="500" fill="hold"/>
                                        <p:tgtEl>
                                          <p:spTgt spid="39"/>
                                        </p:tgtEl>
                                        <p:attrNameLst>
                                          <p:attrName>style.color</p:attrName>
                                        </p:attrNameLst>
                                      </p:cBhvr>
                                      <p:to>
                                        <a:srgbClr val="E72420"/>
                                      </p:to>
                                    </p:animClr>
                                    <p:animClr clrSpc="rgb" dir="cw">
                                      <p:cBhvr>
                                        <p:cTn id="119" dur="500" fill="hold"/>
                                        <p:tgtEl>
                                          <p:spTgt spid="39"/>
                                        </p:tgtEl>
                                        <p:attrNameLst>
                                          <p:attrName>fillcolor</p:attrName>
                                        </p:attrNameLst>
                                      </p:cBhvr>
                                      <p:to>
                                        <a:srgbClr val="E72420"/>
                                      </p:to>
                                    </p:animClr>
                                    <p:set>
                                      <p:cBhvr>
                                        <p:cTn id="120" dur="500" fill="hold"/>
                                        <p:tgtEl>
                                          <p:spTgt spid="39"/>
                                        </p:tgtEl>
                                        <p:attrNameLst>
                                          <p:attrName>fill.type</p:attrName>
                                        </p:attrNameLst>
                                      </p:cBhvr>
                                      <p:to>
                                        <p:strVal val="solid"/>
                                      </p:to>
                                    </p:set>
                                    <p:set>
                                      <p:cBhvr>
                                        <p:cTn id="121" dur="500" fill="hold"/>
                                        <p:tgtEl>
                                          <p:spTgt spid="39"/>
                                        </p:tgtEl>
                                        <p:attrNameLst>
                                          <p:attrName>fill.on</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500"/>
                                        <p:tgtEl>
                                          <p:spTgt spid="18"/>
                                        </p:tgtEl>
                                      </p:cBhvr>
                                    </p:animEffect>
                                  </p:childTnLst>
                                </p:cTn>
                              </p:par>
                            </p:childTnLst>
                          </p:cTn>
                        </p:par>
                        <p:par>
                          <p:cTn id="132" fill="hold">
                            <p:stCondLst>
                              <p:cond delay="5000"/>
                            </p:stCondLst>
                            <p:childTnLst>
                              <p:par>
                                <p:cTn id="133" presetID="19" presetClass="emph" presetSubtype="0" fill="hold" grpId="1" nodeType="afterEffect">
                                  <p:stCondLst>
                                    <p:cond delay="0"/>
                                  </p:stCondLst>
                                  <p:childTnLst>
                                    <p:animClr clrSpc="rgb" dir="cw">
                                      <p:cBhvr override="childStyle">
                                        <p:cTn id="134" dur="500" fill="hold"/>
                                        <p:tgtEl>
                                          <p:spTgt spid="39"/>
                                        </p:tgtEl>
                                        <p:attrNameLst>
                                          <p:attrName>style.color</p:attrName>
                                        </p:attrNameLst>
                                      </p:cBhvr>
                                      <p:to>
                                        <a:schemeClr val="hlink"/>
                                      </p:to>
                                    </p:animClr>
                                    <p:animClr clrSpc="rgb" dir="cw">
                                      <p:cBhvr>
                                        <p:cTn id="135" dur="500" fill="hold"/>
                                        <p:tgtEl>
                                          <p:spTgt spid="39"/>
                                        </p:tgtEl>
                                        <p:attrNameLst>
                                          <p:attrName>fillcolor</p:attrName>
                                        </p:attrNameLst>
                                      </p:cBhvr>
                                      <p:to>
                                        <a:schemeClr val="hlink"/>
                                      </p:to>
                                    </p:animClr>
                                    <p:set>
                                      <p:cBhvr>
                                        <p:cTn id="136" dur="500" fill="hold"/>
                                        <p:tgtEl>
                                          <p:spTgt spid="39"/>
                                        </p:tgtEl>
                                        <p:attrNameLst>
                                          <p:attrName>fill.type</p:attrName>
                                        </p:attrNameLst>
                                      </p:cBhvr>
                                      <p:to>
                                        <p:strVal val="solid"/>
                                      </p:to>
                                    </p:set>
                                    <p:set>
                                      <p:cBhvr>
                                        <p:cTn id="137" dur="500"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P spid="18" grpId="0"/>
      <p:bldP spid="21" grpId="0"/>
      <p:bldP spid="22" grpId="0"/>
      <p:bldP spid="23" grpId="0"/>
      <p:bldP spid="24" grpId="0"/>
      <p:bldP spid="25" grpId="0"/>
      <p:bldP spid="31" grpId="0" animBg="1"/>
      <p:bldP spid="31"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1:2</a:t>
            </a:r>
          </a:p>
        </p:txBody>
      </p:sp>
      <p:pic>
        <p:nvPicPr>
          <p:cNvPr id="7" name="Picture 6">
            <a:extLst>
              <a:ext uri="{FF2B5EF4-FFF2-40B4-BE49-F238E27FC236}">
                <a16:creationId xmlns:a16="http://schemas.microsoft.com/office/drawing/2014/main" id="{64F08042-ED38-4A09-924D-FDB7C7B25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819" y="2548728"/>
            <a:ext cx="660894" cy="3612054"/>
          </a:xfrm>
          <a:prstGeom prst="rect">
            <a:avLst/>
          </a:prstGeom>
        </p:spPr>
      </p:pic>
      <p:pic>
        <p:nvPicPr>
          <p:cNvPr id="9" name="Picture 8">
            <a:extLst>
              <a:ext uri="{FF2B5EF4-FFF2-40B4-BE49-F238E27FC236}">
                <a16:creationId xmlns:a16="http://schemas.microsoft.com/office/drawing/2014/main" id="{7CA96A6E-7FC2-4D28-880D-A6EEBA5B1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200" y="1398747"/>
            <a:ext cx="660894" cy="374091"/>
          </a:xfrm>
          <a:prstGeom prst="rect">
            <a:avLst/>
          </a:prstGeom>
        </p:spPr>
      </p:pic>
      <p:pic>
        <p:nvPicPr>
          <p:cNvPr id="11" name="Picture 10">
            <a:extLst>
              <a:ext uri="{FF2B5EF4-FFF2-40B4-BE49-F238E27FC236}">
                <a16:creationId xmlns:a16="http://schemas.microsoft.com/office/drawing/2014/main" id="{8117BEBA-07AD-46C7-8228-264AD675C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378" y="1849537"/>
            <a:ext cx="6455144" cy="627641"/>
          </a:xfrm>
          <a:prstGeom prst="rect">
            <a:avLst/>
          </a:prstGeom>
        </p:spPr>
      </p:pic>
      <p:pic>
        <p:nvPicPr>
          <p:cNvPr id="13" name="Picture 12">
            <a:extLst>
              <a:ext uri="{FF2B5EF4-FFF2-40B4-BE49-F238E27FC236}">
                <a16:creationId xmlns:a16="http://schemas.microsoft.com/office/drawing/2014/main" id="{74DBA5D1-7621-4E88-95FC-1B89E1EEB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200" y="1035346"/>
            <a:ext cx="6492553" cy="374091"/>
          </a:xfrm>
          <a:prstGeom prst="rect">
            <a:avLst/>
          </a:prstGeom>
        </p:spPr>
      </p:pic>
      <p:pic>
        <p:nvPicPr>
          <p:cNvPr id="14" name="Picture 13">
            <a:extLst>
              <a:ext uri="{FF2B5EF4-FFF2-40B4-BE49-F238E27FC236}">
                <a16:creationId xmlns:a16="http://schemas.microsoft.com/office/drawing/2014/main" id="{E71B8668-EAB2-4CCD-98B4-4E4D6D4AE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162" y="1398747"/>
            <a:ext cx="660894" cy="374091"/>
          </a:xfrm>
          <a:prstGeom prst="rect">
            <a:avLst/>
          </a:prstGeom>
        </p:spPr>
      </p:pic>
      <p:pic>
        <p:nvPicPr>
          <p:cNvPr id="15" name="Picture 14">
            <a:extLst>
              <a:ext uri="{FF2B5EF4-FFF2-40B4-BE49-F238E27FC236}">
                <a16:creationId xmlns:a16="http://schemas.microsoft.com/office/drawing/2014/main" id="{99EB72CB-AD11-4BA1-B91B-FAB06971E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124" y="1398747"/>
            <a:ext cx="660894" cy="374091"/>
          </a:xfrm>
          <a:prstGeom prst="rect">
            <a:avLst/>
          </a:prstGeom>
        </p:spPr>
      </p:pic>
      <p:pic>
        <p:nvPicPr>
          <p:cNvPr id="16" name="Picture 15">
            <a:extLst>
              <a:ext uri="{FF2B5EF4-FFF2-40B4-BE49-F238E27FC236}">
                <a16:creationId xmlns:a16="http://schemas.microsoft.com/office/drawing/2014/main" id="{4832E5C0-798B-45AA-848C-9772B2AF9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86" y="1398747"/>
            <a:ext cx="660894" cy="374091"/>
          </a:xfrm>
          <a:prstGeom prst="rect">
            <a:avLst/>
          </a:prstGeom>
        </p:spPr>
      </p:pic>
      <p:pic>
        <p:nvPicPr>
          <p:cNvPr id="17" name="Picture 16">
            <a:extLst>
              <a:ext uri="{FF2B5EF4-FFF2-40B4-BE49-F238E27FC236}">
                <a16:creationId xmlns:a16="http://schemas.microsoft.com/office/drawing/2014/main" id="{8E1B1662-6720-48E8-914F-DFCEF6867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048" y="1398747"/>
            <a:ext cx="660894" cy="374091"/>
          </a:xfrm>
          <a:prstGeom prst="rect">
            <a:avLst/>
          </a:prstGeom>
        </p:spPr>
      </p:pic>
      <p:pic>
        <p:nvPicPr>
          <p:cNvPr id="18" name="Picture 17">
            <a:extLst>
              <a:ext uri="{FF2B5EF4-FFF2-40B4-BE49-F238E27FC236}">
                <a16:creationId xmlns:a16="http://schemas.microsoft.com/office/drawing/2014/main" id="{CC1FECBD-1D99-40E2-8EEA-0F3C613B6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010" y="1398747"/>
            <a:ext cx="660894" cy="374091"/>
          </a:xfrm>
          <a:prstGeom prst="rect">
            <a:avLst/>
          </a:prstGeom>
        </p:spPr>
      </p:pic>
      <p:pic>
        <p:nvPicPr>
          <p:cNvPr id="19" name="Picture 18">
            <a:extLst>
              <a:ext uri="{FF2B5EF4-FFF2-40B4-BE49-F238E27FC236}">
                <a16:creationId xmlns:a16="http://schemas.microsoft.com/office/drawing/2014/main" id="{D2C0AA44-F360-4B48-815F-A84E245F7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972" y="1398747"/>
            <a:ext cx="660894" cy="374091"/>
          </a:xfrm>
          <a:prstGeom prst="rect">
            <a:avLst/>
          </a:prstGeom>
        </p:spPr>
      </p:pic>
      <p:pic>
        <p:nvPicPr>
          <p:cNvPr id="20" name="Picture 19">
            <a:extLst>
              <a:ext uri="{FF2B5EF4-FFF2-40B4-BE49-F238E27FC236}">
                <a16:creationId xmlns:a16="http://schemas.microsoft.com/office/drawing/2014/main" id="{F48EBE1A-33F2-4F96-BCF2-991E5861F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934" y="1398747"/>
            <a:ext cx="660894" cy="374091"/>
          </a:xfrm>
          <a:prstGeom prst="rect">
            <a:avLst/>
          </a:prstGeom>
        </p:spPr>
      </p:pic>
      <p:pic>
        <p:nvPicPr>
          <p:cNvPr id="21" name="Picture 20">
            <a:extLst>
              <a:ext uri="{FF2B5EF4-FFF2-40B4-BE49-F238E27FC236}">
                <a16:creationId xmlns:a16="http://schemas.microsoft.com/office/drawing/2014/main" id="{E28BC6FC-0397-4B09-B121-90695557D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896" y="1398747"/>
            <a:ext cx="660894" cy="374091"/>
          </a:xfrm>
          <a:prstGeom prst="rect">
            <a:avLst/>
          </a:prstGeom>
        </p:spPr>
      </p:pic>
      <p:pic>
        <p:nvPicPr>
          <p:cNvPr id="22" name="Picture 21">
            <a:extLst>
              <a:ext uri="{FF2B5EF4-FFF2-40B4-BE49-F238E27FC236}">
                <a16:creationId xmlns:a16="http://schemas.microsoft.com/office/drawing/2014/main" id="{AE145301-348F-410C-91C6-2D3226DD3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859" y="1398747"/>
            <a:ext cx="660894" cy="374091"/>
          </a:xfrm>
          <a:prstGeom prst="rect">
            <a:avLst/>
          </a:prstGeom>
        </p:spPr>
      </p:pic>
      <p:pic>
        <p:nvPicPr>
          <p:cNvPr id="23" name="Picture 22">
            <a:extLst>
              <a:ext uri="{FF2B5EF4-FFF2-40B4-BE49-F238E27FC236}">
                <a16:creationId xmlns:a16="http://schemas.microsoft.com/office/drawing/2014/main" id="{7E1B82DB-49E8-4D2E-9E40-1B091CE91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46" y="2548728"/>
            <a:ext cx="660894" cy="3612054"/>
          </a:xfrm>
          <a:prstGeom prst="rect">
            <a:avLst/>
          </a:prstGeom>
        </p:spPr>
      </p:pic>
      <p:pic>
        <p:nvPicPr>
          <p:cNvPr id="24" name="Picture 23">
            <a:extLst>
              <a:ext uri="{FF2B5EF4-FFF2-40B4-BE49-F238E27FC236}">
                <a16:creationId xmlns:a16="http://schemas.microsoft.com/office/drawing/2014/main" id="{21828342-9802-4887-8F5D-9E29A17A8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73" y="2548728"/>
            <a:ext cx="660894" cy="3612054"/>
          </a:xfrm>
          <a:prstGeom prst="rect">
            <a:avLst/>
          </a:prstGeom>
        </p:spPr>
      </p:pic>
      <p:pic>
        <p:nvPicPr>
          <p:cNvPr id="25" name="Picture 24">
            <a:extLst>
              <a:ext uri="{FF2B5EF4-FFF2-40B4-BE49-F238E27FC236}">
                <a16:creationId xmlns:a16="http://schemas.microsoft.com/office/drawing/2014/main" id="{C7054E84-DAF0-43F3-B02F-A0FFBF119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500" y="2548728"/>
            <a:ext cx="660894" cy="3612054"/>
          </a:xfrm>
          <a:prstGeom prst="rect">
            <a:avLst/>
          </a:prstGeom>
        </p:spPr>
      </p:pic>
      <p:pic>
        <p:nvPicPr>
          <p:cNvPr id="26" name="Picture 25">
            <a:extLst>
              <a:ext uri="{FF2B5EF4-FFF2-40B4-BE49-F238E27FC236}">
                <a16:creationId xmlns:a16="http://schemas.microsoft.com/office/drawing/2014/main" id="{1B86EB52-CFDD-444D-A771-2D60F369F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727" y="2548728"/>
            <a:ext cx="660894" cy="3612054"/>
          </a:xfrm>
          <a:prstGeom prst="rect">
            <a:avLst/>
          </a:prstGeom>
        </p:spPr>
      </p:pic>
      <p:pic>
        <p:nvPicPr>
          <p:cNvPr id="27" name="Picture 26">
            <a:extLst>
              <a:ext uri="{FF2B5EF4-FFF2-40B4-BE49-F238E27FC236}">
                <a16:creationId xmlns:a16="http://schemas.microsoft.com/office/drawing/2014/main" id="{D7F11A03-36B1-4F00-8A72-05C15C357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954" y="2548728"/>
            <a:ext cx="660894" cy="3612054"/>
          </a:xfrm>
          <a:prstGeom prst="rect">
            <a:avLst/>
          </a:prstGeom>
        </p:spPr>
      </p:pic>
      <p:pic>
        <p:nvPicPr>
          <p:cNvPr id="28" name="Picture 27">
            <a:extLst>
              <a:ext uri="{FF2B5EF4-FFF2-40B4-BE49-F238E27FC236}">
                <a16:creationId xmlns:a16="http://schemas.microsoft.com/office/drawing/2014/main" id="{196A58C8-FCCE-405E-A3BB-35AB3491A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181" y="2548728"/>
            <a:ext cx="660894" cy="3612054"/>
          </a:xfrm>
          <a:prstGeom prst="rect">
            <a:avLst/>
          </a:prstGeom>
        </p:spPr>
      </p:pic>
      <p:pic>
        <p:nvPicPr>
          <p:cNvPr id="29" name="Picture 28">
            <a:extLst>
              <a:ext uri="{FF2B5EF4-FFF2-40B4-BE49-F238E27FC236}">
                <a16:creationId xmlns:a16="http://schemas.microsoft.com/office/drawing/2014/main" id="{487DF482-756F-469A-985C-006F66086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408" y="2548728"/>
            <a:ext cx="660894" cy="3612054"/>
          </a:xfrm>
          <a:prstGeom prst="rect">
            <a:avLst/>
          </a:prstGeom>
        </p:spPr>
      </p:pic>
      <p:pic>
        <p:nvPicPr>
          <p:cNvPr id="30" name="Picture 29">
            <a:extLst>
              <a:ext uri="{FF2B5EF4-FFF2-40B4-BE49-F238E27FC236}">
                <a16:creationId xmlns:a16="http://schemas.microsoft.com/office/drawing/2014/main" id="{0A25D487-BE37-41D7-A4A4-7FF2146EB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635" y="2548728"/>
            <a:ext cx="660894" cy="3612054"/>
          </a:xfrm>
          <a:prstGeom prst="rect">
            <a:avLst/>
          </a:prstGeom>
        </p:spPr>
      </p:pic>
      <p:pic>
        <p:nvPicPr>
          <p:cNvPr id="31" name="Picture 30">
            <a:extLst>
              <a:ext uri="{FF2B5EF4-FFF2-40B4-BE49-F238E27FC236}">
                <a16:creationId xmlns:a16="http://schemas.microsoft.com/office/drawing/2014/main" id="{38431F72-4228-472D-B3EE-504156B3E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859" y="2548728"/>
            <a:ext cx="660894" cy="3612054"/>
          </a:xfrm>
          <a:prstGeom prst="rect">
            <a:avLst/>
          </a:prstGeom>
        </p:spPr>
      </p:pic>
    </p:spTree>
    <p:extLst>
      <p:ext uri="{BB962C8B-B14F-4D97-AF65-F5344CB8AC3E}">
        <p14:creationId xmlns:p14="http://schemas.microsoft.com/office/powerpoint/2010/main" val="409500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2000"/>
                            </p:stCondLst>
                            <p:childTnLst>
                              <p:par>
                                <p:cTn id="69" presetID="10" presetClass="exit" presetSubtype="0" fill="hold" nodeType="afterEffect">
                                  <p:stCondLst>
                                    <p:cond delay="50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par>
                          <p:cTn id="82" fill="hold">
                            <p:stCondLst>
                              <p:cond delay="3500"/>
                            </p:stCondLst>
                            <p:childTnLst>
                              <p:par>
                                <p:cTn id="83" presetID="10" presetClass="exit" presetSubtype="0" fill="hold" nodeType="after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childTnLst>
                          </p:cTn>
                        </p:par>
                        <p:par>
                          <p:cTn id="89" fill="hold">
                            <p:stCondLst>
                              <p:cond delay="4000"/>
                            </p:stCondLst>
                            <p:childTnLst>
                              <p:par>
                                <p:cTn id="90" presetID="10" presetClass="entr" presetSubtype="0"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childTnLst>
                          </p:cTn>
                        </p:par>
                        <p:par>
                          <p:cTn id="96" fill="hold">
                            <p:stCondLst>
                              <p:cond delay="4500"/>
                            </p:stCondLst>
                            <p:childTnLst>
                              <p:par>
                                <p:cTn id="97" presetID="10" presetClass="exit" presetSubtype="0" fill="hold" nodeType="afterEffect">
                                  <p:stCondLst>
                                    <p:cond delay="50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nodeType="withEffect">
                                  <p:stCondLst>
                                    <p:cond delay="50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par>
                                <p:cTn id="107" presetID="10" presetClass="entr" presetSubtype="0"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childTnLst>
                          </p:cTn>
                        </p:par>
                        <p:par>
                          <p:cTn id="110" fill="hold">
                            <p:stCondLst>
                              <p:cond delay="6000"/>
                            </p:stCondLst>
                            <p:childTnLst>
                              <p:par>
                                <p:cTn id="111" presetID="10" presetClass="exit" presetSubtype="0" fill="hold" nodeType="afterEffect">
                                  <p:stCondLst>
                                    <p:cond delay="0"/>
                                  </p:stCondLst>
                                  <p:childTnLst>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childTnLst>
                          </p:cTn>
                        </p:par>
                        <p:par>
                          <p:cTn id="117" fill="hold">
                            <p:stCondLst>
                              <p:cond delay="6500"/>
                            </p:stCondLst>
                            <p:childTnLst>
                              <p:par>
                                <p:cTn id="118" presetID="10" presetClass="entr" presetSubtype="0" fill="hold" nodeType="after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500"/>
                                        <p:tgtEl>
                                          <p:spTgt spid="24"/>
                                        </p:tgtEl>
                                      </p:cBhvr>
                                    </p:animEffect>
                                  </p:childTnLst>
                                </p:cTn>
                              </p:par>
                              <p:par>
                                <p:cTn id="121" presetID="10" presetClass="entr" presetSubtype="0" fill="hold" nodeType="with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childTnLst>
                          </p:cTn>
                        </p:par>
                        <p:par>
                          <p:cTn id="124" fill="hold">
                            <p:stCondLst>
                              <p:cond delay="7000"/>
                            </p:stCondLst>
                            <p:childTnLst>
                              <p:par>
                                <p:cTn id="125" presetID="10" presetClass="exit" presetSubtype="0" fill="hold" nodeType="afterEffect">
                                  <p:stCondLst>
                                    <p:cond delay="500"/>
                                  </p:stCondLst>
                                  <p:childTnLst>
                                    <p:animEffect transition="out" filter="fad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10" presetClass="exit" presetSubtype="0" fill="hold" nodeType="withEffect">
                                  <p:stCondLst>
                                    <p:cond delay="500"/>
                                  </p:stCondLst>
                                  <p:childTnLst>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childTnLst>
                          </p:cTn>
                        </p:par>
                        <p:par>
                          <p:cTn id="131" fill="hold">
                            <p:stCondLst>
                              <p:cond delay="8000"/>
                            </p:stCondLst>
                            <p:childTnLst>
                              <p:par>
                                <p:cTn id="132" presetID="10" presetClass="entr" presetSubtype="0" fill="hold" nodeType="after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500"/>
                                        <p:tgtEl>
                                          <p:spTgt spid="25"/>
                                        </p:tgtEl>
                                      </p:cBhvr>
                                    </p:animEffect>
                                  </p:childTnLst>
                                </p:cTn>
                              </p:par>
                              <p:par>
                                <p:cTn id="135" presetID="10" presetClass="entr" presetSubtype="0" fill="hold"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500"/>
                                        <p:tgtEl>
                                          <p:spTgt spid="16"/>
                                        </p:tgtEl>
                                      </p:cBhvr>
                                    </p:animEffect>
                                  </p:childTnLst>
                                </p:cTn>
                              </p:par>
                            </p:childTnLst>
                          </p:cTn>
                        </p:par>
                        <p:par>
                          <p:cTn id="138" fill="hold">
                            <p:stCondLst>
                              <p:cond delay="8500"/>
                            </p:stCondLst>
                            <p:childTnLst>
                              <p:par>
                                <p:cTn id="139" presetID="10" presetClass="exit" presetSubtype="0" fill="hold" nodeType="after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16"/>
                                        </p:tgtEl>
                                      </p:cBhvr>
                                    </p:animEffect>
                                    <p:set>
                                      <p:cBhvr>
                                        <p:cTn id="144" dur="1" fill="hold">
                                          <p:stCondLst>
                                            <p:cond delay="499"/>
                                          </p:stCondLst>
                                        </p:cTn>
                                        <p:tgtEl>
                                          <p:spTgt spid="16"/>
                                        </p:tgtEl>
                                        <p:attrNameLst>
                                          <p:attrName>style.visibility</p:attrName>
                                        </p:attrNameLst>
                                      </p:cBhvr>
                                      <p:to>
                                        <p:strVal val="hidden"/>
                                      </p:to>
                                    </p:set>
                                  </p:childTnLst>
                                </p:cTn>
                              </p:par>
                            </p:childTnLst>
                          </p:cTn>
                        </p:par>
                        <p:par>
                          <p:cTn id="145" fill="hold">
                            <p:stCondLst>
                              <p:cond delay="9000"/>
                            </p:stCondLst>
                            <p:childTnLst>
                              <p:par>
                                <p:cTn id="146" presetID="10" presetClass="entr" presetSubtype="0" fill="hold" nodeType="after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500"/>
                                        <p:tgtEl>
                                          <p:spTgt spid="25"/>
                                        </p:tgtEl>
                                      </p:cBhvr>
                                    </p:animEffect>
                                  </p:childTnLst>
                                </p:cTn>
                              </p:par>
                              <p:par>
                                <p:cTn id="149" presetID="10" presetClass="entr" presetSubtype="0" fill="hold" nodeType="with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fade">
                                      <p:cBhvr>
                                        <p:cTn id="151" dur="500"/>
                                        <p:tgtEl>
                                          <p:spTgt spid="16"/>
                                        </p:tgtEl>
                                      </p:cBhvr>
                                    </p:animEffect>
                                  </p:childTnLst>
                                </p:cTn>
                              </p:par>
                            </p:childTnLst>
                          </p:cTn>
                        </p:par>
                        <p:par>
                          <p:cTn id="152" fill="hold">
                            <p:stCondLst>
                              <p:cond delay="9500"/>
                            </p:stCondLst>
                            <p:childTnLst>
                              <p:par>
                                <p:cTn id="153" presetID="10" presetClass="exit" presetSubtype="0" fill="hold" nodeType="afterEffect">
                                  <p:stCondLst>
                                    <p:cond delay="500"/>
                                  </p:stCondLst>
                                  <p:childTnLst>
                                    <p:animEffect transition="out" filter="fade">
                                      <p:cBhvr>
                                        <p:cTn id="154" dur="500"/>
                                        <p:tgtEl>
                                          <p:spTgt spid="26"/>
                                        </p:tgtEl>
                                      </p:cBhvr>
                                    </p:animEffect>
                                    <p:set>
                                      <p:cBhvr>
                                        <p:cTn id="155" dur="1" fill="hold">
                                          <p:stCondLst>
                                            <p:cond delay="499"/>
                                          </p:stCondLst>
                                        </p:cTn>
                                        <p:tgtEl>
                                          <p:spTgt spid="26"/>
                                        </p:tgtEl>
                                        <p:attrNameLst>
                                          <p:attrName>style.visibility</p:attrName>
                                        </p:attrNameLst>
                                      </p:cBhvr>
                                      <p:to>
                                        <p:strVal val="hidden"/>
                                      </p:to>
                                    </p:set>
                                  </p:childTnLst>
                                </p:cTn>
                              </p:par>
                              <p:par>
                                <p:cTn id="156" presetID="10" presetClass="exit" presetSubtype="0" fill="hold" nodeType="withEffect">
                                  <p:stCondLst>
                                    <p:cond delay="500"/>
                                  </p:stCondLst>
                                  <p:childTnLst>
                                    <p:animEffect transition="out" filter="fade">
                                      <p:cBhvr>
                                        <p:cTn id="157" dur="500"/>
                                        <p:tgtEl>
                                          <p:spTgt spid="17"/>
                                        </p:tgtEl>
                                      </p:cBhvr>
                                    </p:animEffect>
                                    <p:set>
                                      <p:cBhvr>
                                        <p:cTn id="158" dur="1" fill="hold">
                                          <p:stCondLst>
                                            <p:cond delay="499"/>
                                          </p:stCondLst>
                                        </p:cTn>
                                        <p:tgtEl>
                                          <p:spTgt spid="17"/>
                                        </p:tgtEl>
                                        <p:attrNameLst>
                                          <p:attrName>style.visibility</p:attrName>
                                        </p:attrNameLst>
                                      </p:cBhvr>
                                      <p:to>
                                        <p:strVal val="hidden"/>
                                      </p:to>
                                    </p:set>
                                  </p:childTnLst>
                                </p:cTn>
                              </p:par>
                            </p:childTnLst>
                          </p:cTn>
                        </p:par>
                        <p:par>
                          <p:cTn id="159" fill="hold">
                            <p:stCondLst>
                              <p:cond delay="10500"/>
                            </p:stCondLst>
                            <p:childTnLst>
                              <p:par>
                                <p:cTn id="160" presetID="10" presetClass="entr" presetSubtype="0" fill="hold" nodeType="after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par>
                                <p:cTn id="163" presetID="10" presetClass="entr" presetSubtype="0" fill="hold" nodeType="with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fade">
                                      <p:cBhvr>
                                        <p:cTn id="165" dur="500"/>
                                        <p:tgtEl>
                                          <p:spTgt spid="17"/>
                                        </p:tgtEl>
                                      </p:cBhvr>
                                    </p:animEffect>
                                  </p:childTnLst>
                                </p:cTn>
                              </p:par>
                            </p:childTnLst>
                          </p:cTn>
                        </p:par>
                        <p:par>
                          <p:cTn id="166" fill="hold">
                            <p:stCondLst>
                              <p:cond delay="11000"/>
                            </p:stCondLst>
                            <p:childTnLst>
                              <p:par>
                                <p:cTn id="167" presetID="10" presetClass="exit" presetSubtype="0" fill="hold" nodeType="afterEffect">
                                  <p:stCondLst>
                                    <p:cond delay="0"/>
                                  </p:stCondLst>
                                  <p:childTnLst>
                                    <p:animEffect transition="out" filter="fade">
                                      <p:cBhvr>
                                        <p:cTn id="168" dur="500"/>
                                        <p:tgtEl>
                                          <p:spTgt spid="26"/>
                                        </p:tgtEl>
                                      </p:cBhvr>
                                    </p:animEffect>
                                    <p:set>
                                      <p:cBhvr>
                                        <p:cTn id="169" dur="1" fill="hold">
                                          <p:stCondLst>
                                            <p:cond delay="499"/>
                                          </p:stCondLst>
                                        </p:cTn>
                                        <p:tgtEl>
                                          <p:spTgt spid="26"/>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7"/>
                                        </p:tgtEl>
                                      </p:cBhvr>
                                    </p:animEffect>
                                    <p:set>
                                      <p:cBhvr>
                                        <p:cTn id="172" dur="1" fill="hold">
                                          <p:stCondLst>
                                            <p:cond delay="499"/>
                                          </p:stCondLst>
                                        </p:cTn>
                                        <p:tgtEl>
                                          <p:spTgt spid="17"/>
                                        </p:tgtEl>
                                        <p:attrNameLst>
                                          <p:attrName>style.visibility</p:attrName>
                                        </p:attrNameLst>
                                      </p:cBhvr>
                                      <p:to>
                                        <p:strVal val="hidden"/>
                                      </p:to>
                                    </p:set>
                                  </p:childTnLst>
                                </p:cTn>
                              </p:par>
                            </p:childTnLst>
                          </p:cTn>
                        </p:par>
                        <p:par>
                          <p:cTn id="173" fill="hold">
                            <p:stCondLst>
                              <p:cond delay="11500"/>
                            </p:stCondLst>
                            <p:childTnLst>
                              <p:par>
                                <p:cTn id="174" presetID="10" presetClass="entr" presetSubtype="0" fill="hold"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fade">
                                      <p:cBhvr>
                                        <p:cTn id="176" dur="500"/>
                                        <p:tgtEl>
                                          <p:spTgt spid="26"/>
                                        </p:tgtEl>
                                      </p:cBhvr>
                                    </p:animEffect>
                                  </p:childTnLst>
                                </p:cTn>
                              </p:par>
                              <p:par>
                                <p:cTn id="177" presetID="10" presetClass="entr" presetSubtype="0" fill="hold" nodeType="withEffect">
                                  <p:stCondLst>
                                    <p:cond delay="0"/>
                                  </p:stCondLst>
                                  <p:childTnLst>
                                    <p:set>
                                      <p:cBhvr>
                                        <p:cTn id="178" dur="1" fill="hold">
                                          <p:stCondLst>
                                            <p:cond delay="0"/>
                                          </p:stCondLst>
                                        </p:cTn>
                                        <p:tgtEl>
                                          <p:spTgt spid="17"/>
                                        </p:tgtEl>
                                        <p:attrNameLst>
                                          <p:attrName>style.visibility</p:attrName>
                                        </p:attrNameLst>
                                      </p:cBhvr>
                                      <p:to>
                                        <p:strVal val="visible"/>
                                      </p:to>
                                    </p:set>
                                    <p:animEffect transition="in" filter="fade">
                                      <p:cBhvr>
                                        <p:cTn id="179" dur="500"/>
                                        <p:tgtEl>
                                          <p:spTgt spid="17"/>
                                        </p:tgtEl>
                                      </p:cBhvr>
                                    </p:animEffect>
                                  </p:childTnLst>
                                </p:cTn>
                              </p:par>
                            </p:childTnLst>
                          </p:cTn>
                        </p:par>
                        <p:par>
                          <p:cTn id="180" fill="hold">
                            <p:stCondLst>
                              <p:cond delay="12000"/>
                            </p:stCondLst>
                            <p:childTnLst>
                              <p:par>
                                <p:cTn id="181" presetID="10" presetClass="exit" presetSubtype="0" fill="hold" nodeType="afterEffect">
                                  <p:stCondLst>
                                    <p:cond delay="500"/>
                                  </p:stCondLst>
                                  <p:childTnLst>
                                    <p:animEffect transition="out" filter="fade">
                                      <p:cBhvr>
                                        <p:cTn id="182" dur="500"/>
                                        <p:tgtEl>
                                          <p:spTgt spid="27"/>
                                        </p:tgtEl>
                                      </p:cBhvr>
                                    </p:animEffect>
                                    <p:set>
                                      <p:cBhvr>
                                        <p:cTn id="183" dur="1" fill="hold">
                                          <p:stCondLst>
                                            <p:cond delay="499"/>
                                          </p:stCondLst>
                                        </p:cTn>
                                        <p:tgtEl>
                                          <p:spTgt spid="27"/>
                                        </p:tgtEl>
                                        <p:attrNameLst>
                                          <p:attrName>style.visibility</p:attrName>
                                        </p:attrNameLst>
                                      </p:cBhvr>
                                      <p:to>
                                        <p:strVal val="hidden"/>
                                      </p:to>
                                    </p:set>
                                  </p:childTnLst>
                                </p:cTn>
                              </p:par>
                              <p:par>
                                <p:cTn id="184" presetID="10" presetClass="exit" presetSubtype="0" fill="hold" nodeType="withEffect">
                                  <p:stCondLst>
                                    <p:cond delay="500"/>
                                  </p:stCondLst>
                                  <p:childTnLst>
                                    <p:animEffect transition="out" filter="fade">
                                      <p:cBhvr>
                                        <p:cTn id="185" dur="500"/>
                                        <p:tgtEl>
                                          <p:spTgt spid="18"/>
                                        </p:tgtEl>
                                      </p:cBhvr>
                                    </p:animEffect>
                                    <p:set>
                                      <p:cBhvr>
                                        <p:cTn id="186" dur="1" fill="hold">
                                          <p:stCondLst>
                                            <p:cond delay="499"/>
                                          </p:stCondLst>
                                        </p:cTn>
                                        <p:tgtEl>
                                          <p:spTgt spid="18"/>
                                        </p:tgtEl>
                                        <p:attrNameLst>
                                          <p:attrName>style.visibility</p:attrName>
                                        </p:attrNameLst>
                                      </p:cBhvr>
                                      <p:to>
                                        <p:strVal val="hidden"/>
                                      </p:to>
                                    </p:set>
                                  </p:childTnLst>
                                </p:cTn>
                              </p:par>
                            </p:childTnLst>
                          </p:cTn>
                        </p:par>
                        <p:par>
                          <p:cTn id="187" fill="hold">
                            <p:stCondLst>
                              <p:cond delay="13000"/>
                            </p:stCondLst>
                            <p:childTnLst>
                              <p:par>
                                <p:cTn id="188" presetID="10" presetClass="entr" presetSubtype="0" fill="hold" nodeType="after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500"/>
                                        <p:tgtEl>
                                          <p:spTgt spid="27"/>
                                        </p:tgtEl>
                                      </p:cBhvr>
                                    </p:animEffect>
                                  </p:childTnLst>
                                </p:cTn>
                              </p:par>
                              <p:par>
                                <p:cTn id="191" presetID="10" presetClass="entr" presetSubtype="0" fill="hold" nodeType="withEffect">
                                  <p:stCondLst>
                                    <p:cond delay="0"/>
                                  </p:stCondLst>
                                  <p:childTnLst>
                                    <p:set>
                                      <p:cBhvr>
                                        <p:cTn id="192" dur="1" fill="hold">
                                          <p:stCondLst>
                                            <p:cond delay="0"/>
                                          </p:stCondLst>
                                        </p:cTn>
                                        <p:tgtEl>
                                          <p:spTgt spid="18"/>
                                        </p:tgtEl>
                                        <p:attrNameLst>
                                          <p:attrName>style.visibility</p:attrName>
                                        </p:attrNameLst>
                                      </p:cBhvr>
                                      <p:to>
                                        <p:strVal val="visible"/>
                                      </p:to>
                                    </p:set>
                                    <p:animEffect transition="in" filter="fade">
                                      <p:cBhvr>
                                        <p:cTn id="193" dur="500"/>
                                        <p:tgtEl>
                                          <p:spTgt spid="18"/>
                                        </p:tgtEl>
                                      </p:cBhvr>
                                    </p:animEffect>
                                  </p:childTnLst>
                                </p:cTn>
                              </p:par>
                            </p:childTnLst>
                          </p:cTn>
                        </p:par>
                        <p:par>
                          <p:cTn id="194" fill="hold">
                            <p:stCondLst>
                              <p:cond delay="13500"/>
                            </p:stCondLst>
                            <p:childTnLst>
                              <p:par>
                                <p:cTn id="195" presetID="10" presetClass="exit" presetSubtype="0" fill="hold" nodeType="afterEffect">
                                  <p:stCondLst>
                                    <p:cond delay="0"/>
                                  </p:stCondLst>
                                  <p:childTnLst>
                                    <p:animEffect transition="out" filter="fade">
                                      <p:cBhvr>
                                        <p:cTn id="196" dur="500"/>
                                        <p:tgtEl>
                                          <p:spTgt spid="27"/>
                                        </p:tgtEl>
                                      </p:cBhvr>
                                    </p:animEffect>
                                    <p:set>
                                      <p:cBhvr>
                                        <p:cTn id="197" dur="1" fill="hold">
                                          <p:stCondLst>
                                            <p:cond delay="499"/>
                                          </p:stCondLst>
                                        </p:cTn>
                                        <p:tgtEl>
                                          <p:spTgt spid="27"/>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18"/>
                                        </p:tgtEl>
                                      </p:cBhvr>
                                    </p:animEffect>
                                    <p:set>
                                      <p:cBhvr>
                                        <p:cTn id="200" dur="1" fill="hold">
                                          <p:stCondLst>
                                            <p:cond delay="499"/>
                                          </p:stCondLst>
                                        </p:cTn>
                                        <p:tgtEl>
                                          <p:spTgt spid="18"/>
                                        </p:tgtEl>
                                        <p:attrNameLst>
                                          <p:attrName>style.visibility</p:attrName>
                                        </p:attrNameLst>
                                      </p:cBhvr>
                                      <p:to>
                                        <p:strVal val="hidden"/>
                                      </p:to>
                                    </p:set>
                                  </p:childTnLst>
                                </p:cTn>
                              </p:par>
                            </p:childTnLst>
                          </p:cTn>
                        </p:par>
                        <p:par>
                          <p:cTn id="201" fill="hold">
                            <p:stCondLst>
                              <p:cond delay="14000"/>
                            </p:stCondLst>
                            <p:childTnLst>
                              <p:par>
                                <p:cTn id="202" presetID="10" presetClass="entr" presetSubtype="0" fill="hold" nodeType="afterEffect">
                                  <p:stCondLst>
                                    <p:cond delay="0"/>
                                  </p:stCondLst>
                                  <p:childTnLst>
                                    <p:set>
                                      <p:cBhvr>
                                        <p:cTn id="203" dur="1" fill="hold">
                                          <p:stCondLst>
                                            <p:cond delay="0"/>
                                          </p:stCondLst>
                                        </p:cTn>
                                        <p:tgtEl>
                                          <p:spTgt spid="27"/>
                                        </p:tgtEl>
                                        <p:attrNameLst>
                                          <p:attrName>style.visibility</p:attrName>
                                        </p:attrNameLst>
                                      </p:cBhvr>
                                      <p:to>
                                        <p:strVal val="visible"/>
                                      </p:to>
                                    </p:set>
                                    <p:animEffect transition="in" filter="fade">
                                      <p:cBhvr>
                                        <p:cTn id="204" dur="500"/>
                                        <p:tgtEl>
                                          <p:spTgt spid="27"/>
                                        </p:tgtEl>
                                      </p:cBhvr>
                                    </p:animEffect>
                                  </p:childTnLst>
                                </p:cTn>
                              </p:par>
                              <p:par>
                                <p:cTn id="205" presetID="10" presetClass="entr" presetSubtype="0" fill="hold" nodeType="withEffect">
                                  <p:stCondLst>
                                    <p:cond delay="0"/>
                                  </p:stCondLst>
                                  <p:childTnLst>
                                    <p:set>
                                      <p:cBhvr>
                                        <p:cTn id="206" dur="1" fill="hold">
                                          <p:stCondLst>
                                            <p:cond delay="0"/>
                                          </p:stCondLst>
                                        </p:cTn>
                                        <p:tgtEl>
                                          <p:spTgt spid="18"/>
                                        </p:tgtEl>
                                        <p:attrNameLst>
                                          <p:attrName>style.visibility</p:attrName>
                                        </p:attrNameLst>
                                      </p:cBhvr>
                                      <p:to>
                                        <p:strVal val="visible"/>
                                      </p:to>
                                    </p:set>
                                    <p:animEffect transition="in" filter="fade">
                                      <p:cBhvr>
                                        <p:cTn id="207" dur="500"/>
                                        <p:tgtEl>
                                          <p:spTgt spid="18"/>
                                        </p:tgtEl>
                                      </p:cBhvr>
                                    </p:animEffect>
                                  </p:childTnLst>
                                </p:cTn>
                              </p:par>
                            </p:childTnLst>
                          </p:cTn>
                        </p:par>
                        <p:par>
                          <p:cTn id="208" fill="hold">
                            <p:stCondLst>
                              <p:cond delay="14500"/>
                            </p:stCondLst>
                            <p:childTnLst>
                              <p:par>
                                <p:cTn id="209" presetID="10" presetClass="exit" presetSubtype="0" fill="hold" nodeType="afterEffect">
                                  <p:stCondLst>
                                    <p:cond delay="500"/>
                                  </p:stCondLst>
                                  <p:childTnLst>
                                    <p:animEffect transition="out" filter="fade">
                                      <p:cBhvr>
                                        <p:cTn id="210" dur="500"/>
                                        <p:tgtEl>
                                          <p:spTgt spid="28"/>
                                        </p:tgtEl>
                                      </p:cBhvr>
                                    </p:animEffect>
                                    <p:set>
                                      <p:cBhvr>
                                        <p:cTn id="211" dur="1" fill="hold">
                                          <p:stCondLst>
                                            <p:cond delay="499"/>
                                          </p:stCondLst>
                                        </p:cTn>
                                        <p:tgtEl>
                                          <p:spTgt spid="28"/>
                                        </p:tgtEl>
                                        <p:attrNameLst>
                                          <p:attrName>style.visibility</p:attrName>
                                        </p:attrNameLst>
                                      </p:cBhvr>
                                      <p:to>
                                        <p:strVal val="hidden"/>
                                      </p:to>
                                    </p:set>
                                  </p:childTnLst>
                                </p:cTn>
                              </p:par>
                              <p:par>
                                <p:cTn id="212" presetID="10" presetClass="exit" presetSubtype="0" fill="hold" nodeType="withEffect">
                                  <p:stCondLst>
                                    <p:cond delay="500"/>
                                  </p:stCondLst>
                                  <p:childTnLst>
                                    <p:animEffect transition="out" filter="fade">
                                      <p:cBhvr>
                                        <p:cTn id="213" dur="500"/>
                                        <p:tgtEl>
                                          <p:spTgt spid="19"/>
                                        </p:tgtEl>
                                      </p:cBhvr>
                                    </p:animEffect>
                                    <p:set>
                                      <p:cBhvr>
                                        <p:cTn id="214" dur="1" fill="hold">
                                          <p:stCondLst>
                                            <p:cond delay="499"/>
                                          </p:stCondLst>
                                        </p:cTn>
                                        <p:tgtEl>
                                          <p:spTgt spid="19"/>
                                        </p:tgtEl>
                                        <p:attrNameLst>
                                          <p:attrName>style.visibility</p:attrName>
                                        </p:attrNameLst>
                                      </p:cBhvr>
                                      <p:to>
                                        <p:strVal val="hidden"/>
                                      </p:to>
                                    </p:set>
                                  </p:childTnLst>
                                </p:cTn>
                              </p:par>
                            </p:childTnLst>
                          </p:cTn>
                        </p:par>
                        <p:par>
                          <p:cTn id="215" fill="hold">
                            <p:stCondLst>
                              <p:cond delay="15500"/>
                            </p:stCondLst>
                            <p:childTnLst>
                              <p:par>
                                <p:cTn id="216" presetID="10" presetClass="entr" presetSubtype="0" fill="hold" nodeType="afterEffect">
                                  <p:stCondLst>
                                    <p:cond delay="0"/>
                                  </p:stCondLst>
                                  <p:childTnLst>
                                    <p:set>
                                      <p:cBhvr>
                                        <p:cTn id="217" dur="1" fill="hold">
                                          <p:stCondLst>
                                            <p:cond delay="0"/>
                                          </p:stCondLst>
                                        </p:cTn>
                                        <p:tgtEl>
                                          <p:spTgt spid="28"/>
                                        </p:tgtEl>
                                        <p:attrNameLst>
                                          <p:attrName>style.visibility</p:attrName>
                                        </p:attrNameLst>
                                      </p:cBhvr>
                                      <p:to>
                                        <p:strVal val="visible"/>
                                      </p:to>
                                    </p:set>
                                    <p:animEffect transition="in" filter="fade">
                                      <p:cBhvr>
                                        <p:cTn id="218" dur="500"/>
                                        <p:tgtEl>
                                          <p:spTgt spid="28"/>
                                        </p:tgtEl>
                                      </p:cBhvr>
                                    </p:animEffect>
                                  </p:childTnLst>
                                </p:cTn>
                              </p:par>
                              <p:par>
                                <p:cTn id="219" presetID="10" presetClass="entr" presetSubtype="0" fill="hold" nodeType="withEffect">
                                  <p:stCondLst>
                                    <p:cond delay="0"/>
                                  </p:stCondLst>
                                  <p:childTnLst>
                                    <p:set>
                                      <p:cBhvr>
                                        <p:cTn id="220" dur="1" fill="hold">
                                          <p:stCondLst>
                                            <p:cond delay="0"/>
                                          </p:stCondLst>
                                        </p:cTn>
                                        <p:tgtEl>
                                          <p:spTgt spid="19"/>
                                        </p:tgtEl>
                                        <p:attrNameLst>
                                          <p:attrName>style.visibility</p:attrName>
                                        </p:attrNameLst>
                                      </p:cBhvr>
                                      <p:to>
                                        <p:strVal val="visible"/>
                                      </p:to>
                                    </p:set>
                                    <p:animEffect transition="in" filter="fade">
                                      <p:cBhvr>
                                        <p:cTn id="221" dur="500"/>
                                        <p:tgtEl>
                                          <p:spTgt spid="19"/>
                                        </p:tgtEl>
                                      </p:cBhvr>
                                    </p:animEffect>
                                  </p:childTnLst>
                                </p:cTn>
                              </p:par>
                            </p:childTnLst>
                          </p:cTn>
                        </p:par>
                        <p:par>
                          <p:cTn id="222" fill="hold">
                            <p:stCondLst>
                              <p:cond delay="16000"/>
                            </p:stCondLst>
                            <p:childTnLst>
                              <p:par>
                                <p:cTn id="223" presetID="10" presetClass="exit" presetSubtype="0" fill="hold" nodeType="afterEffect">
                                  <p:stCondLst>
                                    <p:cond delay="0"/>
                                  </p:stCondLst>
                                  <p:childTnLst>
                                    <p:animEffect transition="out" filter="fade">
                                      <p:cBhvr>
                                        <p:cTn id="224" dur="500"/>
                                        <p:tgtEl>
                                          <p:spTgt spid="28"/>
                                        </p:tgtEl>
                                      </p:cBhvr>
                                    </p:animEffect>
                                    <p:set>
                                      <p:cBhvr>
                                        <p:cTn id="225" dur="1" fill="hold">
                                          <p:stCondLst>
                                            <p:cond delay="499"/>
                                          </p:stCondLst>
                                        </p:cTn>
                                        <p:tgtEl>
                                          <p:spTgt spid="28"/>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19"/>
                                        </p:tgtEl>
                                      </p:cBhvr>
                                    </p:animEffect>
                                    <p:set>
                                      <p:cBhvr>
                                        <p:cTn id="228" dur="1" fill="hold">
                                          <p:stCondLst>
                                            <p:cond delay="499"/>
                                          </p:stCondLst>
                                        </p:cTn>
                                        <p:tgtEl>
                                          <p:spTgt spid="19"/>
                                        </p:tgtEl>
                                        <p:attrNameLst>
                                          <p:attrName>style.visibility</p:attrName>
                                        </p:attrNameLst>
                                      </p:cBhvr>
                                      <p:to>
                                        <p:strVal val="hidden"/>
                                      </p:to>
                                    </p:set>
                                  </p:childTnLst>
                                </p:cTn>
                              </p:par>
                            </p:childTnLst>
                          </p:cTn>
                        </p:par>
                        <p:par>
                          <p:cTn id="229" fill="hold">
                            <p:stCondLst>
                              <p:cond delay="16500"/>
                            </p:stCondLst>
                            <p:childTnLst>
                              <p:par>
                                <p:cTn id="230" presetID="10" presetClass="entr" presetSubtype="0" fill="hold" nodeType="afterEffect">
                                  <p:stCondLst>
                                    <p:cond delay="0"/>
                                  </p:stCondLst>
                                  <p:childTnLst>
                                    <p:set>
                                      <p:cBhvr>
                                        <p:cTn id="231" dur="1" fill="hold">
                                          <p:stCondLst>
                                            <p:cond delay="0"/>
                                          </p:stCondLst>
                                        </p:cTn>
                                        <p:tgtEl>
                                          <p:spTgt spid="28"/>
                                        </p:tgtEl>
                                        <p:attrNameLst>
                                          <p:attrName>style.visibility</p:attrName>
                                        </p:attrNameLst>
                                      </p:cBhvr>
                                      <p:to>
                                        <p:strVal val="visible"/>
                                      </p:to>
                                    </p:set>
                                    <p:animEffect transition="in" filter="fade">
                                      <p:cBhvr>
                                        <p:cTn id="232" dur="500"/>
                                        <p:tgtEl>
                                          <p:spTgt spid="28"/>
                                        </p:tgtEl>
                                      </p:cBhvr>
                                    </p:animEffect>
                                  </p:childTnLst>
                                </p:cTn>
                              </p:par>
                              <p:par>
                                <p:cTn id="233" presetID="10" presetClass="entr" presetSubtype="0" fill="hold" nodeType="withEffect">
                                  <p:stCondLst>
                                    <p:cond delay="0"/>
                                  </p:stCondLst>
                                  <p:childTnLst>
                                    <p:set>
                                      <p:cBhvr>
                                        <p:cTn id="234" dur="1" fill="hold">
                                          <p:stCondLst>
                                            <p:cond delay="0"/>
                                          </p:stCondLst>
                                        </p:cTn>
                                        <p:tgtEl>
                                          <p:spTgt spid="19"/>
                                        </p:tgtEl>
                                        <p:attrNameLst>
                                          <p:attrName>style.visibility</p:attrName>
                                        </p:attrNameLst>
                                      </p:cBhvr>
                                      <p:to>
                                        <p:strVal val="visible"/>
                                      </p:to>
                                    </p:set>
                                    <p:animEffect transition="in" filter="fade">
                                      <p:cBhvr>
                                        <p:cTn id="235" dur="500"/>
                                        <p:tgtEl>
                                          <p:spTgt spid="19"/>
                                        </p:tgtEl>
                                      </p:cBhvr>
                                    </p:animEffect>
                                  </p:childTnLst>
                                </p:cTn>
                              </p:par>
                            </p:childTnLst>
                          </p:cTn>
                        </p:par>
                        <p:par>
                          <p:cTn id="236" fill="hold">
                            <p:stCondLst>
                              <p:cond delay="17000"/>
                            </p:stCondLst>
                            <p:childTnLst>
                              <p:par>
                                <p:cTn id="237" presetID="10" presetClass="exit" presetSubtype="0" fill="hold" nodeType="afterEffect">
                                  <p:stCondLst>
                                    <p:cond delay="500"/>
                                  </p:stCondLst>
                                  <p:childTnLst>
                                    <p:animEffect transition="out" filter="fade">
                                      <p:cBhvr>
                                        <p:cTn id="238" dur="500"/>
                                        <p:tgtEl>
                                          <p:spTgt spid="29"/>
                                        </p:tgtEl>
                                      </p:cBhvr>
                                    </p:animEffect>
                                    <p:set>
                                      <p:cBhvr>
                                        <p:cTn id="239" dur="1" fill="hold">
                                          <p:stCondLst>
                                            <p:cond delay="499"/>
                                          </p:stCondLst>
                                        </p:cTn>
                                        <p:tgtEl>
                                          <p:spTgt spid="29"/>
                                        </p:tgtEl>
                                        <p:attrNameLst>
                                          <p:attrName>style.visibility</p:attrName>
                                        </p:attrNameLst>
                                      </p:cBhvr>
                                      <p:to>
                                        <p:strVal val="hidden"/>
                                      </p:to>
                                    </p:set>
                                  </p:childTnLst>
                                </p:cTn>
                              </p:par>
                              <p:par>
                                <p:cTn id="240" presetID="10" presetClass="exit" presetSubtype="0" fill="hold" nodeType="withEffect">
                                  <p:stCondLst>
                                    <p:cond delay="500"/>
                                  </p:stCondLst>
                                  <p:childTnLst>
                                    <p:animEffect transition="out" filter="fade">
                                      <p:cBhvr>
                                        <p:cTn id="241" dur="500"/>
                                        <p:tgtEl>
                                          <p:spTgt spid="20"/>
                                        </p:tgtEl>
                                      </p:cBhvr>
                                    </p:animEffect>
                                    <p:set>
                                      <p:cBhvr>
                                        <p:cTn id="242" dur="1" fill="hold">
                                          <p:stCondLst>
                                            <p:cond delay="499"/>
                                          </p:stCondLst>
                                        </p:cTn>
                                        <p:tgtEl>
                                          <p:spTgt spid="20"/>
                                        </p:tgtEl>
                                        <p:attrNameLst>
                                          <p:attrName>style.visibility</p:attrName>
                                        </p:attrNameLst>
                                      </p:cBhvr>
                                      <p:to>
                                        <p:strVal val="hidden"/>
                                      </p:to>
                                    </p:set>
                                  </p:childTnLst>
                                </p:cTn>
                              </p:par>
                            </p:childTnLst>
                          </p:cTn>
                        </p:par>
                        <p:par>
                          <p:cTn id="243" fill="hold">
                            <p:stCondLst>
                              <p:cond delay="18000"/>
                            </p:stCondLst>
                            <p:childTnLst>
                              <p:par>
                                <p:cTn id="244" presetID="10" presetClass="entr" presetSubtype="0" fill="hold" nodeType="afterEffect">
                                  <p:stCondLst>
                                    <p:cond delay="0"/>
                                  </p:stCondLst>
                                  <p:childTnLst>
                                    <p:set>
                                      <p:cBhvr>
                                        <p:cTn id="245" dur="1" fill="hold">
                                          <p:stCondLst>
                                            <p:cond delay="0"/>
                                          </p:stCondLst>
                                        </p:cTn>
                                        <p:tgtEl>
                                          <p:spTgt spid="29"/>
                                        </p:tgtEl>
                                        <p:attrNameLst>
                                          <p:attrName>style.visibility</p:attrName>
                                        </p:attrNameLst>
                                      </p:cBhvr>
                                      <p:to>
                                        <p:strVal val="visible"/>
                                      </p:to>
                                    </p:set>
                                    <p:animEffect transition="in" filter="fade">
                                      <p:cBhvr>
                                        <p:cTn id="246" dur="500"/>
                                        <p:tgtEl>
                                          <p:spTgt spid="29"/>
                                        </p:tgtEl>
                                      </p:cBhvr>
                                    </p:animEffect>
                                  </p:childTnLst>
                                </p:cTn>
                              </p:par>
                              <p:par>
                                <p:cTn id="247" presetID="10" presetClass="entr" presetSubtype="0" fill="hold" nodeType="withEffect">
                                  <p:stCondLst>
                                    <p:cond delay="0"/>
                                  </p:stCondLst>
                                  <p:childTnLst>
                                    <p:set>
                                      <p:cBhvr>
                                        <p:cTn id="248" dur="1" fill="hold">
                                          <p:stCondLst>
                                            <p:cond delay="0"/>
                                          </p:stCondLst>
                                        </p:cTn>
                                        <p:tgtEl>
                                          <p:spTgt spid="20"/>
                                        </p:tgtEl>
                                        <p:attrNameLst>
                                          <p:attrName>style.visibility</p:attrName>
                                        </p:attrNameLst>
                                      </p:cBhvr>
                                      <p:to>
                                        <p:strVal val="visible"/>
                                      </p:to>
                                    </p:set>
                                    <p:animEffect transition="in" filter="fade">
                                      <p:cBhvr>
                                        <p:cTn id="249" dur="500"/>
                                        <p:tgtEl>
                                          <p:spTgt spid="20"/>
                                        </p:tgtEl>
                                      </p:cBhvr>
                                    </p:animEffect>
                                  </p:childTnLst>
                                </p:cTn>
                              </p:par>
                            </p:childTnLst>
                          </p:cTn>
                        </p:par>
                        <p:par>
                          <p:cTn id="250" fill="hold">
                            <p:stCondLst>
                              <p:cond delay="18500"/>
                            </p:stCondLst>
                            <p:childTnLst>
                              <p:par>
                                <p:cTn id="251" presetID="10" presetClass="exit" presetSubtype="0" fill="hold" nodeType="afterEffect">
                                  <p:stCondLst>
                                    <p:cond delay="0"/>
                                  </p:stCondLst>
                                  <p:childTnLst>
                                    <p:animEffect transition="out" filter="fade">
                                      <p:cBhvr>
                                        <p:cTn id="252" dur="500"/>
                                        <p:tgtEl>
                                          <p:spTgt spid="29"/>
                                        </p:tgtEl>
                                      </p:cBhvr>
                                    </p:animEffect>
                                    <p:set>
                                      <p:cBhvr>
                                        <p:cTn id="253" dur="1" fill="hold">
                                          <p:stCondLst>
                                            <p:cond delay="499"/>
                                          </p:stCondLst>
                                        </p:cTn>
                                        <p:tgtEl>
                                          <p:spTgt spid="29"/>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20"/>
                                        </p:tgtEl>
                                      </p:cBhvr>
                                    </p:animEffect>
                                    <p:set>
                                      <p:cBhvr>
                                        <p:cTn id="256" dur="1" fill="hold">
                                          <p:stCondLst>
                                            <p:cond delay="499"/>
                                          </p:stCondLst>
                                        </p:cTn>
                                        <p:tgtEl>
                                          <p:spTgt spid="20"/>
                                        </p:tgtEl>
                                        <p:attrNameLst>
                                          <p:attrName>style.visibility</p:attrName>
                                        </p:attrNameLst>
                                      </p:cBhvr>
                                      <p:to>
                                        <p:strVal val="hidden"/>
                                      </p:to>
                                    </p:set>
                                  </p:childTnLst>
                                </p:cTn>
                              </p:par>
                            </p:childTnLst>
                          </p:cTn>
                        </p:par>
                        <p:par>
                          <p:cTn id="257" fill="hold">
                            <p:stCondLst>
                              <p:cond delay="19000"/>
                            </p:stCondLst>
                            <p:childTnLst>
                              <p:par>
                                <p:cTn id="258" presetID="10" presetClass="entr" presetSubtype="0" fill="hold" nodeType="afterEffect">
                                  <p:stCondLst>
                                    <p:cond delay="0"/>
                                  </p:stCondLst>
                                  <p:childTnLst>
                                    <p:set>
                                      <p:cBhvr>
                                        <p:cTn id="259" dur="1" fill="hold">
                                          <p:stCondLst>
                                            <p:cond delay="0"/>
                                          </p:stCondLst>
                                        </p:cTn>
                                        <p:tgtEl>
                                          <p:spTgt spid="29"/>
                                        </p:tgtEl>
                                        <p:attrNameLst>
                                          <p:attrName>style.visibility</p:attrName>
                                        </p:attrNameLst>
                                      </p:cBhvr>
                                      <p:to>
                                        <p:strVal val="visible"/>
                                      </p:to>
                                    </p:set>
                                    <p:animEffect transition="in" filter="fade">
                                      <p:cBhvr>
                                        <p:cTn id="260" dur="500"/>
                                        <p:tgtEl>
                                          <p:spTgt spid="29"/>
                                        </p:tgtEl>
                                      </p:cBhvr>
                                    </p:animEffect>
                                  </p:childTnLst>
                                </p:cTn>
                              </p:par>
                              <p:par>
                                <p:cTn id="261" presetID="10" presetClass="entr" presetSubtype="0" fill="hold" nodeType="withEffect">
                                  <p:stCondLst>
                                    <p:cond delay="0"/>
                                  </p:stCondLst>
                                  <p:childTnLst>
                                    <p:set>
                                      <p:cBhvr>
                                        <p:cTn id="262" dur="1" fill="hold">
                                          <p:stCondLst>
                                            <p:cond delay="0"/>
                                          </p:stCondLst>
                                        </p:cTn>
                                        <p:tgtEl>
                                          <p:spTgt spid="20"/>
                                        </p:tgtEl>
                                        <p:attrNameLst>
                                          <p:attrName>style.visibility</p:attrName>
                                        </p:attrNameLst>
                                      </p:cBhvr>
                                      <p:to>
                                        <p:strVal val="visible"/>
                                      </p:to>
                                    </p:set>
                                    <p:animEffect transition="in" filter="fade">
                                      <p:cBhvr>
                                        <p:cTn id="263" dur="500"/>
                                        <p:tgtEl>
                                          <p:spTgt spid="20"/>
                                        </p:tgtEl>
                                      </p:cBhvr>
                                    </p:animEffect>
                                  </p:childTnLst>
                                </p:cTn>
                              </p:par>
                            </p:childTnLst>
                          </p:cTn>
                        </p:par>
                        <p:par>
                          <p:cTn id="264" fill="hold">
                            <p:stCondLst>
                              <p:cond delay="19500"/>
                            </p:stCondLst>
                            <p:childTnLst>
                              <p:par>
                                <p:cTn id="265" presetID="10" presetClass="exit" presetSubtype="0" fill="hold" nodeType="afterEffect">
                                  <p:stCondLst>
                                    <p:cond delay="500"/>
                                  </p:stCondLst>
                                  <p:childTnLst>
                                    <p:animEffect transition="out" filter="fade">
                                      <p:cBhvr>
                                        <p:cTn id="266" dur="500"/>
                                        <p:tgtEl>
                                          <p:spTgt spid="30"/>
                                        </p:tgtEl>
                                      </p:cBhvr>
                                    </p:animEffect>
                                    <p:set>
                                      <p:cBhvr>
                                        <p:cTn id="267" dur="1" fill="hold">
                                          <p:stCondLst>
                                            <p:cond delay="499"/>
                                          </p:stCondLst>
                                        </p:cTn>
                                        <p:tgtEl>
                                          <p:spTgt spid="30"/>
                                        </p:tgtEl>
                                        <p:attrNameLst>
                                          <p:attrName>style.visibility</p:attrName>
                                        </p:attrNameLst>
                                      </p:cBhvr>
                                      <p:to>
                                        <p:strVal val="hidden"/>
                                      </p:to>
                                    </p:set>
                                  </p:childTnLst>
                                </p:cTn>
                              </p:par>
                              <p:par>
                                <p:cTn id="268" presetID="10" presetClass="exit" presetSubtype="0" fill="hold" nodeType="withEffect">
                                  <p:stCondLst>
                                    <p:cond delay="500"/>
                                  </p:stCondLst>
                                  <p:childTnLst>
                                    <p:animEffect transition="out" filter="fade">
                                      <p:cBhvr>
                                        <p:cTn id="269" dur="500"/>
                                        <p:tgtEl>
                                          <p:spTgt spid="21"/>
                                        </p:tgtEl>
                                      </p:cBhvr>
                                    </p:animEffect>
                                    <p:set>
                                      <p:cBhvr>
                                        <p:cTn id="270" dur="1" fill="hold">
                                          <p:stCondLst>
                                            <p:cond delay="499"/>
                                          </p:stCondLst>
                                        </p:cTn>
                                        <p:tgtEl>
                                          <p:spTgt spid="21"/>
                                        </p:tgtEl>
                                        <p:attrNameLst>
                                          <p:attrName>style.visibility</p:attrName>
                                        </p:attrNameLst>
                                      </p:cBhvr>
                                      <p:to>
                                        <p:strVal val="hidden"/>
                                      </p:to>
                                    </p:set>
                                  </p:childTnLst>
                                </p:cTn>
                              </p:par>
                            </p:childTnLst>
                          </p:cTn>
                        </p:par>
                        <p:par>
                          <p:cTn id="271" fill="hold">
                            <p:stCondLst>
                              <p:cond delay="20500"/>
                            </p:stCondLst>
                            <p:childTnLst>
                              <p:par>
                                <p:cTn id="272" presetID="10" presetClass="entr" presetSubtype="0" fill="hold" nodeType="afterEffect">
                                  <p:stCondLst>
                                    <p:cond delay="0"/>
                                  </p:stCondLst>
                                  <p:childTnLst>
                                    <p:set>
                                      <p:cBhvr>
                                        <p:cTn id="273" dur="1" fill="hold">
                                          <p:stCondLst>
                                            <p:cond delay="0"/>
                                          </p:stCondLst>
                                        </p:cTn>
                                        <p:tgtEl>
                                          <p:spTgt spid="30"/>
                                        </p:tgtEl>
                                        <p:attrNameLst>
                                          <p:attrName>style.visibility</p:attrName>
                                        </p:attrNameLst>
                                      </p:cBhvr>
                                      <p:to>
                                        <p:strVal val="visible"/>
                                      </p:to>
                                    </p:set>
                                    <p:animEffect transition="in" filter="fade">
                                      <p:cBhvr>
                                        <p:cTn id="274" dur="500"/>
                                        <p:tgtEl>
                                          <p:spTgt spid="30"/>
                                        </p:tgtEl>
                                      </p:cBhvr>
                                    </p:animEffect>
                                  </p:childTnLst>
                                </p:cTn>
                              </p:par>
                              <p:par>
                                <p:cTn id="275" presetID="10" presetClass="entr" presetSubtype="0" fill="hold" nodeType="withEffect">
                                  <p:stCondLst>
                                    <p:cond delay="0"/>
                                  </p:stCondLst>
                                  <p:childTnLst>
                                    <p:set>
                                      <p:cBhvr>
                                        <p:cTn id="276" dur="1" fill="hold">
                                          <p:stCondLst>
                                            <p:cond delay="0"/>
                                          </p:stCondLst>
                                        </p:cTn>
                                        <p:tgtEl>
                                          <p:spTgt spid="21"/>
                                        </p:tgtEl>
                                        <p:attrNameLst>
                                          <p:attrName>style.visibility</p:attrName>
                                        </p:attrNameLst>
                                      </p:cBhvr>
                                      <p:to>
                                        <p:strVal val="visible"/>
                                      </p:to>
                                    </p:set>
                                    <p:animEffect transition="in" filter="fade">
                                      <p:cBhvr>
                                        <p:cTn id="277" dur="500"/>
                                        <p:tgtEl>
                                          <p:spTgt spid="21"/>
                                        </p:tgtEl>
                                      </p:cBhvr>
                                    </p:animEffect>
                                  </p:childTnLst>
                                </p:cTn>
                              </p:par>
                            </p:childTnLst>
                          </p:cTn>
                        </p:par>
                        <p:par>
                          <p:cTn id="278" fill="hold">
                            <p:stCondLst>
                              <p:cond delay="21000"/>
                            </p:stCondLst>
                            <p:childTnLst>
                              <p:par>
                                <p:cTn id="279" presetID="10" presetClass="exit" presetSubtype="0" fill="hold" nodeType="afterEffect">
                                  <p:stCondLst>
                                    <p:cond delay="0"/>
                                  </p:stCondLst>
                                  <p:childTnLst>
                                    <p:animEffect transition="out" filter="fade">
                                      <p:cBhvr>
                                        <p:cTn id="280" dur="500"/>
                                        <p:tgtEl>
                                          <p:spTgt spid="30"/>
                                        </p:tgtEl>
                                      </p:cBhvr>
                                    </p:animEffect>
                                    <p:set>
                                      <p:cBhvr>
                                        <p:cTn id="281" dur="1" fill="hold">
                                          <p:stCondLst>
                                            <p:cond delay="499"/>
                                          </p:stCondLst>
                                        </p:cTn>
                                        <p:tgtEl>
                                          <p:spTgt spid="30"/>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21"/>
                                        </p:tgtEl>
                                      </p:cBhvr>
                                    </p:animEffect>
                                    <p:set>
                                      <p:cBhvr>
                                        <p:cTn id="284" dur="1" fill="hold">
                                          <p:stCondLst>
                                            <p:cond delay="499"/>
                                          </p:stCondLst>
                                        </p:cTn>
                                        <p:tgtEl>
                                          <p:spTgt spid="21"/>
                                        </p:tgtEl>
                                        <p:attrNameLst>
                                          <p:attrName>style.visibility</p:attrName>
                                        </p:attrNameLst>
                                      </p:cBhvr>
                                      <p:to>
                                        <p:strVal val="hidden"/>
                                      </p:to>
                                    </p:set>
                                  </p:childTnLst>
                                </p:cTn>
                              </p:par>
                            </p:childTnLst>
                          </p:cTn>
                        </p:par>
                        <p:par>
                          <p:cTn id="285" fill="hold">
                            <p:stCondLst>
                              <p:cond delay="21500"/>
                            </p:stCondLst>
                            <p:childTnLst>
                              <p:par>
                                <p:cTn id="286" presetID="10" presetClass="entr" presetSubtype="0" fill="hold" nodeType="afterEffect">
                                  <p:stCondLst>
                                    <p:cond delay="0"/>
                                  </p:stCondLst>
                                  <p:childTnLst>
                                    <p:set>
                                      <p:cBhvr>
                                        <p:cTn id="287" dur="1" fill="hold">
                                          <p:stCondLst>
                                            <p:cond delay="0"/>
                                          </p:stCondLst>
                                        </p:cTn>
                                        <p:tgtEl>
                                          <p:spTgt spid="30"/>
                                        </p:tgtEl>
                                        <p:attrNameLst>
                                          <p:attrName>style.visibility</p:attrName>
                                        </p:attrNameLst>
                                      </p:cBhvr>
                                      <p:to>
                                        <p:strVal val="visible"/>
                                      </p:to>
                                    </p:set>
                                    <p:animEffect transition="in" filter="fade">
                                      <p:cBhvr>
                                        <p:cTn id="288" dur="500"/>
                                        <p:tgtEl>
                                          <p:spTgt spid="30"/>
                                        </p:tgtEl>
                                      </p:cBhvr>
                                    </p:animEffect>
                                  </p:childTnLst>
                                </p:cTn>
                              </p:par>
                              <p:par>
                                <p:cTn id="289" presetID="10" presetClass="entr" presetSubtype="0" fill="hold" nodeType="withEffect">
                                  <p:stCondLst>
                                    <p:cond delay="0"/>
                                  </p:stCondLst>
                                  <p:childTnLst>
                                    <p:set>
                                      <p:cBhvr>
                                        <p:cTn id="290" dur="1" fill="hold">
                                          <p:stCondLst>
                                            <p:cond delay="0"/>
                                          </p:stCondLst>
                                        </p:cTn>
                                        <p:tgtEl>
                                          <p:spTgt spid="21"/>
                                        </p:tgtEl>
                                        <p:attrNameLst>
                                          <p:attrName>style.visibility</p:attrName>
                                        </p:attrNameLst>
                                      </p:cBhvr>
                                      <p:to>
                                        <p:strVal val="visible"/>
                                      </p:to>
                                    </p:set>
                                    <p:animEffect transition="in" filter="fade">
                                      <p:cBhvr>
                                        <p:cTn id="291" dur="500"/>
                                        <p:tgtEl>
                                          <p:spTgt spid="21"/>
                                        </p:tgtEl>
                                      </p:cBhvr>
                                    </p:animEffect>
                                  </p:childTnLst>
                                </p:cTn>
                              </p:par>
                            </p:childTnLst>
                          </p:cTn>
                        </p:par>
                        <p:par>
                          <p:cTn id="292" fill="hold">
                            <p:stCondLst>
                              <p:cond delay="22000"/>
                            </p:stCondLst>
                            <p:childTnLst>
                              <p:par>
                                <p:cTn id="293" presetID="10" presetClass="exit" presetSubtype="0" fill="hold" nodeType="afterEffect">
                                  <p:stCondLst>
                                    <p:cond delay="500"/>
                                  </p:stCondLst>
                                  <p:childTnLst>
                                    <p:animEffect transition="out" filter="fade">
                                      <p:cBhvr>
                                        <p:cTn id="294" dur="500"/>
                                        <p:tgtEl>
                                          <p:spTgt spid="31"/>
                                        </p:tgtEl>
                                      </p:cBhvr>
                                    </p:animEffect>
                                    <p:set>
                                      <p:cBhvr>
                                        <p:cTn id="295" dur="1" fill="hold">
                                          <p:stCondLst>
                                            <p:cond delay="499"/>
                                          </p:stCondLst>
                                        </p:cTn>
                                        <p:tgtEl>
                                          <p:spTgt spid="31"/>
                                        </p:tgtEl>
                                        <p:attrNameLst>
                                          <p:attrName>style.visibility</p:attrName>
                                        </p:attrNameLst>
                                      </p:cBhvr>
                                      <p:to>
                                        <p:strVal val="hidden"/>
                                      </p:to>
                                    </p:set>
                                  </p:childTnLst>
                                </p:cTn>
                              </p:par>
                              <p:par>
                                <p:cTn id="296" presetID="10" presetClass="exit" presetSubtype="0" fill="hold" nodeType="withEffect">
                                  <p:stCondLst>
                                    <p:cond delay="500"/>
                                  </p:stCondLst>
                                  <p:childTnLst>
                                    <p:animEffect transition="out" filter="fade">
                                      <p:cBhvr>
                                        <p:cTn id="297" dur="500"/>
                                        <p:tgtEl>
                                          <p:spTgt spid="22"/>
                                        </p:tgtEl>
                                      </p:cBhvr>
                                    </p:animEffect>
                                    <p:set>
                                      <p:cBhvr>
                                        <p:cTn id="298" dur="1" fill="hold">
                                          <p:stCondLst>
                                            <p:cond delay="499"/>
                                          </p:stCondLst>
                                        </p:cTn>
                                        <p:tgtEl>
                                          <p:spTgt spid="22"/>
                                        </p:tgtEl>
                                        <p:attrNameLst>
                                          <p:attrName>style.visibility</p:attrName>
                                        </p:attrNameLst>
                                      </p:cBhvr>
                                      <p:to>
                                        <p:strVal val="hidden"/>
                                      </p:to>
                                    </p:set>
                                  </p:childTnLst>
                                </p:cTn>
                              </p:par>
                            </p:childTnLst>
                          </p:cTn>
                        </p:par>
                        <p:par>
                          <p:cTn id="299" fill="hold">
                            <p:stCondLst>
                              <p:cond delay="23000"/>
                            </p:stCondLst>
                            <p:childTnLst>
                              <p:par>
                                <p:cTn id="300" presetID="10" presetClass="entr" presetSubtype="0" fill="hold" nodeType="afterEffect">
                                  <p:stCondLst>
                                    <p:cond delay="0"/>
                                  </p:stCondLst>
                                  <p:childTnLst>
                                    <p:set>
                                      <p:cBhvr>
                                        <p:cTn id="301" dur="1" fill="hold">
                                          <p:stCondLst>
                                            <p:cond delay="0"/>
                                          </p:stCondLst>
                                        </p:cTn>
                                        <p:tgtEl>
                                          <p:spTgt spid="31"/>
                                        </p:tgtEl>
                                        <p:attrNameLst>
                                          <p:attrName>style.visibility</p:attrName>
                                        </p:attrNameLst>
                                      </p:cBhvr>
                                      <p:to>
                                        <p:strVal val="visible"/>
                                      </p:to>
                                    </p:set>
                                    <p:animEffect transition="in" filter="fade">
                                      <p:cBhvr>
                                        <p:cTn id="302" dur="500"/>
                                        <p:tgtEl>
                                          <p:spTgt spid="31"/>
                                        </p:tgtEl>
                                      </p:cBhvr>
                                    </p:animEffect>
                                  </p:childTnLst>
                                </p:cTn>
                              </p:par>
                              <p:par>
                                <p:cTn id="303" presetID="10" presetClass="entr" presetSubtype="0" fill="hold" nodeType="withEffect">
                                  <p:stCondLst>
                                    <p:cond delay="0"/>
                                  </p:stCondLst>
                                  <p:childTnLst>
                                    <p:set>
                                      <p:cBhvr>
                                        <p:cTn id="304" dur="1" fill="hold">
                                          <p:stCondLst>
                                            <p:cond delay="0"/>
                                          </p:stCondLst>
                                        </p:cTn>
                                        <p:tgtEl>
                                          <p:spTgt spid="22"/>
                                        </p:tgtEl>
                                        <p:attrNameLst>
                                          <p:attrName>style.visibility</p:attrName>
                                        </p:attrNameLst>
                                      </p:cBhvr>
                                      <p:to>
                                        <p:strVal val="visible"/>
                                      </p:to>
                                    </p:set>
                                    <p:animEffect transition="in" filter="fade">
                                      <p:cBhvr>
                                        <p:cTn id="305" dur="500"/>
                                        <p:tgtEl>
                                          <p:spTgt spid="22"/>
                                        </p:tgtEl>
                                      </p:cBhvr>
                                    </p:animEffect>
                                  </p:childTnLst>
                                </p:cTn>
                              </p:par>
                            </p:childTnLst>
                          </p:cTn>
                        </p:par>
                        <p:par>
                          <p:cTn id="306" fill="hold">
                            <p:stCondLst>
                              <p:cond delay="23500"/>
                            </p:stCondLst>
                            <p:childTnLst>
                              <p:par>
                                <p:cTn id="307" presetID="10" presetClass="exit" presetSubtype="0" fill="hold" nodeType="afterEffect">
                                  <p:stCondLst>
                                    <p:cond delay="0"/>
                                  </p:stCondLst>
                                  <p:childTnLst>
                                    <p:animEffect transition="out" filter="fade">
                                      <p:cBhvr>
                                        <p:cTn id="308" dur="500"/>
                                        <p:tgtEl>
                                          <p:spTgt spid="31"/>
                                        </p:tgtEl>
                                      </p:cBhvr>
                                    </p:animEffect>
                                    <p:set>
                                      <p:cBhvr>
                                        <p:cTn id="309" dur="1" fill="hold">
                                          <p:stCondLst>
                                            <p:cond delay="499"/>
                                          </p:stCondLst>
                                        </p:cTn>
                                        <p:tgtEl>
                                          <p:spTgt spid="31"/>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22"/>
                                        </p:tgtEl>
                                      </p:cBhvr>
                                    </p:animEffect>
                                    <p:set>
                                      <p:cBhvr>
                                        <p:cTn id="312" dur="1" fill="hold">
                                          <p:stCondLst>
                                            <p:cond delay="499"/>
                                          </p:stCondLst>
                                        </p:cTn>
                                        <p:tgtEl>
                                          <p:spTgt spid="22"/>
                                        </p:tgtEl>
                                        <p:attrNameLst>
                                          <p:attrName>style.visibility</p:attrName>
                                        </p:attrNameLst>
                                      </p:cBhvr>
                                      <p:to>
                                        <p:strVal val="hidden"/>
                                      </p:to>
                                    </p:set>
                                  </p:childTnLst>
                                </p:cTn>
                              </p:par>
                            </p:childTnLst>
                          </p:cTn>
                        </p:par>
                        <p:par>
                          <p:cTn id="313" fill="hold">
                            <p:stCondLst>
                              <p:cond delay="24000"/>
                            </p:stCondLst>
                            <p:childTnLst>
                              <p:par>
                                <p:cTn id="314" presetID="10" presetClass="entr" presetSubtype="0" fill="hold" nodeType="after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fade">
                                      <p:cBhvr>
                                        <p:cTn id="316" dur="500"/>
                                        <p:tgtEl>
                                          <p:spTgt spid="31"/>
                                        </p:tgtEl>
                                      </p:cBhvr>
                                    </p:animEffect>
                                  </p:childTnLst>
                                </p:cTn>
                              </p:par>
                              <p:par>
                                <p:cTn id="317" presetID="10" presetClass="entr" presetSubtype="0" fill="hold" nodeType="withEffect">
                                  <p:stCondLst>
                                    <p:cond delay="0"/>
                                  </p:stCondLst>
                                  <p:childTnLst>
                                    <p:set>
                                      <p:cBhvr>
                                        <p:cTn id="318" dur="1" fill="hold">
                                          <p:stCondLst>
                                            <p:cond delay="0"/>
                                          </p:stCondLst>
                                        </p:cTn>
                                        <p:tgtEl>
                                          <p:spTgt spid="22"/>
                                        </p:tgtEl>
                                        <p:attrNameLst>
                                          <p:attrName>style.visibility</p:attrName>
                                        </p:attrNameLst>
                                      </p:cBhvr>
                                      <p:to>
                                        <p:strVal val="visible"/>
                                      </p:to>
                                    </p:set>
                                    <p:animEffect transition="in" filter="fade">
                                      <p:cBhvr>
                                        <p:cTn id="3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5:5</a:t>
            </a:r>
          </a:p>
        </p:txBody>
      </p:sp>
      <p:grpSp>
        <p:nvGrpSpPr>
          <p:cNvPr id="34" name="Group 33">
            <a:extLst>
              <a:ext uri="{FF2B5EF4-FFF2-40B4-BE49-F238E27FC236}">
                <a16:creationId xmlns:a16="http://schemas.microsoft.com/office/drawing/2014/main" id="{8B739FC3-B4EF-4CC6-A38E-C3F40F4C17E5}"/>
              </a:ext>
            </a:extLst>
          </p:cNvPr>
          <p:cNvGrpSpPr/>
          <p:nvPr/>
        </p:nvGrpSpPr>
        <p:grpSpPr>
          <a:xfrm>
            <a:off x="4277749" y="2343128"/>
            <a:ext cx="4643713" cy="2187598"/>
            <a:chOff x="4277749" y="2343128"/>
            <a:chExt cx="4643713" cy="2187598"/>
          </a:xfrm>
        </p:grpSpPr>
        <p:grpSp>
          <p:nvGrpSpPr>
            <p:cNvPr id="4" name="Group 3">
              <a:extLst>
                <a:ext uri="{FF2B5EF4-FFF2-40B4-BE49-F238E27FC236}">
                  <a16:creationId xmlns:a16="http://schemas.microsoft.com/office/drawing/2014/main" id="{237345B5-B698-43CC-92C0-651831AFCB30}"/>
                </a:ext>
              </a:extLst>
            </p:cNvPr>
            <p:cNvGrpSpPr/>
            <p:nvPr/>
          </p:nvGrpSpPr>
          <p:grpSpPr>
            <a:xfrm>
              <a:off x="4277749" y="2343128"/>
              <a:ext cx="4643713" cy="2175693"/>
              <a:chOff x="4277749" y="2235178"/>
              <a:chExt cx="4643713" cy="2175693"/>
            </a:xfrm>
          </p:grpSpPr>
          <p:pic>
            <p:nvPicPr>
              <p:cNvPr id="5" name="Picture 4">
                <a:extLst>
                  <a:ext uri="{FF2B5EF4-FFF2-40B4-BE49-F238E27FC236}">
                    <a16:creationId xmlns:a16="http://schemas.microsoft.com/office/drawing/2014/main" id="{1FCD665C-6470-450C-BB88-90193A5AF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49" y="2240314"/>
                <a:ext cx="4643713" cy="2170557"/>
              </a:xfrm>
              <a:prstGeom prst="rect">
                <a:avLst/>
              </a:prstGeom>
            </p:spPr>
          </p:pic>
          <p:sp>
            <p:nvSpPr>
              <p:cNvPr id="6" name="TextBox 5">
                <a:extLst>
                  <a:ext uri="{FF2B5EF4-FFF2-40B4-BE49-F238E27FC236}">
                    <a16:creationId xmlns:a16="http://schemas.microsoft.com/office/drawing/2014/main" id="{F3D27D08-7E33-4F59-B4F1-AC528BDA8E9A}"/>
                  </a:ext>
                </a:extLst>
              </p:cNvPr>
              <p:cNvSpPr txBox="1"/>
              <p:nvPr/>
            </p:nvSpPr>
            <p:spPr bwMode="auto">
              <a:xfrm>
                <a:off x="4363517"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Previous multiple of 10,000</a:t>
                </a:r>
              </a:p>
            </p:txBody>
          </p:sp>
          <p:sp>
            <p:nvSpPr>
              <p:cNvPr id="7" name="TextBox 6">
                <a:extLst>
                  <a:ext uri="{FF2B5EF4-FFF2-40B4-BE49-F238E27FC236}">
                    <a16:creationId xmlns:a16="http://schemas.microsoft.com/office/drawing/2014/main" id="{3E22045C-63CB-4F23-9DE1-8E0BF35F956C}"/>
                  </a:ext>
                </a:extLst>
              </p:cNvPr>
              <p:cNvSpPr txBox="1"/>
              <p:nvPr/>
            </p:nvSpPr>
            <p:spPr bwMode="auto">
              <a:xfrm>
                <a:off x="7446281" y="2235178"/>
                <a:ext cx="13763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Next multiple of 10,000</a:t>
                </a:r>
              </a:p>
            </p:txBody>
          </p:sp>
          <p:sp>
            <p:nvSpPr>
              <p:cNvPr id="8" name="TextBox 7">
                <a:extLst>
                  <a:ext uri="{FF2B5EF4-FFF2-40B4-BE49-F238E27FC236}">
                    <a16:creationId xmlns:a16="http://schemas.microsoft.com/office/drawing/2014/main" id="{11D35AA9-6AC5-4DBC-B48B-F7A93F5DCAEE}"/>
                  </a:ext>
                </a:extLst>
              </p:cNvPr>
              <p:cNvSpPr txBox="1"/>
              <p:nvPr/>
            </p:nvSpPr>
            <p:spPr bwMode="auto">
              <a:xfrm>
                <a:off x="5904294" y="2235178"/>
                <a:ext cx="137633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b="1" dirty="0">
                    <a:latin typeface="Myriad Pro Semibold"/>
                    <a:ea typeface="Myriad Pro Semibold" charset="0"/>
                    <a:cs typeface="Myriad Pro Semibold" charset="0"/>
                  </a:rPr>
                  <a:t>Sport</a:t>
                </a:r>
              </a:p>
            </p:txBody>
          </p:sp>
        </p:grpSp>
        <p:sp>
          <p:nvSpPr>
            <p:cNvPr id="9" name="TextBox 8">
              <a:extLst>
                <a:ext uri="{FF2B5EF4-FFF2-40B4-BE49-F238E27FC236}">
                  <a16:creationId xmlns:a16="http://schemas.microsoft.com/office/drawing/2014/main" id="{83FA2AFC-0683-4C34-BBBD-58419B8AC3EC}"/>
                </a:ext>
              </a:extLst>
            </p:cNvPr>
            <p:cNvSpPr txBox="1"/>
            <p:nvPr/>
          </p:nvSpPr>
          <p:spPr bwMode="auto">
            <a:xfrm>
              <a:off x="6078767" y="3197370"/>
              <a:ext cx="100059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Swimming</a:t>
              </a:r>
            </a:p>
          </p:txBody>
        </p:sp>
        <p:sp>
          <p:nvSpPr>
            <p:cNvPr id="10" name="TextBox 9">
              <a:extLst>
                <a:ext uri="{FF2B5EF4-FFF2-40B4-BE49-F238E27FC236}">
                  <a16:creationId xmlns:a16="http://schemas.microsoft.com/office/drawing/2014/main" id="{6589ECA4-27D3-45F4-94EE-4C96C5C8A6EA}"/>
                </a:ext>
              </a:extLst>
            </p:cNvPr>
            <p:cNvSpPr txBox="1"/>
            <p:nvPr/>
          </p:nvSpPr>
          <p:spPr bwMode="auto">
            <a:xfrm>
              <a:off x="6234258" y="3459151"/>
              <a:ext cx="68961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Diving</a:t>
              </a:r>
            </a:p>
          </p:txBody>
        </p:sp>
        <p:sp>
          <p:nvSpPr>
            <p:cNvPr id="11" name="TextBox 10">
              <a:extLst>
                <a:ext uri="{FF2B5EF4-FFF2-40B4-BE49-F238E27FC236}">
                  <a16:creationId xmlns:a16="http://schemas.microsoft.com/office/drawing/2014/main" id="{CE6703CB-0042-4A07-A92A-906CEB9564AE}"/>
                </a:ext>
              </a:extLst>
            </p:cNvPr>
            <p:cNvSpPr txBox="1"/>
            <p:nvPr/>
          </p:nvSpPr>
          <p:spPr bwMode="auto">
            <a:xfrm>
              <a:off x="6014647" y="3720932"/>
              <a:ext cx="112883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Gymnastics</a:t>
              </a:r>
            </a:p>
          </p:txBody>
        </p:sp>
        <p:sp>
          <p:nvSpPr>
            <p:cNvPr id="12" name="TextBox 11">
              <a:extLst>
                <a:ext uri="{FF2B5EF4-FFF2-40B4-BE49-F238E27FC236}">
                  <a16:creationId xmlns:a16="http://schemas.microsoft.com/office/drawing/2014/main" id="{E43CC767-B386-46D5-86AC-D99B314AF2CF}"/>
                </a:ext>
              </a:extLst>
            </p:cNvPr>
            <p:cNvSpPr txBox="1"/>
            <p:nvPr/>
          </p:nvSpPr>
          <p:spPr bwMode="auto">
            <a:xfrm>
              <a:off x="6210212" y="3982713"/>
              <a:ext cx="7377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Boxing</a:t>
              </a:r>
            </a:p>
          </p:txBody>
        </p:sp>
        <p:sp>
          <p:nvSpPr>
            <p:cNvPr id="13" name="TextBox 12">
              <a:extLst>
                <a:ext uri="{FF2B5EF4-FFF2-40B4-BE49-F238E27FC236}">
                  <a16:creationId xmlns:a16="http://schemas.microsoft.com/office/drawing/2014/main" id="{A9109B5B-87B5-4182-8A4B-6496A0CDD1CF}"/>
                </a:ext>
              </a:extLst>
            </p:cNvPr>
            <p:cNvSpPr txBox="1"/>
            <p:nvPr/>
          </p:nvSpPr>
          <p:spPr bwMode="auto">
            <a:xfrm>
              <a:off x="6195787" y="4244494"/>
              <a:ext cx="76655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Cycling</a:t>
              </a:r>
            </a:p>
          </p:txBody>
        </p:sp>
        <p:sp>
          <p:nvSpPr>
            <p:cNvPr id="14" name="TextBox 13">
              <a:extLst>
                <a:ext uri="{FF2B5EF4-FFF2-40B4-BE49-F238E27FC236}">
                  <a16:creationId xmlns:a16="http://schemas.microsoft.com/office/drawing/2014/main" id="{D20EA270-9BD2-48A5-A6B7-F5BFE8D894F9}"/>
                </a:ext>
              </a:extLst>
            </p:cNvPr>
            <p:cNvSpPr txBox="1"/>
            <p:nvPr/>
          </p:nvSpPr>
          <p:spPr bwMode="auto">
            <a:xfrm>
              <a:off x="7727545" y="3197370"/>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150,000</a:t>
              </a:r>
            </a:p>
          </p:txBody>
        </p:sp>
        <p:sp>
          <p:nvSpPr>
            <p:cNvPr id="15" name="TextBox 14">
              <a:extLst>
                <a:ext uri="{FF2B5EF4-FFF2-40B4-BE49-F238E27FC236}">
                  <a16:creationId xmlns:a16="http://schemas.microsoft.com/office/drawing/2014/main" id="{F7022285-6464-44D4-B32B-2AA676C417A3}"/>
                </a:ext>
              </a:extLst>
            </p:cNvPr>
            <p:cNvSpPr txBox="1"/>
            <p:nvPr/>
          </p:nvSpPr>
          <p:spPr bwMode="auto">
            <a:xfrm>
              <a:off x="7727545" y="3459151"/>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120,000</a:t>
              </a:r>
            </a:p>
          </p:txBody>
        </p:sp>
        <p:sp>
          <p:nvSpPr>
            <p:cNvPr id="16" name="TextBox 15">
              <a:extLst>
                <a:ext uri="{FF2B5EF4-FFF2-40B4-BE49-F238E27FC236}">
                  <a16:creationId xmlns:a16="http://schemas.microsoft.com/office/drawing/2014/main" id="{0E1E1FBA-C936-4029-B573-BBC78A9DB792}"/>
                </a:ext>
              </a:extLst>
            </p:cNvPr>
            <p:cNvSpPr txBox="1"/>
            <p:nvPr/>
          </p:nvSpPr>
          <p:spPr bwMode="auto">
            <a:xfrm>
              <a:off x="7727545" y="3720932"/>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140,000</a:t>
              </a:r>
            </a:p>
          </p:txBody>
        </p:sp>
        <p:sp>
          <p:nvSpPr>
            <p:cNvPr id="17" name="TextBox 16">
              <a:extLst>
                <a:ext uri="{FF2B5EF4-FFF2-40B4-BE49-F238E27FC236}">
                  <a16:creationId xmlns:a16="http://schemas.microsoft.com/office/drawing/2014/main" id="{0C335671-FD5E-4669-A8E9-B7A2C616EF3E}"/>
                </a:ext>
              </a:extLst>
            </p:cNvPr>
            <p:cNvSpPr txBox="1"/>
            <p:nvPr/>
          </p:nvSpPr>
          <p:spPr bwMode="auto">
            <a:xfrm>
              <a:off x="7727545" y="3982713"/>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170,000</a:t>
              </a:r>
            </a:p>
          </p:txBody>
        </p:sp>
        <p:sp>
          <p:nvSpPr>
            <p:cNvPr id="18" name="TextBox 17">
              <a:extLst>
                <a:ext uri="{FF2B5EF4-FFF2-40B4-BE49-F238E27FC236}">
                  <a16:creationId xmlns:a16="http://schemas.microsoft.com/office/drawing/2014/main" id="{75A3C7FC-031C-4009-B38D-F14ECB4ED89C}"/>
                </a:ext>
              </a:extLst>
            </p:cNvPr>
            <p:cNvSpPr txBox="1"/>
            <p:nvPr/>
          </p:nvSpPr>
          <p:spPr bwMode="auto">
            <a:xfrm>
              <a:off x="7767620" y="4244494"/>
              <a:ext cx="77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50,000</a:t>
              </a:r>
            </a:p>
          </p:txBody>
        </p:sp>
        <p:sp>
          <p:nvSpPr>
            <p:cNvPr id="19" name="TextBox 18">
              <a:extLst>
                <a:ext uri="{FF2B5EF4-FFF2-40B4-BE49-F238E27FC236}">
                  <a16:creationId xmlns:a16="http://schemas.microsoft.com/office/drawing/2014/main" id="{C9EFEA85-ACEE-4DBD-8717-6C7C49E02582}"/>
                </a:ext>
              </a:extLst>
            </p:cNvPr>
            <p:cNvSpPr txBox="1"/>
            <p:nvPr/>
          </p:nvSpPr>
          <p:spPr bwMode="auto">
            <a:xfrm>
              <a:off x="4556792" y="3197370"/>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140,000</a:t>
              </a:r>
            </a:p>
          </p:txBody>
        </p:sp>
        <p:sp>
          <p:nvSpPr>
            <p:cNvPr id="20" name="TextBox 19">
              <a:extLst>
                <a:ext uri="{FF2B5EF4-FFF2-40B4-BE49-F238E27FC236}">
                  <a16:creationId xmlns:a16="http://schemas.microsoft.com/office/drawing/2014/main" id="{DE489403-43BC-48F3-B46A-6FE98BFBF24F}"/>
                </a:ext>
              </a:extLst>
            </p:cNvPr>
            <p:cNvSpPr txBox="1"/>
            <p:nvPr/>
          </p:nvSpPr>
          <p:spPr bwMode="auto">
            <a:xfrm>
              <a:off x="4571219" y="3459151"/>
              <a:ext cx="83067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110,000</a:t>
              </a:r>
            </a:p>
          </p:txBody>
        </p:sp>
        <p:sp>
          <p:nvSpPr>
            <p:cNvPr id="21" name="TextBox 20">
              <a:extLst>
                <a:ext uri="{FF2B5EF4-FFF2-40B4-BE49-F238E27FC236}">
                  <a16:creationId xmlns:a16="http://schemas.microsoft.com/office/drawing/2014/main" id="{A81DE10E-4C22-4FE3-99AA-82BC79DE99C5}"/>
                </a:ext>
              </a:extLst>
            </p:cNvPr>
            <p:cNvSpPr txBox="1"/>
            <p:nvPr/>
          </p:nvSpPr>
          <p:spPr bwMode="auto">
            <a:xfrm>
              <a:off x="4542365" y="3720932"/>
              <a:ext cx="88838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130,000</a:t>
              </a:r>
            </a:p>
          </p:txBody>
        </p:sp>
        <p:sp>
          <p:nvSpPr>
            <p:cNvPr id="22" name="TextBox 21">
              <a:extLst>
                <a:ext uri="{FF2B5EF4-FFF2-40B4-BE49-F238E27FC236}">
                  <a16:creationId xmlns:a16="http://schemas.microsoft.com/office/drawing/2014/main" id="{F6C54A85-1C6F-4B23-8460-F9FE6E93BEDC}"/>
                </a:ext>
              </a:extLst>
            </p:cNvPr>
            <p:cNvSpPr txBox="1"/>
            <p:nvPr/>
          </p:nvSpPr>
          <p:spPr bwMode="auto">
            <a:xfrm>
              <a:off x="4556792" y="3982713"/>
              <a:ext cx="85953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160,000</a:t>
              </a:r>
            </a:p>
          </p:txBody>
        </p:sp>
        <p:sp>
          <p:nvSpPr>
            <p:cNvPr id="23" name="TextBox 22">
              <a:extLst>
                <a:ext uri="{FF2B5EF4-FFF2-40B4-BE49-F238E27FC236}">
                  <a16:creationId xmlns:a16="http://schemas.microsoft.com/office/drawing/2014/main" id="{0C566249-5543-4B4A-B734-AF062F4D9863}"/>
                </a:ext>
              </a:extLst>
            </p:cNvPr>
            <p:cNvSpPr txBox="1"/>
            <p:nvPr/>
          </p:nvSpPr>
          <p:spPr bwMode="auto">
            <a:xfrm>
              <a:off x="4596867" y="4244494"/>
              <a:ext cx="77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solidFill>
                    <a:schemeClr val="bg1">
                      <a:lumMod val="50000"/>
                    </a:schemeClr>
                  </a:solidFill>
                  <a:latin typeface="Comic Sans MS" panose="030F0702030302020204" pitchFamily="66" charset="0"/>
                  <a:ea typeface="Myriad Pro Semibold" charset="0"/>
                  <a:cs typeface="Myriad Pro Semibold" charset="0"/>
                </a:rPr>
                <a:t>40,000</a:t>
              </a:r>
            </a:p>
          </p:txBody>
        </p:sp>
      </p:grpSp>
      <p:sp>
        <p:nvSpPr>
          <p:cNvPr id="29" name="Oval 28">
            <a:extLst>
              <a:ext uri="{FF2B5EF4-FFF2-40B4-BE49-F238E27FC236}">
                <a16:creationId xmlns:a16="http://schemas.microsoft.com/office/drawing/2014/main" id="{FFFF313C-63EC-4515-90E3-B73F4392DB10}"/>
              </a:ext>
            </a:extLst>
          </p:cNvPr>
          <p:cNvSpPr/>
          <p:nvPr/>
        </p:nvSpPr>
        <p:spPr bwMode="auto">
          <a:xfrm>
            <a:off x="4484772" y="3200863"/>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BBD9C8BC-9A9F-4BA2-96FB-1F9CFA059D4F}"/>
              </a:ext>
            </a:extLst>
          </p:cNvPr>
          <p:cNvSpPr/>
          <p:nvPr/>
        </p:nvSpPr>
        <p:spPr bwMode="auto">
          <a:xfrm>
            <a:off x="4484772" y="3462054"/>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41CB64C9-2FFA-4F1E-96CD-A2592F2B591F}"/>
              </a:ext>
            </a:extLst>
          </p:cNvPr>
          <p:cNvSpPr/>
          <p:nvPr/>
        </p:nvSpPr>
        <p:spPr bwMode="auto">
          <a:xfrm>
            <a:off x="4484772" y="3723245"/>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82CD6213-F84C-46F2-A69B-994973A65E18}"/>
              </a:ext>
            </a:extLst>
          </p:cNvPr>
          <p:cNvSpPr/>
          <p:nvPr/>
        </p:nvSpPr>
        <p:spPr bwMode="auto">
          <a:xfrm>
            <a:off x="4484772" y="3984436"/>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837AB604-F9C5-4119-A7EC-964D8E1AE935}"/>
              </a:ext>
            </a:extLst>
          </p:cNvPr>
          <p:cNvSpPr/>
          <p:nvPr/>
        </p:nvSpPr>
        <p:spPr bwMode="auto">
          <a:xfrm>
            <a:off x="4484772" y="4245627"/>
            <a:ext cx="999851" cy="261781"/>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a:extLst>
              <a:ext uri="{FF2B5EF4-FFF2-40B4-BE49-F238E27FC236}">
                <a16:creationId xmlns:a16="http://schemas.microsoft.com/office/drawing/2014/main" id="{A22F4680-4DBB-4B75-8345-E99635E3C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90" y="1167604"/>
            <a:ext cx="3420852" cy="4946311"/>
          </a:xfrm>
          <a:prstGeom prst="rect">
            <a:avLst/>
          </a:prstGeom>
        </p:spPr>
      </p:pic>
      <p:sp>
        <p:nvSpPr>
          <p:cNvPr id="38" name="Rectangle 37">
            <a:extLst>
              <a:ext uri="{FF2B5EF4-FFF2-40B4-BE49-F238E27FC236}">
                <a16:creationId xmlns:a16="http://schemas.microsoft.com/office/drawing/2014/main" id="{C1D7521C-87D8-4992-9347-FE4F82005C40}"/>
              </a:ext>
            </a:extLst>
          </p:cNvPr>
          <p:cNvSpPr/>
          <p:nvPr/>
        </p:nvSpPr>
        <p:spPr bwMode="auto">
          <a:xfrm>
            <a:off x="1471410" y="1880229"/>
            <a:ext cx="194400" cy="315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E380C8AA-0E58-498C-A342-A11B1EA5AB64}"/>
              </a:ext>
            </a:extLst>
          </p:cNvPr>
          <p:cNvSpPr/>
          <p:nvPr/>
        </p:nvSpPr>
        <p:spPr bwMode="auto">
          <a:xfrm>
            <a:off x="1920925" y="2485029"/>
            <a:ext cx="194400" cy="2545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3D809162-22BA-4C05-9D33-2822892F86E1}"/>
              </a:ext>
            </a:extLst>
          </p:cNvPr>
          <p:cNvSpPr/>
          <p:nvPr/>
        </p:nvSpPr>
        <p:spPr bwMode="auto">
          <a:xfrm>
            <a:off x="2369042" y="2067429"/>
            <a:ext cx="194400" cy="29628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43F7EDE0-F15F-4B93-8445-2A137D573507}"/>
              </a:ext>
            </a:extLst>
          </p:cNvPr>
          <p:cNvSpPr/>
          <p:nvPr/>
        </p:nvSpPr>
        <p:spPr bwMode="auto">
          <a:xfrm>
            <a:off x="2817227" y="1387029"/>
            <a:ext cx="194400" cy="36432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C316E42E-D635-42A3-AC52-0C79D1F10867}"/>
              </a:ext>
            </a:extLst>
          </p:cNvPr>
          <p:cNvSpPr/>
          <p:nvPr/>
        </p:nvSpPr>
        <p:spPr bwMode="auto">
          <a:xfrm>
            <a:off x="3265112" y="4040229"/>
            <a:ext cx="194400" cy="990000"/>
          </a:xfrm>
          <a:prstGeom prst="rect">
            <a:avLst/>
          </a:prstGeom>
          <a:solidFill>
            <a:srgbClr val="0062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C494B3D7-3ED0-4AD5-9C22-17CC3BD03281}"/>
              </a:ext>
            </a:extLst>
          </p:cNvPr>
          <p:cNvSpPr txBox="1"/>
          <p:nvPr/>
        </p:nvSpPr>
        <p:spPr bwMode="auto">
          <a:xfrm>
            <a:off x="1193868" y="5790106"/>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a:t>
            </a:r>
            <a:r>
              <a:rPr lang="en-GB" sz="900" i="1" dirty="0" err="1">
                <a:solidFill>
                  <a:srgbClr val="808080"/>
                </a:solidFill>
                <a:latin typeface="Myriad Pro Semibold" charset="0"/>
                <a:ea typeface="Myriad Pro Semibold" charset="0"/>
                <a:cs typeface="Myriad Pro Semibold" charset="0"/>
              </a:rPr>
              <a:t>Datastore</a:t>
            </a:r>
            <a:endParaRPr lang="en-GB" sz="900" i="1" dirty="0">
              <a:solidFill>
                <a:srgbClr val="808080"/>
              </a:solidFill>
              <a:latin typeface="Myriad Pro Semibold" charset="0"/>
              <a:ea typeface="Myriad Pro Semibold" charset="0"/>
              <a:cs typeface="Myriad Pro Semibold" charset="0"/>
            </a:endParaRP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32897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500" fill="hold"/>
                                        <p:tgtEl>
                                          <p:spTgt spid="38"/>
                                        </p:tgtEl>
                                        <p:attrNameLst>
                                          <p:attrName>style.color</p:attrName>
                                        </p:attrNameLst>
                                      </p:cBhvr>
                                      <p:to>
                                        <a:srgbClr val="E72420"/>
                                      </p:to>
                                    </p:animClr>
                                    <p:animClr clrSpc="rgb" dir="cw">
                                      <p:cBhvr>
                                        <p:cTn id="7" dur="500" fill="hold"/>
                                        <p:tgtEl>
                                          <p:spTgt spid="38"/>
                                        </p:tgtEl>
                                        <p:attrNameLst>
                                          <p:attrName>fillcolor</p:attrName>
                                        </p:attrNameLst>
                                      </p:cBhvr>
                                      <p:to>
                                        <a:srgbClr val="E72420"/>
                                      </p:to>
                                    </p:animClr>
                                    <p:set>
                                      <p:cBhvr>
                                        <p:cTn id="8" dur="500" fill="hold"/>
                                        <p:tgtEl>
                                          <p:spTgt spid="38"/>
                                        </p:tgtEl>
                                        <p:attrNameLst>
                                          <p:attrName>fill.type</p:attrName>
                                        </p:attrNameLst>
                                      </p:cBhvr>
                                      <p:to>
                                        <p:strVal val="solid"/>
                                      </p:to>
                                    </p:set>
                                    <p:set>
                                      <p:cBhvr>
                                        <p:cTn id="9" dur="500" fill="hold"/>
                                        <p:tgtEl>
                                          <p:spTgt spid="38"/>
                                        </p:tgtEl>
                                        <p:attrNameLst>
                                          <p:attrName>fill.on</p:attrName>
                                        </p:attrNameLst>
                                      </p:cBhvr>
                                      <p:to>
                                        <p:strVal val="true"/>
                                      </p:to>
                                    </p:se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1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grpId="1" nodeType="clickEffect">
                                  <p:stCondLst>
                                    <p:cond delay="0"/>
                                  </p:stCondLst>
                                  <p:childTnLst>
                                    <p:animClr clrSpc="rgb" dir="cw">
                                      <p:cBhvr override="childStyle">
                                        <p:cTn id="17" dur="500" fill="hold"/>
                                        <p:tgtEl>
                                          <p:spTgt spid="38"/>
                                        </p:tgtEl>
                                        <p:attrNameLst>
                                          <p:attrName>style.color</p:attrName>
                                        </p:attrNameLst>
                                      </p:cBhvr>
                                      <p:to>
                                        <a:schemeClr val="hlink"/>
                                      </p:to>
                                    </p:animClr>
                                    <p:animClr clrSpc="rgb" dir="cw">
                                      <p:cBhvr>
                                        <p:cTn id="18" dur="500" fill="hold"/>
                                        <p:tgtEl>
                                          <p:spTgt spid="38"/>
                                        </p:tgtEl>
                                        <p:attrNameLst>
                                          <p:attrName>fillcolor</p:attrName>
                                        </p:attrNameLst>
                                      </p:cBhvr>
                                      <p:to>
                                        <a:schemeClr val="hlink"/>
                                      </p:to>
                                    </p:animClr>
                                    <p:set>
                                      <p:cBhvr>
                                        <p:cTn id="19" dur="500" fill="hold"/>
                                        <p:tgtEl>
                                          <p:spTgt spid="38"/>
                                        </p:tgtEl>
                                        <p:attrNameLst>
                                          <p:attrName>fill.type</p:attrName>
                                        </p:attrNameLst>
                                      </p:cBhvr>
                                      <p:to>
                                        <p:strVal val="solid"/>
                                      </p:to>
                                    </p:set>
                                    <p:set>
                                      <p:cBhvr>
                                        <p:cTn id="20" dur="500" fill="hold"/>
                                        <p:tgtEl>
                                          <p:spTgt spid="38"/>
                                        </p:tgtEl>
                                        <p:attrNameLst>
                                          <p:attrName>fill.on</p:attrName>
                                        </p:attrNameLst>
                                      </p:cBhvr>
                                      <p:to>
                                        <p:strVal val="true"/>
                                      </p:to>
                                    </p:set>
                                  </p:childTnLst>
                                </p:cTn>
                              </p:par>
                              <p:par>
                                <p:cTn id="21" presetID="19" presetClass="emph" presetSubtype="0" fill="hold" grpId="0" nodeType="withEffect">
                                  <p:stCondLst>
                                    <p:cond delay="0"/>
                                  </p:stCondLst>
                                  <p:childTnLst>
                                    <p:animClr clrSpc="rgb" dir="cw">
                                      <p:cBhvr override="childStyle">
                                        <p:cTn id="22" dur="500" fill="hold"/>
                                        <p:tgtEl>
                                          <p:spTgt spid="39"/>
                                        </p:tgtEl>
                                        <p:attrNameLst>
                                          <p:attrName>style.color</p:attrName>
                                        </p:attrNameLst>
                                      </p:cBhvr>
                                      <p:to>
                                        <a:srgbClr val="E72420"/>
                                      </p:to>
                                    </p:animClr>
                                    <p:animClr clrSpc="rgb" dir="cw">
                                      <p:cBhvr>
                                        <p:cTn id="23" dur="500" fill="hold"/>
                                        <p:tgtEl>
                                          <p:spTgt spid="39"/>
                                        </p:tgtEl>
                                        <p:attrNameLst>
                                          <p:attrName>fillcolor</p:attrName>
                                        </p:attrNameLst>
                                      </p:cBhvr>
                                      <p:to>
                                        <a:srgbClr val="E72420"/>
                                      </p:to>
                                    </p:animClr>
                                    <p:set>
                                      <p:cBhvr>
                                        <p:cTn id="24" dur="500" fill="hold"/>
                                        <p:tgtEl>
                                          <p:spTgt spid="39"/>
                                        </p:tgtEl>
                                        <p:attrNameLst>
                                          <p:attrName>fill.type</p:attrName>
                                        </p:attrNameLst>
                                      </p:cBhvr>
                                      <p:to>
                                        <p:strVal val="solid"/>
                                      </p:to>
                                    </p:set>
                                    <p:set>
                                      <p:cBhvr>
                                        <p:cTn id="25" dur="500" fill="hold"/>
                                        <p:tgtEl>
                                          <p:spTgt spid="39"/>
                                        </p:tgtEl>
                                        <p:attrNameLst>
                                          <p:attrName>fill.on</p:attrName>
                                        </p:attrNameLst>
                                      </p:cBhvr>
                                      <p:to>
                                        <p:strVal val="true"/>
                                      </p:to>
                                    </p:se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heel(1)">
                                      <p:cBhvr>
                                        <p:cTn id="29" dur="1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1" nodeType="clickEffect">
                                  <p:stCondLst>
                                    <p:cond delay="0"/>
                                  </p:stCondLst>
                                  <p:childTnLst>
                                    <p:animClr clrSpc="rgb" dir="cw">
                                      <p:cBhvr override="childStyle">
                                        <p:cTn id="33" dur="500" fill="hold"/>
                                        <p:tgtEl>
                                          <p:spTgt spid="39"/>
                                        </p:tgtEl>
                                        <p:attrNameLst>
                                          <p:attrName>style.color</p:attrName>
                                        </p:attrNameLst>
                                      </p:cBhvr>
                                      <p:to>
                                        <a:schemeClr val="hlink"/>
                                      </p:to>
                                    </p:animClr>
                                    <p:animClr clrSpc="rgb" dir="cw">
                                      <p:cBhvr>
                                        <p:cTn id="34" dur="500" fill="hold"/>
                                        <p:tgtEl>
                                          <p:spTgt spid="39"/>
                                        </p:tgtEl>
                                        <p:attrNameLst>
                                          <p:attrName>fillcolor</p:attrName>
                                        </p:attrNameLst>
                                      </p:cBhvr>
                                      <p:to>
                                        <a:schemeClr val="hlink"/>
                                      </p:to>
                                    </p:animClr>
                                    <p:set>
                                      <p:cBhvr>
                                        <p:cTn id="35" dur="500" fill="hold"/>
                                        <p:tgtEl>
                                          <p:spTgt spid="39"/>
                                        </p:tgtEl>
                                        <p:attrNameLst>
                                          <p:attrName>fill.type</p:attrName>
                                        </p:attrNameLst>
                                      </p:cBhvr>
                                      <p:to>
                                        <p:strVal val="solid"/>
                                      </p:to>
                                    </p:set>
                                    <p:set>
                                      <p:cBhvr>
                                        <p:cTn id="36" dur="500" fill="hold"/>
                                        <p:tgtEl>
                                          <p:spTgt spid="39"/>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40"/>
                                        </p:tgtEl>
                                        <p:attrNameLst>
                                          <p:attrName>style.color</p:attrName>
                                        </p:attrNameLst>
                                      </p:cBhvr>
                                      <p:to>
                                        <a:srgbClr val="E72420"/>
                                      </p:to>
                                    </p:animClr>
                                    <p:animClr clrSpc="rgb" dir="cw">
                                      <p:cBhvr>
                                        <p:cTn id="39" dur="500" fill="hold"/>
                                        <p:tgtEl>
                                          <p:spTgt spid="40"/>
                                        </p:tgtEl>
                                        <p:attrNameLst>
                                          <p:attrName>fillcolor</p:attrName>
                                        </p:attrNameLst>
                                      </p:cBhvr>
                                      <p:to>
                                        <a:srgbClr val="E72420"/>
                                      </p:to>
                                    </p:animClr>
                                    <p:set>
                                      <p:cBhvr>
                                        <p:cTn id="40" dur="500" fill="hold"/>
                                        <p:tgtEl>
                                          <p:spTgt spid="40"/>
                                        </p:tgtEl>
                                        <p:attrNameLst>
                                          <p:attrName>fill.type</p:attrName>
                                        </p:attrNameLst>
                                      </p:cBhvr>
                                      <p:to>
                                        <p:strVal val="solid"/>
                                      </p:to>
                                    </p:set>
                                    <p:set>
                                      <p:cBhvr>
                                        <p:cTn id="41" dur="500" fill="hold"/>
                                        <p:tgtEl>
                                          <p:spTgt spid="40"/>
                                        </p:tgtEl>
                                        <p:attrNameLst>
                                          <p:attrName>fill.on</p:attrName>
                                        </p:attrNameLst>
                                      </p:cBhvr>
                                      <p:to>
                                        <p:strVal val="true"/>
                                      </p:to>
                                    </p:se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heel(1)">
                                      <p:cBhvr>
                                        <p:cTn id="45" dur="1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1" nodeType="clickEffect">
                                  <p:stCondLst>
                                    <p:cond delay="0"/>
                                  </p:stCondLst>
                                  <p:childTnLst>
                                    <p:animClr clrSpc="rgb" dir="cw">
                                      <p:cBhvr override="childStyle">
                                        <p:cTn id="49" dur="500" fill="hold"/>
                                        <p:tgtEl>
                                          <p:spTgt spid="40"/>
                                        </p:tgtEl>
                                        <p:attrNameLst>
                                          <p:attrName>style.color</p:attrName>
                                        </p:attrNameLst>
                                      </p:cBhvr>
                                      <p:to>
                                        <a:schemeClr val="hlink"/>
                                      </p:to>
                                    </p:animClr>
                                    <p:animClr clrSpc="rgb" dir="cw">
                                      <p:cBhvr>
                                        <p:cTn id="50" dur="500" fill="hold"/>
                                        <p:tgtEl>
                                          <p:spTgt spid="40"/>
                                        </p:tgtEl>
                                        <p:attrNameLst>
                                          <p:attrName>fillcolor</p:attrName>
                                        </p:attrNameLst>
                                      </p:cBhvr>
                                      <p:to>
                                        <a:schemeClr val="hlink"/>
                                      </p:to>
                                    </p:animClr>
                                    <p:set>
                                      <p:cBhvr>
                                        <p:cTn id="51" dur="500" fill="hold"/>
                                        <p:tgtEl>
                                          <p:spTgt spid="40"/>
                                        </p:tgtEl>
                                        <p:attrNameLst>
                                          <p:attrName>fill.type</p:attrName>
                                        </p:attrNameLst>
                                      </p:cBhvr>
                                      <p:to>
                                        <p:strVal val="solid"/>
                                      </p:to>
                                    </p:set>
                                    <p:set>
                                      <p:cBhvr>
                                        <p:cTn id="52" dur="500" fill="hold"/>
                                        <p:tgtEl>
                                          <p:spTgt spid="40"/>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41"/>
                                        </p:tgtEl>
                                        <p:attrNameLst>
                                          <p:attrName>style.color</p:attrName>
                                        </p:attrNameLst>
                                      </p:cBhvr>
                                      <p:to>
                                        <a:srgbClr val="E72420"/>
                                      </p:to>
                                    </p:animClr>
                                    <p:animClr clrSpc="rgb" dir="cw">
                                      <p:cBhvr>
                                        <p:cTn id="55" dur="500" fill="hold"/>
                                        <p:tgtEl>
                                          <p:spTgt spid="41"/>
                                        </p:tgtEl>
                                        <p:attrNameLst>
                                          <p:attrName>fillcolor</p:attrName>
                                        </p:attrNameLst>
                                      </p:cBhvr>
                                      <p:to>
                                        <a:srgbClr val="E72420"/>
                                      </p:to>
                                    </p:animClr>
                                    <p:set>
                                      <p:cBhvr>
                                        <p:cTn id="56" dur="500" fill="hold"/>
                                        <p:tgtEl>
                                          <p:spTgt spid="41"/>
                                        </p:tgtEl>
                                        <p:attrNameLst>
                                          <p:attrName>fill.type</p:attrName>
                                        </p:attrNameLst>
                                      </p:cBhvr>
                                      <p:to>
                                        <p:strVal val="solid"/>
                                      </p:to>
                                    </p:set>
                                    <p:set>
                                      <p:cBhvr>
                                        <p:cTn id="57" dur="500" fill="hold"/>
                                        <p:tgtEl>
                                          <p:spTgt spid="41"/>
                                        </p:tgtEl>
                                        <p:attrNameLst>
                                          <p:attrName>fill.on</p:attrName>
                                        </p:attrNameLst>
                                      </p:cBhvr>
                                      <p:to>
                                        <p:strVal val="true"/>
                                      </p:to>
                                    </p:set>
                                  </p:childTnLst>
                                </p:cTn>
                              </p:par>
                            </p:childTnLst>
                          </p:cTn>
                        </p:par>
                        <p:par>
                          <p:cTn id="58" fill="hold">
                            <p:stCondLst>
                              <p:cond delay="500"/>
                            </p:stCondLst>
                            <p:childTnLst>
                              <p:par>
                                <p:cTn id="59" presetID="21" presetClass="entr" presetSubtype="1"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heel(1)">
                                      <p:cBhvr>
                                        <p:cTn id="61" dur="1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9" presetClass="emph" presetSubtype="0" fill="hold" grpId="1" nodeType="clickEffect">
                                  <p:stCondLst>
                                    <p:cond delay="0"/>
                                  </p:stCondLst>
                                  <p:childTnLst>
                                    <p:animClr clrSpc="rgb" dir="cw">
                                      <p:cBhvr override="childStyle">
                                        <p:cTn id="65" dur="500" fill="hold"/>
                                        <p:tgtEl>
                                          <p:spTgt spid="41"/>
                                        </p:tgtEl>
                                        <p:attrNameLst>
                                          <p:attrName>style.color</p:attrName>
                                        </p:attrNameLst>
                                      </p:cBhvr>
                                      <p:to>
                                        <a:schemeClr val="hlink"/>
                                      </p:to>
                                    </p:animClr>
                                    <p:animClr clrSpc="rgb" dir="cw">
                                      <p:cBhvr>
                                        <p:cTn id="66" dur="500" fill="hold"/>
                                        <p:tgtEl>
                                          <p:spTgt spid="41"/>
                                        </p:tgtEl>
                                        <p:attrNameLst>
                                          <p:attrName>fillcolor</p:attrName>
                                        </p:attrNameLst>
                                      </p:cBhvr>
                                      <p:to>
                                        <a:schemeClr val="hlink"/>
                                      </p:to>
                                    </p:animClr>
                                    <p:set>
                                      <p:cBhvr>
                                        <p:cTn id="67" dur="500" fill="hold"/>
                                        <p:tgtEl>
                                          <p:spTgt spid="41"/>
                                        </p:tgtEl>
                                        <p:attrNameLst>
                                          <p:attrName>fill.type</p:attrName>
                                        </p:attrNameLst>
                                      </p:cBhvr>
                                      <p:to>
                                        <p:strVal val="solid"/>
                                      </p:to>
                                    </p:set>
                                    <p:set>
                                      <p:cBhvr>
                                        <p:cTn id="68" dur="500" fill="hold"/>
                                        <p:tgtEl>
                                          <p:spTgt spid="41"/>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42"/>
                                        </p:tgtEl>
                                        <p:attrNameLst>
                                          <p:attrName>style.color</p:attrName>
                                        </p:attrNameLst>
                                      </p:cBhvr>
                                      <p:to>
                                        <a:srgbClr val="E72420"/>
                                      </p:to>
                                    </p:animClr>
                                    <p:animClr clrSpc="rgb" dir="cw">
                                      <p:cBhvr>
                                        <p:cTn id="71" dur="500" fill="hold"/>
                                        <p:tgtEl>
                                          <p:spTgt spid="42"/>
                                        </p:tgtEl>
                                        <p:attrNameLst>
                                          <p:attrName>fillcolor</p:attrName>
                                        </p:attrNameLst>
                                      </p:cBhvr>
                                      <p:to>
                                        <a:srgbClr val="E72420"/>
                                      </p:to>
                                    </p:animClr>
                                    <p:set>
                                      <p:cBhvr>
                                        <p:cTn id="72" dur="500" fill="hold"/>
                                        <p:tgtEl>
                                          <p:spTgt spid="42"/>
                                        </p:tgtEl>
                                        <p:attrNameLst>
                                          <p:attrName>fill.type</p:attrName>
                                        </p:attrNameLst>
                                      </p:cBhvr>
                                      <p:to>
                                        <p:strVal val="solid"/>
                                      </p:to>
                                    </p:set>
                                    <p:set>
                                      <p:cBhvr>
                                        <p:cTn id="73" dur="500" fill="hold"/>
                                        <p:tgtEl>
                                          <p:spTgt spid="42"/>
                                        </p:tgtEl>
                                        <p:attrNameLst>
                                          <p:attrName>fill.on</p:attrName>
                                        </p:attrNameLst>
                                      </p:cBhvr>
                                      <p:to>
                                        <p:strVal val="true"/>
                                      </p:to>
                                    </p:set>
                                  </p:childTnLst>
                                </p:cTn>
                              </p:par>
                            </p:childTnLst>
                          </p:cTn>
                        </p:par>
                        <p:par>
                          <p:cTn id="74" fill="hold">
                            <p:stCondLst>
                              <p:cond delay="500"/>
                            </p:stCondLst>
                            <p:childTnLst>
                              <p:par>
                                <p:cTn id="75" presetID="21" presetClass="entr" presetSubtype="1"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heel(1)">
                                      <p:cBhvr>
                                        <p:cTn id="77"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8" grpId="0" animBg="1"/>
      <p:bldP spid="38" grpId="1" animBg="1"/>
      <p:bldP spid="39" grpId="0" animBg="1"/>
      <p:bldP spid="39" grpId="1" animBg="1"/>
      <p:bldP spid="40" grpId="0" animBg="1"/>
      <p:bldP spid="40" grpId="1" animBg="1"/>
      <p:bldP spid="41" grpId="0" animBg="1"/>
      <p:bldP spid="41" grpId="1" animBg="1"/>
      <p:bldP spid="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E3FDF4E-3246-4E62-9CAC-7BCBA88DDCA2}"/>
              </a:ext>
            </a:extLst>
          </p:cNvPr>
          <p:cNvGrpSpPr/>
          <p:nvPr/>
        </p:nvGrpSpPr>
        <p:grpSpPr>
          <a:xfrm>
            <a:off x="5226840" y="2687651"/>
            <a:ext cx="3584756" cy="1222311"/>
            <a:chOff x="5226840" y="2687651"/>
            <a:chExt cx="3584756" cy="1222311"/>
          </a:xfrm>
        </p:grpSpPr>
        <p:sp>
          <p:nvSpPr>
            <p:cNvPr id="35" name="TextBox 34">
              <a:extLst>
                <a:ext uri="{FF2B5EF4-FFF2-40B4-BE49-F238E27FC236}">
                  <a16:creationId xmlns:a16="http://schemas.microsoft.com/office/drawing/2014/main" id="{BC8EF7A7-C69F-4E1E-B35A-B82D2069FAD4}"/>
                </a:ext>
              </a:extLst>
            </p:cNvPr>
            <p:cNvSpPr txBox="1"/>
            <p:nvPr/>
          </p:nvSpPr>
          <p:spPr bwMode="auto">
            <a:xfrm>
              <a:off x="5226840" y="2687651"/>
              <a:ext cx="1158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600" b="1" dirty="0">
                  <a:latin typeface="Myriad Pro Semibold"/>
                  <a:ea typeface="Myriad Pro Semibold" charset="0"/>
                  <a:cs typeface="Myriad Pro Semibold" charset="0"/>
                </a:rPr>
                <a:t>previous</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multiple of</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10,000</a:t>
              </a:r>
            </a:p>
          </p:txBody>
        </p:sp>
        <p:sp>
          <p:nvSpPr>
            <p:cNvPr id="36" name="TextBox 35">
              <a:extLst>
                <a:ext uri="{FF2B5EF4-FFF2-40B4-BE49-F238E27FC236}">
                  <a16:creationId xmlns:a16="http://schemas.microsoft.com/office/drawing/2014/main" id="{8559DBBE-E201-4F55-B6A9-AC5CC1921E70}"/>
                </a:ext>
              </a:extLst>
            </p:cNvPr>
            <p:cNvSpPr txBox="1"/>
            <p:nvPr/>
          </p:nvSpPr>
          <p:spPr bwMode="auto">
            <a:xfrm>
              <a:off x="7652817" y="2687651"/>
              <a:ext cx="1158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600" b="1" dirty="0">
                  <a:latin typeface="Myriad Pro Semibold"/>
                  <a:ea typeface="Myriad Pro Semibold" charset="0"/>
                  <a:cs typeface="Myriad Pro Semibold" charset="0"/>
                </a:rPr>
                <a:t>next</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multiple of</a:t>
              </a:r>
              <a:br>
                <a:rPr lang="en-GB" sz="1600" dirty="0">
                  <a:latin typeface="Myriad Pro Semibold"/>
                  <a:ea typeface="Myriad Pro Semibold" charset="0"/>
                  <a:cs typeface="Myriad Pro Semibold" charset="0"/>
                </a:rPr>
              </a:br>
              <a:r>
                <a:rPr lang="en-GB" sz="1600" dirty="0">
                  <a:latin typeface="Myriad Pro Semibold"/>
                  <a:ea typeface="Myriad Pro Semibold" charset="0"/>
                  <a:cs typeface="Myriad Pro Semibold" charset="0"/>
                </a:rPr>
                <a:t>10,000</a:t>
              </a:r>
            </a:p>
          </p:txBody>
        </p:sp>
        <p:sp>
          <p:nvSpPr>
            <p:cNvPr id="37" name="TextBox 36">
              <a:extLst>
                <a:ext uri="{FF2B5EF4-FFF2-40B4-BE49-F238E27FC236}">
                  <a16:creationId xmlns:a16="http://schemas.microsoft.com/office/drawing/2014/main" id="{6CC0909A-28F0-4E4F-8007-662D30FFE17E}"/>
                </a:ext>
              </a:extLst>
            </p:cNvPr>
            <p:cNvSpPr txBox="1"/>
            <p:nvPr/>
          </p:nvSpPr>
          <p:spPr bwMode="auto">
            <a:xfrm>
              <a:off x="6300580" y="3540630"/>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1800" dirty="0">
                  <a:latin typeface="Myriad Pro Semibold"/>
                  <a:ea typeface="Myriad Pro Semibold" charset="0"/>
                  <a:cs typeface="Myriad Pro Semibold" charset="0"/>
                </a:rPr>
                <a:t>&lt; 141,000 &lt;</a:t>
              </a:r>
            </a:p>
          </p:txBody>
        </p:sp>
        <p:sp>
          <p:nvSpPr>
            <p:cNvPr id="38" name="Rectangle: Rounded Corners 37">
              <a:extLst>
                <a:ext uri="{FF2B5EF4-FFF2-40B4-BE49-F238E27FC236}">
                  <a16:creationId xmlns:a16="http://schemas.microsoft.com/office/drawing/2014/main" id="{4A8330CE-5679-46A2-9CC9-8F0B34846451}"/>
                </a:ext>
              </a:extLst>
            </p:cNvPr>
            <p:cNvSpPr/>
            <p:nvPr/>
          </p:nvSpPr>
          <p:spPr bwMode="auto">
            <a:xfrm>
              <a:off x="5271270" y="3518612"/>
              <a:ext cx="1076400" cy="367200"/>
            </a:xfrm>
            <a:prstGeom prst="roundRect">
              <a:avLst>
                <a:gd name="adj" fmla="val 18612"/>
              </a:avLst>
            </a:prstGeom>
            <a:noFill/>
            <a:ln w="127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Rounded Corners 38">
              <a:extLst>
                <a:ext uri="{FF2B5EF4-FFF2-40B4-BE49-F238E27FC236}">
                  <a16:creationId xmlns:a16="http://schemas.microsoft.com/office/drawing/2014/main" id="{904151C4-455F-4EA8-A4CC-3918C3DCF6F3}"/>
                </a:ext>
              </a:extLst>
            </p:cNvPr>
            <p:cNvSpPr/>
            <p:nvPr/>
          </p:nvSpPr>
          <p:spPr bwMode="auto">
            <a:xfrm>
              <a:off x="7690785" y="3518612"/>
              <a:ext cx="1076400" cy="367200"/>
            </a:xfrm>
            <a:prstGeom prst="roundRect">
              <a:avLst>
                <a:gd name="adj" fmla="val 18612"/>
              </a:avLst>
            </a:prstGeom>
            <a:noFill/>
            <a:ln w="127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GB" dirty="0"/>
              <a:t>1.26 Multiples of 1,000 up to 1,000,000 </a:t>
            </a:r>
            <a:r>
              <a:rPr lang="en-US" dirty="0"/>
              <a:t>– step 5:6</a:t>
            </a:r>
          </a:p>
        </p:txBody>
      </p:sp>
      <p:sp>
        <p:nvSpPr>
          <p:cNvPr id="111" name="TextBox 110">
            <a:extLst>
              <a:ext uri="{FF2B5EF4-FFF2-40B4-BE49-F238E27FC236}">
                <a16:creationId xmlns:a16="http://schemas.microsoft.com/office/drawing/2014/main" id="{D650F31E-E332-4AC4-9E5F-74E53081EEFB}"/>
              </a:ext>
            </a:extLst>
          </p:cNvPr>
          <p:cNvSpPr txBox="1"/>
          <p:nvPr/>
        </p:nvSpPr>
        <p:spPr bwMode="auto">
          <a:xfrm>
            <a:off x="7649195" y="3536204"/>
            <a:ext cx="115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chemeClr val="bg1">
                    <a:lumMod val="50000"/>
                  </a:schemeClr>
                </a:solidFill>
                <a:latin typeface="Comic Sans MS" panose="030F0702030302020204" pitchFamily="66" charset="0"/>
                <a:ea typeface="Myriad Pro Semibold" charset="0"/>
                <a:cs typeface="Myriad Pro Semibold" charset="0"/>
              </a:rPr>
              <a:t>150,000</a:t>
            </a:r>
          </a:p>
        </p:txBody>
      </p:sp>
      <p:sp>
        <p:nvSpPr>
          <p:cNvPr id="112" name="TextBox 111">
            <a:extLst>
              <a:ext uri="{FF2B5EF4-FFF2-40B4-BE49-F238E27FC236}">
                <a16:creationId xmlns:a16="http://schemas.microsoft.com/office/drawing/2014/main" id="{0CD0594C-DF1F-45A9-A353-CB11CDCC384C}"/>
              </a:ext>
            </a:extLst>
          </p:cNvPr>
          <p:cNvSpPr txBox="1"/>
          <p:nvPr/>
        </p:nvSpPr>
        <p:spPr bwMode="auto">
          <a:xfrm>
            <a:off x="5224544" y="3533057"/>
            <a:ext cx="115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chemeClr val="bg1">
                    <a:lumMod val="50000"/>
                  </a:schemeClr>
                </a:solidFill>
                <a:latin typeface="Comic Sans MS" panose="030F0702030302020204" pitchFamily="66" charset="0"/>
                <a:ea typeface="Myriad Pro Semibold" charset="0"/>
                <a:cs typeface="Myriad Pro Semibold" charset="0"/>
              </a:rPr>
              <a:t>140,000</a:t>
            </a:r>
          </a:p>
        </p:txBody>
      </p:sp>
      <p:sp>
        <p:nvSpPr>
          <p:cNvPr id="113" name="Oval 112">
            <a:extLst>
              <a:ext uri="{FF2B5EF4-FFF2-40B4-BE49-F238E27FC236}">
                <a16:creationId xmlns:a16="http://schemas.microsoft.com/office/drawing/2014/main" id="{56081CA8-1790-4386-B0D5-C8F1C6177D29}"/>
              </a:ext>
            </a:extLst>
          </p:cNvPr>
          <p:cNvSpPr/>
          <p:nvPr/>
        </p:nvSpPr>
        <p:spPr bwMode="auto">
          <a:xfrm>
            <a:off x="5235203" y="3502289"/>
            <a:ext cx="1133582"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3A6E49B3-5731-4BCD-B2CE-CD8EDA9D1457}"/>
              </a:ext>
            </a:extLst>
          </p:cNvPr>
          <p:cNvSpPr txBox="1"/>
          <p:nvPr/>
        </p:nvSpPr>
        <p:spPr bwMode="auto">
          <a:xfrm>
            <a:off x="2121031" y="4666156"/>
            <a:ext cx="24304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graphicFrame>
        <p:nvGraphicFramePr>
          <p:cNvPr id="33" name="Table 32">
            <a:extLst>
              <a:ext uri="{FF2B5EF4-FFF2-40B4-BE49-F238E27FC236}">
                <a16:creationId xmlns:a16="http://schemas.microsoft.com/office/drawing/2014/main" id="{47C3709C-484B-43D4-9AE9-EF584BDBA78C}"/>
              </a:ext>
            </a:extLst>
          </p:cNvPr>
          <p:cNvGraphicFramePr>
            <a:graphicFrameLocks noGrp="1"/>
          </p:cNvGraphicFramePr>
          <p:nvPr>
            <p:extLst>
              <p:ext uri="{D42A27DB-BD31-4B8C-83A1-F6EECF244321}">
                <p14:modId xmlns:p14="http://schemas.microsoft.com/office/powerpoint/2010/main" val="3027616215"/>
              </p:ext>
            </p:extLst>
          </p:nvPr>
        </p:nvGraphicFramePr>
        <p:xfrm>
          <a:off x="1208651" y="2316480"/>
          <a:ext cx="3342854" cy="222504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3939303966"/>
                    </a:ext>
                  </a:extLst>
                </a:gridCol>
                <a:gridCol w="1794854">
                  <a:extLst>
                    <a:ext uri="{9D8B030D-6E8A-4147-A177-3AD203B41FA5}">
                      <a16:colId xmlns:a16="http://schemas.microsoft.com/office/drawing/2014/main" val="157137324"/>
                    </a:ext>
                  </a:extLst>
                </a:gridCol>
              </a:tblGrid>
              <a:tr h="370840">
                <a:tc>
                  <a:txBody>
                    <a:bodyPr/>
                    <a:lstStyle/>
                    <a:p>
                      <a:pPr algn="ctr"/>
                      <a:r>
                        <a:rPr lang="en-GB" b="1" dirty="0">
                          <a:solidFill>
                            <a:schemeClr val="tx1"/>
                          </a:solidFill>
                          <a:latin typeface="Myriad Pro Semibold"/>
                        </a:rPr>
                        <a:t>Sport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b="1" dirty="0">
                          <a:solidFill>
                            <a:schemeClr val="tx1"/>
                          </a:solidFill>
                          <a:latin typeface="Myriad Pro Semibold"/>
                        </a:rPr>
                        <a:t>Ticket sales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331930930"/>
                  </a:ext>
                </a:extLst>
              </a:tr>
              <a:tr h="370840">
                <a:tc>
                  <a:txBody>
                    <a:bodyPr/>
                    <a:lstStyle/>
                    <a:p>
                      <a:r>
                        <a:rPr lang="en-GB" b="0" dirty="0">
                          <a:solidFill>
                            <a:srgbClr val="E72420"/>
                          </a:solidFill>
                          <a:latin typeface="Myriad Pro Semibold"/>
                        </a:rPr>
                        <a:t>Swimming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solidFill>
                            <a:srgbClr val="E72420"/>
                          </a:solidFill>
                          <a:latin typeface="Myriad Pro Semibold"/>
                        </a:rPr>
                        <a:t>141,000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926006"/>
                  </a:ext>
                </a:extLst>
              </a:tr>
              <a:tr h="370840">
                <a:tc>
                  <a:txBody>
                    <a:bodyPr/>
                    <a:lstStyle/>
                    <a:p>
                      <a:r>
                        <a:rPr lang="en-GB" b="0" dirty="0">
                          <a:latin typeface="Myriad Pro Semibold"/>
                        </a:rPr>
                        <a:t>Diving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114,000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362215"/>
                  </a:ext>
                </a:extLst>
              </a:tr>
              <a:tr h="370840">
                <a:tc>
                  <a:txBody>
                    <a:bodyPr/>
                    <a:lstStyle/>
                    <a:p>
                      <a:r>
                        <a:rPr lang="en-GB" b="0" dirty="0">
                          <a:latin typeface="Myriad Pro Semibold"/>
                        </a:rPr>
                        <a:t>Gymnastics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133,000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95693"/>
                  </a:ext>
                </a:extLst>
              </a:tr>
              <a:tr h="370840">
                <a:tc>
                  <a:txBody>
                    <a:bodyPr/>
                    <a:lstStyle/>
                    <a:p>
                      <a:r>
                        <a:rPr lang="en-GB" b="0" dirty="0">
                          <a:latin typeface="Myriad Pro Semibold"/>
                        </a:rPr>
                        <a:t>Boxing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163,000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497968"/>
                  </a:ext>
                </a:extLst>
              </a:tr>
              <a:tr h="370840">
                <a:tc>
                  <a:txBody>
                    <a:bodyPr/>
                    <a:lstStyle/>
                    <a:p>
                      <a:r>
                        <a:rPr lang="en-GB" b="0" dirty="0">
                          <a:latin typeface="Myriad Pro Semibold"/>
                        </a:rPr>
                        <a:t>Cycling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0" dirty="0">
                          <a:latin typeface="Myriad Pro Semibold"/>
                        </a:rPr>
                        <a:t>44,000</a:t>
                      </a:r>
                    </a:p>
                  </a:txBody>
                  <a:tcPr marL="144000" marR="504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066232"/>
                  </a:ext>
                </a:extLst>
              </a:tr>
            </a:tbl>
          </a:graphicData>
        </a:graphic>
      </p:graphicFrame>
    </p:spTree>
    <p:extLst>
      <p:ext uri="{BB962C8B-B14F-4D97-AF65-F5344CB8AC3E}">
        <p14:creationId xmlns:p14="http://schemas.microsoft.com/office/powerpoint/2010/main" val="14410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heel(1)">
                                      <p:cBhvr>
                                        <p:cTn id="17" dur="1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5:7</a:t>
            </a:r>
          </a:p>
        </p:txBody>
      </p:sp>
      <p:sp>
        <p:nvSpPr>
          <p:cNvPr id="4" name="TextBox 3">
            <a:extLst>
              <a:ext uri="{FF2B5EF4-FFF2-40B4-BE49-F238E27FC236}">
                <a16:creationId xmlns:a16="http://schemas.microsoft.com/office/drawing/2014/main" id="{D7703ED1-9910-4217-8E0A-28FAF963DB2A}"/>
              </a:ext>
            </a:extLst>
          </p:cNvPr>
          <p:cNvSpPr txBox="1"/>
          <p:nvPr/>
        </p:nvSpPr>
        <p:spPr bwMode="auto">
          <a:xfrm>
            <a:off x="3638092" y="1209676"/>
            <a:ext cx="1867819"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1</a:t>
            </a:r>
            <a:r>
              <a:rPr lang="en-GB" sz="3800" dirty="0">
                <a:solidFill>
                  <a:schemeClr val="bg1"/>
                </a:solidFill>
                <a:latin typeface="Myriad Pro Semibold" charset="0"/>
                <a:ea typeface="Myriad Pro Semibold" charset="0"/>
                <a:cs typeface="Myriad Pro Semibold" charset="0"/>
              </a:rPr>
              <a:t>33</a:t>
            </a:r>
            <a:r>
              <a:rPr lang="en-GB" sz="3800" dirty="0">
                <a:latin typeface="Myriad Pro Semibold" charset="0"/>
                <a:ea typeface="Myriad Pro Semibold" charset="0"/>
                <a:cs typeface="Myriad Pro Semibold" charset="0"/>
              </a:rPr>
              <a:t>,000</a:t>
            </a:r>
          </a:p>
        </p:txBody>
      </p:sp>
      <p:sp>
        <p:nvSpPr>
          <p:cNvPr id="5" name="TextBox 4">
            <a:extLst>
              <a:ext uri="{FF2B5EF4-FFF2-40B4-BE49-F238E27FC236}">
                <a16:creationId xmlns:a16="http://schemas.microsoft.com/office/drawing/2014/main" id="{24E0F515-2DBB-43D9-92B4-883C92506EE1}"/>
              </a:ext>
            </a:extLst>
          </p:cNvPr>
          <p:cNvSpPr txBox="1"/>
          <p:nvPr/>
        </p:nvSpPr>
        <p:spPr bwMode="auto">
          <a:xfrm>
            <a:off x="3905750" y="1209676"/>
            <a:ext cx="447558"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3</a:t>
            </a:r>
          </a:p>
        </p:txBody>
      </p:sp>
      <p:sp>
        <p:nvSpPr>
          <p:cNvPr id="6" name="TextBox 5">
            <a:extLst>
              <a:ext uri="{FF2B5EF4-FFF2-40B4-BE49-F238E27FC236}">
                <a16:creationId xmlns:a16="http://schemas.microsoft.com/office/drawing/2014/main" id="{2BA6936F-1FBD-47F5-84FD-2CAC6DE64B55}"/>
              </a:ext>
            </a:extLst>
          </p:cNvPr>
          <p:cNvSpPr txBox="1"/>
          <p:nvPr/>
        </p:nvSpPr>
        <p:spPr bwMode="auto">
          <a:xfrm>
            <a:off x="4179151" y="1209676"/>
            <a:ext cx="447558"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3</a:t>
            </a:r>
          </a:p>
        </p:txBody>
      </p:sp>
      <p:sp>
        <p:nvSpPr>
          <p:cNvPr id="7" name="TextBox 6">
            <a:extLst>
              <a:ext uri="{FF2B5EF4-FFF2-40B4-BE49-F238E27FC236}">
                <a16:creationId xmlns:a16="http://schemas.microsoft.com/office/drawing/2014/main" id="{ED4C1482-BE1F-45B6-AF47-B34A03ADA77A}"/>
              </a:ext>
            </a:extLst>
          </p:cNvPr>
          <p:cNvSpPr txBox="1"/>
          <p:nvPr/>
        </p:nvSpPr>
        <p:spPr bwMode="auto">
          <a:xfrm>
            <a:off x="5198134" y="2725944"/>
            <a:ext cx="234628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(nearest 10,000)</a:t>
            </a:r>
          </a:p>
        </p:txBody>
      </p:sp>
      <p:sp>
        <p:nvSpPr>
          <p:cNvPr id="8" name="TextBox 7">
            <a:extLst>
              <a:ext uri="{FF2B5EF4-FFF2-40B4-BE49-F238E27FC236}">
                <a16:creationId xmlns:a16="http://schemas.microsoft.com/office/drawing/2014/main" id="{F43FF9AD-60E0-4E97-B8F0-6ACAC4FE142C}"/>
              </a:ext>
            </a:extLst>
          </p:cNvPr>
          <p:cNvSpPr txBox="1"/>
          <p:nvPr/>
        </p:nvSpPr>
        <p:spPr bwMode="auto">
          <a:xfrm>
            <a:off x="3945867" y="272594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130,000</a:t>
            </a:r>
          </a:p>
        </p:txBody>
      </p:sp>
      <p:sp>
        <p:nvSpPr>
          <p:cNvPr id="9" name="TextBox 8">
            <a:extLst>
              <a:ext uri="{FF2B5EF4-FFF2-40B4-BE49-F238E27FC236}">
                <a16:creationId xmlns:a16="http://schemas.microsoft.com/office/drawing/2014/main" id="{4B52D2E7-583E-4A77-9920-48D2BE08B5AB}"/>
              </a:ext>
            </a:extLst>
          </p:cNvPr>
          <p:cNvSpPr txBox="1"/>
          <p:nvPr/>
        </p:nvSpPr>
        <p:spPr bwMode="auto">
          <a:xfrm>
            <a:off x="5198134" y="3650239"/>
            <a:ext cx="251299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(nearest 100,000)</a:t>
            </a:r>
          </a:p>
        </p:txBody>
      </p:sp>
      <p:sp>
        <p:nvSpPr>
          <p:cNvPr id="10" name="TextBox 9">
            <a:extLst>
              <a:ext uri="{FF2B5EF4-FFF2-40B4-BE49-F238E27FC236}">
                <a16:creationId xmlns:a16="http://schemas.microsoft.com/office/drawing/2014/main" id="{BC81CA3D-BEEF-41F3-8A85-95D61E6B3132}"/>
              </a:ext>
            </a:extLst>
          </p:cNvPr>
          <p:cNvSpPr txBox="1"/>
          <p:nvPr/>
        </p:nvSpPr>
        <p:spPr bwMode="auto">
          <a:xfrm>
            <a:off x="3945867" y="3650239"/>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100,000</a:t>
            </a:r>
          </a:p>
        </p:txBody>
      </p:sp>
      <p:cxnSp>
        <p:nvCxnSpPr>
          <p:cNvPr id="11" name="Straight Connector 10">
            <a:extLst>
              <a:ext uri="{FF2B5EF4-FFF2-40B4-BE49-F238E27FC236}">
                <a16:creationId xmlns:a16="http://schemas.microsoft.com/office/drawing/2014/main" id="{24A067B9-5532-4CAD-A61E-2F1F87AA8C86}"/>
              </a:ext>
            </a:extLst>
          </p:cNvPr>
          <p:cNvCxnSpPr>
            <a:cxnSpLocks/>
          </p:cNvCxnSpPr>
          <p:nvPr/>
        </p:nvCxnSpPr>
        <p:spPr bwMode="auto">
          <a:xfrm>
            <a:off x="3989138" y="1786860"/>
            <a:ext cx="27425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71A5AB4-1DEE-48A3-858E-D4F0E9D08317}"/>
              </a:ext>
            </a:extLst>
          </p:cNvPr>
          <p:cNvCxnSpPr>
            <a:cxnSpLocks/>
          </p:cNvCxnSpPr>
          <p:nvPr/>
        </p:nvCxnSpPr>
        <p:spPr bwMode="auto">
          <a:xfrm>
            <a:off x="4259648" y="1786860"/>
            <a:ext cx="27425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51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1500" fill="hold"/>
                                        <p:tgtEl>
                                          <p:spTgt spid="6"/>
                                        </p:tgtEl>
                                        <p:attrNameLst>
                                          <p:attrName>style.color</p:attrName>
                                        </p:attrNameLst>
                                      </p:cBhvr>
                                      <p:to>
                                        <a:srgbClr val="E72420"/>
                                      </p:to>
                                    </p:animClr>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1500" fill="hold"/>
                                        <p:tgtEl>
                                          <p:spTgt spid="6"/>
                                        </p:tgtEl>
                                        <p:attrNameLst>
                                          <p:attrName>style.color</p:attrName>
                                        </p:attrNameLst>
                                      </p:cBhvr>
                                      <p:to>
                                        <a:schemeClr val="tx1"/>
                                      </p:to>
                                    </p:animClr>
                                  </p:childTnLst>
                                </p:cTn>
                              </p:par>
                              <p:par>
                                <p:cTn id="23" presetID="10" presetClass="exit" presetSubtype="0" fill="hold"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0" nodeType="clickEffect">
                                  <p:stCondLst>
                                    <p:cond delay="0"/>
                                  </p:stCondLst>
                                  <p:childTnLst>
                                    <p:animClr clrSpc="rgb" dir="cw">
                                      <p:cBhvr override="childStyle">
                                        <p:cTn id="33" dur="1500" fill="hold"/>
                                        <p:tgtEl>
                                          <p:spTgt spid="5"/>
                                        </p:tgtEl>
                                        <p:attrNameLst>
                                          <p:attrName>style.color</p:attrName>
                                        </p:attrNameLst>
                                      </p:cBhvr>
                                      <p:to>
                                        <a:srgbClr val="E72420"/>
                                      </p:to>
                                    </p:animClr>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2000"/>
                            </p:stCondLst>
                            <p:childTnLst>
                              <p:par>
                                <p:cTn id="42" presetID="3" presetClass="emph" presetSubtype="2" fill="hold" grpId="1" nodeType="afterEffect">
                                  <p:stCondLst>
                                    <p:cond delay="1000"/>
                                  </p:stCondLst>
                                  <p:childTnLst>
                                    <p:animClr clrSpc="rgb" dir="cw">
                                      <p:cBhvr override="childStyle">
                                        <p:cTn id="43" dur="1500" fill="hold"/>
                                        <p:tgtEl>
                                          <p:spTgt spid="5"/>
                                        </p:tgtEl>
                                        <p:attrNameLst>
                                          <p:attrName>style.color</p:attrName>
                                        </p:attrNameLst>
                                      </p:cBhvr>
                                      <p:to>
                                        <a:schemeClr val="tx1"/>
                                      </p:to>
                                    </p:animClr>
                                  </p:childTnLst>
                                </p:cTn>
                              </p:par>
                              <p:par>
                                <p:cTn id="44" presetID="10" presetClass="exit" presetSubtype="0" fill="hold" nodeType="withEffect">
                                  <p:stCondLst>
                                    <p:cond delay="100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5:7</a:t>
            </a:r>
          </a:p>
        </p:txBody>
      </p:sp>
      <p:sp>
        <p:nvSpPr>
          <p:cNvPr id="3" name="TextBox 2">
            <a:extLst>
              <a:ext uri="{FF2B5EF4-FFF2-40B4-BE49-F238E27FC236}">
                <a16:creationId xmlns:a16="http://schemas.microsoft.com/office/drawing/2014/main" id="{5355A715-5A40-4118-A3D5-3E295062ECE7}"/>
              </a:ext>
            </a:extLst>
          </p:cNvPr>
          <p:cNvSpPr txBox="1"/>
          <p:nvPr/>
        </p:nvSpPr>
        <p:spPr bwMode="auto">
          <a:xfrm>
            <a:off x="3638092" y="1209676"/>
            <a:ext cx="1867819"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6</a:t>
            </a:r>
            <a:r>
              <a:rPr lang="en-GB" sz="3800" dirty="0">
                <a:solidFill>
                  <a:schemeClr val="bg1"/>
                </a:solidFill>
                <a:latin typeface="Myriad Pro Semibold" charset="0"/>
                <a:ea typeface="Myriad Pro Semibold" charset="0"/>
                <a:cs typeface="Myriad Pro Semibold" charset="0"/>
              </a:rPr>
              <a:t>33</a:t>
            </a:r>
            <a:r>
              <a:rPr lang="en-GB" sz="3800" dirty="0">
                <a:latin typeface="Myriad Pro Semibold" charset="0"/>
                <a:ea typeface="Myriad Pro Semibold" charset="0"/>
                <a:cs typeface="Myriad Pro Semibold" charset="0"/>
              </a:rPr>
              <a:t>,000</a:t>
            </a:r>
          </a:p>
        </p:txBody>
      </p:sp>
      <p:sp>
        <p:nvSpPr>
          <p:cNvPr id="4" name="TextBox 3">
            <a:extLst>
              <a:ext uri="{FF2B5EF4-FFF2-40B4-BE49-F238E27FC236}">
                <a16:creationId xmlns:a16="http://schemas.microsoft.com/office/drawing/2014/main" id="{9839DE99-5BA9-4665-807D-705AB9FDC0DD}"/>
              </a:ext>
            </a:extLst>
          </p:cNvPr>
          <p:cNvSpPr txBox="1"/>
          <p:nvPr/>
        </p:nvSpPr>
        <p:spPr bwMode="auto">
          <a:xfrm>
            <a:off x="3905750" y="1209676"/>
            <a:ext cx="447559"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4</a:t>
            </a:r>
          </a:p>
        </p:txBody>
      </p:sp>
      <p:sp>
        <p:nvSpPr>
          <p:cNvPr id="5" name="TextBox 4">
            <a:extLst>
              <a:ext uri="{FF2B5EF4-FFF2-40B4-BE49-F238E27FC236}">
                <a16:creationId xmlns:a16="http://schemas.microsoft.com/office/drawing/2014/main" id="{A6C4A2EE-FE20-455A-B185-ACE08266BCFB}"/>
              </a:ext>
            </a:extLst>
          </p:cNvPr>
          <p:cNvSpPr txBox="1"/>
          <p:nvPr/>
        </p:nvSpPr>
        <p:spPr bwMode="auto">
          <a:xfrm>
            <a:off x="4179151" y="1209676"/>
            <a:ext cx="447558"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800" dirty="0">
                <a:latin typeface="Myriad Pro Semibold" charset="0"/>
                <a:ea typeface="Myriad Pro Semibold" charset="0"/>
                <a:cs typeface="Myriad Pro Semibold" charset="0"/>
              </a:rPr>
              <a:t>0</a:t>
            </a:r>
          </a:p>
        </p:txBody>
      </p:sp>
      <p:sp>
        <p:nvSpPr>
          <p:cNvPr id="6" name="TextBox 5">
            <a:extLst>
              <a:ext uri="{FF2B5EF4-FFF2-40B4-BE49-F238E27FC236}">
                <a16:creationId xmlns:a16="http://schemas.microsoft.com/office/drawing/2014/main" id="{FBC16FEE-7E1F-458C-9EBB-01AB1CFF1537}"/>
              </a:ext>
            </a:extLst>
          </p:cNvPr>
          <p:cNvSpPr txBox="1"/>
          <p:nvPr/>
        </p:nvSpPr>
        <p:spPr bwMode="auto">
          <a:xfrm>
            <a:off x="5198134" y="2725944"/>
            <a:ext cx="234628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(nearest 10,000)</a:t>
            </a:r>
          </a:p>
        </p:txBody>
      </p:sp>
      <p:sp>
        <p:nvSpPr>
          <p:cNvPr id="7" name="TextBox 6">
            <a:extLst>
              <a:ext uri="{FF2B5EF4-FFF2-40B4-BE49-F238E27FC236}">
                <a16:creationId xmlns:a16="http://schemas.microsoft.com/office/drawing/2014/main" id="{5986D053-B057-4C49-A74B-B55525A7D632}"/>
              </a:ext>
            </a:extLst>
          </p:cNvPr>
          <p:cNvSpPr txBox="1"/>
          <p:nvPr/>
        </p:nvSpPr>
        <p:spPr bwMode="auto">
          <a:xfrm>
            <a:off x="3945867" y="272594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640,000</a:t>
            </a:r>
          </a:p>
        </p:txBody>
      </p:sp>
      <p:sp>
        <p:nvSpPr>
          <p:cNvPr id="8" name="TextBox 7">
            <a:extLst>
              <a:ext uri="{FF2B5EF4-FFF2-40B4-BE49-F238E27FC236}">
                <a16:creationId xmlns:a16="http://schemas.microsoft.com/office/drawing/2014/main" id="{DF5F2535-E28B-4F83-B8DC-84C4962C3EE6}"/>
              </a:ext>
            </a:extLst>
          </p:cNvPr>
          <p:cNvSpPr txBox="1"/>
          <p:nvPr/>
        </p:nvSpPr>
        <p:spPr bwMode="auto">
          <a:xfrm>
            <a:off x="5198134" y="3650239"/>
            <a:ext cx="251299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(nearest 100,000)</a:t>
            </a:r>
          </a:p>
        </p:txBody>
      </p:sp>
      <p:sp>
        <p:nvSpPr>
          <p:cNvPr id="9" name="TextBox 8">
            <a:extLst>
              <a:ext uri="{FF2B5EF4-FFF2-40B4-BE49-F238E27FC236}">
                <a16:creationId xmlns:a16="http://schemas.microsoft.com/office/drawing/2014/main" id="{4F36065F-8BD3-4679-A547-0D026F668AAB}"/>
              </a:ext>
            </a:extLst>
          </p:cNvPr>
          <p:cNvSpPr txBox="1"/>
          <p:nvPr/>
        </p:nvSpPr>
        <p:spPr bwMode="auto">
          <a:xfrm>
            <a:off x="3945867" y="3650239"/>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600,000</a:t>
            </a:r>
          </a:p>
        </p:txBody>
      </p:sp>
      <p:cxnSp>
        <p:nvCxnSpPr>
          <p:cNvPr id="10" name="Straight Connector 9">
            <a:extLst>
              <a:ext uri="{FF2B5EF4-FFF2-40B4-BE49-F238E27FC236}">
                <a16:creationId xmlns:a16="http://schemas.microsoft.com/office/drawing/2014/main" id="{99D8077E-5047-40B6-A229-C916DD65C058}"/>
              </a:ext>
            </a:extLst>
          </p:cNvPr>
          <p:cNvCxnSpPr>
            <a:cxnSpLocks/>
          </p:cNvCxnSpPr>
          <p:nvPr/>
        </p:nvCxnSpPr>
        <p:spPr bwMode="auto">
          <a:xfrm>
            <a:off x="3989138" y="1786860"/>
            <a:ext cx="27425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EC5C9645-F9CB-4D63-859E-3F3629F4FB9D}"/>
              </a:ext>
            </a:extLst>
          </p:cNvPr>
          <p:cNvCxnSpPr>
            <a:cxnSpLocks/>
          </p:cNvCxnSpPr>
          <p:nvPr/>
        </p:nvCxnSpPr>
        <p:spPr bwMode="auto">
          <a:xfrm>
            <a:off x="4259648" y="1786860"/>
            <a:ext cx="27425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7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1500" fill="hold"/>
                                        <p:tgtEl>
                                          <p:spTgt spid="5"/>
                                        </p:tgtEl>
                                        <p:attrNameLst>
                                          <p:attrName>style.color</p:attrName>
                                        </p:attrNameLst>
                                      </p:cBhvr>
                                      <p:to>
                                        <a:srgbClr val="E72420"/>
                                      </p:to>
                                    </p:animClr>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1500" fill="hold"/>
                                        <p:tgtEl>
                                          <p:spTgt spid="5"/>
                                        </p:tgtEl>
                                        <p:attrNameLst>
                                          <p:attrName>style.color</p:attrName>
                                        </p:attrNameLst>
                                      </p:cBhvr>
                                      <p:to>
                                        <a:schemeClr val="tx1"/>
                                      </p:to>
                                    </p:animClr>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0" nodeType="clickEffect">
                                  <p:stCondLst>
                                    <p:cond delay="0"/>
                                  </p:stCondLst>
                                  <p:childTnLst>
                                    <p:animClr clrSpc="rgb" dir="cw">
                                      <p:cBhvr override="childStyle">
                                        <p:cTn id="33" dur="1500" fill="hold"/>
                                        <p:tgtEl>
                                          <p:spTgt spid="4"/>
                                        </p:tgtEl>
                                        <p:attrNameLst>
                                          <p:attrName>style.color</p:attrName>
                                        </p:attrNameLst>
                                      </p:cBhvr>
                                      <p:to>
                                        <a:srgbClr val="E72420"/>
                                      </p:to>
                                    </p:animClr>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000"/>
                            </p:stCondLst>
                            <p:childTnLst>
                              <p:par>
                                <p:cTn id="42" presetID="3" presetClass="emph" presetSubtype="2" fill="hold" grpId="1" nodeType="afterEffect">
                                  <p:stCondLst>
                                    <p:cond delay="1000"/>
                                  </p:stCondLst>
                                  <p:childTnLst>
                                    <p:animClr clrSpc="rgb" dir="cw">
                                      <p:cBhvr override="childStyle">
                                        <p:cTn id="43" dur="1500" fill="hold"/>
                                        <p:tgtEl>
                                          <p:spTgt spid="4"/>
                                        </p:tgtEl>
                                        <p:attrNameLst>
                                          <p:attrName>style.color</p:attrName>
                                        </p:attrNameLst>
                                      </p:cBhvr>
                                      <p:to>
                                        <a:schemeClr val="tx1"/>
                                      </p:to>
                                    </p:animClr>
                                  </p:childTnLst>
                                </p:cTn>
                              </p:par>
                              <p:par>
                                <p:cTn id="44" presetID="10" presetClass="exit" presetSubtype="0" fill="hold" nodeType="withEffect">
                                  <p:stCondLst>
                                    <p:cond delay="100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5:8</a:t>
            </a:r>
          </a:p>
        </p:txBody>
      </p:sp>
      <p:graphicFrame>
        <p:nvGraphicFramePr>
          <p:cNvPr id="3" name="Table 2">
            <a:extLst>
              <a:ext uri="{FF2B5EF4-FFF2-40B4-BE49-F238E27FC236}">
                <a16:creationId xmlns:a16="http://schemas.microsoft.com/office/drawing/2014/main" id="{C5113F57-9335-4FE6-B4DC-53CFEACCE114}"/>
              </a:ext>
            </a:extLst>
          </p:cNvPr>
          <p:cNvGraphicFramePr>
            <a:graphicFrameLocks noGrp="1"/>
          </p:cNvGraphicFramePr>
          <p:nvPr>
            <p:extLst>
              <p:ext uri="{D42A27DB-BD31-4B8C-83A1-F6EECF244321}">
                <p14:modId xmlns:p14="http://schemas.microsoft.com/office/powerpoint/2010/main" val="3584920730"/>
              </p:ext>
            </p:extLst>
          </p:nvPr>
        </p:nvGraphicFramePr>
        <p:xfrm>
          <a:off x="1494890" y="1604645"/>
          <a:ext cx="6544638" cy="3566160"/>
        </p:xfrm>
        <a:graphic>
          <a:graphicData uri="http://schemas.openxmlformats.org/drawingml/2006/table">
            <a:tbl>
              <a:tblPr firstRow="1" bandRow="1">
                <a:tableStyleId>{5C22544A-7EE6-4342-B048-85BDC9FD1C3A}</a:tableStyleId>
              </a:tblPr>
              <a:tblGrid>
                <a:gridCol w="1470162">
                  <a:extLst>
                    <a:ext uri="{9D8B030D-6E8A-4147-A177-3AD203B41FA5}">
                      <a16:colId xmlns:a16="http://schemas.microsoft.com/office/drawing/2014/main" val="655100801"/>
                    </a:ext>
                  </a:extLst>
                </a:gridCol>
                <a:gridCol w="2537238">
                  <a:extLst>
                    <a:ext uri="{9D8B030D-6E8A-4147-A177-3AD203B41FA5}">
                      <a16:colId xmlns:a16="http://schemas.microsoft.com/office/drawing/2014/main" val="3939303966"/>
                    </a:ext>
                  </a:extLst>
                </a:gridCol>
                <a:gridCol w="2537238">
                  <a:extLst>
                    <a:ext uri="{9D8B030D-6E8A-4147-A177-3AD203B41FA5}">
                      <a16:colId xmlns:a16="http://schemas.microsoft.com/office/drawing/2014/main" val="157137324"/>
                    </a:ext>
                  </a:extLst>
                </a:gridCol>
              </a:tblGrid>
              <a:tr h="370840">
                <a:tc>
                  <a:txBody>
                    <a:bodyPr/>
                    <a:lstStyle/>
                    <a:p>
                      <a:pPr algn="ctr"/>
                      <a:endParaRPr lang="en-GB" sz="2400" b="1"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b="1" dirty="0">
                          <a:solidFill>
                            <a:schemeClr val="tx1"/>
                          </a:solidFill>
                          <a:latin typeface="Myriad Pro Semibold"/>
                        </a:rPr>
                        <a:t>Rounded to nearest 10,000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b="1" dirty="0">
                          <a:solidFill>
                            <a:schemeClr val="tx1"/>
                          </a:solidFill>
                          <a:latin typeface="Myriad Pro Semibold"/>
                        </a:rPr>
                        <a:t>Rounded to nearest 100,000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331930930"/>
                  </a:ext>
                </a:extLst>
              </a:tr>
              <a:tr h="370840">
                <a:tc>
                  <a:txBody>
                    <a:bodyPr/>
                    <a:lstStyle/>
                    <a:p>
                      <a:pPr algn="ctr"/>
                      <a:r>
                        <a:rPr lang="en-GB" sz="2400" b="0" dirty="0">
                          <a:solidFill>
                            <a:schemeClr val="tx1"/>
                          </a:solidFill>
                          <a:latin typeface="Myriad Pro Semibold"/>
                        </a:rPr>
                        <a:t>361,000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926006"/>
                  </a:ext>
                </a:extLst>
              </a:tr>
              <a:tr h="370840">
                <a:tc>
                  <a:txBody>
                    <a:bodyPr/>
                    <a:lstStyle/>
                    <a:p>
                      <a:pPr algn="ctr"/>
                      <a:r>
                        <a:rPr lang="en-GB" sz="2400" b="0" dirty="0">
                          <a:solidFill>
                            <a:schemeClr val="tx1"/>
                          </a:solidFill>
                          <a:latin typeface="Myriad Pro Semibold"/>
                        </a:rPr>
                        <a:t>316,000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362215"/>
                  </a:ext>
                </a:extLst>
              </a:tr>
              <a:tr h="370840">
                <a:tc>
                  <a:txBody>
                    <a:bodyPr/>
                    <a:lstStyle/>
                    <a:p>
                      <a:pPr algn="ctr"/>
                      <a:r>
                        <a:rPr lang="en-GB" sz="2400" b="0" dirty="0">
                          <a:solidFill>
                            <a:schemeClr val="tx1"/>
                          </a:solidFill>
                          <a:latin typeface="Myriad Pro Semibold"/>
                        </a:rPr>
                        <a:t>136,000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95693"/>
                  </a:ext>
                </a:extLst>
              </a:tr>
              <a:tr h="370840">
                <a:tc>
                  <a:txBody>
                    <a:bodyPr/>
                    <a:lstStyle/>
                    <a:p>
                      <a:pPr algn="ctr"/>
                      <a:r>
                        <a:rPr lang="en-GB" sz="2400" b="0" dirty="0">
                          <a:solidFill>
                            <a:schemeClr val="tx1"/>
                          </a:solidFill>
                          <a:latin typeface="Myriad Pro Semibold"/>
                        </a:rPr>
                        <a:t>163,000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497968"/>
                  </a:ext>
                </a:extLst>
              </a:tr>
              <a:tr h="370840">
                <a:tc>
                  <a:txBody>
                    <a:bodyPr/>
                    <a:lstStyle/>
                    <a:p>
                      <a:pPr algn="ctr"/>
                      <a:r>
                        <a:rPr lang="en-GB" sz="2400" b="0" dirty="0">
                          <a:solidFill>
                            <a:schemeClr val="tx1"/>
                          </a:solidFill>
                          <a:latin typeface="Myriad Pro Semibold"/>
                        </a:rPr>
                        <a:t>613,000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066232"/>
                  </a:ext>
                </a:extLst>
              </a:tr>
              <a:tr h="370840">
                <a:tc>
                  <a:txBody>
                    <a:bodyPr/>
                    <a:lstStyle/>
                    <a:p>
                      <a:pPr algn="ctr"/>
                      <a:r>
                        <a:rPr lang="en-GB" sz="2400" b="0" dirty="0">
                          <a:solidFill>
                            <a:schemeClr val="tx1"/>
                          </a:solidFill>
                          <a:latin typeface="Myriad Pro Semibold"/>
                        </a:rPr>
                        <a:t>631,000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111822"/>
                  </a:ext>
                </a:extLst>
              </a:tr>
            </a:tbl>
          </a:graphicData>
        </a:graphic>
      </p:graphicFrame>
      <p:sp>
        <p:nvSpPr>
          <p:cNvPr id="4" name="TextBox 3">
            <a:extLst>
              <a:ext uri="{FF2B5EF4-FFF2-40B4-BE49-F238E27FC236}">
                <a16:creationId xmlns:a16="http://schemas.microsoft.com/office/drawing/2014/main" id="{79BD40E8-802C-4D12-8E62-62A2308BB2C3}"/>
              </a:ext>
            </a:extLst>
          </p:cNvPr>
          <p:cNvSpPr txBox="1"/>
          <p:nvPr/>
        </p:nvSpPr>
        <p:spPr bwMode="auto">
          <a:xfrm>
            <a:off x="3520943" y="2462083"/>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360,000</a:t>
            </a:r>
          </a:p>
        </p:txBody>
      </p:sp>
      <p:sp>
        <p:nvSpPr>
          <p:cNvPr id="5" name="TextBox 4">
            <a:extLst>
              <a:ext uri="{FF2B5EF4-FFF2-40B4-BE49-F238E27FC236}">
                <a16:creationId xmlns:a16="http://schemas.microsoft.com/office/drawing/2014/main" id="{97A4FD74-1A15-459A-921D-A26F5C623054}"/>
              </a:ext>
            </a:extLst>
          </p:cNvPr>
          <p:cNvSpPr txBox="1"/>
          <p:nvPr/>
        </p:nvSpPr>
        <p:spPr bwMode="auto">
          <a:xfrm>
            <a:off x="3520943" y="2919813"/>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320,000</a:t>
            </a:r>
          </a:p>
        </p:txBody>
      </p:sp>
      <p:sp>
        <p:nvSpPr>
          <p:cNvPr id="6" name="TextBox 5">
            <a:extLst>
              <a:ext uri="{FF2B5EF4-FFF2-40B4-BE49-F238E27FC236}">
                <a16:creationId xmlns:a16="http://schemas.microsoft.com/office/drawing/2014/main" id="{A7B9671C-9068-4F6A-819E-E12A0610FC38}"/>
              </a:ext>
            </a:extLst>
          </p:cNvPr>
          <p:cNvSpPr txBox="1"/>
          <p:nvPr/>
        </p:nvSpPr>
        <p:spPr bwMode="auto">
          <a:xfrm>
            <a:off x="3520943" y="337488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140,000</a:t>
            </a:r>
          </a:p>
        </p:txBody>
      </p:sp>
      <p:sp>
        <p:nvSpPr>
          <p:cNvPr id="7" name="TextBox 6">
            <a:extLst>
              <a:ext uri="{FF2B5EF4-FFF2-40B4-BE49-F238E27FC236}">
                <a16:creationId xmlns:a16="http://schemas.microsoft.com/office/drawing/2014/main" id="{23147AC8-205F-499A-913A-E9DFDAA986E0}"/>
              </a:ext>
            </a:extLst>
          </p:cNvPr>
          <p:cNvSpPr txBox="1"/>
          <p:nvPr/>
        </p:nvSpPr>
        <p:spPr bwMode="auto">
          <a:xfrm>
            <a:off x="3520943" y="3833131"/>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160,000</a:t>
            </a:r>
          </a:p>
        </p:txBody>
      </p:sp>
      <p:sp>
        <p:nvSpPr>
          <p:cNvPr id="8" name="TextBox 7">
            <a:extLst>
              <a:ext uri="{FF2B5EF4-FFF2-40B4-BE49-F238E27FC236}">
                <a16:creationId xmlns:a16="http://schemas.microsoft.com/office/drawing/2014/main" id="{1236EF12-A709-4835-8AC9-67E1863D4064}"/>
              </a:ext>
            </a:extLst>
          </p:cNvPr>
          <p:cNvSpPr txBox="1"/>
          <p:nvPr/>
        </p:nvSpPr>
        <p:spPr bwMode="auto">
          <a:xfrm>
            <a:off x="3520943" y="429182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610,000</a:t>
            </a:r>
          </a:p>
        </p:txBody>
      </p:sp>
      <p:sp>
        <p:nvSpPr>
          <p:cNvPr id="9" name="TextBox 8">
            <a:extLst>
              <a:ext uri="{FF2B5EF4-FFF2-40B4-BE49-F238E27FC236}">
                <a16:creationId xmlns:a16="http://schemas.microsoft.com/office/drawing/2014/main" id="{2A23BBC1-B695-493C-AFD9-D83EE6A841C0}"/>
              </a:ext>
            </a:extLst>
          </p:cNvPr>
          <p:cNvSpPr txBox="1"/>
          <p:nvPr/>
        </p:nvSpPr>
        <p:spPr bwMode="auto">
          <a:xfrm>
            <a:off x="3520943" y="4749577"/>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630,000</a:t>
            </a:r>
          </a:p>
        </p:txBody>
      </p:sp>
      <p:sp>
        <p:nvSpPr>
          <p:cNvPr id="10" name="TextBox 9">
            <a:extLst>
              <a:ext uri="{FF2B5EF4-FFF2-40B4-BE49-F238E27FC236}">
                <a16:creationId xmlns:a16="http://schemas.microsoft.com/office/drawing/2014/main" id="{B2442088-D66E-4A1F-AE05-BC90B81AABEF}"/>
              </a:ext>
            </a:extLst>
          </p:cNvPr>
          <p:cNvSpPr txBox="1"/>
          <p:nvPr/>
        </p:nvSpPr>
        <p:spPr bwMode="auto">
          <a:xfrm>
            <a:off x="6154682" y="4749577"/>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600,000</a:t>
            </a:r>
          </a:p>
        </p:txBody>
      </p:sp>
      <p:sp>
        <p:nvSpPr>
          <p:cNvPr id="11" name="TextBox 10">
            <a:extLst>
              <a:ext uri="{FF2B5EF4-FFF2-40B4-BE49-F238E27FC236}">
                <a16:creationId xmlns:a16="http://schemas.microsoft.com/office/drawing/2014/main" id="{219897C2-F22C-42FC-AA8C-40589B63F253}"/>
              </a:ext>
            </a:extLst>
          </p:cNvPr>
          <p:cNvSpPr txBox="1"/>
          <p:nvPr/>
        </p:nvSpPr>
        <p:spPr bwMode="auto">
          <a:xfrm>
            <a:off x="6154682" y="429182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600,000</a:t>
            </a:r>
          </a:p>
        </p:txBody>
      </p:sp>
      <p:sp>
        <p:nvSpPr>
          <p:cNvPr id="12" name="TextBox 11">
            <a:extLst>
              <a:ext uri="{FF2B5EF4-FFF2-40B4-BE49-F238E27FC236}">
                <a16:creationId xmlns:a16="http://schemas.microsoft.com/office/drawing/2014/main" id="{3486BF41-AC96-4F12-8B1C-23977A26C002}"/>
              </a:ext>
            </a:extLst>
          </p:cNvPr>
          <p:cNvSpPr txBox="1"/>
          <p:nvPr/>
        </p:nvSpPr>
        <p:spPr bwMode="auto">
          <a:xfrm>
            <a:off x="6154682" y="3833131"/>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200,000</a:t>
            </a:r>
          </a:p>
        </p:txBody>
      </p:sp>
      <p:sp>
        <p:nvSpPr>
          <p:cNvPr id="13" name="TextBox 12">
            <a:extLst>
              <a:ext uri="{FF2B5EF4-FFF2-40B4-BE49-F238E27FC236}">
                <a16:creationId xmlns:a16="http://schemas.microsoft.com/office/drawing/2014/main" id="{69B25C11-0B3B-4310-9817-81A0DF842F8D}"/>
              </a:ext>
            </a:extLst>
          </p:cNvPr>
          <p:cNvSpPr txBox="1"/>
          <p:nvPr/>
        </p:nvSpPr>
        <p:spPr bwMode="auto">
          <a:xfrm>
            <a:off x="6154682" y="3374884"/>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100,000</a:t>
            </a:r>
          </a:p>
        </p:txBody>
      </p:sp>
      <p:sp>
        <p:nvSpPr>
          <p:cNvPr id="14" name="TextBox 13">
            <a:extLst>
              <a:ext uri="{FF2B5EF4-FFF2-40B4-BE49-F238E27FC236}">
                <a16:creationId xmlns:a16="http://schemas.microsoft.com/office/drawing/2014/main" id="{D802E1F9-AA2C-4941-94E8-E2D013BB43AF}"/>
              </a:ext>
            </a:extLst>
          </p:cNvPr>
          <p:cNvSpPr txBox="1"/>
          <p:nvPr/>
        </p:nvSpPr>
        <p:spPr bwMode="auto">
          <a:xfrm>
            <a:off x="6154682" y="2919813"/>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300,000</a:t>
            </a:r>
          </a:p>
        </p:txBody>
      </p:sp>
      <p:sp>
        <p:nvSpPr>
          <p:cNvPr id="15" name="TextBox 14">
            <a:extLst>
              <a:ext uri="{FF2B5EF4-FFF2-40B4-BE49-F238E27FC236}">
                <a16:creationId xmlns:a16="http://schemas.microsoft.com/office/drawing/2014/main" id="{2FFF395B-8067-473C-87A6-8A74F1CE5964}"/>
              </a:ext>
            </a:extLst>
          </p:cNvPr>
          <p:cNvSpPr txBox="1"/>
          <p:nvPr/>
        </p:nvSpPr>
        <p:spPr bwMode="auto">
          <a:xfrm>
            <a:off x="6154682" y="2462083"/>
            <a:ext cx="12522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400,000</a:t>
            </a:r>
          </a:p>
        </p:txBody>
      </p:sp>
    </p:spTree>
    <p:extLst>
      <p:ext uri="{BB962C8B-B14F-4D97-AF65-F5344CB8AC3E}">
        <p14:creationId xmlns:p14="http://schemas.microsoft.com/office/powerpoint/2010/main" val="5148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6:1</a:t>
            </a:r>
          </a:p>
        </p:txBody>
      </p:sp>
      <p:pic>
        <p:nvPicPr>
          <p:cNvPr id="12" name="Picture 11">
            <a:extLst>
              <a:ext uri="{FF2B5EF4-FFF2-40B4-BE49-F238E27FC236}">
                <a16:creationId xmlns:a16="http://schemas.microsoft.com/office/drawing/2014/main" id="{0936FAE1-15A1-4509-A0C5-40844C9ED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6" y="2734444"/>
            <a:ext cx="6179977" cy="1389113"/>
          </a:xfrm>
          <a:prstGeom prst="rect">
            <a:avLst/>
          </a:prstGeom>
        </p:spPr>
      </p:pic>
      <p:sp>
        <p:nvSpPr>
          <p:cNvPr id="13" name="TextBox 12">
            <a:extLst>
              <a:ext uri="{FF2B5EF4-FFF2-40B4-BE49-F238E27FC236}">
                <a16:creationId xmlns:a16="http://schemas.microsoft.com/office/drawing/2014/main" id="{80454166-AB00-4E81-A37E-DAE553F547CA}"/>
              </a:ext>
            </a:extLst>
          </p:cNvPr>
          <p:cNvSpPr txBox="1"/>
          <p:nvPr/>
        </p:nvSpPr>
        <p:spPr bwMode="auto">
          <a:xfrm>
            <a:off x="4116493" y="2926395"/>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a:t>
            </a:r>
          </a:p>
        </p:txBody>
      </p:sp>
      <p:sp>
        <p:nvSpPr>
          <p:cNvPr id="15" name="TextBox 14">
            <a:extLst>
              <a:ext uri="{FF2B5EF4-FFF2-40B4-BE49-F238E27FC236}">
                <a16:creationId xmlns:a16="http://schemas.microsoft.com/office/drawing/2014/main" id="{BF32FA77-6BD5-4A37-B4A0-13290C569986}"/>
              </a:ext>
            </a:extLst>
          </p:cNvPr>
          <p:cNvSpPr txBox="1"/>
          <p:nvPr/>
        </p:nvSpPr>
        <p:spPr bwMode="auto">
          <a:xfrm>
            <a:off x="5693315"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5,000</a:t>
            </a:r>
          </a:p>
        </p:txBody>
      </p:sp>
      <p:sp>
        <p:nvSpPr>
          <p:cNvPr id="16" name="TextBox 15">
            <a:extLst>
              <a:ext uri="{FF2B5EF4-FFF2-40B4-BE49-F238E27FC236}">
                <a16:creationId xmlns:a16="http://schemas.microsoft.com/office/drawing/2014/main" id="{D02856E7-2ABB-41D1-9FD8-E4743080E5D3}"/>
              </a:ext>
            </a:extLst>
          </p:cNvPr>
          <p:cNvSpPr txBox="1"/>
          <p:nvPr/>
        </p:nvSpPr>
        <p:spPr bwMode="auto">
          <a:xfrm>
            <a:off x="5939377"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38BBB35A-1857-49BC-9B6A-D6F0ADF8FBC5}"/>
              </a:ext>
            </a:extLst>
          </p:cNvPr>
          <p:cNvSpPr txBox="1"/>
          <p:nvPr/>
        </p:nvSpPr>
        <p:spPr bwMode="auto">
          <a:xfrm>
            <a:off x="2647822"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5,000</a:t>
            </a:r>
          </a:p>
        </p:txBody>
      </p:sp>
      <p:sp>
        <p:nvSpPr>
          <p:cNvPr id="19" name="TextBox 18">
            <a:extLst>
              <a:ext uri="{FF2B5EF4-FFF2-40B4-BE49-F238E27FC236}">
                <a16:creationId xmlns:a16="http://schemas.microsoft.com/office/drawing/2014/main" id="{7A99CBFC-7B19-4729-8A60-6C1C644D4D6B}"/>
              </a:ext>
            </a:extLst>
          </p:cNvPr>
          <p:cNvSpPr txBox="1"/>
          <p:nvPr/>
        </p:nvSpPr>
        <p:spPr bwMode="auto">
          <a:xfrm>
            <a:off x="2893884"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41333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6:1</a:t>
            </a:r>
          </a:p>
        </p:txBody>
      </p:sp>
      <p:pic>
        <p:nvPicPr>
          <p:cNvPr id="3" name="Picture 2">
            <a:extLst>
              <a:ext uri="{FF2B5EF4-FFF2-40B4-BE49-F238E27FC236}">
                <a16:creationId xmlns:a16="http://schemas.microsoft.com/office/drawing/2014/main" id="{9CB590FF-2EF7-4BA5-B619-CFBA1725A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6" y="2734444"/>
            <a:ext cx="6179977" cy="1389112"/>
          </a:xfrm>
          <a:prstGeom prst="rect">
            <a:avLst/>
          </a:prstGeom>
        </p:spPr>
      </p:pic>
      <p:sp>
        <p:nvSpPr>
          <p:cNvPr id="4" name="TextBox 3">
            <a:extLst>
              <a:ext uri="{FF2B5EF4-FFF2-40B4-BE49-F238E27FC236}">
                <a16:creationId xmlns:a16="http://schemas.microsoft.com/office/drawing/2014/main" id="{F2967ECE-1DA8-4715-B48F-6517D2891F5B}"/>
              </a:ext>
            </a:extLst>
          </p:cNvPr>
          <p:cNvSpPr txBox="1"/>
          <p:nvPr/>
        </p:nvSpPr>
        <p:spPr bwMode="auto">
          <a:xfrm>
            <a:off x="4116493" y="2926395"/>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a:t>
            </a:r>
          </a:p>
        </p:txBody>
      </p:sp>
      <p:sp>
        <p:nvSpPr>
          <p:cNvPr id="5" name="TextBox 4">
            <a:extLst>
              <a:ext uri="{FF2B5EF4-FFF2-40B4-BE49-F238E27FC236}">
                <a16:creationId xmlns:a16="http://schemas.microsoft.com/office/drawing/2014/main" id="{AC1FAFB1-D236-4579-8A32-D767AE4F4DCB}"/>
              </a:ext>
            </a:extLst>
          </p:cNvPr>
          <p:cNvSpPr txBox="1"/>
          <p:nvPr/>
        </p:nvSpPr>
        <p:spPr bwMode="auto">
          <a:xfrm>
            <a:off x="3435890"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a:t>
            </a:r>
          </a:p>
        </p:txBody>
      </p:sp>
      <p:sp>
        <p:nvSpPr>
          <p:cNvPr id="6" name="TextBox 5">
            <a:extLst>
              <a:ext uri="{FF2B5EF4-FFF2-40B4-BE49-F238E27FC236}">
                <a16:creationId xmlns:a16="http://schemas.microsoft.com/office/drawing/2014/main" id="{AB94534A-A6F6-4D50-95F8-97C3C8FBA34C}"/>
              </a:ext>
            </a:extLst>
          </p:cNvPr>
          <p:cNvSpPr txBox="1"/>
          <p:nvPr/>
        </p:nvSpPr>
        <p:spPr bwMode="auto">
          <a:xfrm>
            <a:off x="368195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152167FA-2218-4358-852A-00837777CAA0}"/>
              </a:ext>
            </a:extLst>
          </p:cNvPr>
          <p:cNvSpPr txBox="1"/>
          <p:nvPr/>
        </p:nvSpPr>
        <p:spPr bwMode="auto">
          <a:xfrm>
            <a:off x="1895347"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a:t>
            </a:r>
          </a:p>
        </p:txBody>
      </p:sp>
      <p:sp>
        <p:nvSpPr>
          <p:cNvPr id="8" name="TextBox 7">
            <a:extLst>
              <a:ext uri="{FF2B5EF4-FFF2-40B4-BE49-F238E27FC236}">
                <a16:creationId xmlns:a16="http://schemas.microsoft.com/office/drawing/2014/main" id="{8FCEA041-8341-4A7F-9913-3AF14A51063B}"/>
              </a:ext>
            </a:extLst>
          </p:cNvPr>
          <p:cNvSpPr txBox="1"/>
          <p:nvPr/>
        </p:nvSpPr>
        <p:spPr bwMode="auto">
          <a:xfrm>
            <a:off x="2141409"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0B04229D-AC1F-49D0-99E0-EA1E30C360A7}"/>
              </a:ext>
            </a:extLst>
          </p:cNvPr>
          <p:cNvSpPr txBox="1"/>
          <p:nvPr/>
        </p:nvSpPr>
        <p:spPr bwMode="auto">
          <a:xfrm>
            <a:off x="4947858"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a:t>
            </a:r>
          </a:p>
        </p:txBody>
      </p:sp>
      <p:sp>
        <p:nvSpPr>
          <p:cNvPr id="11" name="TextBox 10">
            <a:extLst>
              <a:ext uri="{FF2B5EF4-FFF2-40B4-BE49-F238E27FC236}">
                <a16:creationId xmlns:a16="http://schemas.microsoft.com/office/drawing/2014/main" id="{9D989218-2502-486C-A3BE-548ABE0EBFBD}"/>
              </a:ext>
            </a:extLst>
          </p:cNvPr>
          <p:cNvSpPr txBox="1"/>
          <p:nvPr/>
        </p:nvSpPr>
        <p:spPr bwMode="auto">
          <a:xfrm>
            <a:off x="519392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DFD9EBB1-DF23-4B46-A2DC-A0F3657402AD}"/>
              </a:ext>
            </a:extLst>
          </p:cNvPr>
          <p:cNvSpPr txBox="1"/>
          <p:nvPr/>
        </p:nvSpPr>
        <p:spPr bwMode="auto">
          <a:xfrm>
            <a:off x="6502088" y="3579747"/>
            <a:ext cx="792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a:t>
            </a:r>
          </a:p>
        </p:txBody>
      </p:sp>
      <p:sp>
        <p:nvSpPr>
          <p:cNvPr id="13" name="TextBox 12">
            <a:extLst>
              <a:ext uri="{FF2B5EF4-FFF2-40B4-BE49-F238E27FC236}">
                <a16:creationId xmlns:a16="http://schemas.microsoft.com/office/drawing/2014/main" id="{6843471C-2120-4836-AA7E-1BCFADE8A114}"/>
              </a:ext>
            </a:extLst>
          </p:cNvPr>
          <p:cNvSpPr txBox="1"/>
          <p:nvPr/>
        </p:nvSpPr>
        <p:spPr bwMode="auto">
          <a:xfrm>
            <a:off x="674815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168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6:1</a:t>
            </a:r>
          </a:p>
        </p:txBody>
      </p:sp>
      <p:pic>
        <p:nvPicPr>
          <p:cNvPr id="7" name="Picture 6">
            <a:extLst>
              <a:ext uri="{FF2B5EF4-FFF2-40B4-BE49-F238E27FC236}">
                <a16:creationId xmlns:a16="http://schemas.microsoft.com/office/drawing/2014/main" id="{8E0DBEE6-9789-4688-B976-5E09EC716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8" y="2734444"/>
            <a:ext cx="6179972" cy="1389112"/>
          </a:xfrm>
          <a:prstGeom prst="rect">
            <a:avLst/>
          </a:prstGeom>
        </p:spPr>
      </p:pic>
      <p:sp>
        <p:nvSpPr>
          <p:cNvPr id="8" name="TextBox 7">
            <a:extLst>
              <a:ext uri="{FF2B5EF4-FFF2-40B4-BE49-F238E27FC236}">
                <a16:creationId xmlns:a16="http://schemas.microsoft.com/office/drawing/2014/main" id="{D378DAFC-7049-43BA-B9E6-E3E82D38F6B5}"/>
              </a:ext>
            </a:extLst>
          </p:cNvPr>
          <p:cNvSpPr txBox="1"/>
          <p:nvPr/>
        </p:nvSpPr>
        <p:spPr bwMode="auto">
          <a:xfrm>
            <a:off x="4116493" y="2926395"/>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a:t>
            </a:r>
          </a:p>
        </p:txBody>
      </p:sp>
      <p:sp>
        <p:nvSpPr>
          <p:cNvPr id="9" name="TextBox 8">
            <a:extLst>
              <a:ext uri="{FF2B5EF4-FFF2-40B4-BE49-F238E27FC236}">
                <a16:creationId xmlns:a16="http://schemas.microsoft.com/office/drawing/2014/main" id="{9E3C3AA0-3933-4181-9EF3-88512391C214}"/>
              </a:ext>
            </a:extLst>
          </p:cNvPr>
          <p:cNvSpPr txBox="1"/>
          <p:nvPr/>
        </p:nvSpPr>
        <p:spPr bwMode="auto">
          <a:xfrm>
            <a:off x="2959639"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0" name="TextBox 9">
            <a:extLst>
              <a:ext uri="{FF2B5EF4-FFF2-40B4-BE49-F238E27FC236}">
                <a16:creationId xmlns:a16="http://schemas.microsoft.com/office/drawing/2014/main" id="{7AE1DCFF-8BE1-4849-A6B9-F6102E37644C}"/>
              </a:ext>
            </a:extLst>
          </p:cNvPr>
          <p:cNvSpPr txBox="1"/>
          <p:nvPr/>
        </p:nvSpPr>
        <p:spPr bwMode="auto">
          <a:xfrm>
            <a:off x="320570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8E934DB2-C0DD-4BF3-BDBD-B77DC0D07053}"/>
              </a:ext>
            </a:extLst>
          </p:cNvPr>
          <p:cNvSpPr txBox="1"/>
          <p:nvPr/>
        </p:nvSpPr>
        <p:spPr bwMode="auto">
          <a:xfrm>
            <a:off x="1733421"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2" name="TextBox 11">
            <a:extLst>
              <a:ext uri="{FF2B5EF4-FFF2-40B4-BE49-F238E27FC236}">
                <a16:creationId xmlns:a16="http://schemas.microsoft.com/office/drawing/2014/main" id="{787DC52E-8DD9-4137-9FBB-04FEA5B9ACBE}"/>
              </a:ext>
            </a:extLst>
          </p:cNvPr>
          <p:cNvSpPr txBox="1"/>
          <p:nvPr/>
        </p:nvSpPr>
        <p:spPr bwMode="auto">
          <a:xfrm>
            <a:off x="1979484"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4DE38D42-062D-4223-A849-5A8F6A824CB3}"/>
              </a:ext>
            </a:extLst>
          </p:cNvPr>
          <p:cNvSpPr txBox="1"/>
          <p:nvPr/>
        </p:nvSpPr>
        <p:spPr bwMode="auto">
          <a:xfrm>
            <a:off x="4176332"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4" name="TextBox 13">
            <a:extLst>
              <a:ext uri="{FF2B5EF4-FFF2-40B4-BE49-F238E27FC236}">
                <a16:creationId xmlns:a16="http://schemas.microsoft.com/office/drawing/2014/main" id="{FB8A312A-7EEE-4958-B6E4-C00C5CF24245}"/>
              </a:ext>
            </a:extLst>
          </p:cNvPr>
          <p:cNvSpPr txBox="1"/>
          <p:nvPr/>
        </p:nvSpPr>
        <p:spPr bwMode="auto">
          <a:xfrm>
            <a:off x="4422395"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A4EAC9F3-A0F1-4F20-A6C7-0E5318724F4D}"/>
              </a:ext>
            </a:extLst>
          </p:cNvPr>
          <p:cNvSpPr txBox="1"/>
          <p:nvPr/>
        </p:nvSpPr>
        <p:spPr bwMode="auto">
          <a:xfrm>
            <a:off x="5416237"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6" name="TextBox 15">
            <a:extLst>
              <a:ext uri="{FF2B5EF4-FFF2-40B4-BE49-F238E27FC236}">
                <a16:creationId xmlns:a16="http://schemas.microsoft.com/office/drawing/2014/main" id="{A2D1AD3E-C182-4B4F-A1DD-EF3EAEEE11FE}"/>
              </a:ext>
            </a:extLst>
          </p:cNvPr>
          <p:cNvSpPr txBox="1"/>
          <p:nvPr/>
        </p:nvSpPr>
        <p:spPr bwMode="auto">
          <a:xfrm>
            <a:off x="566230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id="{F1A40A1D-D052-4068-BB79-F4E6EB25576C}"/>
              </a:ext>
            </a:extLst>
          </p:cNvPr>
          <p:cNvSpPr txBox="1"/>
          <p:nvPr/>
        </p:nvSpPr>
        <p:spPr bwMode="auto">
          <a:xfrm>
            <a:off x="6646617" y="3579747"/>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a:t>
            </a:r>
          </a:p>
        </p:txBody>
      </p:sp>
      <p:sp>
        <p:nvSpPr>
          <p:cNvPr id="18" name="TextBox 17">
            <a:extLst>
              <a:ext uri="{FF2B5EF4-FFF2-40B4-BE49-F238E27FC236}">
                <a16:creationId xmlns:a16="http://schemas.microsoft.com/office/drawing/2014/main" id="{653D9591-4235-4335-80DC-BD4C04DA1CD9}"/>
              </a:ext>
            </a:extLst>
          </p:cNvPr>
          <p:cNvSpPr txBox="1"/>
          <p:nvPr/>
        </p:nvSpPr>
        <p:spPr bwMode="auto">
          <a:xfrm>
            <a:off x="689268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033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B9D1F5-9D4F-480A-8C7D-71D085DF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547" y="1493339"/>
            <a:ext cx="3576308" cy="3755871"/>
          </a:xfrm>
          <a:prstGeom prst="rect">
            <a:avLst/>
          </a:prstGeom>
        </p:spPr>
      </p:pic>
      <p:pic>
        <p:nvPicPr>
          <p:cNvPr id="14" name="Picture 13">
            <a:extLst>
              <a:ext uri="{FF2B5EF4-FFF2-40B4-BE49-F238E27FC236}">
                <a16:creationId xmlns:a16="http://schemas.microsoft.com/office/drawing/2014/main" id="{5B2B8FEE-CA4E-4FA4-92B8-D48ED3E34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25718">
            <a:off x="2585578" y="1472529"/>
            <a:ext cx="3972843" cy="3972843"/>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6:1</a:t>
            </a:r>
          </a:p>
        </p:txBody>
      </p:sp>
      <p:sp>
        <p:nvSpPr>
          <p:cNvPr id="5" name="TextBox 4">
            <a:extLst>
              <a:ext uri="{FF2B5EF4-FFF2-40B4-BE49-F238E27FC236}">
                <a16:creationId xmlns:a16="http://schemas.microsoft.com/office/drawing/2014/main" id="{3B012DC0-B22C-489E-8666-1A6E2F27033A}"/>
              </a:ext>
            </a:extLst>
          </p:cNvPr>
          <p:cNvSpPr txBox="1"/>
          <p:nvPr/>
        </p:nvSpPr>
        <p:spPr bwMode="auto">
          <a:xfrm>
            <a:off x="1746713" y="2150997"/>
            <a:ext cx="113524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2400" dirty="0">
                <a:solidFill>
                  <a:srgbClr val="E72420"/>
                </a:solidFill>
                <a:latin typeface="Myriad Pro Semibold" charset="0"/>
                <a:ea typeface="Myriad Pro Semibold" charset="0"/>
                <a:cs typeface="Myriad Pro Semibold" charset="0"/>
              </a:rPr>
              <a:t>5,000</a:t>
            </a:r>
            <a:r>
              <a:rPr lang="en-GB" sz="1000" dirty="0">
                <a:solidFill>
                  <a:srgbClr val="E72420"/>
                </a:solidFill>
                <a:latin typeface="Myriad Pro Semibold" charset="0"/>
                <a:ea typeface="Myriad Pro Semibold" charset="0"/>
                <a:cs typeface="Myriad Pro Semibold" charset="0"/>
              </a:rPr>
              <a:t> </a:t>
            </a:r>
            <a:r>
              <a:rPr lang="en-GB" sz="2400" dirty="0">
                <a:solidFill>
                  <a:srgbClr val="E72420"/>
                </a:solidFill>
                <a:latin typeface="Myriad Pro Semibold" charset="0"/>
                <a:ea typeface="Myriad Pro Semibold" charset="0"/>
                <a:cs typeface="Myriad Pro Semibold" charset="0"/>
              </a:rPr>
              <a:t>g</a:t>
            </a:r>
          </a:p>
        </p:txBody>
      </p:sp>
    </p:spTree>
    <p:extLst>
      <p:ext uri="{BB962C8B-B14F-4D97-AF65-F5344CB8AC3E}">
        <p14:creationId xmlns:p14="http://schemas.microsoft.com/office/powerpoint/2010/main" val="29649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60000">
                                      <p:cBhvr>
                                        <p:cTn id="6" dur="15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6:1</a:t>
            </a:r>
          </a:p>
        </p:txBody>
      </p:sp>
      <p:pic>
        <p:nvPicPr>
          <p:cNvPr id="4" name="Picture 3">
            <a:extLst>
              <a:ext uri="{FF2B5EF4-FFF2-40B4-BE49-F238E27FC236}">
                <a16:creationId xmlns:a16="http://schemas.microsoft.com/office/drawing/2014/main" id="{A0B637FB-7842-4E5B-8480-3801A4A9E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1187053"/>
            <a:ext cx="7554555" cy="4483894"/>
          </a:xfrm>
          <a:prstGeom prst="rect">
            <a:avLst/>
          </a:prstGeom>
        </p:spPr>
      </p:pic>
    </p:spTree>
    <p:extLst>
      <p:ext uri="{BB962C8B-B14F-4D97-AF65-F5344CB8AC3E}">
        <p14:creationId xmlns:p14="http://schemas.microsoft.com/office/powerpoint/2010/main" val="41053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1:3</a:t>
            </a:r>
          </a:p>
        </p:txBody>
      </p:sp>
      <p:sp>
        <p:nvSpPr>
          <p:cNvPr id="5" name="TextBox 4">
            <a:extLst>
              <a:ext uri="{FF2B5EF4-FFF2-40B4-BE49-F238E27FC236}">
                <a16:creationId xmlns:a16="http://schemas.microsoft.com/office/drawing/2014/main" id="{3384C978-4215-40E7-AD87-ED49DD8DB3E8}"/>
              </a:ext>
            </a:extLst>
          </p:cNvPr>
          <p:cNvSpPr txBox="1"/>
          <p:nvPr/>
        </p:nvSpPr>
        <p:spPr bwMode="auto">
          <a:xfrm>
            <a:off x="5946063" y="2148542"/>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6" name="TextBox 5">
            <a:extLst>
              <a:ext uri="{FF2B5EF4-FFF2-40B4-BE49-F238E27FC236}">
                <a16:creationId xmlns:a16="http://schemas.microsoft.com/office/drawing/2014/main" id="{952B436C-BAC1-487D-9AD3-2C329FA5D24C}"/>
              </a:ext>
            </a:extLst>
          </p:cNvPr>
          <p:cNvSpPr txBox="1"/>
          <p:nvPr/>
        </p:nvSpPr>
        <p:spPr bwMode="auto">
          <a:xfrm>
            <a:off x="4136895" y="3987836"/>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7" name="TextBox 6">
            <a:extLst>
              <a:ext uri="{FF2B5EF4-FFF2-40B4-BE49-F238E27FC236}">
                <a16:creationId xmlns:a16="http://schemas.microsoft.com/office/drawing/2014/main" id="{41A03580-E7FA-4A17-80BE-75B62A0B8AB8}"/>
              </a:ext>
            </a:extLst>
          </p:cNvPr>
          <p:cNvSpPr txBox="1"/>
          <p:nvPr/>
        </p:nvSpPr>
        <p:spPr bwMode="auto">
          <a:xfrm>
            <a:off x="5946063" y="2522461"/>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8" name="TextBox 7">
            <a:extLst>
              <a:ext uri="{FF2B5EF4-FFF2-40B4-BE49-F238E27FC236}">
                <a16:creationId xmlns:a16="http://schemas.microsoft.com/office/drawing/2014/main" id="{6B5844FD-9FEC-4367-9DCE-A08DD1378D62}"/>
              </a:ext>
            </a:extLst>
          </p:cNvPr>
          <p:cNvSpPr txBox="1"/>
          <p:nvPr/>
        </p:nvSpPr>
        <p:spPr bwMode="auto">
          <a:xfrm>
            <a:off x="4136895" y="4349463"/>
            <a:ext cx="775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9" name="TextBox 8">
            <a:extLst>
              <a:ext uri="{FF2B5EF4-FFF2-40B4-BE49-F238E27FC236}">
                <a16:creationId xmlns:a16="http://schemas.microsoft.com/office/drawing/2014/main" id="{FEF2EC9C-EA8A-4618-AF34-012FFF73B2A5}"/>
              </a:ext>
            </a:extLst>
          </p:cNvPr>
          <p:cNvSpPr txBox="1"/>
          <p:nvPr/>
        </p:nvSpPr>
        <p:spPr bwMode="auto">
          <a:xfrm>
            <a:off x="2859286" y="5014894"/>
            <a:ext cx="4517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100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10,000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p>
        </p:txBody>
      </p:sp>
      <p:sp>
        <p:nvSpPr>
          <p:cNvPr id="10" name="TextBox 9">
            <a:extLst>
              <a:ext uri="{FF2B5EF4-FFF2-40B4-BE49-F238E27FC236}">
                <a16:creationId xmlns:a16="http://schemas.microsoft.com/office/drawing/2014/main" id="{62D4A49C-AF06-47AB-ABD1-0D09D7F18754}"/>
              </a:ext>
            </a:extLst>
          </p:cNvPr>
          <p:cNvSpPr txBox="1"/>
          <p:nvPr/>
        </p:nvSpPr>
        <p:spPr bwMode="auto">
          <a:xfrm>
            <a:off x="3881093" y="5621156"/>
            <a:ext cx="2539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p>
        </p:txBody>
      </p:sp>
      <p:pic>
        <p:nvPicPr>
          <p:cNvPr id="11" name="Picture 10">
            <a:extLst>
              <a:ext uri="{FF2B5EF4-FFF2-40B4-BE49-F238E27FC236}">
                <a16:creationId xmlns:a16="http://schemas.microsoft.com/office/drawing/2014/main" id="{E9C798A9-44E8-4F63-AC16-AFB4C53263F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38131" y="1355401"/>
            <a:ext cx="2818198" cy="2728623"/>
          </a:xfrm>
          <a:prstGeom prst="rect">
            <a:avLst/>
          </a:prstGeom>
        </p:spPr>
      </p:pic>
    </p:spTree>
    <p:extLst>
      <p:ext uri="{BB962C8B-B14F-4D97-AF65-F5344CB8AC3E}">
        <p14:creationId xmlns:p14="http://schemas.microsoft.com/office/powerpoint/2010/main" val="21779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6:2</a:t>
            </a:r>
          </a:p>
        </p:txBody>
      </p:sp>
      <p:pic>
        <p:nvPicPr>
          <p:cNvPr id="5" name="Picture 4">
            <a:extLst>
              <a:ext uri="{FF2B5EF4-FFF2-40B4-BE49-F238E27FC236}">
                <a16:creationId xmlns:a16="http://schemas.microsoft.com/office/drawing/2014/main" id="{1757E47F-19C0-450B-BBE6-505207D8A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6" y="2734444"/>
            <a:ext cx="6179977" cy="1389113"/>
          </a:xfrm>
          <a:prstGeom prst="rect">
            <a:avLst/>
          </a:prstGeom>
        </p:spPr>
      </p:pic>
      <p:sp>
        <p:nvSpPr>
          <p:cNvPr id="6" name="TextBox 5">
            <a:extLst>
              <a:ext uri="{FF2B5EF4-FFF2-40B4-BE49-F238E27FC236}">
                <a16:creationId xmlns:a16="http://schemas.microsoft.com/office/drawing/2014/main" id="{C8409654-1502-404D-A3E8-A5C017D8EFA6}"/>
              </a:ext>
            </a:extLst>
          </p:cNvPr>
          <p:cNvSpPr txBox="1"/>
          <p:nvPr/>
        </p:nvSpPr>
        <p:spPr bwMode="auto">
          <a:xfrm>
            <a:off x="4047564" y="292639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7" name="TextBox 6">
            <a:extLst>
              <a:ext uri="{FF2B5EF4-FFF2-40B4-BE49-F238E27FC236}">
                <a16:creationId xmlns:a16="http://schemas.microsoft.com/office/drawing/2014/main" id="{7894A021-733A-46A4-91A7-CE7978703B9E}"/>
              </a:ext>
            </a:extLst>
          </p:cNvPr>
          <p:cNvSpPr txBox="1"/>
          <p:nvPr/>
        </p:nvSpPr>
        <p:spPr bwMode="auto">
          <a:xfrm>
            <a:off x="5624386"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50,000</a:t>
            </a:r>
          </a:p>
        </p:txBody>
      </p:sp>
      <p:sp>
        <p:nvSpPr>
          <p:cNvPr id="8" name="TextBox 7">
            <a:extLst>
              <a:ext uri="{FF2B5EF4-FFF2-40B4-BE49-F238E27FC236}">
                <a16:creationId xmlns:a16="http://schemas.microsoft.com/office/drawing/2014/main" id="{820A3868-C08F-46A5-8C07-11B191BCBCA5}"/>
              </a:ext>
            </a:extLst>
          </p:cNvPr>
          <p:cNvSpPr txBox="1"/>
          <p:nvPr/>
        </p:nvSpPr>
        <p:spPr bwMode="auto">
          <a:xfrm>
            <a:off x="5939377"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0CE623DB-299D-4D8D-96A9-E26CD6CF90AA}"/>
              </a:ext>
            </a:extLst>
          </p:cNvPr>
          <p:cNvSpPr txBox="1"/>
          <p:nvPr/>
        </p:nvSpPr>
        <p:spPr bwMode="auto">
          <a:xfrm>
            <a:off x="2578893"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50,000</a:t>
            </a:r>
          </a:p>
        </p:txBody>
      </p:sp>
      <p:sp>
        <p:nvSpPr>
          <p:cNvPr id="10" name="TextBox 9">
            <a:extLst>
              <a:ext uri="{FF2B5EF4-FFF2-40B4-BE49-F238E27FC236}">
                <a16:creationId xmlns:a16="http://schemas.microsoft.com/office/drawing/2014/main" id="{FD25FD33-6640-4C18-B828-4622E048F85A}"/>
              </a:ext>
            </a:extLst>
          </p:cNvPr>
          <p:cNvSpPr txBox="1"/>
          <p:nvPr/>
        </p:nvSpPr>
        <p:spPr bwMode="auto">
          <a:xfrm>
            <a:off x="2893884"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672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6:2</a:t>
            </a:r>
          </a:p>
        </p:txBody>
      </p:sp>
      <p:pic>
        <p:nvPicPr>
          <p:cNvPr id="5" name="Picture 4">
            <a:extLst>
              <a:ext uri="{FF2B5EF4-FFF2-40B4-BE49-F238E27FC236}">
                <a16:creationId xmlns:a16="http://schemas.microsoft.com/office/drawing/2014/main" id="{5EB13E29-A262-46F0-BC01-DCF9EFAC7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6" y="2734444"/>
            <a:ext cx="6179977" cy="1389112"/>
          </a:xfrm>
          <a:prstGeom prst="rect">
            <a:avLst/>
          </a:prstGeom>
        </p:spPr>
      </p:pic>
      <p:sp>
        <p:nvSpPr>
          <p:cNvPr id="6" name="TextBox 5">
            <a:extLst>
              <a:ext uri="{FF2B5EF4-FFF2-40B4-BE49-F238E27FC236}">
                <a16:creationId xmlns:a16="http://schemas.microsoft.com/office/drawing/2014/main" id="{D5E3C018-850C-413F-8A8B-D9D424C0DC6D}"/>
              </a:ext>
            </a:extLst>
          </p:cNvPr>
          <p:cNvSpPr txBox="1"/>
          <p:nvPr/>
        </p:nvSpPr>
        <p:spPr bwMode="auto">
          <a:xfrm>
            <a:off x="4047564" y="292639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7" name="TextBox 6">
            <a:extLst>
              <a:ext uri="{FF2B5EF4-FFF2-40B4-BE49-F238E27FC236}">
                <a16:creationId xmlns:a16="http://schemas.microsoft.com/office/drawing/2014/main" id="{B3E21047-BB31-4A65-B3B7-8BE078CA63CA}"/>
              </a:ext>
            </a:extLst>
          </p:cNvPr>
          <p:cNvSpPr txBox="1"/>
          <p:nvPr/>
        </p:nvSpPr>
        <p:spPr bwMode="auto">
          <a:xfrm>
            <a:off x="3366961"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25,000</a:t>
            </a:r>
          </a:p>
        </p:txBody>
      </p:sp>
      <p:sp>
        <p:nvSpPr>
          <p:cNvPr id="8" name="TextBox 7">
            <a:extLst>
              <a:ext uri="{FF2B5EF4-FFF2-40B4-BE49-F238E27FC236}">
                <a16:creationId xmlns:a16="http://schemas.microsoft.com/office/drawing/2014/main" id="{8D76A8BC-01CE-46CF-9DB9-B2191E550E25}"/>
              </a:ext>
            </a:extLst>
          </p:cNvPr>
          <p:cNvSpPr txBox="1"/>
          <p:nvPr/>
        </p:nvSpPr>
        <p:spPr bwMode="auto">
          <a:xfrm>
            <a:off x="368195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7E5B7670-B703-4C9E-9E16-0BD9299C0B82}"/>
              </a:ext>
            </a:extLst>
          </p:cNvPr>
          <p:cNvSpPr txBox="1"/>
          <p:nvPr/>
        </p:nvSpPr>
        <p:spPr bwMode="auto">
          <a:xfrm>
            <a:off x="1826417"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25,000</a:t>
            </a:r>
          </a:p>
        </p:txBody>
      </p:sp>
      <p:sp>
        <p:nvSpPr>
          <p:cNvPr id="10" name="TextBox 9">
            <a:extLst>
              <a:ext uri="{FF2B5EF4-FFF2-40B4-BE49-F238E27FC236}">
                <a16:creationId xmlns:a16="http://schemas.microsoft.com/office/drawing/2014/main" id="{BB5C0B4D-644A-4CF5-95D2-FA5EBDB4C244}"/>
              </a:ext>
            </a:extLst>
          </p:cNvPr>
          <p:cNvSpPr txBox="1"/>
          <p:nvPr/>
        </p:nvSpPr>
        <p:spPr bwMode="auto">
          <a:xfrm>
            <a:off x="2141409"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6224AEF4-1CA5-4A22-B585-E48CD1C3D671}"/>
              </a:ext>
            </a:extLst>
          </p:cNvPr>
          <p:cNvSpPr txBox="1"/>
          <p:nvPr/>
        </p:nvSpPr>
        <p:spPr bwMode="auto">
          <a:xfrm>
            <a:off x="4878929"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25,000</a:t>
            </a:r>
          </a:p>
        </p:txBody>
      </p:sp>
      <p:sp>
        <p:nvSpPr>
          <p:cNvPr id="12" name="TextBox 11">
            <a:extLst>
              <a:ext uri="{FF2B5EF4-FFF2-40B4-BE49-F238E27FC236}">
                <a16:creationId xmlns:a16="http://schemas.microsoft.com/office/drawing/2014/main" id="{A0A5060A-5236-43C1-9220-00E2BB64ECC8}"/>
              </a:ext>
            </a:extLst>
          </p:cNvPr>
          <p:cNvSpPr txBox="1"/>
          <p:nvPr/>
        </p:nvSpPr>
        <p:spPr bwMode="auto">
          <a:xfrm>
            <a:off x="519392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145028E4-CCB8-4594-9FC9-8E3DB1BE1E5A}"/>
              </a:ext>
            </a:extLst>
          </p:cNvPr>
          <p:cNvSpPr txBox="1"/>
          <p:nvPr/>
        </p:nvSpPr>
        <p:spPr bwMode="auto">
          <a:xfrm>
            <a:off x="6433159"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25,000</a:t>
            </a:r>
          </a:p>
        </p:txBody>
      </p:sp>
      <p:sp>
        <p:nvSpPr>
          <p:cNvPr id="14" name="TextBox 13">
            <a:extLst>
              <a:ext uri="{FF2B5EF4-FFF2-40B4-BE49-F238E27FC236}">
                <a16:creationId xmlns:a16="http://schemas.microsoft.com/office/drawing/2014/main" id="{0C1D701E-BA28-4E0D-B1AF-0F2DF57B4391}"/>
              </a:ext>
            </a:extLst>
          </p:cNvPr>
          <p:cNvSpPr txBox="1"/>
          <p:nvPr/>
        </p:nvSpPr>
        <p:spPr bwMode="auto">
          <a:xfrm>
            <a:off x="674815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3101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6:2</a:t>
            </a:r>
          </a:p>
        </p:txBody>
      </p:sp>
      <p:pic>
        <p:nvPicPr>
          <p:cNvPr id="3" name="Picture 2">
            <a:extLst>
              <a:ext uri="{FF2B5EF4-FFF2-40B4-BE49-F238E27FC236}">
                <a16:creationId xmlns:a16="http://schemas.microsoft.com/office/drawing/2014/main" id="{5F3A4D87-DEEE-4884-939E-E93E07CA9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8" y="2734444"/>
            <a:ext cx="6179972" cy="1389112"/>
          </a:xfrm>
          <a:prstGeom prst="rect">
            <a:avLst/>
          </a:prstGeom>
        </p:spPr>
      </p:pic>
      <p:sp>
        <p:nvSpPr>
          <p:cNvPr id="4" name="TextBox 3">
            <a:extLst>
              <a:ext uri="{FF2B5EF4-FFF2-40B4-BE49-F238E27FC236}">
                <a16:creationId xmlns:a16="http://schemas.microsoft.com/office/drawing/2014/main" id="{FBF47D8D-9C18-4C36-9FF8-40BAF4AF3C4E}"/>
              </a:ext>
            </a:extLst>
          </p:cNvPr>
          <p:cNvSpPr txBox="1"/>
          <p:nvPr/>
        </p:nvSpPr>
        <p:spPr bwMode="auto">
          <a:xfrm>
            <a:off x="4047564" y="2926395"/>
            <a:ext cx="106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100,000</a:t>
            </a:r>
          </a:p>
        </p:txBody>
      </p:sp>
      <p:sp>
        <p:nvSpPr>
          <p:cNvPr id="5" name="TextBox 4">
            <a:extLst>
              <a:ext uri="{FF2B5EF4-FFF2-40B4-BE49-F238E27FC236}">
                <a16:creationId xmlns:a16="http://schemas.microsoft.com/office/drawing/2014/main" id="{CECF0250-7E1B-401A-9BED-C11B0C7CC335}"/>
              </a:ext>
            </a:extLst>
          </p:cNvPr>
          <p:cNvSpPr txBox="1"/>
          <p:nvPr/>
        </p:nvSpPr>
        <p:spPr bwMode="auto">
          <a:xfrm>
            <a:off x="2890710"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6" name="TextBox 5">
            <a:extLst>
              <a:ext uri="{FF2B5EF4-FFF2-40B4-BE49-F238E27FC236}">
                <a16:creationId xmlns:a16="http://schemas.microsoft.com/office/drawing/2014/main" id="{4A4DF754-6160-42BA-A651-D2F41F2C4BE1}"/>
              </a:ext>
            </a:extLst>
          </p:cNvPr>
          <p:cNvSpPr txBox="1"/>
          <p:nvPr/>
        </p:nvSpPr>
        <p:spPr bwMode="auto">
          <a:xfrm>
            <a:off x="3205702"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11F972FE-0AE6-4971-A2DC-93E076ADA0E7}"/>
              </a:ext>
            </a:extLst>
          </p:cNvPr>
          <p:cNvSpPr txBox="1"/>
          <p:nvPr/>
        </p:nvSpPr>
        <p:spPr bwMode="auto">
          <a:xfrm>
            <a:off x="1664492"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8" name="TextBox 7">
            <a:extLst>
              <a:ext uri="{FF2B5EF4-FFF2-40B4-BE49-F238E27FC236}">
                <a16:creationId xmlns:a16="http://schemas.microsoft.com/office/drawing/2014/main" id="{846BD14A-6E64-4D8D-9B68-85EEC7F656C9}"/>
              </a:ext>
            </a:extLst>
          </p:cNvPr>
          <p:cNvSpPr txBox="1"/>
          <p:nvPr/>
        </p:nvSpPr>
        <p:spPr bwMode="auto">
          <a:xfrm>
            <a:off x="1979484"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524309EE-73C7-4E77-9296-1860B3654A01}"/>
              </a:ext>
            </a:extLst>
          </p:cNvPr>
          <p:cNvSpPr txBox="1"/>
          <p:nvPr/>
        </p:nvSpPr>
        <p:spPr bwMode="auto">
          <a:xfrm>
            <a:off x="4107403"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10" name="TextBox 9">
            <a:extLst>
              <a:ext uri="{FF2B5EF4-FFF2-40B4-BE49-F238E27FC236}">
                <a16:creationId xmlns:a16="http://schemas.microsoft.com/office/drawing/2014/main" id="{588E6DA2-F86B-4C21-ABAF-A89E8D37E7DB}"/>
              </a:ext>
            </a:extLst>
          </p:cNvPr>
          <p:cNvSpPr txBox="1"/>
          <p:nvPr/>
        </p:nvSpPr>
        <p:spPr bwMode="auto">
          <a:xfrm>
            <a:off x="4422395"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54DD7AE4-9F69-47B5-8EA1-9E58260867D2}"/>
              </a:ext>
            </a:extLst>
          </p:cNvPr>
          <p:cNvSpPr txBox="1"/>
          <p:nvPr/>
        </p:nvSpPr>
        <p:spPr bwMode="auto">
          <a:xfrm>
            <a:off x="5347308"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12" name="TextBox 11">
            <a:extLst>
              <a:ext uri="{FF2B5EF4-FFF2-40B4-BE49-F238E27FC236}">
                <a16:creationId xmlns:a16="http://schemas.microsoft.com/office/drawing/2014/main" id="{EDA39D06-9892-4C69-917E-A5C2E81B481A}"/>
              </a:ext>
            </a:extLst>
          </p:cNvPr>
          <p:cNvSpPr txBox="1"/>
          <p:nvPr/>
        </p:nvSpPr>
        <p:spPr bwMode="auto">
          <a:xfrm>
            <a:off x="566230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5B68A9D1-4E11-46F6-8FFA-79ACDEADA66A}"/>
              </a:ext>
            </a:extLst>
          </p:cNvPr>
          <p:cNvSpPr txBox="1"/>
          <p:nvPr/>
        </p:nvSpPr>
        <p:spPr bwMode="auto">
          <a:xfrm>
            <a:off x="6577688" y="3579747"/>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20,000</a:t>
            </a:r>
          </a:p>
        </p:txBody>
      </p:sp>
      <p:sp>
        <p:nvSpPr>
          <p:cNvPr id="14" name="TextBox 13">
            <a:extLst>
              <a:ext uri="{FF2B5EF4-FFF2-40B4-BE49-F238E27FC236}">
                <a16:creationId xmlns:a16="http://schemas.microsoft.com/office/drawing/2014/main" id="{FFD0836F-037F-4E17-8C5D-9385B282ED7C}"/>
              </a:ext>
            </a:extLst>
          </p:cNvPr>
          <p:cNvSpPr txBox="1"/>
          <p:nvPr/>
        </p:nvSpPr>
        <p:spPr bwMode="auto">
          <a:xfrm>
            <a:off x="6892680" y="357974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6006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6D2E27-F022-40D0-B3A4-B57AD075B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801" y="1481515"/>
            <a:ext cx="3950399" cy="3950399"/>
          </a:xfrm>
          <a:prstGeom prst="rect">
            <a:avLst/>
          </a:prstGeom>
        </p:spPr>
      </p:pic>
      <p:pic>
        <p:nvPicPr>
          <p:cNvPr id="9" name="Picture 8">
            <a:extLst>
              <a:ext uri="{FF2B5EF4-FFF2-40B4-BE49-F238E27FC236}">
                <a16:creationId xmlns:a16="http://schemas.microsoft.com/office/drawing/2014/main" id="{8A0B0076-DA13-4631-A297-FEFBC2A31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25718">
            <a:off x="2585578" y="1472529"/>
            <a:ext cx="3972843" cy="3972843"/>
          </a:xfrm>
          <a:prstGeom prst="rect">
            <a:avLst/>
          </a:prstGeom>
        </p:spPr>
      </p:pic>
      <p:sp>
        <p:nvSpPr>
          <p:cNvPr id="2" name="Text Placeholder 1"/>
          <p:cNvSpPr>
            <a:spLocks noGrp="1"/>
          </p:cNvSpPr>
          <p:nvPr>
            <p:ph type="body" sz="quarter" idx="11"/>
          </p:nvPr>
        </p:nvSpPr>
        <p:spPr/>
        <p:txBody>
          <a:bodyPr/>
          <a:lstStyle/>
          <a:p>
            <a:r>
              <a:rPr lang="en-GB" dirty="0"/>
              <a:t>1.26 Multiples of 1,000 up to 1,000,000 </a:t>
            </a:r>
            <a:r>
              <a:rPr lang="en-US" dirty="0"/>
              <a:t>– step 6:2</a:t>
            </a:r>
          </a:p>
        </p:txBody>
      </p:sp>
      <p:sp>
        <p:nvSpPr>
          <p:cNvPr id="10" name="TextBox 9">
            <a:extLst>
              <a:ext uri="{FF2B5EF4-FFF2-40B4-BE49-F238E27FC236}">
                <a16:creationId xmlns:a16="http://schemas.microsoft.com/office/drawing/2014/main" id="{E8411A0A-10A9-4E7E-BAB6-9EBBCB49EA21}"/>
              </a:ext>
            </a:extLst>
          </p:cNvPr>
          <p:cNvSpPr txBox="1"/>
          <p:nvPr/>
        </p:nvSpPr>
        <p:spPr bwMode="auto">
          <a:xfrm>
            <a:off x="2320430" y="1329176"/>
            <a:ext cx="13516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2400" dirty="0">
                <a:solidFill>
                  <a:srgbClr val="E72420"/>
                </a:solidFill>
                <a:latin typeface="Myriad Pro Semibold" charset="0"/>
                <a:ea typeface="Myriad Pro Semibold" charset="0"/>
                <a:cs typeface="Myriad Pro Semibold" charset="0"/>
              </a:rPr>
              <a:t>75,000</a:t>
            </a:r>
            <a:r>
              <a:rPr lang="en-GB" sz="1000" dirty="0">
                <a:solidFill>
                  <a:srgbClr val="E72420"/>
                </a:solidFill>
                <a:latin typeface="Myriad Pro Semibold" charset="0"/>
                <a:ea typeface="Myriad Pro Semibold" charset="0"/>
                <a:cs typeface="Myriad Pro Semibold" charset="0"/>
              </a:rPr>
              <a:t> </a:t>
            </a:r>
            <a:r>
              <a:rPr lang="en-GB" sz="2400" dirty="0">
                <a:solidFill>
                  <a:srgbClr val="E72420"/>
                </a:solidFill>
                <a:latin typeface="Myriad Pro Semibold" charset="0"/>
                <a:ea typeface="Myriad Pro Semibold" charset="0"/>
                <a:cs typeface="Myriad Pro Semibold" charset="0"/>
              </a:rPr>
              <a:t>g</a:t>
            </a:r>
          </a:p>
        </p:txBody>
      </p:sp>
    </p:spTree>
    <p:extLst>
      <p:ext uri="{BB962C8B-B14F-4D97-AF65-F5344CB8AC3E}">
        <p14:creationId xmlns:p14="http://schemas.microsoft.com/office/powerpoint/2010/main" val="3077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5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6:2</a:t>
            </a:r>
          </a:p>
        </p:txBody>
      </p:sp>
      <p:pic>
        <p:nvPicPr>
          <p:cNvPr id="4" name="Picture 3">
            <a:extLst>
              <a:ext uri="{FF2B5EF4-FFF2-40B4-BE49-F238E27FC236}">
                <a16:creationId xmlns:a16="http://schemas.microsoft.com/office/drawing/2014/main" id="{E28085B7-07ED-48AA-A4E2-CA447F68E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1194847"/>
            <a:ext cx="7554555" cy="4468306"/>
          </a:xfrm>
          <a:prstGeom prst="rect">
            <a:avLst/>
          </a:prstGeom>
        </p:spPr>
      </p:pic>
    </p:spTree>
    <p:extLst>
      <p:ext uri="{BB962C8B-B14F-4D97-AF65-F5344CB8AC3E}">
        <p14:creationId xmlns:p14="http://schemas.microsoft.com/office/powerpoint/2010/main" val="3496519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6:3</a:t>
            </a:r>
          </a:p>
        </p:txBody>
      </p:sp>
      <p:pic>
        <p:nvPicPr>
          <p:cNvPr id="5" name="Picture 4">
            <a:extLst>
              <a:ext uri="{FF2B5EF4-FFF2-40B4-BE49-F238E27FC236}">
                <a16:creationId xmlns:a16="http://schemas.microsoft.com/office/drawing/2014/main" id="{23122CBD-A63B-4EB9-8B54-5B402CA77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07" y="1420507"/>
            <a:ext cx="4016987" cy="4016987"/>
          </a:xfrm>
          <a:prstGeom prst="rect">
            <a:avLst/>
          </a:prstGeom>
        </p:spPr>
      </p:pic>
    </p:spTree>
    <p:extLst>
      <p:ext uri="{BB962C8B-B14F-4D97-AF65-F5344CB8AC3E}">
        <p14:creationId xmlns:p14="http://schemas.microsoft.com/office/powerpoint/2010/main" val="1879168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6:3</a:t>
            </a:r>
          </a:p>
        </p:txBody>
      </p:sp>
      <p:grpSp>
        <p:nvGrpSpPr>
          <p:cNvPr id="3" name="Group 2">
            <a:extLst>
              <a:ext uri="{FF2B5EF4-FFF2-40B4-BE49-F238E27FC236}">
                <a16:creationId xmlns:a16="http://schemas.microsoft.com/office/drawing/2014/main" id="{336C0D9C-B086-487A-99A9-C09B2D6AF75C}"/>
              </a:ext>
            </a:extLst>
          </p:cNvPr>
          <p:cNvGrpSpPr/>
          <p:nvPr/>
        </p:nvGrpSpPr>
        <p:grpSpPr>
          <a:xfrm>
            <a:off x="3260973" y="1563025"/>
            <a:ext cx="2622054" cy="3731950"/>
            <a:chOff x="2832925" y="1715803"/>
            <a:chExt cx="2622054" cy="3731950"/>
          </a:xfrm>
        </p:grpSpPr>
        <p:pic>
          <p:nvPicPr>
            <p:cNvPr id="5" name="Picture 4">
              <a:extLst>
                <a:ext uri="{FF2B5EF4-FFF2-40B4-BE49-F238E27FC236}">
                  <a16:creationId xmlns:a16="http://schemas.microsoft.com/office/drawing/2014/main" id="{A64338A4-35DC-433B-B9EF-28DA7D8D7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021" y="1757105"/>
              <a:ext cx="1765958" cy="3343790"/>
            </a:xfrm>
            <a:prstGeom prst="rect">
              <a:avLst/>
            </a:prstGeom>
          </p:spPr>
        </p:pic>
        <p:sp>
          <p:nvSpPr>
            <p:cNvPr id="6" name="TextBox 5">
              <a:extLst>
                <a:ext uri="{FF2B5EF4-FFF2-40B4-BE49-F238E27FC236}">
                  <a16:creationId xmlns:a16="http://schemas.microsoft.com/office/drawing/2014/main" id="{95BCFC61-56C9-4CA2-8475-593FFC67E987}"/>
                </a:ext>
              </a:extLst>
            </p:cNvPr>
            <p:cNvSpPr txBox="1"/>
            <p:nvPr/>
          </p:nvSpPr>
          <p:spPr bwMode="auto">
            <a:xfrm>
              <a:off x="4016920" y="5133821"/>
              <a:ext cx="30809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R</a:t>
              </a:r>
            </a:p>
          </p:txBody>
        </p:sp>
        <p:sp>
          <p:nvSpPr>
            <p:cNvPr id="7" name="TextBox 6">
              <a:extLst>
                <a:ext uri="{FF2B5EF4-FFF2-40B4-BE49-F238E27FC236}">
                  <a16:creationId xmlns:a16="http://schemas.microsoft.com/office/drawing/2014/main" id="{83C59FB0-DFB6-4748-A829-F44FB8D27309}"/>
                </a:ext>
              </a:extLst>
            </p:cNvPr>
            <p:cNvSpPr txBox="1"/>
            <p:nvPr/>
          </p:nvSpPr>
          <p:spPr bwMode="auto">
            <a:xfrm>
              <a:off x="4883149" y="5133821"/>
              <a:ext cx="3016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B</a:t>
              </a:r>
            </a:p>
          </p:txBody>
        </p:sp>
        <p:sp>
          <p:nvSpPr>
            <p:cNvPr id="8" name="TextBox 7">
              <a:extLst>
                <a:ext uri="{FF2B5EF4-FFF2-40B4-BE49-F238E27FC236}">
                  <a16:creationId xmlns:a16="http://schemas.microsoft.com/office/drawing/2014/main" id="{33FB369C-2849-4C53-B3B7-BA24A59E7F74}"/>
                </a:ext>
              </a:extLst>
            </p:cNvPr>
            <p:cNvSpPr txBox="1"/>
            <p:nvPr/>
          </p:nvSpPr>
          <p:spPr bwMode="auto">
            <a:xfrm>
              <a:off x="3430844" y="4918620"/>
              <a:ext cx="29527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1600" dirty="0">
                  <a:latin typeface="Myriad Pro Semibold" charset="0"/>
                  <a:ea typeface="Myriad Pro Semibold" charset="0"/>
                  <a:cs typeface="Myriad Pro Semibold" charset="0"/>
                </a:rPr>
                <a:t>0</a:t>
              </a:r>
            </a:p>
          </p:txBody>
        </p:sp>
        <p:sp>
          <p:nvSpPr>
            <p:cNvPr id="9" name="TextBox 8">
              <a:extLst>
                <a:ext uri="{FF2B5EF4-FFF2-40B4-BE49-F238E27FC236}">
                  <a16:creationId xmlns:a16="http://schemas.microsoft.com/office/drawing/2014/main" id="{46FD386E-061B-4544-AA0E-0370E41455AA}"/>
                </a:ext>
              </a:extLst>
            </p:cNvPr>
            <p:cNvSpPr txBox="1"/>
            <p:nvPr/>
          </p:nvSpPr>
          <p:spPr bwMode="auto">
            <a:xfrm>
              <a:off x="2832925" y="328230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10" name="TextBox 9">
              <a:extLst>
                <a:ext uri="{FF2B5EF4-FFF2-40B4-BE49-F238E27FC236}">
                  <a16:creationId xmlns:a16="http://schemas.microsoft.com/office/drawing/2014/main" id="{2B38FB8F-7615-48A2-896A-192BB6E6FF69}"/>
                </a:ext>
              </a:extLst>
            </p:cNvPr>
            <p:cNvSpPr txBox="1"/>
            <p:nvPr/>
          </p:nvSpPr>
          <p:spPr bwMode="auto">
            <a:xfrm>
              <a:off x="2832925" y="1715803"/>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grpSp>
    </p:spTree>
    <p:extLst>
      <p:ext uri="{BB962C8B-B14F-4D97-AF65-F5344CB8AC3E}">
        <p14:creationId xmlns:p14="http://schemas.microsoft.com/office/powerpoint/2010/main" val="2673080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6:3</a:t>
            </a:r>
          </a:p>
        </p:txBody>
      </p:sp>
      <p:grpSp>
        <p:nvGrpSpPr>
          <p:cNvPr id="10" name="Group 9">
            <a:extLst>
              <a:ext uri="{FF2B5EF4-FFF2-40B4-BE49-F238E27FC236}">
                <a16:creationId xmlns:a16="http://schemas.microsoft.com/office/drawing/2014/main" id="{843C208D-B3A3-47EC-8D21-13087D85CCD8}"/>
              </a:ext>
            </a:extLst>
          </p:cNvPr>
          <p:cNvGrpSpPr/>
          <p:nvPr/>
        </p:nvGrpSpPr>
        <p:grpSpPr>
          <a:xfrm>
            <a:off x="3719905" y="864920"/>
            <a:ext cx="1704191" cy="5128161"/>
            <a:chOff x="3719905" y="1047289"/>
            <a:chExt cx="1704191" cy="5128161"/>
          </a:xfrm>
        </p:grpSpPr>
        <p:pic>
          <p:nvPicPr>
            <p:cNvPr id="7" name="Picture 6">
              <a:extLst>
                <a:ext uri="{FF2B5EF4-FFF2-40B4-BE49-F238E27FC236}">
                  <a16:creationId xmlns:a16="http://schemas.microsoft.com/office/drawing/2014/main" id="{24796FCA-7CB2-4B53-9619-DF43E3EA6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905" y="1047289"/>
              <a:ext cx="1704191" cy="4763422"/>
            </a:xfrm>
            <a:prstGeom prst="rect">
              <a:avLst/>
            </a:prstGeom>
          </p:spPr>
        </p:pic>
        <p:sp>
          <p:nvSpPr>
            <p:cNvPr id="8" name="TextBox 7">
              <a:extLst>
                <a:ext uri="{FF2B5EF4-FFF2-40B4-BE49-F238E27FC236}">
                  <a16:creationId xmlns:a16="http://schemas.microsoft.com/office/drawing/2014/main" id="{A9C2C2E5-D515-45D2-AD40-D285E8777A55}"/>
                </a:ext>
              </a:extLst>
            </p:cNvPr>
            <p:cNvSpPr txBox="1"/>
            <p:nvPr/>
          </p:nvSpPr>
          <p:spPr bwMode="auto">
            <a:xfrm>
              <a:off x="3974880" y="5861518"/>
              <a:ext cx="30809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R</a:t>
              </a:r>
            </a:p>
          </p:txBody>
        </p:sp>
        <p:sp>
          <p:nvSpPr>
            <p:cNvPr id="9" name="TextBox 8">
              <a:extLst>
                <a:ext uri="{FF2B5EF4-FFF2-40B4-BE49-F238E27FC236}">
                  <a16:creationId xmlns:a16="http://schemas.microsoft.com/office/drawing/2014/main" id="{130CBDAC-66CA-4081-8B07-2F4A3DA47DA6}"/>
                </a:ext>
              </a:extLst>
            </p:cNvPr>
            <p:cNvSpPr txBox="1"/>
            <p:nvPr/>
          </p:nvSpPr>
          <p:spPr bwMode="auto">
            <a:xfrm>
              <a:off x="4767539" y="5861518"/>
              <a:ext cx="3016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B</a:t>
              </a:r>
            </a:p>
          </p:txBody>
        </p:sp>
      </p:grpSp>
    </p:spTree>
    <p:extLst>
      <p:ext uri="{BB962C8B-B14F-4D97-AF65-F5344CB8AC3E}">
        <p14:creationId xmlns:p14="http://schemas.microsoft.com/office/powerpoint/2010/main" val="380319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1:3</a:t>
            </a:r>
          </a:p>
        </p:txBody>
      </p:sp>
      <p:sp>
        <p:nvSpPr>
          <p:cNvPr id="15" name="TextBox 14">
            <a:extLst>
              <a:ext uri="{FF2B5EF4-FFF2-40B4-BE49-F238E27FC236}">
                <a16:creationId xmlns:a16="http://schemas.microsoft.com/office/drawing/2014/main" id="{8AA0E311-A2D9-46B6-A55E-71BC650B485B}"/>
              </a:ext>
            </a:extLst>
          </p:cNvPr>
          <p:cNvSpPr txBox="1"/>
          <p:nvPr/>
        </p:nvSpPr>
        <p:spPr bwMode="auto">
          <a:xfrm>
            <a:off x="3227337" y="3967780"/>
            <a:ext cx="2689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 litre × 10 bottles</a:t>
            </a:r>
          </a:p>
        </p:txBody>
      </p:sp>
      <p:sp>
        <p:nvSpPr>
          <p:cNvPr id="16" name="TextBox 15">
            <a:extLst>
              <a:ext uri="{FF2B5EF4-FFF2-40B4-BE49-F238E27FC236}">
                <a16:creationId xmlns:a16="http://schemas.microsoft.com/office/drawing/2014/main" id="{78499E88-B0F4-4763-A101-2D8F138C818E}"/>
              </a:ext>
            </a:extLst>
          </p:cNvPr>
          <p:cNvSpPr txBox="1"/>
          <p:nvPr/>
        </p:nvSpPr>
        <p:spPr bwMode="auto">
          <a:xfrm>
            <a:off x="3227337" y="4574041"/>
            <a:ext cx="1546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 litres</a:t>
            </a:r>
          </a:p>
        </p:txBody>
      </p:sp>
      <p:sp>
        <p:nvSpPr>
          <p:cNvPr id="17" name="TextBox 16">
            <a:extLst>
              <a:ext uri="{FF2B5EF4-FFF2-40B4-BE49-F238E27FC236}">
                <a16:creationId xmlns:a16="http://schemas.microsoft.com/office/drawing/2014/main" id="{ECA8C1E2-E53B-4191-AC6C-13C1B1BA82C1}"/>
              </a:ext>
            </a:extLst>
          </p:cNvPr>
          <p:cNvSpPr txBox="1"/>
          <p:nvPr/>
        </p:nvSpPr>
        <p:spPr bwMode="auto">
          <a:xfrm>
            <a:off x="3227337" y="5176888"/>
            <a:ext cx="18053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10,000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ml</a:t>
            </a:r>
          </a:p>
        </p:txBody>
      </p:sp>
      <p:grpSp>
        <p:nvGrpSpPr>
          <p:cNvPr id="29" name="Group 28">
            <a:extLst>
              <a:ext uri="{FF2B5EF4-FFF2-40B4-BE49-F238E27FC236}">
                <a16:creationId xmlns:a16="http://schemas.microsoft.com/office/drawing/2014/main" id="{9BF3C5FE-AA2C-4110-8569-CCE74788ABD9}"/>
              </a:ext>
            </a:extLst>
          </p:cNvPr>
          <p:cNvGrpSpPr/>
          <p:nvPr/>
        </p:nvGrpSpPr>
        <p:grpSpPr>
          <a:xfrm>
            <a:off x="301550" y="2145287"/>
            <a:ext cx="8540900" cy="1516314"/>
            <a:chOff x="406588" y="2028863"/>
            <a:chExt cx="8540900" cy="1516314"/>
          </a:xfrm>
        </p:grpSpPr>
        <p:pic>
          <p:nvPicPr>
            <p:cNvPr id="30" name="Picture 29">
              <a:extLst>
                <a:ext uri="{FF2B5EF4-FFF2-40B4-BE49-F238E27FC236}">
                  <a16:creationId xmlns:a16="http://schemas.microsoft.com/office/drawing/2014/main" id="{85E00D80-A8FC-489A-87EC-BFA3BF135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406588" y="2028863"/>
              <a:ext cx="833118" cy="1516314"/>
            </a:xfrm>
            <a:prstGeom prst="rect">
              <a:avLst/>
            </a:prstGeom>
          </p:spPr>
        </p:pic>
        <p:pic>
          <p:nvPicPr>
            <p:cNvPr id="31" name="Picture 30">
              <a:extLst>
                <a:ext uri="{FF2B5EF4-FFF2-40B4-BE49-F238E27FC236}">
                  <a16:creationId xmlns:a16="http://schemas.microsoft.com/office/drawing/2014/main" id="{77AE1E6C-6A5C-4633-BC2D-4E9FF5F5E0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1263008" y="2028863"/>
              <a:ext cx="833118" cy="1516314"/>
            </a:xfrm>
            <a:prstGeom prst="rect">
              <a:avLst/>
            </a:prstGeom>
          </p:spPr>
        </p:pic>
        <p:pic>
          <p:nvPicPr>
            <p:cNvPr id="32" name="Picture 31">
              <a:extLst>
                <a:ext uri="{FF2B5EF4-FFF2-40B4-BE49-F238E27FC236}">
                  <a16:creationId xmlns:a16="http://schemas.microsoft.com/office/drawing/2014/main" id="{F6B29BBB-FA52-471D-A366-7C527292EE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2119428" y="2028863"/>
              <a:ext cx="833118" cy="1516314"/>
            </a:xfrm>
            <a:prstGeom prst="rect">
              <a:avLst/>
            </a:prstGeom>
          </p:spPr>
        </p:pic>
        <p:pic>
          <p:nvPicPr>
            <p:cNvPr id="33" name="Picture 32">
              <a:extLst>
                <a:ext uri="{FF2B5EF4-FFF2-40B4-BE49-F238E27FC236}">
                  <a16:creationId xmlns:a16="http://schemas.microsoft.com/office/drawing/2014/main" id="{7F1BDCC0-FA5A-4387-AD93-0C081D1AB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2975848" y="2028863"/>
              <a:ext cx="833118" cy="1516314"/>
            </a:xfrm>
            <a:prstGeom prst="rect">
              <a:avLst/>
            </a:prstGeom>
          </p:spPr>
        </p:pic>
        <p:pic>
          <p:nvPicPr>
            <p:cNvPr id="34" name="Picture 33">
              <a:extLst>
                <a:ext uri="{FF2B5EF4-FFF2-40B4-BE49-F238E27FC236}">
                  <a16:creationId xmlns:a16="http://schemas.microsoft.com/office/drawing/2014/main" id="{E2B0D418-9CD4-4E9A-AA55-DA074BDC7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3832268" y="2028863"/>
              <a:ext cx="833118" cy="1516314"/>
            </a:xfrm>
            <a:prstGeom prst="rect">
              <a:avLst/>
            </a:prstGeom>
          </p:spPr>
        </p:pic>
        <p:pic>
          <p:nvPicPr>
            <p:cNvPr id="35" name="Picture 34">
              <a:extLst>
                <a:ext uri="{FF2B5EF4-FFF2-40B4-BE49-F238E27FC236}">
                  <a16:creationId xmlns:a16="http://schemas.microsoft.com/office/drawing/2014/main" id="{93038357-E19E-4DE3-ACAB-4B140ADB3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4688688" y="2028863"/>
              <a:ext cx="833118" cy="1516314"/>
            </a:xfrm>
            <a:prstGeom prst="rect">
              <a:avLst/>
            </a:prstGeom>
          </p:spPr>
        </p:pic>
        <p:pic>
          <p:nvPicPr>
            <p:cNvPr id="36" name="Picture 35">
              <a:extLst>
                <a:ext uri="{FF2B5EF4-FFF2-40B4-BE49-F238E27FC236}">
                  <a16:creationId xmlns:a16="http://schemas.microsoft.com/office/drawing/2014/main" id="{7A8FE2F9-0282-4435-A218-AFCB208D07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5545108" y="2028863"/>
              <a:ext cx="833118" cy="1516314"/>
            </a:xfrm>
            <a:prstGeom prst="rect">
              <a:avLst/>
            </a:prstGeom>
          </p:spPr>
        </p:pic>
        <p:pic>
          <p:nvPicPr>
            <p:cNvPr id="37" name="Picture 36">
              <a:extLst>
                <a:ext uri="{FF2B5EF4-FFF2-40B4-BE49-F238E27FC236}">
                  <a16:creationId xmlns:a16="http://schemas.microsoft.com/office/drawing/2014/main" id="{2C247F85-0B1B-4175-94A8-2798FD5D52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6401528" y="2028863"/>
              <a:ext cx="833118" cy="1516314"/>
            </a:xfrm>
            <a:prstGeom prst="rect">
              <a:avLst/>
            </a:prstGeom>
          </p:spPr>
        </p:pic>
        <p:pic>
          <p:nvPicPr>
            <p:cNvPr id="38" name="Picture 37">
              <a:extLst>
                <a:ext uri="{FF2B5EF4-FFF2-40B4-BE49-F238E27FC236}">
                  <a16:creationId xmlns:a16="http://schemas.microsoft.com/office/drawing/2014/main" id="{EED8F838-C442-4C18-82AB-3C864DED7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7257948" y="2028863"/>
              <a:ext cx="833118" cy="1516314"/>
            </a:xfrm>
            <a:prstGeom prst="rect">
              <a:avLst/>
            </a:prstGeom>
          </p:spPr>
        </p:pic>
        <p:pic>
          <p:nvPicPr>
            <p:cNvPr id="39" name="Picture 38">
              <a:extLst>
                <a:ext uri="{FF2B5EF4-FFF2-40B4-BE49-F238E27FC236}">
                  <a16:creationId xmlns:a16="http://schemas.microsoft.com/office/drawing/2014/main" id="{4B48F9A1-C78D-4D9F-B4C9-B8D61C4EC6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61" r="33885"/>
            <a:stretch/>
          </p:blipFill>
          <p:spPr>
            <a:xfrm>
              <a:off x="8114370" y="2028863"/>
              <a:ext cx="833118" cy="1516314"/>
            </a:xfrm>
            <a:prstGeom prst="rect">
              <a:avLst/>
            </a:prstGeom>
          </p:spPr>
        </p:pic>
      </p:grpSp>
    </p:spTree>
    <p:extLst>
      <p:ext uri="{BB962C8B-B14F-4D97-AF65-F5344CB8AC3E}">
        <p14:creationId xmlns:p14="http://schemas.microsoft.com/office/powerpoint/2010/main" val="41671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1.26 Multiples of 1,000 up to 1,000,000 </a:t>
            </a:r>
            <a:r>
              <a:rPr lang="en-US" dirty="0"/>
              <a:t>– step 1:3</a:t>
            </a:r>
          </a:p>
        </p:txBody>
      </p:sp>
      <p:sp>
        <p:nvSpPr>
          <p:cNvPr id="16" name="TextBox 15">
            <a:extLst>
              <a:ext uri="{FF2B5EF4-FFF2-40B4-BE49-F238E27FC236}">
                <a16:creationId xmlns:a16="http://schemas.microsoft.com/office/drawing/2014/main" id="{22294201-A283-4A3A-8E48-7214B428C139}"/>
              </a:ext>
            </a:extLst>
          </p:cNvPr>
          <p:cNvSpPr txBox="1"/>
          <p:nvPr/>
        </p:nvSpPr>
        <p:spPr bwMode="auto">
          <a:xfrm>
            <a:off x="3468461" y="3967779"/>
            <a:ext cx="2207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 × 10 bags</a:t>
            </a:r>
          </a:p>
        </p:txBody>
      </p:sp>
      <p:sp>
        <p:nvSpPr>
          <p:cNvPr id="17" name="TextBox 16">
            <a:extLst>
              <a:ext uri="{FF2B5EF4-FFF2-40B4-BE49-F238E27FC236}">
                <a16:creationId xmlns:a16="http://schemas.microsoft.com/office/drawing/2014/main" id="{3FAAD657-CA2B-4BFC-877A-F82F7AE5F16D}"/>
              </a:ext>
            </a:extLst>
          </p:cNvPr>
          <p:cNvSpPr txBox="1"/>
          <p:nvPr/>
        </p:nvSpPr>
        <p:spPr bwMode="auto">
          <a:xfrm>
            <a:off x="3468461" y="4574041"/>
            <a:ext cx="1175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a:t>
            </a:r>
          </a:p>
        </p:txBody>
      </p:sp>
      <p:sp>
        <p:nvSpPr>
          <p:cNvPr id="18" name="TextBox 17">
            <a:extLst>
              <a:ext uri="{FF2B5EF4-FFF2-40B4-BE49-F238E27FC236}">
                <a16:creationId xmlns:a16="http://schemas.microsoft.com/office/drawing/2014/main" id="{358A656E-793A-4EFE-85E4-6C828A468AB6}"/>
              </a:ext>
            </a:extLst>
          </p:cNvPr>
          <p:cNvSpPr txBox="1"/>
          <p:nvPr/>
        </p:nvSpPr>
        <p:spPr bwMode="auto">
          <a:xfrm>
            <a:off x="3468461" y="5180303"/>
            <a:ext cx="1646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10,000</a:t>
            </a:r>
            <a:r>
              <a:rPr lang="en-GB" sz="10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g</a:t>
            </a:r>
          </a:p>
        </p:txBody>
      </p:sp>
      <p:pic>
        <p:nvPicPr>
          <p:cNvPr id="38" name="Picture 37">
            <a:extLst>
              <a:ext uri="{FF2B5EF4-FFF2-40B4-BE49-F238E27FC236}">
                <a16:creationId xmlns:a16="http://schemas.microsoft.com/office/drawing/2014/main" id="{DB09918C-CDC1-4029-8038-4783F07A29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301550" y="2502678"/>
            <a:ext cx="833117" cy="1158923"/>
          </a:xfrm>
          <a:prstGeom prst="rect">
            <a:avLst/>
          </a:prstGeom>
        </p:spPr>
      </p:pic>
      <p:pic>
        <p:nvPicPr>
          <p:cNvPr id="39" name="Picture 38">
            <a:extLst>
              <a:ext uri="{FF2B5EF4-FFF2-40B4-BE49-F238E27FC236}">
                <a16:creationId xmlns:a16="http://schemas.microsoft.com/office/drawing/2014/main" id="{E31EB551-F743-45BA-8096-FF3EAD4B22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1157970" y="2502678"/>
            <a:ext cx="833117" cy="1158923"/>
          </a:xfrm>
          <a:prstGeom prst="rect">
            <a:avLst/>
          </a:prstGeom>
        </p:spPr>
      </p:pic>
      <p:pic>
        <p:nvPicPr>
          <p:cNvPr id="40" name="Picture 39">
            <a:extLst>
              <a:ext uri="{FF2B5EF4-FFF2-40B4-BE49-F238E27FC236}">
                <a16:creationId xmlns:a16="http://schemas.microsoft.com/office/drawing/2014/main" id="{21099445-5C87-4114-ADD4-3B2F6A0232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2014390" y="2502678"/>
            <a:ext cx="833117" cy="1158923"/>
          </a:xfrm>
          <a:prstGeom prst="rect">
            <a:avLst/>
          </a:prstGeom>
        </p:spPr>
      </p:pic>
      <p:pic>
        <p:nvPicPr>
          <p:cNvPr id="41" name="Picture 40">
            <a:extLst>
              <a:ext uri="{FF2B5EF4-FFF2-40B4-BE49-F238E27FC236}">
                <a16:creationId xmlns:a16="http://schemas.microsoft.com/office/drawing/2014/main" id="{C9879EE6-2DCF-4AB3-819C-C543ECBB0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2870810" y="2502678"/>
            <a:ext cx="833117" cy="1158923"/>
          </a:xfrm>
          <a:prstGeom prst="rect">
            <a:avLst/>
          </a:prstGeom>
        </p:spPr>
      </p:pic>
      <p:pic>
        <p:nvPicPr>
          <p:cNvPr id="42" name="Picture 41">
            <a:extLst>
              <a:ext uri="{FF2B5EF4-FFF2-40B4-BE49-F238E27FC236}">
                <a16:creationId xmlns:a16="http://schemas.microsoft.com/office/drawing/2014/main" id="{CEDF06BD-04A2-4071-B571-3896F6C65E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3727230" y="2502678"/>
            <a:ext cx="833117" cy="1158923"/>
          </a:xfrm>
          <a:prstGeom prst="rect">
            <a:avLst/>
          </a:prstGeom>
        </p:spPr>
      </p:pic>
      <p:pic>
        <p:nvPicPr>
          <p:cNvPr id="43" name="Picture 42">
            <a:extLst>
              <a:ext uri="{FF2B5EF4-FFF2-40B4-BE49-F238E27FC236}">
                <a16:creationId xmlns:a16="http://schemas.microsoft.com/office/drawing/2014/main" id="{0EB59448-24FB-4377-91DC-2C9709E5C7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4583650" y="2502678"/>
            <a:ext cx="833117" cy="1158923"/>
          </a:xfrm>
          <a:prstGeom prst="rect">
            <a:avLst/>
          </a:prstGeom>
        </p:spPr>
      </p:pic>
      <p:pic>
        <p:nvPicPr>
          <p:cNvPr id="44" name="Picture 43">
            <a:extLst>
              <a:ext uri="{FF2B5EF4-FFF2-40B4-BE49-F238E27FC236}">
                <a16:creationId xmlns:a16="http://schemas.microsoft.com/office/drawing/2014/main" id="{97B9CD27-E12F-42BF-9B4C-F6B65660E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5440070" y="2502678"/>
            <a:ext cx="833117" cy="1158923"/>
          </a:xfrm>
          <a:prstGeom prst="rect">
            <a:avLst/>
          </a:prstGeom>
        </p:spPr>
      </p:pic>
      <p:pic>
        <p:nvPicPr>
          <p:cNvPr id="45" name="Picture 44">
            <a:extLst>
              <a:ext uri="{FF2B5EF4-FFF2-40B4-BE49-F238E27FC236}">
                <a16:creationId xmlns:a16="http://schemas.microsoft.com/office/drawing/2014/main" id="{EA20CA75-F06B-4A75-BAA2-B134F1336A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6296490" y="2502678"/>
            <a:ext cx="833117" cy="1158923"/>
          </a:xfrm>
          <a:prstGeom prst="rect">
            <a:avLst/>
          </a:prstGeom>
        </p:spPr>
      </p:pic>
      <p:pic>
        <p:nvPicPr>
          <p:cNvPr id="46" name="Picture 45">
            <a:extLst>
              <a:ext uri="{FF2B5EF4-FFF2-40B4-BE49-F238E27FC236}">
                <a16:creationId xmlns:a16="http://schemas.microsoft.com/office/drawing/2014/main" id="{715A831B-EA4A-4F72-8571-994A077F1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7152910" y="2502678"/>
            <a:ext cx="833117" cy="1158923"/>
          </a:xfrm>
          <a:prstGeom prst="rect">
            <a:avLst/>
          </a:prstGeom>
        </p:spPr>
      </p:pic>
      <p:pic>
        <p:nvPicPr>
          <p:cNvPr id="47" name="Picture 46">
            <a:extLst>
              <a:ext uri="{FF2B5EF4-FFF2-40B4-BE49-F238E27FC236}">
                <a16:creationId xmlns:a16="http://schemas.microsoft.com/office/drawing/2014/main" id="{E914622D-2594-4306-92B8-F1205488B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3" t="13016" r="35887" b="-1"/>
          <a:stretch/>
        </p:blipFill>
        <p:spPr>
          <a:xfrm>
            <a:off x="8009333" y="2502678"/>
            <a:ext cx="833117" cy="1158923"/>
          </a:xfrm>
          <a:prstGeom prst="rect">
            <a:avLst/>
          </a:prstGeom>
        </p:spPr>
      </p:pic>
    </p:spTree>
    <p:extLst>
      <p:ext uri="{BB962C8B-B14F-4D97-AF65-F5344CB8AC3E}">
        <p14:creationId xmlns:p14="http://schemas.microsoft.com/office/powerpoint/2010/main" val="28518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BF2D1F9F-C0E6-418C-80C6-848C10FC98E0}" vid="{C33D8571-3505-46BB-A3F8-ED959D126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V4.4</Template>
  <TotalTime>0</TotalTime>
  <Words>2203</Words>
  <Application>Microsoft Office PowerPoint</Application>
  <PresentationFormat>On-screen Show (4:3)</PresentationFormat>
  <Paragraphs>942</Paragraphs>
  <Slides>77</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Comic Sans MS</vt:lpstr>
      <vt:lpstr>Myriad Pro</vt:lpstr>
      <vt:lpstr>Myriad Pro Semibold</vt:lpstr>
      <vt:lpstr>Times New Roman</vt:lpstr>
      <vt:lpstr>Wingdings</vt:lpstr>
      <vt:lpstr>nctem1</vt:lpstr>
      <vt:lpstr>1.26 Composition and calculation: multiples of 1,000 up to 1,000,000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2018-09-13T09:51:53Z</dcterms:created>
  <dcterms:modified xsi:type="dcterms:W3CDTF">2018-09-19T10:02:55Z</dcterms:modified>
</cp:coreProperties>
</file>