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1.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01"/>
  </p:notesMasterIdLst>
  <p:sldIdLst>
    <p:sldId id="257" r:id="rId5"/>
    <p:sldId id="508" r:id="rId6"/>
    <p:sldId id="506" r:id="rId7"/>
    <p:sldId id="594" r:id="rId8"/>
    <p:sldId id="593" r:id="rId9"/>
    <p:sldId id="570" r:id="rId10"/>
    <p:sldId id="509" r:id="rId11"/>
    <p:sldId id="568" r:id="rId12"/>
    <p:sldId id="603" r:id="rId13"/>
    <p:sldId id="602" r:id="rId14"/>
    <p:sldId id="589" r:id="rId15"/>
    <p:sldId id="507" r:id="rId16"/>
    <p:sldId id="599" r:id="rId17"/>
    <p:sldId id="595" r:id="rId18"/>
    <p:sldId id="600" r:id="rId19"/>
    <p:sldId id="580" r:id="rId20"/>
    <p:sldId id="598" r:id="rId21"/>
    <p:sldId id="611" r:id="rId22"/>
    <p:sldId id="617" r:id="rId23"/>
    <p:sldId id="597" r:id="rId24"/>
    <p:sldId id="583" r:id="rId25"/>
    <p:sldId id="614" r:id="rId26"/>
    <p:sldId id="606" r:id="rId27"/>
    <p:sldId id="571" r:id="rId28"/>
    <p:sldId id="615" r:id="rId29"/>
    <p:sldId id="590" r:id="rId30"/>
    <p:sldId id="481" r:id="rId31"/>
    <p:sldId id="267" r:id="rId32"/>
    <p:sldId id="268" r:id="rId33"/>
    <p:sldId id="334" r:id="rId34"/>
    <p:sldId id="333" r:id="rId35"/>
    <p:sldId id="270" r:id="rId36"/>
    <p:sldId id="271" r:id="rId37"/>
    <p:sldId id="272" r:id="rId38"/>
    <p:sldId id="273" r:id="rId39"/>
    <p:sldId id="332" r:id="rId40"/>
    <p:sldId id="275" r:id="rId41"/>
    <p:sldId id="276" r:id="rId42"/>
    <p:sldId id="277" r:id="rId43"/>
    <p:sldId id="278" r:id="rId44"/>
    <p:sldId id="279" r:id="rId45"/>
    <p:sldId id="280" r:id="rId46"/>
    <p:sldId id="281" r:id="rId47"/>
    <p:sldId id="591" r:id="rId48"/>
    <p:sldId id="578"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6" r:id="rId63"/>
    <p:sldId id="297" r:id="rId64"/>
    <p:sldId id="298" r:id="rId65"/>
    <p:sldId id="299" r:id="rId66"/>
    <p:sldId id="300" r:id="rId67"/>
    <p:sldId id="301" r:id="rId68"/>
    <p:sldId id="302" r:id="rId69"/>
    <p:sldId id="303" r:id="rId70"/>
    <p:sldId id="304" r:id="rId71"/>
    <p:sldId id="305" r:id="rId72"/>
    <p:sldId id="567" r:id="rId73"/>
    <p:sldId id="577"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499" r:id="rId88"/>
    <p:sldId id="592" r:id="rId89"/>
    <p:sldId id="613" r:id="rId90"/>
    <p:sldId id="616" r:id="rId91"/>
    <p:sldId id="585" r:id="rId92"/>
    <p:sldId id="586" r:id="rId93"/>
    <p:sldId id="587" r:id="rId94"/>
    <p:sldId id="588" r:id="rId95"/>
    <p:sldId id="574" r:id="rId96"/>
    <p:sldId id="573" r:id="rId97"/>
    <p:sldId id="610" r:id="rId98"/>
    <p:sldId id="572" r:id="rId99"/>
    <p:sldId id="477"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94"/>
            <p14:sldId id="593"/>
            <p14:sldId id="570"/>
            <p14:sldId id="509"/>
            <p14:sldId id="568"/>
            <p14:sldId id="603"/>
            <p14:sldId id="602"/>
            <p14:sldId id="589"/>
            <p14:sldId id="507"/>
            <p14:sldId id="599"/>
            <p14:sldId id="595"/>
            <p14:sldId id="600"/>
            <p14:sldId id="580"/>
            <p14:sldId id="598"/>
            <p14:sldId id="611"/>
            <p14:sldId id="617"/>
            <p14:sldId id="597"/>
            <p14:sldId id="583"/>
            <p14:sldId id="614"/>
            <p14:sldId id="606"/>
            <p14:sldId id="571"/>
            <p14:sldId id="615"/>
            <p14:sldId id="590"/>
            <p14:sldId id="481"/>
            <p14:sldId id="267"/>
            <p14:sldId id="268"/>
            <p14:sldId id="334"/>
            <p14:sldId id="333"/>
            <p14:sldId id="270"/>
            <p14:sldId id="271"/>
            <p14:sldId id="272"/>
            <p14:sldId id="273"/>
            <p14:sldId id="332"/>
            <p14:sldId id="275"/>
            <p14:sldId id="276"/>
            <p14:sldId id="277"/>
            <p14:sldId id="278"/>
            <p14:sldId id="279"/>
            <p14:sldId id="280"/>
            <p14:sldId id="281"/>
            <p14:sldId id="591"/>
            <p14:sldId id="578"/>
            <p14:sldId id="282"/>
            <p14:sldId id="283"/>
            <p14:sldId id="284"/>
            <p14:sldId id="285"/>
            <p14:sldId id="286"/>
            <p14:sldId id="287"/>
            <p14:sldId id="288"/>
            <p14:sldId id="289"/>
            <p14:sldId id="290"/>
            <p14:sldId id="291"/>
            <p14:sldId id="292"/>
            <p14:sldId id="293"/>
            <p14:sldId id="294"/>
            <p14:sldId id="296"/>
            <p14:sldId id="297"/>
            <p14:sldId id="298"/>
            <p14:sldId id="299"/>
            <p14:sldId id="300"/>
            <p14:sldId id="301"/>
            <p14:sldId id="302"/>
            <p14:sldId id="303"/>
            <p14:sldId id="304"/>
            <p14:sldId id="305"/>
            <p14:sldId id="567"/>
            <p14:sldId id="577"/>
            <p14:sldId id="306"/>
            <p14:sldId id="307"/>
            <p14:sldId id="308"/>
            <p14:sldId id="309"/>
            <p14:sldId id="310"/>
            <p14:sldId id="311"/>
            <p14:sldId id="312"/>
            <p14:sldId id="313"/>
            <p14:sldId id="314"/>
            <p14:sldId id="315"/>
            <p14:sldId id="316"/>
            <p14:sldId id="317"/>
            <p14:sldId id="318"/>
            <p14:sldId id="499"/>
            <p14:sldId id="592"/>
            <p14:sldId id="613"/>
            <p14:sldId id="616"/>
            <p14:sldId id="585"/>
            <p14:sldId id="586"/>
            <p14:sldId id="587"/>
            <p14:sldId id="588"/>
            <p14:sldId id="574"/>
            <p14:sldId id="573"/>
            <p14:sldId id="610"/>
            <p14:sldId id="572"/>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FB7405"/>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86788-513F-4B5C-9C1B-0B414D4F865D}" v="6" dt="2021-07-29T12:57:40.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481" autoAdjust="0"/>
  </p:normalViewPr>
  <p:slideViewPr>
    <p:cSldViewPr snapToGrid="0" showGuides="1">
      <p:cViewPr varScale="1">
        <p:scale>
          <a:sx n="62" d="100"/>
          <a:sy n="62" d="100"/>
        </p:scale>
        <p:origin x="828" y="80"/>
      </p:cViewPr>
      <p:guideLst>
        <p:guide orient="horz" pos="2160"/>
        <p:guide pos="3840"/>
      </p:guideLst>
    </p:cSldViewPr>
  </p:slideViewPr>
  <p:notesTextViewPr>
    <p:cViewPr>
      <p:scale>
        <a:sx n="1" d="1"/>
        <a:sy n="1" d="1"/>
      </p:scale>
      <p:origin x="0" y="0"/>
    </p:cViewPr>
  </p:notesTextViewPr>
  <p:sorterViewPr>
    <p:cViewPr>
      <p:scale>
        <a:sx n="148941" d="200000"/>
        <a:sy n="148941" d="200000"/>
      </p:scale>
      <p:origin x="0" y="-218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microsoft.com/office/2015/10/relationships/revisionInfo" Target="revisionInfo.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9:50:12.614"/>
    </inkml:context>
    <inkml:brush xml:id="br0">
      <inkml:brushProperty name="width" value="0.05" units="cm"/>
      <inkml:brushProperty name="height" value="0.05" units="cm"/>
      <inkml:brushProperty name="color" value="#E71224"/>
    </inkml:brush>
  </inkml:definitions>
  <inkml:trace contextRef="#ctx0" brushRef="#br0">14 445 2760 0 0,'-1'0'125'0'0,"0"0"-79"0"0,-2 1-20 0 0,-5 5 206 0 0,7-6 582 0 0,1 0 268 0 0,0 0 50 0 0,0 0-107 0 0,0 0-491 0 0,0 0-218 0 0,0 0-42 0 0,0 0-10 0 0,0 0-6 0 0,0 0-2 0 0,0 0 0 0 0,0 0 0 0 0,0 0 0 0 0,0 0 0 0 0,0 0 0 0 0,0 0-16 0 0,0 0-70 0 0,0 0-36 0 0,0 0-6 0 0,0 0 58 0 0,0 0 248 0 0,0 0 108 0 0,0 0 24 0 0,0 0-42 0 0,0 0-184 0 0,0 0-79 0 0,0 0-18 0 0,1-4-53 0 0,1-1 1 0 0,-1 1-1 0 0,1-1 1 0 0,0 1 0 0 0,4-6-1 0 0,-2 2 67 0 0,9-22 455 0 0,-10 23-327 0 0,1 0-155 0 0,-2 5-179 0 0,-1 1 0 0 0,0-1 0 0 0,0 0 0 0 0,0 1 0 0 0,0-1 0 0 0,0 0 0 0 0,-1 0 0 0 0,1 1-1 0 0,0-1 1 0 0,-1 0 0 0 0,1 0 0 0 0,-1 0 0 0 0,0-2 0 0 0,1 1 6 0 0,-1 1-1 0 0,1-1 1 0 0,-1 1 0 0 0,1-1 0 0 0,0 1 0 0 0,0 0-1 0 0,2-4 1 0 0,14-28 368 0 0,-12 24-301 0 0,0 1 0 0 0,0-1-1 0 0,8-9 1 0 0,15-24 241 0 0,-7 16-17 0 0,-19 24-332 0 0,0 1-1 0 0,0-1 0 0 0,-1 0 0 0 0,1 0 0 0 0,-1 0 1 0 0,3-6-1 0 0,-3 7-37 0 0,-1-1 1 0 0,1 1-1 0 0,0-1 1 0 0,1 1-1 0 0,-1 0 1 0 0,0 0-1 0 0,1 0 1 0 0,-1-1-1 0 0,1 1 1 0 0,0 1-1 0 0,-1-1 1 0 0,1 0-1 0 0,3-2 1 0 0,16-17 607 0 0,-18 19-528 0 0,-1-1 0 0 0,1 1 0 0 0,-1 0 0 0 0,3-5 0 0 0,-2 4-34 0 0,-1 0 0 0 0,0 0-1 0 0,1 0 1 0 0,4-2-1 0 0,-4 2-8 0 0,0 0 0 0 0,0 0 0 0 0,0 0 0 0 0,4-6 0 0 0,5-6 44 0 0,-9 11-25 0 0,0 1 59 0 0,11-3 18 0 0,-13 5-98 0 0,0 0-20 0 0,8 1 152 0 0,-7-1-135 0 0,0 0 89 0 0,-2 8-795 0 0,-2-1-4233 0 0,2-4-1733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10:06:06.059"/>
    </inkml:context>
    <inkml:brush xml:id="br0">
      <inkml:brushProperty name="width" value="0.1" units="cm"/>
      <inkml:brushProperty name="height" value="0.6" units="cm"/>
      <inkml:brushProperty name="inkEffects" value="pencil"/>
    </inkml:brush>
  </inkml:definitions>
  <inkml:trace contextRef="#ctx0" brushRef="#br0">189 77 10136 264870 50337,'1'-2'1096'0'0,"0"0"-1096"0"0,0-1 0 0 0,1-2 840 0 0,-1 0 152 0 0,1-1 24 0 0,-1 1 616 0 0,1-1-1096 0 0,-2 0-25 0 0,0 1 1 0 0,-1 1 0 0 0,-1-1 0 0 0,-1 1 0 0 0,-2 0 512 0 0,-2-1 0 0 0,-4 1-408 0 0,-1 1-616 0 0,0 1 0 0 0,0 1 0 0 0,-1 3 0 0 0,-1 1 0 0 0,0 2 0 0 0,0 1 0 0 0,1 2 0 0 0,1 0 0 0 0,2 1 0 0 0,0 1 0 0 0,2 1 0 0 0,1 1 0 0 0,1 0 0 0 0,1 0 0 0 0,1 0 0 0 0,1 0 0 0 0,2 3 360 0 0,1 0 56 0 0,2 0 0 0 0,0-2 8 0 0,2 0-264 0 0,1-1-64 0 0,1-1 0 0 0,1 0-8 0 0,1-1 128 0 0,1-1 24 0 0,0-1 8 0 0,1 0 0 0 0,1-2 8 0 0,-1 0 8 0 0,0-2 0 0 0,1 0 0 0 0,2-1-264 0 0,-1-2-120 0 0,0-1 40 0 0,0-2 80 0 0,0-1 96 0 0,-1-1-16 0 0,-1 0-8 0 0,0 0-72 0 0,0-1 0 0 0,-1 1 0 0 0,1-1-1320 0 0,-1 0-280 0 0,1 0-64 0 0,-1-1 0 0 0,-1 0-17663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10:06:07.115"/>
    </inkml:context>
    <inkml:brush xml:id="br0">
      <inkml:brushProperty name="width" value="0.1" units="cm"/>
      <inkml:brushProperty name="height" value="0.6" units="cm"/>
      <inkml:brushProperty name="inkEffects" value="pencil"/>
    </inkml:brush>
  </inkml:definitions>
  <inkml:trace contextRef="#ctx0" brushRef="#br0">0 44 2760 264311 49971,'0'0'248'0'0,"0"0"-248"0"0,0 0 0 0 0,1-1 0 0 0,-1 0 1856 0 0,1 0 2576 0 0,-1 1-2168 0 0,1-1-1168 0 0,0 0-232 0 0,0 0-40 0 0,1-1-16 0 0,-1 1-232 0 0,0 0-56 0 0,-1 1-9 0 0,1 0 1 0 0,0 0-160 0 0,1 2 288 0 0,0 1-328 0 0,0 1-136 0 0,0 1-24 0 0,0 0-8 0 0,-1 1 0 0 0,0 1-72 0 0,0 0-8 0 0,-1 1-64 0 0,0 1 96 0 0,0-1-96 0 0,-1 2 0 0 0,1 1 0 0 0,-1-1 192 0 0,1 0 24 0 0,0-1 0 0 0,-1 1 0 0 0,1-1-56 0 0,0-1 0 0 0,0 0-8 0 0,0-1 0 0 0,1-1-8 0 0,-1 1 0 0 0,1-2 0 0 0,0 1 0 0 0,-1-2 48 0 0,1-1 16 0 0,0-1 0 0 0,-1-1 288 0 0,0-1-200 0 0,0 0 8 0 0,0 0 0 0 0,0-1-216 0 0,1-1-88 0 0,1-1 64 0 0,0-2-64 0 0,1 0 96 0 0,0-1-16 0 0,-1-1-8 0 0,1-1 0 0 0,-1 0-136 0 0,1 0-32 0 0,0-1-8 0 0,0 0 0 0 0,0-1 192 0 0,1-1 40 0 0,0 0 0 0 0,1 1 8 0 0,0-1-216 0 0,2-1-176 0 0,0 0 120 0 0,1 0 200 0 0,0 1 48 0 0,-1 2 8 0 0,0 1 0 0 0,0 2-120 0 0,-1 2 0 0 0,0 1 0 0 0,0 1 0 0 0,0 2-96 0 0,-1 0 96 0 0,-1 1-96 0 0,-1 2 0 0 0,0 3 0 0 0,1 2 96 0 0,-1 2 0 0 0,0 0 0 528 4,-1 0 0-528-4,1-1 0 0 0,-1 0 0 0 0,0-1 0 505 2,-1-1 0-505-2,0 0 0 551 1,-1-1 0-551-1,0 1 0 0 0,0-1 0 0 0,-1 0 0 539-3,0-1 0-539 3,0 0 0 0 0,0-1 0 0 0,1-1 128 0 0,-1-1 72 0 0,1-1 24 0 0,0 0 0 0 0,0-1-72 0 0,0 0-16 0 0,0-1 0 0 0,0 1 168 0 0,0 0 48 0 0,0-2-176 0 0,0-1-176 0 0,1-1 0 0 0,1-1 0 0 0,-1-1 64 0 0,1 0 48 0 0,0 0 16 0 0,1-1 0 0 0,0-1-128 0 0,1 1 64 0 0,0 0-64 0 0,0-1 0 0 0,1 1 0 0 0,0-1 0 0 0,1 0 0 0 0,-1-1 0 0 0,1 1 0 0 0,0 0 0 0 0,0 0 0 0 0,1 0 0 0 0,1 0 0 0 0,1 2 0 0 0,-1 2-72-2-640,-1 2 72 2 640,0 1-104 0 0,-1 2 40 0 0,0 2 64 0 0,-1 1-64 0 0,0 2 64 0 0,-1 2-64 0 0,0 3-16 0 0,-2 2 0 0 0,0-1 80 0 0,-2 1 0 0 0,1-2 0 0 0,-1 0 0 0 0,0-1 0 0 0,0-1 0 0 0,-1-1 0 0 0,1 0 0 0 0,1-1 0 0 0,-1 1 64 0 0,2 1 96 0 0,0 0-48 0 0,0 0 0 0 0,0-2 0 0 0,1 0 88 0 0,0-2 24 0 0,2 1 392 0 0,1 0-456 0 0,1-1 0 0 0,0-1 0 0 0,0 0-160 0 0,0-1 0 0 0,1 0 0 0 0,1-2-7400 0 0,0 0-1463 0 0,-1 0-2569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10:06:09.466"/>
    </inkml:context>
    <inkml:brush xml:id="br0">
      <inkml:brushProperty name="width" value="0.1" units="cm"/>
      <inkml:brushProperty name="height" value="0.6" units="cm"/>
      <inkml:brushProperty name="inkEffects" value="pencil"/>
    </inkml:brush>
  </inkml:definitions>
  <inkml:trace contextRef="#ctx0" brushRef="#br0">197 7 3224 270740 50028,'-1'0'288'0'0,"-1"-1"-288"0"0,0 1 0 0 0,0-1 0 0 0,0 0 1568 0 0,1 1 264 0 0,1 0 56 0 0,-1 0 808 0 0,2-1-1560 0 0,0 1-80 0 0,0-1-544 0 0,1 1 0 0 0,-1-1 104 0 0,-1 1-616 0 0,1 0 0 0 0,-1-1 0 0 0,0 1 248 0 0,0 0 24 0 0,0 0 8 0 0,0 0 287 0 0,0 0-271 0 0,0 0 0 0 0,0 0 0 0 0,0 0-40 0 0,0 1-16 0 0,0-1 0 0 0,0 0 0 0 0,0 0-24 0 0,0 0-8 0 0,0 0 0 0 0,0 0 0 0 0,0 0-40 0 0,-1 1-8 0 0,0 0 0 0 0,-1 3 112 0 0,-1 0-176 0 0,0 1 0 0 0,-1 0 0 0 0,0 0 16 0 0,0 1 0 0 0,0-1 0 0 0,-1 1 96 0 0,0 0-112 0 0,-1-1 0 0 0,1 1 0 0 0,-1-1-32 0 0,1 0-64 0 0,0 0 88 0 0,1 0-88 0 0,-1 0 0 0 0,0 0 0 0 0,0 1 0 0 0,0 0 0 0 0,0 0 0 0 0,0 0 0 0 0,0 1 0 0 0,0-1 0 0 0,0 1 296 0 0,0 0 8 0 0,1 1 0 0 0,0-1 0 0 0,-1 0-80 0 0,1 0-8 0 0,1 0-8 0 0,-1 0 0 0 0,1 0-208 0 0,1 0 0 0 0,-1-1-96 0 0,1 1 96 0 0,-1 0 0 0 0,1-1 0 0 0,-1 0 72 0 0,1 0-8 0 0,0-1 24 0 0,0 0 8 0 0,0 1 0 0 0,0-1 0 0 0,0 1-24 0 0,0 0 0 0 0,0 0 0 0 0,0 0 0 0 0,0 1-8 0 0,-1 0 0 0 0,1 1 0 0 0,0 0 0 0 0,0 1 0 0 0,0 0-64 0 0,1 0 96 0 0,0 1-32 0 0,1 0 0 0 0,-1-1 0 0 0,1-1 0 0 0,1-1 0 0 0,0 0 8 0 0,0-2 0 0 0,0 0 0 0 0,0 0 0 0 0,1-2 24 0 0,0 0 8 0 0,-1-1 0 0 0,1 1 0 0 0,-1-1 0 0 0,1 0 0 0 0,1 0 0 0 0,-1-1 0 0 0,0 0-40 0 0,1 0 0 0 0,0-1-64 0 0,0 0 96 0 0,-1 0-96 0 0,-1 0 72 0 0,1 0-72 0 0,-1 0 64 0 0,1 0-64 0 0,-1 0 0 0 0,1 0 0 0 0,-1 1 0 0 0,0 0-104 0 0,1 2 40 0 0,0 0 64 0 0,-1 0-10527 0 0,0 0-5185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10:06:10.919"/>
    </inkml:context>
    <inkml:brush xml:id="br0">
      <inkml:brushProperty name="width" value="0.1" units="cm"/>
      <inkml:brushProperty name="height" value="0.6" units="cm"/>
      <inkml:brushProperty name="inkEffects" value="pencil"/>
    </inkml:brush>
  </inkml:definitions>
  <inkml:trace contextRef="#ctx0" brushRef="#br0">0 12 6912 264011 41145,'0'0'304'0'0,"0"0"136"0"0,0 0-440-2 819,1-3 1312 8 351,0 1 256-6-1170,0 0 40 0 0,0 0 16 0 0,-1 1-864 0 0,0 0 376 0 0,0 1-592 0 0,0 0-97 0 0,0 0-31 0 0,0 0 0 0 0,0 0 0 0 0,0 0-200 0 0,0 0-48 0 0,0 0-8 0 0,0 1 64 0 0,0 2-224 0 0,0 1 64 0 0,0 1-64 0 0,0 2 88 0 0,0 1-24 0 0,0 1 0 0 0,0 2 0 0 0,0 1-64 0 0,0 3 0 0 0,1 0 0 0 0,-1 1 0 0 0,1 1 248 0 0,-1 1 32 0 0,1-1 8 0 0,-1 1 0 0 0,1 0-128 0 0,-1 0-32 0 0,1 0 0 0 0,0-1 0 0 0,0-1 184 0 0,0-1 32 0 0,1 0 8 0 0,-1-2 0 0 0,0-2-160 0 0,1 0-24 0 0,0-1-8 0 0,1-2 0 0 0,-1 0-48 0 0,1-1-16 0 0,-1 0 0 0 0,1-2 0 0 0,-1-2 256 0 0,0 0 472 0 0,1-2-408 0 0,0 0-256 0 0,1-1-56 0 0,-1-1-8-2 609,-1 0 0 2-609,1-2 128 0 0,-1 0 32-3 530,0-1 0 5 80,0-2-160-2-610,-3-3-584 7 551,0-1-9735-7-551,0 1-5049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10:06:11.764"/>
    </inkml:context>
    <inkml:brush xml:id="br0">
      <inkml:brushProperty name="width" value="0.1" units="cm"/>
      <inkml:brushProperty name="height" value="0.6" units="cm"/>
      <inkml:brushProperty name="inkEffects" value="pencil"/>
    </inkml:brush>
  </inkml:definitions>
  <inkml:trace contextRef="#ctx0" brushRef="#br0">211 145 4144 266776 49605,'2'-2'184'0'0,"2"0"40"0"0,1-1-224 0 0,1-2 0 0 0,0 1 0 0 0,0-1 1896 0 0,-2 1 344 0 0,0-1 64 0 0,-2 0 768 0 0,0 0-2624 0 0,-2 0-64 0 0,0-1-16 0 0,0 1 112 0 0,-1 0 32 0 0,-2 0-1 0 0,0 1 1 0 0,-1-1-16 0 0,0 1 0 0 0,-2-1 0 0 0,0 1 0 0 0,-2-1-256 0 0,0 0-48 0 0,0 0-16 0 0,-2 0 0 0 0,1 0-40 0 0,0 0-8 0 0,0 0 0 0 0,0 0 0 0 0,0 1-32 0 0,0 1-16 0 0,0 0 0 0 0,-2 0 128 0 0,1 1-64 0 0,0 1 0 0 0,-2 0 0 0 0,1 1-144 0 0,0 1 0 0 0,1 1 0 0 0,1 1 0 0 0,1 0 0 0 0,1 2 0 0 0,1-1 0 0 0,1 2 96 0 0,0 1 88 0 0,0 4-24 0 0,1 0-88 0 0,1 1 0 0 0,2 1 0 0 0,2-1 24 0 0,0-1 8 0 0,2 1 0 0 0,0-2 0 0 0,1 0 24 0 0,1-1 0 0 0,1 0 0 0 0,1-1 0 0 0,1-1-8 0 0,0-1 0 0 0,0-1 0 0 0,0-1 0 0 0,1-1-120 0 0,-1-1 0 0 0,1-1 0 0 0,0 0 0 0 0,0-1 128 0 0,0 0 8 0 0,1-1 0 0 0,1-1 0 0 0,0-1-56 0 0,0 1-80 0 0,-1-2 64 0 0,-1 1-184 0 0,-1-2-40 0 0,-1 1 0 0 0,0-2-8 0 0,-1 1 320 0 0,0-1 64 0 0,-1 0 8 0 0,-1-1 8 0 0,-1 1 40 0 0,-1-1 8 0 0,0-1 0 0 0,1-1-144 0 0,-1-2-608 0 0,0 0 224 0 0,0 1 248 0 0,0 0 0 0 0,-1 1 0 0 0,0 3-888 0 0,0 1 1128 0 0,-1 2 16 0 0,0 2 8 0 0,0 1-192 0 0,0 0-72 0 0,0 0 72 0 0,0 2 8 0 0,0 1 0 0 0,1 2-80 0 0,0 0 64 0 0,-1 2-64 0 0,1 1 64 0 0,0 2-64 0 0,0 1 0 0 0,-1 1 64 0 0,0 0-64 0 0,0 1 0 0 0,0 0 0 0 0,0 0 0 0 0,-1 1 0 0 0,0-1 64 0 0,0 1-64 0 0,0 1 64 0 0,1 0 16 0 0,-1 0 0 0 0,0 0 0 0 0,1 0 0 0 0,0 0-80 0 0,1 0 0 0 0,0-2 72 0 0,0-1-72 0 0,1 0 136 0 0,0 0 120 0 0,1 0-128 0 0,-2-1-24 0 0,1-1-8 0 0,0-2 0 0 0,-1-3 0 0 0,1-1 40 0 0,-2-2 8 0 0,1-1 0 0 0,0 0 160 0 0,0-1-144 0 0,1-1 0 0 0,1-2 96 0 0,2-1-176 0 0,-1-1 0 0 0,0-3 0 0 0,0 0-216 0 0,-2-2 32 0 0,-2 0-832 0 0,-3 1-1072 0 0,-2 0-8023 0 0,1 3-4761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10:06:12.617"/>
    </inkml:context>
    <inkml:brush xml:id="br0">
      <inkml:brushProperty name="width" value="0.1" units="cm"/>
      <inkml:brushProperty name="height" value="0.6" units="cm"/>
      <inkml:brushProperty name="inkEffects" value="pencil"/>
    </inkml:brush>
  </inkml:definitions>
  <inkml:trace contextRef="#ctx0" brushRef="#br0">138 56 8640 270690 46708,'0'0'936'0'0,"0"-1"-936"0"0,-1-1 576 0 0,1 0 784 0 0,-1 0-664 0 0,1 0-88 0 0,-1 0-8 0 0,0 0-8 0 0,-1 0 0 0 0,1 1-144 0 0,0 0-24 0 0,0 0-8 0 0,-2-1 287 0 0,0 1-447 0 0,-1-1-8 0 0,-1 0 256 0 0,-2 0 24 0 0,-1-1-112 0 0,-1 1-168 0 0,-2 1-32 0 0,2 0-128 0 0,0 0 0 0 0,1 1 0 0 0,1 1-88 0 0,2 0 80 0 0,0 1-80 0 0,0 0 80 0 0,0 1-8 0 0,0 0 0 0 0,1 1 0 0 0,0 0 0 0 0,0 1-72 0 0,1 1-96 0 0,1 0 16 0 0,0 1 8 0 0,1 1 304 0 0,1-1 64 0 0,0 1 16 0 0,2 1 0 0 0,1-1-136 0 0,0 0-24 0 0,1 0-8 0 0,0 0 0 0 0,1 0-72 0 0,0-1-8 0 0,0 0-64 0 0,1 1 288 0 0,1 0-88 0 0,0-1 8 0 0,1-1 0 0 0,-1-1-72 0 0,0-2-8 0 0,1-1-8 0 0,0-2 112 0 0,2-2-120 0 0,-1 0 0 0 0,0-2 0 0 0,0-1 16 0 0,0-1 128 0 0,1-2-128 0 0,-2 1-128 0 0,1 0-64 0 0,-3-1 64 0 0,0-1-104 0 0,-3 0 312 0 0,-1 0 64 0 0,-1-1 16 0 0,-2-1 152 0 0,-2 0-312 0 0,0 0-8 0 0,-2 1 0 0 0,0 2 16 0 0,0 0 8 0 0,0 2 0 0 0,-1 0 0 0 0,1 2-144 0 0,0 0 0 0 0,0 1-64 0 0,0-1 208 0 0,0 1 80 0 0,1 0 8 0 0,0-1 8 0 0,0 1-176 0 0,2 1-64 0 0,0 1 0 0 0,2 0-10599 0 0,-1 1-5361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6T17:24:10.842"/>
    </inkml:context>
    <inkml:brush xml:id="br0">
      <inkml:brushProperty name="width" value="0.1" units="cm"/>
      <inkml:brushProperty name="height" value="0.6" units="cm"/>
      <inkml:brushProperty name="inkEffects" value="pencil"/>
    </inkml:brush>
  </inkml:definitions>
  <inkml:trace contextRef="#ctx0" brushRef="#br0">1 272 455 189236 58488,'0'0'0'0'0,"0"0"0"0"0,0 0 464 0 0,0 0 576 0 0,0 0-408 0 0,0 0-632 0 0,0 0 0 0 0,0 0 0 0 0,0 0 0 0 0,0 0 328 0 0,0 0 432 0 0,0 0-376 0 0,0 0 136 0 0,0 0 592 0 0,0 0-152 0 0,0 0-232 0 0,0 0-120 0 0,0 0-168 0 0,0 0 16 0 0,0 0-208 0 0,0 0 0 0 0,0 0 224 0 0,0 0-24 0 0,0 0 0 0 0,0 0 0 0 0,0 0-56 0 0,0-1-80 0 0,0 0-72 0 0,0 0-96 0 0,0 0-8 0 0,0-1-8 0 0,0 0-64 0 0,0 1 32 0 0,0-1 112 0 0,1 0 64 0 0,-1 0 96 0 0,1 0-8 0 0,0 0-8 0 0,-1-1-40 0 0,1 0-56 0 0,0 1-128 0 0,0-1-24 0 0,0 0 88 0 0,-1 0 32 0 0,1 1 32 0 0,0-1-128 0 0,0 2 32 0 0,-1-1 168 0 0,0 1 0 0 0,1-1-8 0 0,-1 1-16 0 0,0-1-168 0 0,1-1 0 0 0,-1 1 80 0 0,0-1-88 0 0,1 0-64 0 0,-1-1 8 0 0,1 0-72 0 0,-1-1 88 0 0,0 1 40 0 0,0 0 0 0 0,0-1 0 0 0,0-1 24 0 0,-1-1 24 0 0,0 0 8 0 0,1-1 24 0 0,-1-1-24 0 0,1 1-112 0 0,-1 0 0 0 0,1 0 64 0 0,0-1-8 0 0,0 1-64 0 0,0 0-64 0 0,1-1 64 0 0,0 0 0 0 0,1 1-64 0 0,0 0 0 0 0,0 1 64 0 0,-1 0-64 0 0,1 1 0 0 0,0 1 72 0 0,-1 1-72 0 0,-1 1 0 0 0,1 0 72 0 0,-1 1-72 0 0,1 0 0 0 0,-1-1 0 0 0,1 1 104 0 0,-1 0-32 0 0,0 1-8 0 0,0 0 96 0 0,0 0 48 0 0,0 0-8 0 0,-1 1-8 0 0,1-1-96 0 0,-1 0-8 0 0,0 0-8 0 0,1-1 16 0 0,-1 2 0 0 0,1-2-96 0 0,-1 1 0 0 0,1 0-88 0 0,-1 0 88 0 0,1 0 0 0 0,-1 0 0 0 0,1 1 0 0 0,0-1 64 0 0,-1 1-64 0 0,0-1 0 0 0,1 1 64 0 0,0-1-64 0 0,-1 1 0 0 0,1 0 0 0 0,0 0 0 0 0,0 0 0 0 0,0 0 0 0 0,0 0-72 0 0,0 0-1176 0 0,0 1-224 0 0,0 0-17479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6T17:29:43.790"/>
    </inkml:context>
    <inkml:brush xml:id="br0">
      <inkml:brushProperty name="width" value="0.1" units="cm"/>
      <inkml:brushProperty name="height" value="0.6" units="cm"/>
      <inkml:brushProperty name="inkEffects" value="pencil"/>
    </inkml:brush>
  </inkml:definitions>
  <inkml:trace contextRef="#ctx0" brushRef="#br0">81 25 3599 240096 71112,'0'0'352'0'0,"0"0"-352"0"0,0 0 504 0 0,0 0 640 0 0,0 0-560 0 0,0 0-192 0 0,0 0 312 0 0,-2 0-8 0 0,-1 0 8 0 0,-3 0-104 0 0,-1-1-152 0 0,0-1 64 0 0,2 0-208 0 0,2 1 0 0 0,1 1 0 0 0,-1-1 16 0 0,1 0 320 0 0,-2-1-56 0 0,0 1-72 0 0,-1 0-48 0 0,0 0-80 0 0,-2 0-80 0 0,2 1-120 0 0,0 0-96 0 0,2 1 8 0 0,1-1 96 0 0,2 0 48 0 0,-1 0 80 0 0,1 0-32 0 0,1 0-32 0 0,-1 0 0 0 0,0 0-16 0 0,0 0-120 0 0,0 0 0 0 0,0 0 120 0 0,1 0-120 0 0,-1 0-40 0 0,2 0 64 0 0,0 0-72 0 0,3 1-8 0 0,5-1 64 0 0,1 1-64 0 0,1-1 24 0 0,4-1 88 0 0,4-1 8 0 0,4 0 8 0 0,3 0-32 0 0,2 0-32 0 0,-2 0-64 0 0,-3 0-64 0 0,-1 2 96 0 0,-3 0 64 0 0,1 1-64 0 0,-3 0-32 0 0,2 1 32 0 0,-2-1 0 0 0,0 1-32 0 0,-2 0-64 0 0,1 0 64 0 0,2-1-64 0 0,0 1 64 0 0,-1-1-64 0 0,-2 0 64 0 0,-2 0-64 0 0,-2-1 72 0 0,-4 0 40 0 0,-2 1-16 0 0,-1-1 0 0 0,-1 0 96 0 0,-2 0-104 0 0,-1 1 0 0 0,-1-1 0 0 0,0 0-24 0 0,-1 0 32 0 0,1 0-32 0 0,0 0-64 0 0,-1 0 72 0 0,1 0-72 0 0,0 0 64 0 0,0 0-64 0 0,0 0 0 0 0,0 0 0 0 0,0 0 64 0 0,0 0-64 0 0,0 0 88 0 0,0 0 40 0 0,0 0-64 0 0,0 0 32 0 0,0 0-96 0 0,0 0 96 0 0,0 0-96 0 0,0 0 0 0 0,0 0 0 0 0,0 0 0 0 0,0 0 0 0 0,0 0 0 0 0,0 0 64 0 0,0 0-64 0 0,0 0 0 0 0,0 0 0 0 0,0 0 0 0 0,0 0 0 0 0,0 0 0 0 0,0 0-64 0 0,0 0 64 0 0,0 0-80 0 0,0 0-1160 0 0,0 0-200 0 0,0 0-17055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6T17:29:45.437"/>
    </inkml:context>
    <inkml:brush xml:id="br0">
      <inkml:brushProperty name="width" value="0.1" units="cm"/>
      <inkml:brushProperty name="height" value="0.6" units="cm"/>
      <inkml:brushProperty name="inkEffects" value="pencil"/>
    </inkml:brush>
  </inkml:definitions>
  <inkml:trace contextRef="#ctx0" brushRef="#br0">67 20 2303 240252 72466,'0'0'96'0'0,"0"0"32"0"0,0-2 1168 0 0,0 1 240 0 0,-1-1 40 0 0,1 1 512 0 0,0-1-1576 0 0,-1-1 168 0 0,1 2 336 0 0,0-1-504 0 0,0 1-208 0 0,-1 1 216 0 0,0-1-96 0 0,0 0-272 0 0,0 0-8 0 0,0 0 232 0 0,0 1 136 0 0,1-1 32 0 0,-1 1-256 0 0,1 0 8 0 0,0 0 248 0 0,0 0-80 0 0,0 0-232 0 0,0 0-64 0 0,-1 1 144 0 0,0 1-32 0 0,-1-1-40 0 0,0 2-56 0 0,-1 2-120 0 0,1 0 96 0 0,0 0-72 0 0,0 0-88 0 0,0 2 128 0 0,0-1 56 0 0,1 1 32 0 0,-1 2 72 0 0,1 0-40 0 0,0 3-56 0 0,1-1 8 0 0,-1 1 8 0 0,-1 2-40 0 0,-1 1-104 0 0,1-1-64 0 0,0-2 96 0 0,0 0-96 0 0,0-1 72 0 0,1 0-72 0 0,-1 0 64 0 0,0-3 0 0 0,0 1-64 0 0,0 1 64 0 0,1 0 16 0 0,-1-3-80 0 0,1 3 160 0 0,-1 2-80 0 0,1-1 0 0 0,-1 2 96 0 0,2 1-80 0 0,-1 0 0 0 0,1 0 0 0 0,0-3-96 0 0,0-1 96 0 0,0 0-96 0 0,0-2 96 0 0,0 0-96 0 0,0-2 80 0 0,0 2 0 0 0,1-2-80 0 0,-1 2 72 0 0,1 1 24 0 0,-1 1-24 0 0,1 2 0 0 0,-1 0 0 0 0,0-1-72 0 0,0-4 0 0 0,0 0 0 0 0,0 1 0 0 0,0-2 64 0 0,0-1-64 0 0,0 1 64 0 0,0 0 0 0 0,1 1 0 0 0,-1-2-64 0 0,0 0 64 0 0,0 0 24 0 0,0-1-24 0 0,0-2 32 0 0,-1 2 96 0 0,1 2 288 0 0,0-1-312 0 0,-1 0-40 0 0,1-1-64 0 0,0-2-64 0 0,0-1 0 0 0,0 0-80 0 0,0-1 80 0 0,0 0 0 0 0,0-1 0 0 0,0 1 0 0 0,0 0 0 0 0,0 0 0 0 0,0 0 64 0 0,0 0 8 0 0,0-1-72 0 0,0 1 72 0 0,0 0-8 0 0,0 0 24 0 0,0 1-24 0 0,0-1 32 0 0,0 0-96 0 0,0 0 0 0 0,0 0 0 0 0,0 0 0 0 0,0 0 0 0 0,0 0 0 0 0,0 0 0 0 0,0 0 0 0 0,0 0 0 0 0,0 0-104 0 0,0 0 8 0 0,0 0 0 0 0,0 0 0 0 0,0 0-2632 0 0,0 0-18087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7-27T06:46:48.048"/>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140 1 247998 63678,'0'0'0'0,"0"0"0"0,0 0 0 0,0 0 0 0,-2 0 0 0,-2 0 0 0,0 0 0 0,-2 0 0 0,1 0 0 0,0 0 0 0,-2 0 0 0,-1 0 0 0,-2 0 0 0,1 0 0 0,1 0 0 0,2 0 0 0,1 0 0 0,2 0 0 0,0 0 0 0,0 0 0 0,1 0 0 0,1 0 0 0,0 0 0 0,0 0 0 0,1 0 0 0,0 0 0 0,-1 0 0 0,-3 0 0 0,-2 0 0 0,0 0 0 0,0 0 0 0,3 0 0 0,0 0 0 0,2 0 0 0,0 0 0 0,1 0 0 0,-1 0 0 0,-1 0 0 0,1 0 0 0,-1 0 0 0,1 0 0 0,1 0 0 0,-1 0 0 0,0 0 0 0,-1 0 0 0,1 0 0 0,0 0 0 0,-1 0 0 0,2 0 0 0,1 0 0 0,2 0 0 0,2 0 0 0,3 0 0 0,2 0 0 0,1 0 0 0,1 0 0 0,-1 0 0 0,3 0 0 0,4 0 0 0,3 0 0 0,0 0 0 0,-1 0 0 0,0 0 0 0,-1 0 0 0,1 0 0 0,2 0 0 0,-1 0 0 0,1 0 0 0,-2 0 0 0,0 0 0 0,-2 0 0 0,-3 0 0 0,-2 0 0 0,-4 0 0 0,2 0 0 0,3 0 0 0,-1 0 0 0,0 0 0 0,-2 0 0 0,1 0 0 0,2 0 0 0,3 0 0 0,0 0 0 0,2 0 0 0,0 0 0 0,-1 0 0 0,-1 0 0 0,-1 0 0 0,-2 0 0 0,-1 0 0 0,0 0 0 0,0 0 0 0,-1 0 0 0,3 0 0 0,4 0 0 0,0 0 0 0,-1 0 0 0,2 0 0 0,0 0 0 0,-1 0 0 0,1 0 0 0,3 0 0 0,3 0 0 0,-1 0 0 0,-2 0 0 0,1 0 0 0,-3 0 0 0,1 0 0 0,-1 0 0 0,0 0 0 0,-1 0 0 0,-2 0 0 0,-5 0 0 0,1 0 0 0,-1 0 0 0,0 0 0 0,0 0 0 0,-1 0 0 0,3 0 0 0,3 0 0 0,-1 0 0 0,-2 0 0 0,-1 0 0 0,0 0 0 0,1 0 0 0,-2 0 0 0,-1 0 0 0,1 0 0 0,2 0 0 0,2 0 0 0,2 0 0 0,2 0 0 0,0 0 0 0,-1 0 0 0,-1 0 0 0,3 0 0 0,1 0 0 0,2 0 0 0,0 0 0 0,-1 0 0 0,-3 0 0 0,-2 0 0 0,-1 0 0 0,-1 0 0 0,2 0 0 0,-1 0 0 0,-2 0 0 0,0 0 0 0,1 0 0 0,-1 0 0 0,0 0 0 0,0 0 0 0,2 0 0 0,3 0 0 0,1 0 0 0,-1 0 0 0,-1 0 0 0,-1 0 0 0,-1 0 0 0,-2 0 0 0,1 0 0 0,1 0 0 0,3 0 0 0,2 0 0 0,2 0 0 0,2 0 0 0,-1 0 0 0,-3 0 0 0,-2 0 0 0,-3 0 0 0,1 0 0 0,0 0 0 0,2 0 0 0,0 0 0 0,-4 0 0 0,-2 0 0 0,-2 0 0 0,1 0 0 0,-1 0 0 0,0 0 0 0,1 0 0 0,1 0 0 0,2 0 0 0,0 0 0 0,0 0 0 0,1 0 0 0,0 0 0 0,-2 0 0 0,1 0 0 0,3 0 0 0,1 0 499-5,0 0-499 5,-1 0 0 0,1 0 0 0,1 0 0 0,3 0 0 0,1 0 0 0,0 0 0 0,-2 0 0 0,0 0 0 0,-1 0 0 0,-3 0 0 0,1 0 0 0,2 0 0 0,0 0 0 0,-2 0 0 0,0 0 0 0,-2 0 0 0,-1 0 0 0,-2 0 0 0,1 0 510 6,2 0-510-6,0 0 0 0,1 0 0 0,0 0 0 0,-2 0 0 0,1 0 0 0,1 0 0 0,1 0 0 0,-2 0 0 0,2 0 517-6,-2 0-517 6,-1 0 0 0,0 0 0 0,-1 0 0 0,-1 0 0 0,-1 0 509 2,0 0-509-2,1 0 0 0,0 0 0 0,0 0 0 0,2 0 0 0,1 0 0 0,-2 0 0 0,2 0 0 0,3 0 508 0,-1 0-508 0,0 0 0 0,-1 0 0 0,2 0 0 0,-3 0 0 0,-3 0 0 0,-2 0 0 0,0 0 0 0,0 0 0 0,3 0 0 0,1 0 0 0,1 0 0 0,2 0 0 0,0 0 526 0,-5 0-526 0,1 0 0 0,-1 0 0 0,-2 0 0 0,0 0 0 0,-2 0 0 0,-2 0 0 0,-1 0 0 0,0 0 0 0,1 0 0 0,1 0 0 0,4 0 0 0,1 0 480 2,0 0-480-2,1 0 0 0,1 0 0 0,2 0 0 0,0 0 0 0,0 0 0 0,1 0 0 0,0 0 0 0,-1 0 525-3,-3 0-525 3,-2 0 0 0,1 0 0 0,2 0 0 0,0 0 0 0,-1 0 0 0,-2 0 0 0,0 0 0 0,-2 0 0 0,1 0 0 0,-2 0 0 0,1 0 0 0,-3 0 0 0,-1 0 0 0,1 0 0 0,0 0 0 0,-2 0 0 0,3 0 0 0,1 0 0 0,2 0 0 0,-1 0 0 0,0 0 0 0,0 0 0 0,0 0 0 0,0 0 0 0,0 0 0 0,-3 0 0 0,0 0 0 0,0 0 0 0,0 0 0 0,0 0 0 0,1 0 0 0,1 0 0 0,0 0 0 0,0 0 498 1,0 0-498-1,-1 0 0 0,1 0 0 0,-1 0 0 0,0 0 0 0,0 0 0 0,0 0 0 0,1 0 0 0,-3 0 0 0,0 0 0 0,0 0 0 0,0 0 0 0,2 0 0 0,-1 0 0 0,1 0 0 0,-2 0 0 0,-1 0 0 0,-1 0 518 2,0 0-518-2,-1 0 0 0,0 0 0 0,-1 0 0 0,-1 0 0 0,-1 0 516 0,0 0-516 0,0 0 0 0,0 0 0 0,-1 0 0 0,1 0 0 0,-1 0 0 0,3 0 0 0,-1 0 0 0,-1 0 0 0,1 0 0 0,1 0 0 0,0 0 0 0,-1 0 0 0,0 0 0 0,-1 0 0 0,-2 0 0 0,2 0 0 0,0 0 0 0,-1 0 0 0,0 0 0 0,1 0 0 0,1 0 0 0,0 0 0 0,1 0 0 0,-1 0 0 0,-1 0 0 0,1 0 0 0,-1 0 0 0,0 0 0 0,-1 0 0 0,0 0 0 0,-2 0 0 0,0 0 0 0,0 0 0 0,0 0 0 0,0 0 0 0,0 0 0 0,0 0 0 0,0 0 0 0,0 0 0 0,0 0 0 0,1 0 0 0,1 0 0 0,0 0 0 0,0 0 0 0,-1 0 0 0,-1 0 0 0,1 0 0 0,-14 0 496-5,-4 0-496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9:51:55.588"/>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120 0 217066 64602,'0'0'0'0,"0"0"0"0,0 0 0 0,0 0 0 0,0 0 0 0,0 0 7-552,0 0-19-49,0 0 12 601,0 0 0 0,0 0 0 0,0 0 0 0,0 0 0 0,-3 0 0 0,0 0 0 0,0 0 0 0,0 0 0 0,-1 0 0 0,-3 0 0 0,-1 0 0 0,-1 0 0 0,0 0 0 0,2 0 0 0,0 0 0 0,2 0 0 0,2 0 0 0,1 0 0 0,1 0 0 0,1 0 0 0,0 0 0 0,-2 0 0 0,0 0 545-3,-1 0 13 5,0 0-558-2,-1 0 0 0,0 0 0 0,0 0 0 0,0 0 0 0,0 0 0 0,-1 0 0 0,1 0 0 0,1 0 0 0,1 0 0 0,1 0 0 0,1 0 0 0,-1 0 0 0,1 0 0 0,1 0 0 0,0 0 0 0,1 0 0 0,0 0 0 0,-1 0 0 0,1 0 0 0,2 0 0 0,1 0 0 0,-1 0 0 0,0 0 0 0,3 0 0 0,2 0 0 0,0 0 0 0,0 0 0 0,-1 0 0 0,0 0 0 0,2 0 0 0,2 0 0 0,1 0 0 0,-1 0 0 0,2 0 0 0,0 0 0 0,-1 0 0 0,-2 0 0 0,1 0 0 0,2 0 0 0,1 0 0 0,2 0 0 0,0 0 0 0,-3 0 0 0,-1 0 0 0,2 0 0 0,1 0 0 0,1 0 0 0,0 0 0 0,0 0 0 0,1 0 0 0,1 0 0 0,0 0 0 0,1 0 0 0,-2 0 0 0,0 0 0 0,0 0 0 0,1 0 0 0,0 0 0 0,1 0 0 0,-1 0 0 0,-1 0 0 0,0 0 0 0,1 0 528-3,-1 0-528 3,2 0 0 0,-1 0 0 0,0 0 527-4,1 0-527 4,-2 0 0 0,5 0 0 0,2 0 0 0,-1 0 0 0,1 0 0 0,-1 0 0 0,0 0 0 0,1 0 0 0,2 0 0 0,3 0 0 0,0 0 0 0,2 0 0 0,1 0 0 0,-1 0 0 0,0 0 0 0,0 0 0 0,2 0 0 0,-2 0 0 0,0 0 0 0,0 0 0 0,-1 0 0 0,0 0 0 0,0 0 0 0,-1 0 0 0,-1 0 0 0,1 0 0 0,-1 0 0 0,-2 0 0 0,-1 0 0 0,-1 0 0 0,2 0 0 0,0 0 0 0,0 0 0 0,-1 0 0 0,-1 0 0 0,0 0 525 5,2 0-525-5,0 0 0 0,5 0 0 0,4 0 0 0,1 0 0 0,-1 0 0 0,0 0 0 0,4 0 0 0,0 0 0 0,-1 0 0 0,-3 0 0 0,-2 0 0 0,-1 0 0 0,1 0 0 0,-1 0 0 0,1 0 0 0,-1 0 0 0,0 0 0 0,0 0 9 571,-1 0-33 86,-2 0 24-657,0 0 0 0,-1 0 0 0,-1 0-1 530,0 0 1-530,-1 0 0 0,-1 0 0 0,0 0 0 0,0 0 0 0,-1 0 0 0,-1 0 0 0,1 0 0 0,5 0 0 0,4 0 0 0,1 0 0 0,-1 0 0 0,0 0 0 0,-1 0 0 0,-1 0 0 0,-1 0 0 0,0 0 0 0,-2 0 0 0,1 0 0 0,-2 0 0 0,2 0 0 0,4 0 0 0,2 0 0 0,-1 0 0 0,0 0 0 0,-2 0 0 0,-2 0 0 0,-1 0 0 0,-1 0 0 0,0 0 0 0,-1 0 0 0,-2 0 0 0,4 0 0 0,1 0 0 0,0 0 0 0,-2 0 0 0,-2 0 0 0,-1 0 0 0,-1 0 0 0,-1 0 0 0,-1 0 0 0,0 0 0 0,2 0 0 0,1 0 0 0,1 0 0 0,3 0 0 0,1 0 0 0,1 0 0 0,0 0 0 0,1 0 0 0,1 0 0 0,2 0 0 0,1 0 0 0,1 0 0 0,-1 0 0 0,1 0 0 0,-1 0 0 0,0 0 0 0,0 0 0 0,5 0 0 0,1 0 0 0,0 0 0 0,-5 0 0 0,-2 0 0 0,-2 0 0 0,-4 0 0 0,-1 0 0 0,-3 0 8 566,5 0-8-566,1 0 0 0,1 0 0 0,-1 0 0 0,-1 0 0 0,-1 0 0 0,2 0 0 0,0 0 0 0,1 0 0 0,2 0 0 0,-1 0 0 0,2 0 0 0,0 0 521-6,2 0-521 6,0 0 0 0,-1 0 0 0,1 0 0 0,0 0 0 0,0 0 0 0,0 0 0 0,-1 0 0 0,0 0 0 0,-1 0-9 528,4 0 9-528,0 0 0 0,-1 0 0 0,-3 0 0 0,-2 0-2 575,-2 0 2-575,-3 0 526-2,0 0-526 2,1 0 542 3,0 0-542-3,0 0 0 0,2 0 0 0,2 0 542 0,11 0-36-2,6 0-506 2,1 0 0 0,0 0 0 0,-2 0 0 0,6 0 0 0,0 0 0 0,-3 0 0 0,-5 0 0 0,-4 0 0 0,-4 0 0 0,-4 0 0 0,-3 0 0 0,-1 0 0 0,-2 0 0 0,-2 0 0 0,-1 0 0 0,-1 0 0 0,-1 0 0 0,1 0 0 0,0 0 0 0,2 0 0 0,0 0 0 0,1 0 0 0,2 0 0 0,1 0 0 0,4 0 0 0,1 0 0 0,0 0 579-3,1 0 342 7,-1 0-921-4,3 0 0 0,-2 0 0 0,-1 0 0 0,-2 0 0 0,0 0 0 0,0 0 0 0,1 0 0 0,1 0 0 0,-2 0 0 0,0 0 0 0,0 0 0 0,-1 0 0 0,-2 0 0 0,-1 0 0 0,-1 0 596-2,-2 0-596 2,0 0 0 0,0 0 0 0,0 0 0 0,-1 0 0 0,1 0 0 0,2 0 0 0,-1 0 0 0,1 0 0 0,3 0 0 0,12 0 0 0,5 0 0 0,1 0 813 7,-3 0-813-7,2 0 0 0,-1 0 0 0,-2 0 0 0,-3 0 0 0,-1 0 831-4,-2 0-844 540,0 0 19-5,-2 0-6-531,-1 0 0 0,3 0 0 0,2 0 0 0,-3 0 0 0,-2 0 0 0,-4 0 7 547,-1 0-7-547,0 0 0 0,0 0 0 0,-2 0-8 648,10 0 8-648,5 0 0 0,2 0 0 0,-2 0 0 0,0 0 697 0,-1 0-697 0,1 0 0 0,-2 0 516-7,-1 0 161 8,-1 0-677-1,0 0 0 0,0 0 0 0,-3 0 0 0,0 0 0 0,-2 0 0 0,-1 0 10 512,-2 0-10-512,3 0-9 520,1 0 9-520,-3 0 0 0,-4 0 0 0,0 0 12 514,-1 0-12-514,0 0 0 0,-3 0 0 0,-1 0-10 510,0 0 10-510,0 0 548-4,2 0-63 7,1 0 42-3,1 0 1-2,2 0 24 5,3 0-552-3,0 0 0 0,3 0 0 0,-1 0 682-4,-1 0-682 4,2 0 0 0,-1 0 0 0,0 0 0 0,0 0 0 0,-1 0 0 0,-1 0 0 0,-2 0 0 0,-2 0 0 0,-2 0 0 0,-2 0 0 0,0 0 0 0,0 0 0 0,-2 0 0 0,-3 0 0 0,-2 0 551-1,0 0-551 1,1 0 0 0,-1 0 0 0,-1 0 0 0,2 0 0 0,0 0 0 0,2 0 0 0,-1 0 0 0,1 0 0 0,1 0 0 0,1 0 0 0,2 0 0 0,0 0 0 0,2 0 0 0,0 0 0 0,0 0 618 0,6 0-618 0,1 0 618-1,0 0 194 518,-3 0-108-521,-2 0-45 0,2 0-659 4,1 0 0 0,-1 0 0 0,0 0 0 0,-3 0 0 0,3 0 0 0,0 0 0 0,-2 0 0 0,-3 0 0 0,-1 0 0 0,-1 0 0 0,-2 0 0 0,-3 0 0 0,-1 0 0 0,-1 0 0 0,0 0 0 0,2 0 0 0,1 0 0 0,-1 0 0 0,1 0 0 0,-2 0 0 0,-1 0 0 0,1 0 0 0,0 0 0 0,2 0 0 0,1 0 0 0,0 0 0 0,1 0 0 0,0 0 0 0,1 0 0 0,1 0 597 5,1 0-597-5,0 0 0 0,1 0 0 0,-1 0 0 0,1 0 0 0,-1 0 526 0,0 0-526 0,-1 0 0 0,-1 0 710 0,-3 0 228 555,-1 0-225-553,-3 0-713-2,-1 0 0 0,1 0 0 0,-1 0 0 0,-2 0 0 0,1 0 0 0,0 0 0 0,-1 0 0 0,-3 0 0 0,-1 0 0 0,3 0 0 0,0 0 0 0,-3 0 0 0,-2 0 0 0,0 0 0 0,-1 0 523 0,0 0 73 0,2 0 722 3,0 0-1318-3,-2 0 0 0,-1 0 0 0,2 0 522-7,0 0-522 7,-2 0 0 0,0 0 0 0,0 0 0 0,-1 0 0 0,0 0 0 0,1 0 0 0,-2 0 0 0,0 0 0 0,1 0 0 0,1 0 0 0,-2 0 0 0,-1 0 0 0,-1 0 0 0,-2 0 0 0,0 0 0 0,-1 0 0 0,0 0 0 0,0 0 0 0,-1 0 0 0,1 0 0 0,0 0 0 0,2 0 0 0,0 0 0 0,1 0 0 0,-1 0 0 0,0 0 0 0,-1 0 0 0,-1 0 0 0,0 0 0 0,0 0 0 0,0 0 0 0,2 0 0 0,1 0 0 0,-1 0 0 0,0 0 0 0,0 0 0 0,-1 0 0 0,-1 0 0 0,0 0 0 0,0 0 0 0,0 0 0 0,0 0 0 0,0 0 0 0,0 0 0 0,0 0 0 0,0 0 0 0,0 0 0 0,0 0 0 0,0 0 0 0,-7 0 0 0,-9 0 0 0,-16 0 0 0,-2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7-27T06:46:48.04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5 268091 61647,'0'0'0'0,"0"0"0"0,0-2 0 0,0-1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7-27T06:46:48.050"/>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 266972 61106,'0'0'0'0,"0"0"0"0,0 0 0 0,0 0 0 0,0 0 0 0,0 0 0 0,0 2 0 0,0 1 0 0,0 1 0 0,0 1 0 0,0 1 0 0,0 0 0 0,0 1 0 0,0-1 0 0,0 1 0 0,0-1 0 0,0-2 0 0,0-1 0 0,0-2 0 0,0 0 0 0,0-1 0 0,0 0 0 0,0 0 0 0,0 1 0 0,0 1 0 0,0 3 0 0,0 1 0 0,0 2 0 0,0-2 0 0,0-1 0 0,0 0 0 0,0-1 0 0,0 0 0 0,0 0 0 0,0 0 0 0,0-1 0 0,0-1 0 0,0-1 0 0,0 0 0 0,0-1 0 0,0 1 0 0,0 1 0 0,0 3 0 0,0 2 0 0,0 1 0 0,0 0 0 0,0-1 0 0,0 0 0 0,0-1 0 0,0 1 0 0,0-1 0 0,0 1 0 0,0 1 0 0,0-1 0 0,0 0 0 0,0 1 0 0,0-2 0 0,0 1 0 0,0 1 0 0,0-1 0 0,0-2 0 0,0 1 0 0,0 0 0 0,0 0 0 0,0-2 0 0,0 1 0 0,0 1 0 0,0 2 0 0,0 3 0 0,0 0 0 0,0-2 0 0,0 1 0 0,0-2 0 0,0-2 0 0,0-3 0 0,0 3 0 0,0 4 0 0,0 1 0 0,0 1 0 0,0 1 0 0,0 0 0 0,0 1 0 0,0-3 0 0,0 0 0 0,0 1 0 0,0 1 0 0,0 0 0 0,0 0 0 0,0-2 0 0,0 0 0 0,0 2 0 0,0 4 0 0,0 4 0 0,0 3 0 0,0 0 0 0,0-2 0 0,0-4 0 0,0 1 0 0,0-3 0 0,0-1 0 0,0-1 0 0,0-2 0 0,0 1 0 0,0 3 0 0,0-1 0 0,0 0 0 0,0 2 0 0,0-1 0 0,0 2 0 0,0 0 0 0,0-1 0 0,0-1 0 0,0-1 0 0,0-2 0 0,0-1 0 0,0 1 0 0,0-2 0 0,0 1 0 0,0 0 0 0,0-3 0 0,0-2 0 0,0 0 0 0,0 1 0 0,0 1 0 0,0-1 0 0,0 1 0 0,0-2 0 0,0 1 0 0,0 0 0 0,0 2 0 0,0 1 0 0,0 1 0 0,0-2 0 0,0 0 0 0,0 1 0 0,0-1 0 0,0-1 0 0,0 0 0 0,0-1 0 0,0 2 0 0,0 0 0 0,0-1 0 0,0-1 0 0,0 0 0 0,0 1 0 0,0 0 0 0,0 3 0 0,0-1 0 0,0 1 0 0,0 1 0 0,0-1 0 0,0-2 0 0,0-1 0 0,0-1 0 0,0-2 0 0,0-1 0 0,0-1 0 0,0-2 0 0,0 1 0 0,0-1 0 0,0 0 0 0,0 1 0 0,0 0 0 0,0-1 0 0,0 1 0 0,0 2 0 0,0 0 0 0,0-1 0 0,0 0 0 0,0 0 0 0,0-1 0 0,0-1 0 0,0-1 0 0,0-1 0 0,0 1 0 0,0-2 0 0,0 1 0 0,0 0 0 0,0 0 0 0,0 0 0 0,0 0 0 0,0 0 0 0,0 0 0 0,0 0 0 0,0 0 0 0,0 0 0 0,0 0 0 0,0 0 0 0,0 0 0 0,0 0 0 0,0-1 0 0,0-2 0 0,0-1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7-27T06:56:24.23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0 561 214004 64744,'0'0'0'0,"0"0"0"0,0 0 0 0,0 0 0 0,0 0 0 0,0 0 0 0,0 0 0 0,0 0 0 0,0-1 0 0,0 0 0 0,0-1 0 0,0 1 0 0,0-1 0 0,0 1 0 0,0-1 0 0,0 1 0 0,0-1 0 0,0 2 0 0,0-1 0 0,0 1 0 0,0 0 0 0,0 0 0 0,0 0 0 0,0 0 0 0,0 0 0 0,0 0 0 0,0-1 0 0,0 1 0 0,0-1 0 0,0 1 0 0,0-1 0 0,0 0 0 0,0-1 0 0,0 0 0 0,0 0 0 0,0 0 0 0,0 0 0 0,0-2 0 0,0 0 0 0,0 1 0 0,0-1 0 0,0-1 0 0,0 1 0 0,0-1 0 0,0-1 0 0,0 1 0 0,0-1 0 0,0 0 0 0,0 2 0 0,0 0 0 0,0 0 0 0,0 0 0 0,0-1 0 0,0-1 0 0,0 0 0 0,0 0 0 0,0-1 0 0,0-1 0 0,0 0 0 0,0 1 0 0,0 0 0 0,0 1 0 0,0 0 0 0,0 1 0 0,0 0 0 0,0 0 0 0,0 0 0 0,0 1 0 0,0-1 0 0,0 1 0 0,0-2 0 0,0 0 0 0,0 1 0 0,0 1 0 0,0 0 0 0,0 1 0 0,0 0 0 0,0-1 0 0,0-1 0 0,0 0 0 0,0 0 503 4,0 0-503-4,0-1 0 0,0 1 0 0,0 0 0 0,0 0 0 0,0 1 522-2,0 0-522 2,0 0 0 0,0 1 0 0,0 0 0 0,0 0 0 0,0-1 0 0,0 0 503 1,0 0-503-1,0 0 0 0,0 0 0 0,0 1 0 0,0-1 0 0,0 0 0 0,0 1 0 0,0 0 0 0,0-1 485 4,0 0-485-4,0-1 0 0,0 0 0 0,0 0 0 0,0 1 0 0,0-1 0 0,0 1 0 0,0 0 0 0,0 0 504-4,0 0-504 4,0 0 0 0,0 1 0 0,0 0 0 0,0 0 0 0,0 0 0 0,0-1 0 0,0 0 0 0,0-1 0 0,0 1 0 0,0 0 0 0,0 0 519 2,0 0-519-2,0-1 0 0,0 1 0 0,0 0 0 0,0 0 0 0,0 0 0 0,0 1 0 0,0 1 0 0,0 0 0 0,0 0 0 0,0-1 0 0,0 0 0 0,0 1 0 0,0-1 504-7,0 0-504 7,0 0 0 0,0 0 0 0,0 0 0 0,0 0 0 0,0 0 0 0,0 1 0 0,0-1 0 0,0 1 501 3,0-1-501-3,0 1 0 0,0 0 0 0,0 1 0 0,0-1 0 0,0-1 0 0,0 1 0 0,0-1 0 0,0 1 0 0,0 0 0 0,0 0 0 0,0 2 0 0,0-2 0 0,0 1 0 0,0 0 0 0,0-1 501 2,0 0-501-2,0 0 0 0,0 1 0 0,0 0 0 0,0 0 0 0,0 0 0 0,0 0 0 0,0 0 0 0,0 0 0 0,0-1 0 0,0 1 0 0,0-2 0 0,0 1 0 0,0 1 0 0,0-1 0 0,0 0 0 0,0 0 0 0,0 1 0 0,0-1 0 0,0 0 0 0,0 1 0 0,0 0 0 0,0 0 0 0,0 1 0 0,0-1 0 0,0 1 0 0,0-1 0 0,0 1 0 0,0-1 0 0,0 1 0 0,0 0 0 0,0 0 0 0,0 0 0 0,0 0 0 0,0 0 0 0,0 0 0 0,0 0 0 0,0 0 535 1,0 0-535-1,0 0 0 0,0 0 0 0,0 0 0 0,0 1 0 0,0-1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7-27T06:56:30.79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1 537 222416 60163,'0'0'0'0,"0"0"0"0,0 0 0 0,0 0 0 0,0-1 0 0,0-2 0 0,0 1 0 0,0-2 0 0,0 1 0 0,0 0 0 0,0 0 0 0,0 0 0 0,0 2 0 0,0-1 0 0,0 2 0 0,0 0 0 0,0 0 0 0,0 0 0 0,0 0 0 0,0-1 0 0,0 1 0 0,0-1 0 0,0-2 0 0,0 0 0 0,0 0-6 641,0 0-9-79,0 0 18-40,0 1-3-522,0 0 0 0,0 0 0 0,0-1 0 0,0 0 0 0,0-1 0 0,0 0 0 0,0-2 0 0,0-1 0 0,0 0 0 0,0-1 0 0,0 1 0 0,0 1 0 0,0-1 0 0,0-1 0 0,0 1 0 0,0 0 0 0,0 1 0 0,0-1 0 0,0 1 0 0,0-1 0 0,0 1 0 0,0-1 0 0,0 0 0 0,0 1 0 0,0-1 0 0,0 1 0 0,0 1 0 0,0 0 0 0,0 0 0 0,0 0 0 0,0 0 0 0,0-2 0 0,0 1 0 0,0 0 0 0,0-1 0 0,0 0 0 0,0 0 0 0,0 0 0 0,0-1 0 0,0 0 0 0,0 0 0 0,0 0 0 0,0 1 0 0,0 0 0 0,0 0 0 0,0 0 0 0,0 0 0 0,0-1 0 0,0 0 0 0,0 1 0 0,0 1 0 0,0 0 0 0,0 1 0 0,0 0 0 0,0 0 0 0,0 0 0 0,0-1 0 0,0 1 515-2,0-1-515 2,0 1 0 0,0 0 0 0,0-1 0 0,0 2 0 0,0 1 0 0,0-1 0 0,0 2 0 0,0 0 514-4,0-1-514 4,0 1 0 0,0-1 0 0,0 0 0 0,0-1 0 0,0-1 0 0,0 1 0 0,0 0 0 0,0 1 0 0,0 1 514 6,0 0-514-6,0 0 0 0,0 0 0 0,0-1 0 0,0 2 0 0,0-1 0 0,0 0 0 0,0-1 499-3,0 1-499 3,0 0 0 0,0 0 0 0,0 0 0 0,0 0 0 0,0 0 0 0,0 0 0 0,0 1 0 0,0 0 0 0,0-1 0 0,0 1 0 0,0 0 0 0,0 0 0 0,0 0 0 0,0-1 0 0,0 0 0 0,0 0 0 0,0 1 0 0,0-1 0 0,0 0 0 0,0 1 515 2,0-1-515-2,0 0 0 0,0 1 0 0,0 0 0 0,0 0 0 0,0 1 0 0,0 0 0 0,0-1 0 0,0 0 0 0,0 0 0 0,0 0 0 0,0 0 514-1,0 0-514 1,0 1 0 0,0 0 0 0,0-1 0 0,0 1 0 0,0 0 0 0,0 0 0 0,0 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9:52:22.888"/>
    </inkml:context>
    <inkml:brush xml:id="br0">
      <inkml:brushProperty name="width" value="0.1" units="cm"/>
      <inkml:brushProperty name="height" value="0.6" units="cm"/>
      <inkml:brushProperty name="inkEffects" value="pencil"/>
    </inkml:brush>
  </inkml:definitions>
  <inkml:trace contextRef="#ctx0" brushRef="#br0">3 456 2304 186229 45480,'0'0'224'0'0,"0"0"-224"0"0,0 0 1208 0 0,0 1 1688 0 0,0 1-616 0 0,0 1-1608 0 0,0 0 1032 0 0,0 0-992 0 0,0-2-360 0 0,0 1-80 0 0,0-2-64 0 0,0 0-48 0 0,0 1 0 0 0,0-2 8 0 0,0 1 0 0 0,0 0 296 0 0,0 0-224 0 0,0-2 224 0 0,1-1-240 0 0,-1-2 0 0 0,0-2 0 0 0,0-2 200 0 0,0-3-8-7-499,0 0-248 7 499,1-1-9 0 0,-1 2 1 0 0,1-2 88 0 0,0-1-120 0 0,-1 1-64 0 0,1-1 0 0 0,0 0-64 0 0,0 2 64 0 0,0 1 24 0 0,0 1 0 0 0,0 0 0 0 0,0 1 0 0 0,0 1-88 0 0,0-1 0 0 0,-1 0-96 0 0,1 1 96 0 0,-2-1 208 0 0,0 0 104 0 0,0 0 16 0 0,-1-1 8 0 0,1 0-152 0 0,-1 0-32 0 0,1 0-8 0 0,0-1 0 0 0,0-2 16 0 0,1 0-88 0 0,0-1 0 0 0,0 0-72 0 0,0 0 0 0 0,0 1 0 0 0,0 1 64 0 0,0 1-64 0 0,0 2 64 0 0,0-1-64 0 0,0 2 64 0 0,0 2-64 0 0,0 0 80 0 0,0 1-80 0 0,0 2 80 0 0,0 0 8 0 0,0 2 0 0 0,0 0 88 0 0,0-1-72 0 0,0 0 8 0 0,0 1 0 0 0,0-1 0 0 0,0 2-24 0 0,0-1-88 0 0,0 1 80 0 0,0 0-80 0 0,0 2 0 0 0,0 2 0 0 0,0 2 0 0 0,0 0 0 0 0,0 2 0 0 0,0 0 0 0 0,0 0 0 0 0,0 1 0 0 0,-1 1 0 0 0,1 1 0 0 0,-1 0 0 0 0,0-1 0 0 0,1 1 0 0 0,-1-1 64 0 0,1 1-64 0 0,-1 0 0 0 0,1-1 0 0 0,0 1 0 0 0,0-1 0 0 0,-1 0 0 0 0,1 0 0 0 0,0-1 0 0 0,1 1 0 0 0,0 0 0 0 0,0 0-72 0 0,1 0 72 0 0,-1 0 0 0 0,1-1 0 0 0,-1 1 0 0 0,0-1 0 0 0,0 1 0 0 0,1-1 0 0 0,0 1 0 0 0,-1-1 0 0 0,0 1 0 0 0,0 1 0 0 0,-1 1 0 0 0,0 2 0 0 0,0-1 0 3-540,0 0 0-3 540,0-2 0 0 0,0-1 0 0 0,0-2 0 0 0,0-1 0 0 0,0 0 0 0 0,0 1 72 0 0,-1-1-72 0 0,0 0 0 0 0,1-1 0 0 0,-1 0 128 0 0,0-1-64 0 0,0-1 64 0 0,0-2-8 1 510,1 0 8-1-510,-1-2 0 0 0,1 0 136 0 0,0 0-136 0 0,0 0-128-1 560,0 0 0 1-560,0 0 0 0 0,0-1 64 0 0,1 1-64 0 0,-1 0 0 0 0,0 0 0 0 0,0 0 0 0 0,0 0 0 0 0,0 0 0 0 0,0 0 0 0 0,0 1 0 0 0,0 1 0 0 0,0-1 0 0 0,0 2 0 0 0,0-1 0 0 0,0 0 64 0 0,0-1-64 0 0,0 0 0 0 0,0 0 0 0 0,0-1 64 0 0,0 0-64 0 0,0 0 64 0 0,0 0-64 0 0,0 0 0 0 0,0-3 64 0 0,0 0-64 0 0,0-1 72 0 0,1 0-72 0 0,0-3 144 0 0,0 0-144 0 0,1-2 96 0 0,-2 0 96 0 0,1 0 8 0 0,-1 0 8 0 0,0-2-64 0 0,-1-3-400 0 0,0-2 120 498 1,-1 1 136 389 4,0-1 0-206-3,1 2 0-681-2,0 1 72 0 0,0 1-72 0 0,1-1 0 502-8,0 1 0-502 8,0-1 0 0 0,0 1 0 0 0,0-3 0 0 0,1 0 0 0 0,0 0 0 0 0,0 0 0 0 0,1 1 0 0 0,-1 0 0 0 0,1 1 0 0 0,-2-1 0 0 0,1 0 0 0 0,0 0 0 0 0,-1-2 64 0 0,1 2-64 0 0,0-1 64 0 0,0 3-64 0 0,0 2 80 0 0,0 3 0 0 0,0 2 0 0 0,0 3-80 0 0,1 5-1136 0 0,-1 3-21207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9:52:28.746"/>
    </inkml:context>
    <inkml:brush xml:id="br0">
      <inkml:brushProperty name="width" value="0.1" units="cm"/>
      <inkml:brushProperty name="height" value="0.6" units="cm"/>
      <inkml:brushProperty name="inkEffects" value="pencil"/>
    </inkml:brush>
  </inkml:definitions>
  <inkml:trace contextRef="#ctx0" brushRef="#br0">27 383 2760 191691 50060,'0'3'120'0'0,"0"1"32"0"0,0 1-152 0 0,0-1 0 0 0,0 0 1336 0 0,0-1 232 0 0,0 0 1688 0 0,0-1-2704 0 0,0-2 88 0 0,0 1-208 0 0,0-1-216 0 0,0 0-112 0 0,0 0 88 0 0,0-1 24 0 0,0 1 0 0 0,0 0 0 0 0,0 0 208 0 0,0 0 48 0 0,0 0 8 0 0,0 0 0 0 0,0 0-104 0 0,0 0-24 0 0,0 0 0 0 0,0 0 360 0 0,0 0-352 0 0,0 0 0 0 0,0 0-1 0 0,0 0-231 0 0,0 0-56 0 0,0 0-8 0 0,0 0 0 0 0,-1 1-64 0 0,0-1 64 0 0,1 1 0 0 0,-1-1 0 0 0,1 0 96 0 0,0 0-160 0 0,0 0 0 0 0,0 0 0 0 0,0 0 424 0 0,0 0 72 0 0,0 0 16 0 0,0 0 0 0 0,0 0-656 0 0,0-1-160 0 0,0-1 400 0 0,0-1 40 0 0,0-1 168 0 0,0 0-304 0 0,0-1 0 0 0,1 0 0 0 0,0 1 0 0 0,-1 0 64 0 0,1-1 8 0 0,-1 1-72 0 0,0-1 104 0 0,0 0-24 0 0,0 1-8 0 0,0-1 88 0 0,0-1-72 0 0,0 1 0 0 0,0 0 0 0 0,1-1 128 0 0,-1 0-104 0 0,1-1 136 0 0,0-2 40 0 0,-1-1-144 0 0,0 1 0 0 0,1 0 0 0 0,-1 1 0 0 0,0 1 0 0 0,0 0-256-516-9,0-1 16 516 9,-1 0 8 0 0,0 0 288 0 0,1 0 56 0 0,0 1 16 0 0,1 0 0 0 0,0 2-184 0 0,0-1-88 0 0,0 0 80 0 0,1-2-16 0 0,-1 0-64 0 0,1-1 0 0 0,0 0 0 0 0,-1 0 64 0 0,1 1-64 0 0,-1 2 0 0 0,-1 0 0 0 0,1 2 64 0 0,-1 0-64 0 0,0 1 0 0 0,0 0 72 0 0,0 1-72 0 0,0-2 80 0 0,0 0 0 0 0,0-2-80 0 0,0 1 0 0 0,0 0 0 0 0,0-1 64 0 0,0 1-64 0 0,1-1 0 0 0,0 0 0 0 0,0-1 0 0 0,0 1 0 0 0,0-1 64 0 0,0 1-64 0 0,-1 0 0 0 0,-1 2 0 0 0,0 0 64 0 0,1 2-64 0 0,-1 0 0 0 0,1 0 72 0 0,0 0-8 0 0,0 1-64 0 0,0 0 80 0 0,0 0-80 0 0,0 0 0 0 0,0-2 0 0 0,0-1 0 0 0,0 1 0 0 0,0 0 0 0 0,0 1 0 0 0,0 1 0 0 0,0 0 0 0 0,0 1 0 0 0,0 0 0 0 0,0 0 0 0 0,0 0 0 0 0,0 0 0 0 0,0 0 0 0 0,0 1 0 0 0,0-1 0 0 0,0 0 0 0 0,0 1 0 0 0,0 3 64 0 0,0 1-64 0 0,0 0 0 0 0,0 1 0 0 0,0-2 0 0 0,0 2 0 0 0,0 1 0 0 0,0 0 0 0 0,0 1 0 0 0,0-1 0 0 0,0-1 0 0 0,0 0 0 0 0,0 1 0 0 0,0 1 0 0 0,0-1 0 0 0,0-1 72 0 0,0-2-72 0 0,0 0 0 0 0,0 0 0 0 0,0-1-88 0 0,-1 3 152 0 0,0 0-64 0 0,-1 0 88 0 0,0 1-88 0 0,0 0 0 0 0,0-1 0 0 0,0 2 0 0 0,1 0 0 0 0,-1 0 0 0 0,1-1 0 0 0,0 0 0 0 0,0 0 0 0 0,1 0 0 0 0,0 0 0 0 0,0 0-88 0 0,-1-1 88 0 0,0 1-64 0 0,-1-1 64 0 0,0-1 0 0 0,1-1 0 0 0,0 0 0 0 0,0 0 0 0 0,0 0 64 0 0,-1 0-64 0 0,1-1 88 0 0,0 0-88 0 0,-1 2 0 0 0,1-1 0 0 0,-1 0 0 0 0,1 1 0 0 0,-1 2 0 0 0,1 0 0 0 0,-1-1 0 0 0,2-1 0 0 0,-2 1 0 0 0,2-2 0 0 0,-1 0 0 0 0,0-1 0 0 0,1 1 0 0 0,0-1 0 0 0,0 0 0 0 0,0-1-88 0 0,0 1 88 0 0,0 0-64 0 0,0-1 64 0 0,0 0 0 0 0,0 2 64 0 0,0-1-64 0 0,0 0 0 0 0,0 0 0 0 0,0 0 0 0 0,0-2 0 0 0,0 0 0 0 0,0-1-64 0 0,0 0 160 0 0,0 0 40 0 0,0 0 8 0 0,0 0-88 0 0,0 0-328 0 0,0 0 128 0 0,0-1 488 0 0,0 1 88 0 0,0 0-760 0 0,0 0-104 0 0,0 0 432 0 0,0 0 152 0 0,0 0 96 0 0,0 0-3744 0 0,0 0-17007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9:55:06.608"/>
    </inkml:context>
    <inkml:brush xml:id="br0">
      <inkml:brushProperty name="width" value="0.1" units="cm"/>
      <inkml:brushProperty name="height" value="0.6" units="cm"/>
      <inkml:brushProperty name="inkEffects" value="pencil"/>
    </inkml:brush>
  </inkml:definitions>
  <inkml:trace contextRef="#ctx0" brushRef="#br0">173 75 5440 193736 54336,'0'0'592'0'0,"0"0"-592"0"0,0 0 0 0 0,0 0 344 0 0,0 0 472 0 0,0 0-400 0 0,0 0-80 0 0,0 0-200 0 0,0 0 0 0 0,0 0 224 0 0,0 0-176 0 0,0 0 0 0 0,0 0 120 0 0,0 0 24 0 0,0 1 776 0 0,0 0-656 0 0,0 0 8 503 1,-1 0 0-503-1,1 1-16 0 0,-1-1 1240 0 0,1 1-1312 0 0,0-1 0 0 0,0-1 232 0 0,0 1-392 0 0,0-1-8 3 506,0 0 0-3-506,0 0-72 0 0,0 0-8 0 0,0 0-9 0 0,0 0 89 0 0,0 0-120 0 0,0-1 0 0 0,0 1 96 0 0,0-1 32 0 0,-1 1-104 0 0,0 0-40-493 7,1-1-64 493-7,-1 0 952 0 0,-1 0-352 0 0,1-1-96 0 0,-1 0-256 0 0,-1 0-40 0 0,1 0-8 0 0,-1-1 360 0 0,0 1-248 0 0,0-1-160 0 0,-1 1-24 0 0,2 0-8 0 0,-1 0 120 0 0,1 1-128 0 0,0 0 0 0 0,0 0 0 0 0,0 1 0 0 0,0-1-8 0 0,-1 0 0 0 0,0 0 104 0 0,1 0-144 0 0,-1-1 0 0 0,0 1-64 0 0,1 0 96 0 0,-1 0-96 0 0,0 0 88 1-515,0 0-8-7-514,-1-1-16 6 1029,0 1 0 0 0,0-1 16 0-555,0 1 80 0 555,-1-1-80 0 0,1 1-80 0 0,-1 0 80 0 0,1 0-80 0 0,0 0 80 0 0,0 0-80 0 0,1 0 0 0 0,-1 0 0 0 0,2 0 64 0 0,-1 0-64 0 0,0 0 64 0 0,0 0 0 0 0,-1-1 0 0 0,1 0-64 0 0,0 0-96 0 0,0 0 96 0 0,1 0 0 0 0,0 1 64 0 0,2 0 16 0 0,-1 0 0 0 0,1 1-80 0 0,-1-1 72 0 0,0 0-72 0 0,0 0 0 0 0,1 0-240 0 0,-2 0 264 0 0,1-1 328 0 0,0 2-168 0 0,0-1-296 0 0,0 0-240 0 0,0 0 168 0 0,1 1 320 0 0,0-1 64 0 0,-1 1 16 0 0,1-1 0 0 0,-1 1-216 0 0,1 0 0 0 0,0 0 0 0 0,-1 0 0 0 0,1 0 0 0 0,0 0 0 0 0,0 0 0 0 0,0 0 0 0 0,0 0 0 0 0,0 0 0 0 0,0 0 0 0 0,1 0 0 0 0,0 0 0 0 0,1 0 0 0 0,-1 1 0 0 0,1-1 0 0 0,0 0 0 0 0,0 0-208 0 0,0 0 16 0 0,1 0 8 0 0,0 0 0 0 0,0 1 280 0 0,1 0 48 0 0,-1 0 16 0 0,1 0 0 0 0,1 1-160 0 0,0 0 0 0 0,2 0 0 0 0,-1 1 0 0 0,0-1 0 0 0,-1-1 0 0 0,-1 0 0 0 0,0-1 0 0 0,0-1 0 0 0,1 0 0 1197 4,1 1 64-1197-4,-1-1-64 0 0,1 0 0 0 0,-1 1 64 0 0,0 0-64 0 0,-1-1 0 0 0,0 1 0 0 0,-1 0 0 0 0,0 0 0 512 4,-1 0 64 28-7,1 0-200-540 3,0 1-280 0 0,0 2 968 0 0,-1-1-264 0 0,0 0-288 0 0,0 0 0 0 0,0 0 0 0 0,-1-1 0 0 0,0 1 0 0 0,-1-1 0 0 0,1-1 0 0 0,0 1 0 0 0,-1 0 0-1 506,1 0 0 1-506,0-1 0 0 0,0 1 0 0 0,0 0 0 0 0,0-1 0 0 0,0 1 0 0 0,0-1 0-1 537,0 1 0 5-11,0 0 0-4-526,-1-1 0 0 0,1 1 0 0 0,-1-1 0 0 0,1 1 0 0 0,0 0 64 0 0,0 0-64 0 0,0 1 0 0 0,-1-1 0 0 0,1-1 0 0 0,-1 1 0 0 0,0-1 0 0 0,1 0 0 0 0,-1 1 0 0 0,1 0 0 0 0,0 1 0 0 0,0-1 0 0 0,-1-1 0 0 0,1 1 0 0 0,-1-1 0 0 0,0 0 0 0 0,0 0 0 0 0,0 0 0 0 0,0 0 64 0 0,0 0 128 0 0,0 0 0 0 0,0 0 80 0 0,0 0-872 0 0,0 0 600 0 0,0 0 0 0 0,0 0 0 0 0,0 0 0 0 0,0 0 0 0 0,0 0 0 0 0,0 0 0 0 0,0 0 0 0 0,0 0 0 0 0,0 0 0 0 0,0 0 0 0 0,0 0-72 0 0,-1-1 72 0 0,0 1 0 0 0,0 0 0 0 0,1 0 0 0 0,-1 0 0 0 0,0-1 0 0 0,0 1 0 0 0,1 0 0 0 0,-1 0 0 0 0,1 0 0 0 0,0 0 0 0 0,-1 0 0 0 0,0 0 0 0 0,0 0 0 0 0,-1 0 0 0 0,0-2 0 0 0,-1 1 0 0 0,0-1 0 0 0,0 1 0 0 0,0-1 0 0 0,-1 0 72 0 0,-3-1 0 0 0,0 0-72 0 0,-2 1 0 0 0,0-1 0 0 0,-3 1 0 0 0,-1 1 0 0 0,0-1 0 0 0,0 1 0-532-546,0 0 128 532 546,2 1 40 0 0,1-1 16 0 0,3 1 0 0 0,2 0-312 0 0,0 0-248 0 0,1-1 176 0 0,1 0 200 0 0,0 0 0 0 0,0-1-64 0 0,1 1-80 0 0,0-1 0 0 0,2 1-2984-12-575,-1 0-18239 12 575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9:56:24.57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9860 3395 203481 59773,'0'0'0'0,"0"0"0"0,0 0 4-586,0 0-4 586,0 0 0 0,0 0 0 0,0 0 0 0,0 0 0 0,0 0 0 0,0 0 0 0,0 0 0 0,0 0 0 0,0 0 0 0,0 0 0 0,0 0 0 0,0 0 0 0,0 0 0 0,0 0 0 0,0 0 0 0,0 0 0 0,0 0 0 0,0 0 0 0,0 0 0 0,0 0 0 0,0 0 0 0,0 0 0 0,0 0 0 0,0 0 0 0,0 0 0 0,0 0 0 0,0 0 0 0,0 0 0 0,0 0 0 0,0 0 0 0,0 0 0 0,0 0 0 0,0 0 0 0,0 0 0 0,-1 0 0 0,0 0 0 0,0-1 0 0,-1 1 0 0,0-1-5-511,-1 0 5 511,0 0 0 0,-1-1-5-604,0 1 5 604,0 0 0 0,1 0 0 0,1 0 0 0,0 0 0 0,1 1 0 0,1 0 0 0,0 0 0 0,-1-1 0 0,0 1 0 0,0 0 0 0,0 0 0 0,1-1 0 0,-1 1 0 0,1 0 0 0,0 0 0 0,0 0 0 0,0 0 0 0,0 0 0 0,0 0 0 0,0 0 0 0,0 0 0 0,0 0 0 0,0 0 0 0,0 0 0 0,0 0 0 0,0 0 0 0,0 0 0 0,0 0 0 0,0 0 0 0,0 0 0 0,0 0 0 0,0 0 0 0,0 0 0 0,0 0 0 0,-1 0 0 0,2 0 0 0,-1 0 0 0,1 0 0 0,-1 1 0 0,0-1 0 0,0 0 0 0,0-1 0 0,0 1 0 0,0 0 0 0,0 0 0 0,-1 0 0 0,1 0 0 0,0 0 0 0,0 0 0 0,0 0 0 0,0 0 0 0,0 0 0 0,0 0 0 0,0 0 0 0,0 0 0 0,0 0 0 0,0 0 0 0,0 0 0 0,0 0 0 0,0 0 0 0,1 1 0 0,0-1 0 0,-1 0 0 0,1 0 0 0,-1 0 0 0,0 0 0 0,0 0 0 0,0 0 0 0,1 0 0 0,-1 0 0 0,0 0 0 0,0 1 0 0,0-1 0 0,0 0 0 0,0 0 0 0,-1-1 0 0,-2 0 0 0,0 0 0 0,0 0 0 0,1 0 2-552,-1 0-2 552,1 1 0 0,0-1 0 0,0 0 0 0,0 1 0 0,0-1 0 0,1 0 0 0,-2 1 0 0,0-1 0 0,-2-1 0 0,1 0 0 0,-1 1 0 0,0-1 0 0,1 1 0 0,0-1 0 0,0 1 0 0,0 0 0 0,0-1 0 0,0 1 0 0,0-1 0 0,0 1 0 0,1 0 0 0,-1 0 0 0,2 0 0 0,0 0 0 0,1 1 0 0,0-1 0 0,-1 1 0 0,-1-1 0 0,1 0 0 0,1 1 0 0,0-1 0 0,0 1 0 0,1 0 0 0,-1 0 0 0,0-1 0 0,0 1 0 0,-1-1 0 0,-1 0 0 0,0 0 0 0,0 0 0 0,0 0 0 0,0 0 0 0,0 0 0 0,1 0 0 0,0 1 0 0,0-1 0 0,0 0 0 0,1 1 0 0,-1-1 0 0,1 1 0 0,1 0 0 0,-1 0 0 0,0-1 0 0,-1 1 0 0,0-1 0 0,0 0 0 0,-1 0 0 0,2 1 0 0,-2-1 0 0,0 0 0 0,0 0 0 0,0 0 0 0,1 0 0 0,0 0 0 0,-1 0 0 0,0 0 0 0,-1 0 0 0,1 0 0 0,0 0 0 0,0 0 0 0,0 0 0 0,0 0 0 0,-1-1 0 0,0 1 0 0,0 0 0 0,1 0 0 0,0-1 0 0,-1 1 0 0,1 0 0 0,-2 0 0 0,2-1 0 0,-1 1 0 0,0 0 0 0,0-1 0 0,0 1 0 0,0-1 0 0,0 1 0 0,-1-1 0 0,0 1 0 0,0-1 0 0,0 0 0 0,-1 0 0 0,1 0 0 0,0 1 0 0,-1-1 0 0,0-1 0 0,-1 1 0 0,0 0 0 0,0-1 0 0,0 1 0 0,-1-1 0 0,0 1 0 0,0-1 0 0,-1 0 0 0,1 0 0 0,-2-1 0 0,-3 0 0 0,1 0 0 0,-1-1 0 0,0 1 0 0,0-1 0 0,0 1 0 0,0-1 0 0,0 1 0 0,0 0 0 0,0-1 0 0,-2 0 0 0,-2-1 0 0,1 0 0 0,0 1 0 0,0 0 0 0,2 0 0 0,0 0 0 0,1 0 0 0,0 1 0 0,1 0 0 0,0 0 0 0,1 0 0 0,-1 0 0 0,1 0 0 0,-1 0 0 0,1 0 0 0,-1 0 0 0,1 0 0 0,0 0 0 0,0 1 0 0,0-1 0 0,-1 0 0 0,1 0 0 0,-3-1 0 0,-1 0 0 0,1 0 0 0,-1 0 0 0,1 0 0 0,1 0 0 0,-1 1 0 0,0-1 0 0,0 0 0 0,-3-1 0 0,0 0 0 0,0 0 0 0,1 1 0 0,0 0 0 0,1-1 0 0,0 1 0 0,1 0 0 0,1 1 0 0,1 0 529-1,-1-1-529 1,0 1 0 0,-1-1 530-4,1 0-530 4,1 1 0 0,2 1 0 0,0-1 0 0,1 1 0 0,1 0 555-1,0 1-15 0,0-1-13 1,0 0-527 0,-1 0 512 0,2 1 10 7,1 0-522-7,-1-1 514-5,1 1-514 5,0 0 0 0,-1 0 0 0,1 0 0 0,0 0 0 0,-2-1 509 5,-1 0-509-5,0 0 540-5,0 0-29 4,1 0-511 1,1 0 0 0,-2 0 0 0,0 0 0 0,-1 0 0 0,0-1 0 0,1 1 0 0,0 0 0 0,1 0 0 0,0 1 0 0,1-1 0 0,-1 0 0 0,0 1 0 0,-1-1 0 0,1 0 0 0,-1 0 0 0,0 0 0 0,-1-1 0 0,0 1 0 0,-1-1 0 0,-1 0 0 0,-4-2 0 0,-1 0 0 0,-1 0 0 0,1 0 0 0,-1 0 0 0,1 0 0 0,0 0 0 0,0 1 0 0,0-1 0 0,2 0 0 0,-1 1 0 513,1 0 0-513,0 0 0 0,-1-1 0 0,-1 0 0 0,-1 0 0 0,0 0 0 0,-1 0 0 0,1-1 0 0,-3 0 0 0,-1-1 0 0,-1 1 530 4,1-1-10-10,1 1-520 6,1 0 0 0,-1 0 0 0,1 0 0 0,0 0 0 0,-1 0 0 0,-1-1 0 0,-1 0 0 0,-1 0 0 0,-1-1 0 0,-1 0 0 0,-1 0 0 0,-1-1 0 0,0 1 0 0,0-1 0 0,2 1 0 0,0 0 0 0,0 0 0 0,0 0 0 0,0 0 0 0,1 1 0 0,0-1 0 0,0 1 0 0,1-1 0 0,-1 1 0 0,1 0 0 0,1-1 0 0,0 1 0 0,-1 0 0 0,1 0 0 0,-2 0 0 0,-4-2 0 0,-2-1 0 0,-1 0 0 0,-2-1 0 0,0 1 0 0,2-1 0 0,0 2 0 0,3 0 0 0,1 0 0 0,0 0 0 0,-3 0 0 0,-5-3 0 0,0 1 0 0,2 0 0 0,4 2 0 0,2 0 0 0,4 2 0 0,2 0 0 0,0 1 0 0,2 0 0 0,0 0 0 0,0 0 0 0,-1 0 0 0,0 0 0 0,-1-1 0 0,-1 0 0 0,-5-2 0 0,-3 0 0 0,1 0-520 6,-4-2 520-6,-1 0 0 0,1 0 0 0,3 1 0 0,2 2 0 0,3-1 0 0,1 2 0 0,1 0 0 0,2 0 0 0,-1 0 0 0,2 1 0 0,0-1 0 0,0 1 0 0,1 1 0 0,0-1 0 0,-1-1 0 0,-2 0 0 0,-1 0 0 0,0 0 0 0,-8-3 0 0,-3-1 0 0,1 0 0 0,-3-1 0 0,-1 0 0 0,2 1 0 0,3 0 0 0,1 2 0 0,2-1 0 0,2 2 0 0,1-1 0 0,0 1 0 0,1 0 0 0,-1 0 0 0,0-1 0 0,0 1 0 0,0 0 0 0,-1-1 0 0,0 0 0 0,-1 0 0 0,0 0 0 0,-1 0 0 0,-2-1 0 0,-1 0 0 0,-4-2 0 0,1 1 0 0,0-1 0 0,1 1 0 0,3 1 0 0,3 1 0 0,3 1-541-813,0 1 541 813,3-1 0 0,0 2 0 0,1-1 0 0,1 1 0 0,1 0 0 0,0 0 0 0,0 0 0 0,-1 0 0 0,1 0 6-502,-1 0-6 502,-2-1 0 0,0 0 0 0,-2-1 0 0,-5-1 0 0,-9-3 0 0,0-1 0 0,3 2-605-535,4 1 605 535,2 0 0 0,2 2 0 0,3 0 0 0,1 1 0 0,-1-1 0 0,1 1 0 0,-2-1 0 0,2 1 0 0,0 0 0 0,-3-2 0 0,-5-1 0 0,-4-1 0 0,0-1 0 0,4 2 0 0,3 1 0 0,3 1 0 0,-2 0 0 0,-1-1 0 0,1 0 0 0,2 1 0 0,0 0 0 0,0 0 0 0,0 0 0 0,1 1 0 0,-1-1 0 0,1 0 0 0,0 1 0 0,-1-1 0 0,0 0 0 0,1 0 0 0,-1 0 0 0,1 0 0 0,0 1 0 0,2 0 0 0,-1 0 0 0,1 0 0 0,1 0 0 0,2 1 0 0,0 0 0 0,-3 0 0 0,-2-2 0 0,-2 0 0 0,2 0 0 0,2 1 0 0,1 1 0 0,2 0 0 0,1 0 0 0,0 0 0 0,0 1 0 0,-3-1-1034-8,0-1 1034 8,-1 0 0 0,1 0 0 0,1 1-508 6,0 0 508-6,1 0 0 0,0 0 0 0,1 1 0 0,0-1 0 0,0 0 0 0,-1 1 0 0,1-1 0 0,0 1 0 0,1-1 0 0,0 1 0 0,0 0 0 0,1 0 0 0,0 0 0 0,0 0 0 0,0 1 0 0,1-1 0 0,-1 0 0 0,2 1 0 0,-1-1 0 0,0 1 0 0,0-1 0 0,-4 0 0 0,-2-2 0 0,0 0 0 0,1 1 0 0,-1 0 0 0,1-1 0 0,1 1 0 0,1 1 0 0,-1-1 0 0,1 0 0 0,-1 1 0 0,1-1 0 0,0 1 0 0,1-1 0 0,-1 1 0 0,-1-1 0 0,1 0 0 0,-4 0 0 0,1-1 0 0,0 0 0 0,1 1 0 0,1 0 0 0,2 1 0 0,1 0 0 0,1 1 0 0,0-1 0 0,1 1 0 0,0 0 0 0,-1-1 0 0,0 1 0 0,0-1 0 0,1 1 0 0,1 0 0 0,0 0 0 0,0 1 0 0,-2-2 0 0,0 0 0 0,-1 1 0 0,0-1 0 0,2 1 0 0,0 0 0 0,0-1 0 0,0 1 0 0,-1 0 0 0,2 0 0 0,-1 0 0 0,0 0 0 0,0 0 0 0,1 0 0 0,0 0 0 0,0 0 0 0,1 0 0 0,0 1 0 0,0 0 0 0,1 0 0 0,1 0 0 0,0 0 0 0,-1 0 0 0,2 0 0 0,0 1-6-566,0-1 6 566,0 1 0 0,-3-2 0 0,-2 0 0 0,0 0 0 0,1 0 0 0,0 0 0 0,-2 0 0 0,-2-1 0 0,0 0 0 0,1 0 0 0,3 1 0 0,3 1 0 0,0 0 0 0,3 2 0 0,1-1 0 0,0 1 0 0,0-1 0 0,-2 0 0 0,-3-1 0 0,0 0 0 0,0 0 0 0,0 0 0 0,2 0 0 0,1 1 0 0,0 0 0 0,1 0 0 0,0 1 0 0,1-1 0 0,-1 0 0 0,0 1 0 0,0-1 0 0,-1 0 0 0,0 0 0 0,-2-1 0 0,-1 0 0 0,0 0 0 0,-1-1 0 0,2 1 0 0,0 1 0 0,1-1 0 0,0 1 0 0,0-1 0 0,0 1 0 0,1 0-2-524,0 0 2 524,1 0 0 0,-1 0 0 0,1 0 0 0,0 0 0 0,0 1 0 0,-1-2 0 0,-1 1 0 0,0 0 0 0,-1-1 0 0,-1 0 0 0,1 0 0 0,1 0 0 0,1 1 0 0,2 1 0 0,1 0 0 0,2 1 0 0,0-1 0 0,-1 0 0 0,0 1 0 0,-1-1 0 0,-1-1 0 0,-3 0 1-533,1 0-1 533,1 0 0 0,1 0 0 0,1 1 0 0,1 1 0 0,0-1 0 0,1 1 0 0,1 0 0 0,-2-1 0 0,1 0 0 0,0 1 0 0,-1-1 0 0,0 1 0 0,1-1 0 0,0 1 0 0,0 0 0 0,0-1 0 0,-3 0 0 0,0-1 0 0,-1 0 0 0,-1 0 0 0,1 1 0 0,2-1 0 0,0 2 0 0,3-1 0 0,0 2 0 0,1-1 0 0,-1 0 0 0,0 0 0 0,-3-1 0 0,0 0 0 0,2 0 0 0,-1 0 0 0,1 1 0 0,-1-1 0 0,-1 0 0 0,0 0 0 0,2 1 0 0,-1-1 0 0,-1 0 0 0,1 0 0 0,0 1 0 0,0-1 0 0,1 0 0 0,-1 1 0 0,1-1 0 0,-1 1 0 0,-1-2 0 0,0 2 0 0,2-1 0 0,0 1 0 0,0-1 0 0,0 1 0 0,0 0 0 0,0-1 0 0,0 1 0 0,1 0 0 0,1 0 0 0,-1 0 0 0,0 0 0 0,0 0 0 0,-1 0 0 0,0-1 0 0,-1 1 0 0,1-1 0 0,1 1 0 0,-1 0 0 0,0-1 0 0,1 1 0 0,-1 0 0 0,0 0 0 0,0-1 0 0,-1 0 0 0,0 1 0 0,0-1 0 0,0 0 0 0,-1 0 0 0,0 0 0 0,0 0 0 0,-1 0 0 0,1 0 0 0,0 0 0 0,1 0 0 0,0 0 0 0,0 0 0 0,-1 1 0 0,1-1 0 0,-1 0 0 0,1 0 0 0,0 0 0 0,1 1 0 0,1 0 0 0,-1-1 0 0,0 1 0 0,0 0 0 0,0-1 0 0,0 1 0 0,0 0 0 0,1 0 0 0,-1-1 0 0,-1 0 0 0,-1 1 0 0,1-1 0 0,0 0 0 0,-1 0 0 0,0 0 0 0,0 0 0 0,0 0 0 0,0 0 0 0,0 0 0 0,0-1 0 0,1 2 0 0,-1-1 5-524,1 0-5 524,-1 0 0 0,1 0 0 0,0 0 0 0,-1 0 0 0,0 0 0 0,1 1 0 0,1-1 0 0,0 1-4 670,3 0 4-670,-2 0 0 0,1 1 0 0,0-1 0 0,0 0 0 0,1 1 0 0,0 0 0 0,0-1 0 0,0 1 0 0,0 0 0 0,0-1 0 0,0 1 0 0,0-1 0 0,-2 1 0 0,0-1 0 0,0 0 0 0,0 0 0 0,1 0 0 0,1 0 0 0,0 1 0 0,0 0 0 0,1 0 0 0,0 0 0 0,-1-1 0 0,-1 1 0 0,1-1 0 0,0 1 0 0,0 0 0 0,0-1 0 0,1 1 0 0,-1 0 0 0,-1-1 0 0,0 1 0 0,-1-1 0 0,1 0 0 0,0 0 0 0,0 1 0 0,1-1 0 0,-1 1 0 0,1-1 0 0,1 1 0 0,-1 0 0 0,0-1 0 0,-1 1 0 0,0-1 0 0,1 1 0 0,-1-1 0 0,-2 0 0 0,0-1 0 0,1 1 0 0,1 0 0 0,0 1 0 0,1 0 0 0,0-1 0 0,0 1 0 0,-2-1 0 0,0 0 0 0,1 0 0 0,-2 0 0 0,1 0 0 0,0 0 0 0,1 0 0 0,1 1 0 0,-1-1 0 0,0 0 0 0,0 1 0 0,-1-1 0 0,0 0 0 0,1 0 0 0,0 0 0 0,-1 0 0 0,1 0 0 0,0 1 0 0,0-1 6-524,1 1-6 524,0-1 0 0,1 1 0 0,0 0 0 0,0 0 0 0,0 0 0 0,-1 0 0 0,-2-1 0 0,1 0 0 0,1 1 0 0,-1-1 0 0,1 1 0 0,1 0 0 0,0 0 0 0,0 0 0 0,0 0 0 0,0 0 0 0,-1 0 0 0,0-1 0 0,0 1 0 0,1 0 0 0,-1 0 0 0,1-1 0 0,0 1 0 0,-1 0 0 0,1 0 0 0,0 0 0 0,0 0 0 0,1 0 0 0,-1 0 0 0,0 0 0 0,0 0 0 0,0 0 0 0,-2 0 0 0,0-1 0 0,-1 0 0 0,2 1 0 0,-1-1 0 0,0 0 0 0,-1 0 0 0,0 0 0 0,1 1 0 0,1-1 0 0,0 1 0 0,1 0 0 0,0 0 0 0,0 0 0 0,0 0 0 0,0 0 0 0,0 0 0 0,0 0 0 0,1 0 0 0,-1 0 0 0,0 0 0 0,0 0 0 0,0 0 0 0,0 0 0 0,-2 0 0 0,0-1 0 0,0 0 0 0,-1 0 0 0,-1 0 0 0,1 0 0 0,1 0 0 0,0 0 0 0,0 1 0 0,-1-1 0 0,1 0 0 0,1 1 0 0,-2-1 0 0,1 0 0 0,-1 0 0 0,2 0 0 0,0 1 0 0,0 0 0 0,-2-1 0 0,0 0 0 0,0 0 0 0,1 0 0 0,0 0 0 0,0 1 0 0,0-1 0 0,-2 0 0 0,0-1 0 0,1 1 0 0,0 0 0 0,0 0 0 0,0 0 0 0,0 0 0 0,1 1 0 0,-1-2 0 0,0 1 0 0,0 0 0 0,1 1 0 0,0-1 0 0,2 1 0 0,-1 0 0 0,0-1 0 0,-1 0 0 0,0 1 0 0,0-1 0 0,2 1 0 0,-1 0 0 0,1 0 0 0,0 0 0 0,0 0 0 0,-2-1 0 0,-1 0 0 0,0 0 0 0,0 0 0 0,0 0 0 0,2 1 0 0,0-1 0 0,-2 0 0 0,0 0 0 0,-1 0 0 0,0-1 0 0,1 1 0 0,-1 0 0 0,1 0 0 0,0 0 0 0,2 1 0 0,-1-1 0 0,-1 0 0 0,2 1 0 0,-1-1 0 0,0 0 0 0,0 1 0 0,1-1 0 0,-1 1 0 0,0-1 0 0,-1 0 0 0,0 0 0 0,0 0 0 0,1 0 0 0,-1 0 0 0,1 0 0 0,0 1 0 0,1-1 0 0,-1 1 0 0,1-1 0 0,1 1 0 0,-2-1 0 0,-1 1 0 0,1-1 0 0,1 0 0 0,-2 1 0 0,1-1 0 0,0 0 0 0,1 1 0 0,-2-1 0 0,0-1 0 0,0 1 0 0,0 1 0 0,2-1 0 0,-1 1 0 0,-1-1 0 0,0-1 0 0,0 2 0 0,1-1 0 0,0 0 0 0,0 0 0 0,1 1 0 0,0 0 0 0,1 0 0 0,0 0 0 0,-2-1 0 0,-1 0 0 0,1 0 0 0,0 1 0 0,1-1 0 0,0 1 0 0,0 0 0 0,1 0 0 0,-1-1 0 0,-1 1 0 0,1-1 0 0,0 1 0 0,0 0 0 0,1-1 0 0,-1 1 0 0,1 0 0 0,1 1 0 0,2 0 0 0,7 2 0 0,2 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9:56:41.580"/>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3469 192225 55731,'0'0'0'0,"0"0"0"0,0 0 0 0,0 0 0 0,0 0 0 0,0 0 0 0,0 0 0 0,0 0 0 0,0 0 0 0,0 0 0 0,0 1 0 0,0 0 0 0,0 0 0 0,0 2 0 0,0 0 0 0,0 0 0 0,0 0 0 0,0-1 0 0,0-1 0 0,0-2 0 0,0 0 0 0,0-1 0 0,0-1 0 0,0 0 0 0,0-1 0 0,0-2 0 0,0 1 0 0,0 1 0 0,0-1 0 0,0-1 0 0,0 1 0 0,0 2 0 0,0 0 0 0,0 0 0 0,0 0 0 0,0 0 0 0,0-1 0 0,0 0 0 0,0 0 0 0,0 0 0 0,0-2 0 0,0 0 0 0,0-1-5-534,0-1 5 534,0-3 0 0,0-1 0 0,0-1 0 0,0 0 0 0,0 2 0 0,0 1 0 0,0 1 0 0,0 0 0 0,0-2 0 0,0 0 0 0,0 1 0 0,0 1 0 0,0 0 0 0,0 1 0 0,0 1 0 0,0-1 0 0,0 0 0 0,0 0 0 0,0-1 0 0,0 1 0 0,0 1 0 0,0 1 0 0,0 0 0 0,0 1 0 0,0 0 0 0,0 1 0 0,0 1 0 0,0-2 0 0,0 0 0 0,0-1 0 0,0-3 0 0,0-4 0 0,0-4 0 0,0-2 0 0,0-2 0 0,0 2 0 0,0 1 0 0,0 3 0 0,0 1 0 0,0 1 0 0,0 0 0 0,0 0 0 0,0 1 0 0,0 1 0 0,0-1 0 0,0 0 0 0,0 2 0 0,0 0 0 0,0 2 0 0,0-1 0 0,0 1 0 0,0 0 0 0,0-1 0 0,0 0 0 0,0-1 0 0,0 1 0 0,0-1 0 0,0 1 0 0,0 0 0 0,0-3 0 0,0 0 0 0,0-1 0 0,0 1 0 0,0 0 0 0,0 0 0 0,0-1 0 0,0 0 0 0,0 1 0 0,0 1 0 0,0 1 0 0,0 1 0 0,0 0 0 0,0-2 0 0,0-4 0 0,0 0 0 0,0-2 0 0,0 2 0 0,0 0 0 0,0 3 0 0,0 0 0 0,0 1 0 0,0 1 0 0,0 0 0 0,0 0 0 0,0 1 0 0,0 2 0 0,0 0 0 0,0 0 0 0,0 0 0 0,0-1 0 0,0-2 0 0,0 0 0 0,0-3 0 0,0-3 0 0,0-1 0 0,0 0 0 0,0 1 0 0,0 1 0 0,0 2 0 0,0 1 0 0,0 1 0 0,0 1 0 0,0 1 0 0,0 1 0 0,0 0 0 0,0 1 0 0,0-1 0 0,0 0 0 0,0-1 0 0,0 0 0 0,0-1 0 0,0 1 0 0,0 0 0 0,0 1 0 0,0 0 0 0,0-1 0 0,0 0 0 0,0 0 0 0,0 0 0 0,0 0 0 0,0-1 0 0,0 0 0 0,0-1 0 0,0 1 0 0,0 0 0 0,0 0 0 0,0 0 0 0,0-1 0 0,0-2 0 0,0 1 0 0,0-2 0 0,0-2 0 0,0 1 0 0,0 0 0 0,0 0 0 0,0 1 0 0,0 0 0 0,0-1 0 0,0 0 0 0,0 0 0 0,0 1 0 0,0 1 0 0,0 0 0 0,0-1 0 0,0 0 0 0,0 0 0 0,0 2 0 0,0-1 0 0,0 1 0 0,0-1 0 0,0-1 0 0,0 0 0 0,0-2 0 0,0-1 0 0,0 0 0 0,0 1 511-3,0 2 6 8,0 0-517-5,0 0 1-626,0 0-1 626,0 1 0 0,0-3 521 2,0 0-521-2,0 0 0 0,0 0 0 0,0 2 494 2,0-1-494-2,0 0 0 0,0 0 0 0,0 1 0 0,0 2 537-5,0-1-537 5,0 0 0 0,0 0 0 0,0-1 0 0,0 0 0 0,0 0 0 0,0-1 0 0,0 1 0 0,0-2 0 0,0 0 0 0,0 1 0 0,0 0 0 0,0-1 0 0,0 1 0 0,0 0 0 0,0 0 0 0,0 0 0 0,0 0 0 0,0-1 0 0,0 1 0 0,0-4 0 0,0-1 0 0,0 0 0 0,0 1 0 0,0 1 0 0,0 1 0 0,0 2 0 0,0 0 501 7,0-1 57-9,0-1-55 4,0-2 15-4,0 2-518 2,0-1 0 0,0-1 0 0,0-1 0 0,0-1 0 0,0 1 0 0,0 2 0 0,0 3 0 0,0 0 519-5,0 2-519 5,0 0 0 0,0-1 513 5,0-1-513-5,0 0 0 0,0-2 0 0,0-1 0 0,0 1 0 0,0-2 0 0,0 0 0 0,0 0 0 0,0 3 0 0,0 2 0 0,0 2 0 0,0 0 0 0,0 1 0 0,0 1 0 0,0 0 0 0,0 1 0 0,0-1 0 0,0 0 0 0,0 0 0 0,0 0 0 0,0 1 0 0,0 0 0 0,0 0 0 0,0-3 0 0,0 0 0 0,0-1 0 0,0 1 0 0,0-1 0 0,0 2 0 0,0 1 0 0,0-1 0 0,0 2 0 0,0-1 1042-1,0-1-1042 1,0 2 0 0,0 1 0 0,0 1 0 0,0 1 0 0,0 1 0 0,0 2 0 0,0-1 0 0,0-1 0 0,0-1 579-4,0-1-579 4,0 1 0 0,0 0 0 0,0 1 0 0,0-1 1133 9,0 0-1133-9,0-1 0 0,0 0 0 0,0-1 0 0,0 1 0 0,0 0 0 0,0 2 0 0,0 1 0 0,0 1 0 0,0 1 0 0,0 0 0 0,0 1 0 0,0 0 0 0,0-1 0 0,0 0 0 0,0 0 0 0,0-1 505-10,0-1-505 10,0-1 0 0,0 0 0 0,0 0 0 0,0 2 0 0,0-2 0 0,0 0 0 0,0 1 570 7,0-2-570-7,0 1 0 0,0-1 0 0,0 1 0 0,0 2 0 0,0 0 0 0,0 2 0 0,0-1 0 0,0 2 0 0,0-2 0 0,0-2 0 0,0 1 0 0,0-1 0 0,0 2 0 0,0 0 0 0,0-1 0 0,0-1 0 0,0-2 0 0,0-1 0 0,0 2 0 0,0 1 0 0,0 0 0 0,0 2 0 0,0 0 0 0,0-1 0 0,0 1 0 0,0 0 0 0,0 1 0 0,0 0 0 0,0-1 0 0,0 0 0 0,0 0 0 0,0 1 0 0,0-1 0 0,0 2 0 0,0 0 0 0,0-1 0 0,0 1 0 0,0 1 0 0,0-2 0 0,0-1 0 0,0 1 0 0,0-1 0 0,0 1 0 0,0 0 0 0,0 0 565-5,0 1-565 5,0-2 0 0,0 0 0 0,0 0 0 0,0 0 0 0,0 1 0 0,0 0 0 0,0 1 0 0,0 0 0 0,0 0 0 0,0 0 0 0,0 0 0 0,0 0 0 0,0 0 0 0,0 0 0 0,0 0 0 0,0 0 0 0,0 0 0 0,0 0 0 0,0 0 0 0,0 0 0 0,0 0 0 0,0 0 0 0,0 0 0 0,0 0 0 0,0 0 0 0,0 0 0 0,0 0 0 0,0 0 595 7,0 2-595-7,0 1 0 0,0 0 0 0,0-1 0 0,0 1 0 0,0-1 0 0,0 0 0 0,0-1 0 0,0 0 0 0,0-1 0 0,0 0 0 0,0 0 0 0,0 0 0 0,0 0 0 0,0 0 0 0,0 0 0 0,0 0 0 0,0 0 0 0,0 0 0 0,0 0 0 0,0 0 0 0,0 0 0 0,0 0 0 0,0 0 0 0,0 0 0 0,0 0 0 0,0 0 0 0,0 0 0 0,0 0 0 0,0 0 0 0,0 0 0 0,0 1 0 0,0 3 0 0,0 2 0 0,0 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10:06:04.237"/>
    </inkml:context>
    <inkml:brush xml:id="br0">
      <inkml:brushProperty name="width" value="0.1" units="cm"/>
      <inkml:brushProperty name="height" value="0.6" units="cm"/>
      <inkml:brushProperty name="inkEffects" value="pencil"/>
    </inkml:brush>
  </inkml:definitions>
  <inkml:trace contextRef="#ctx0" brushRef="#br0">0 8 9152 255113 46655,'0'0'408'0'0,"0"0"176"0"0,0 0-584 0 0,0-1 0 0 0,0 0 0 0 0,0 0 552 0 0,0-1 88 0 0,0 1 24 0 0,0 0 552 0 0,0 1-680 0 0,0-1-8 0 0,0 1 568 0 0,0 0-520 0 0,0 0-1 0 0,1 2 321 0 0,0 1-632 0 0,1 1-8 0 0,0 3 64 0 0,1 1-320 0 0,0 1 0 0 0,-1 1 0 0 0,0 1 112 0 0,-1 0-32 0 0,0 1-8 0 0,0 1 0 0 0,0 0 8 0 0,1 1 0 0 0,-1 0 0 0 0,0 0 0 0 0,1 1 16 0 0,0 1 0 0 0,0-1 0 0 0,-1 0 0 0 0,0 0 32 0 0,1 0 0 0 0,-1-1 8 0 0,1 0 0 0 0,-1-1 16 0 0,0 0 0 0 0,-1-2 0 0 0,1 0 0 0 0,-1 0 24 0 0,0-2 8 0 0,0 0 0 0 0,0-1 0 0 0,0-1 24 0 0,0-1 8 0 0,0-3 0 0 0,0-1 0 0 0,0 1-8 0 0,0-2 0 0 0,0 0 0 0 0,0 0 0 0 0,0 0 80 0 0,0-1 24 0 0,0 0 0 0 0,0 0 0 0 0,1-1-200 0 0,0-1-40 0 0,0 0-8-3 511,2-2 0 3-511,-1 0-64 0 0,1 0 0 0 0,0-1 0 6 613,-1 1-192-2 40,0-1 0-4-653,-1 1 0 0 0,0 1-23623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10:06:05.095"/>
    </inkml:context>
    <inkml:brush xml:id="br0">
      <inkml:brushProperty name="width" value="0.1" units="cm"/>
      <inkml:brushProperty name="height" value="0.6" units="cm"/>
      <inkml:brushProperty name="inkEffects" value="pencil"/>
    </inkml:brush>
  </inkml:definitions>
  <inkml:trace contextRef="#ctx0" brushRef="#br0">257 116 5064 261048 50616,'0'-1'448'0'0,"-1"-1"-352"0"0,0-1-96 0 0,0 0 0 0 0,0-2 1144 0 0,1-1 208 0 0,0 0 48 0 0,0 0 8 0 0,0-1-416 0 0,-1 1-88 0 0,0-1-8 0 0,-1 0-8 0 0,-1 0-280 0 0,-1 0-48 0 0,-1 1-16 0 0,-1-1-1 0 0,0 1-151 0 0,-1 1-32 0 0,0 0-8 0 0,0 1 0 0 0,0 0-152 0 0,-1 1-32 0 0,0 1-8 0 0,0 1 0 0 0,0 1 128 0 0,-1 1 32 0 0,0 2 0 0 0,-2 1 88 0 0,-1 1-408 0 0,0 1 64 0 0,-1 2 56 0 0,0 2-24 0 0,2 0 0 0 0,0 1 0 0 0,1 1-24 0 0,1 1-8 0 0,1 0 0 0 0,1 1 0 0 0,1 1-64 0 0,-1 0 0 0 0,2 0 0 0 0,1 0 0 0 0,0 1 224 0 0,2 0 24 0 0,0 0 8 0 0,2-1 0 0 0,1 1-160 0 0,1 0-24 0 0,1 0-8 0 0,1-1 0 0 0,2 0 32 0 0,1-1 0 0 0,1 0 0 0 0,1-1 0 0 0,1 0 0 0 0,1-1 0 0 0,0-1 0 0 0,2-1 0 0 0,0-2 128 0 0,0-1 24 0 0,2-2 8 0 0,0-3 0 0 0,1-1-256 0 0,0-2 0 0 0,-1-2 0 0 0,0-1 0 0 0,-2-1 72 0 0,0-2-72 0 0,0-1 64 0 0,1-2 16 0 0,0-3-80 0 0,-1-1 96 0 0,-1 0-96 0 0,-2-2 96 0 0,-2 0-96 0 0,-1-1 96 0 0,-2 0-96 0 0,-2-2 64 0 0,0 1-64 0 0,-2-1 0 0 0,-2 0 0 0 0,-1 0 0 0 0,-2-2 0 0 0,-2 0 0 0 0,-2 1 0 0 0,-1 3 0 0 0,0 3 0 0 0,-1 2 0 0 0,1 3-72 0 0,-2 2 8 0 0,-1 1 64 0 0,0 2 0 0 0,1 1 0 0 0,1 2 0 0 0,0 1 0 0 0,2-1 0 0 0,0 2 0 0 0,2 0 0 0 0,1-1-808 0 0,2 1-176 0 0,1-1-32 0 0,3 0-8 0 0,1 0-19671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30/07/2021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8226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5801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a:t>
            </a:fld>
            <a:endParaRPr lang="en-GB"/>
          </a:p>
        </p:txBody>
      </p:sp>
    </p:spTree>
    <p:extLst>
      <p:ext uri="{BB962C8B-B14F-4D97-AF65-F5344CB8AC3E}">
        <p14:creationId xmlns:p14="http://schemas.microsoft.com/office/powerpoint/2010/main" val="3233160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10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a:t>
            </a:fld>
            <a:endParaRPr lang="en-GB"/>
          </a:p>
        </p:txBody>
      </p:sp>
    </p:spTree>
    <p:extLst>
      <p:ext uri="{BB962C8B-B14F-4D97-AF65-F5344CB8AC3E}">
        <p14:creationId xmlns:p14="http://schemas.microsoft.com/office/powerpoint/2010/main" val="252905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8137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31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8559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20</a:t>
            </a:fld>
            <a:endParaRPr lang="en-GB"/>
          </a:p>
        </p:txBody>
      </p:sp>
    </p:spTree>
    <p:extLst>
      <p:ext uri="{BB962C8B-B14F-4D97-AF65-F5344CB8AC3E}">
        <p14:creationId xmlns:p14="http://schemas.microsoft.com/office/powerpoint/2010/main" val="71614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639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512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1958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4842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824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26</a:t>
            </a:fld>
            <a:endParaRPr lang="en-GB"/>
          </a:p>
        </p:txBody>
      </p:sp>
    </p:spTree>
    <p:extLst>
      <p:ext uri="{BB962C8B-B14F-4D97-AF65-F5344CB8AC3E}">
        <p14:creationId xmlns:p14="http://schemas.microsoft.com/office/powerpoint/2010/main" val="88981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area is twelve square units.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could count the squares.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could multiply the length by the width.</a:t>
                </a:r>
                <a:endParaRPr lang="en-GB" sz="120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3 × 4 = 12</a:t>
                </a:r>
              </a:p>
              <a:p>
                <a:r>
                  <a:rPr lang="en-GB" sz="1200" i="1" kern="1200" dirty="0">
                    <a:solidFill>
                      <a:schemeClr val="tx1"/>
                    </a:solidFill>
                    <a:effectLst/>
                    <a:latin typeface="+mn-lt"/>
                    <a:ea typeface="+mn-ea"/>
                    <a:cs typeface="+mn-cs"/>
                  </a:rPr>
                  <a:t>You could multiply the width by the length.</a:t>
                </a:r>
                <a:endParaRPr lang="en-GB" sz="120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4 × 3 = 12</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area of shape B is sixteen square units. </a:t>
                </a:r>
              </a:p>
              <a:p>
                <a:r>
                  <a:rPr lang="en-GB" sz="1200" i="1" kern="1200" dirty="0">
                    <a:solidFill>
                      <a:schemeClr val="tx1"/>
                    </a:solidFill>
                    <a:effectLst/>
                    <a:latin typeface="+mn-lt"/>
                    <a:ea typeface="+mn-ea"/>
                    <a:cs typeface="+mn-cs"/>
                  </a:rPr>
                  <a:t>This shape has a larger area than shape A.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could count the squares.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could multiply the length by the width.</a:t>
                </a:r>
                <a:endParaRPr lang="en-GB" sz="120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4 × 4 = 12</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4189774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166528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3679135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794772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Which shapes are parallelograms?</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How do you know?</a:t>
                </a:r>
                <a:endParaRPr lang="en-GB" sz="1200"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A square is a parallelogram because it has opposite sides that are parallel and equal in length. </a:t>
                </a:r>
                <a:r>
                  <a:rPr lang="en-GB" sz="1200" u="none" kern="120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3902447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831316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3365501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139259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3891687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Multiply the base by the perpendicular height.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2656241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Find the area of this parallelogram.</a:t>
                </a:r>
                <a:endParaRPr lang="en-GB" sz="1200"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base is 6 cm.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perpendicular height is 4 cm.</a:t>
                </a:r>
                <a:endParaRPr lang="en-GB"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u="none" kern="1200" dirty="0">
                    <a:solidFill>
                      <a:schemeClr val="tx1"/>
                    </a:solidFill>
                    <a:effectLst/>
                    <a:latin typeface="+mn-lt"/>
                    <a:ea typeface="+mn-ea"/>
                    <a:cs typeface="+mn-cs"/>
                  </a:rPr>
                  <a:t>The area is </a:t>
                </a:r>
                <a:r>
                  <a:rPr lang="en-GB" sz="1200" i="0" u="none" kern="1200" dirty="0">
                    <a:solidFill>
                      <a:schemeClr val="tx1"/>
                    </a:solidFill>
                    <a:effectLst/>
                    <a:latin typeface="+mn-lt"/>
                    <a:ea typeface="+mn-ea"/>
                    <a:cs typeface="+mn-cs"/>
                  </a:rPr>
                  <a:t>6 × 4 = 24 cm</a:t>
                </a:r>
                <a:r>
                  <a:rPr lang="en-GB" sz="1200" i="0" u="none" kern="1200" baseline="30000" dirty="0">
                    <a:solidFill>
                      <a:schemeClr val="tx1"/>
                    </a:solidFill>
                    <a:effectLst/>
                    <a:latin typeface="+mn-lt"/>
                    <a:ea typeface="+mn-ea"/>
                    <a:cs typeface="+mn-cs"/>
                  </a:rPr>
                  <a:t>2</a:t>
                </a:r>
                <a:r>
                  <a:rPr lang="en-GB" sz="1200" i="1" u="none" kern="1200" dirty="0">
                    <a:solidFill>
                      <a:schemeClr val="tx1"/>
                    </a:solidFill>
                    <a:effectLst/>
                    <a:latin typeface="+mn-lt"/>
                    <a:ea typeface="+mn-ea"/>
                    <a:cs typeface="+mn-cs"/>
                  </a:rPr>
                  <a:t>.</a:t>
                </a:r>
                <a:endParaRPr lang="en-GB" sz="1200" u="none" kern="1200" dirty="0">
                  <a:solidFill>
                    <a:schemeClr val="tx1"/>
                  </a:solidFill>
                  <a:effectLst/>
                  <a:latin typeface="+mn-lt"/>
                  <a:ea typeface="+mn-ea"/>
                  <a:cs typeface="+mn-cs"/>
                </a:endParaRPr>
              </a:p>
              <a:p>
                <a:endParaRPr lang="en-GB" sz="1200" i="0" u="non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3956454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u="none" kern="1200" dirty="0">
                    <a:solidFill>
                      <a:schemeClr val="tx1"/>
                    </a:solidFill>
                    <a:effectLst/>
                    <a:latin typeface="+mn-lt"/>
                    <a:ea typeface="+mn-ea"/>
                    <a:cs typeface="+mn-cs"/>
                  </a:rPr>
                  <a:t>Find the area of this parallelogram.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base is 8 cm.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perpendicular height is 5 cm.</a:t>
                </a:r>
                <a:endParaRPr lang="en-GB"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u="none" kern="1200" dirty="0">
                    <a:solidFill>
                      <a:schemeClr val="tx1"/>
                    </a:solidFill>
                    <a:effectLst/>
                    <a:latin typeface="+mn-lt"/>
                    <a:ea typeface="+mn-ea"/>
                    <a:cs typeface="+mn-cs"/>
                  </a:rPr>
                  <a:t>The area is </a:t>
                </a:r>
                <a:r>
                  <a:rPr lang="en-GB" sz="1200" i="0" u="none" kern="1200" dirty="0">
                    <a:solidFill>
                      <a:schemeClr val="tx1"/>
                    </a:solidFill>
                    <a:effectLst/>
                    <a:latin typeface="+mn-lt"/>
                    <a:ea typeface="+mn-ea"/>
                    <a:cs typeface="+mn-cs"/>
                  </a:rPr>
                  <a:t>8 × 5 = 40 cm</a:t>
                </a:r>
                <a:r>
                  <a:rPr lang="en-GB" sz="1200" i="0" u="none" kern="1200" baseline="30000" dirty="0">
                    <a:solidFill>
                      <a:schemeClr val="tx1"/>
                    </a:solidFill>
                    <a:effectLst/>
                    <a:latin typeface="+mn-lt"/>
                    <a:ea typeface="+mn-ea"/>
                    <a:cs typeface="+mn-cs"/>
                  </a:rPr>
                  <a:t>2</a:t>
                </a:r>
                <a:r>
                  <a:rPr lang="en-GB" sz="1200" i="1" u="none" kern="1200" dirty="0">
                    <a:solidFill>
                      <a:schemeClr val="tx1"/>
                    </a:solidFill>
                    <a:effectLst/>
                    <a:latin typeface="+mn-lt"/>
                    <a:ea typeface="+mn-ea"/>
                    <a:cs typeface="+mn-cs"/>
                  </a:rPr>
                  <a:t>.</a:t>
                </a:r>
                <a:endParaRPr lang="en-GB" sz="1200" u="none" kern="1200" dirty="0">
                  <a:solidFill>
                    <a:schemeClr val="tx1"/>
                  </a:solidFill>
                  <a:effectLst/>
                  <a:latin typeface="+mn-lt"/>
                  <a:ea typeface="+mn-ea"/>
                  <a:cs typeface="+mn-cs"/>
                </a:endParaRPr>
              </a:p>
              <a:p>
                <a:endParaRPr lang="en-GB" sz="1200" i="0" u="non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329246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669904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Find the area of these parallelograms.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74663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area ÷ base = perpendicular height</a:t>
                </a:r>
                <a:endParaRPr lang="en-GB"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108 ÷ 12 = 9</a:t>
                </a:r>
              </a:p>
              <a:p>
                <a:r>
                  <a:rPr lang="en-GB" sz="1200" i="1" kern="1200" dirty="0">
                    <a:solidFill>
                      <a:schemeClr val="tx1"/>
                    </a:solidFill>
                    <a:effectLst/>
                    <a:latin typeface="+mn-lt"/>
                    <a:ea typeface="+mn-ea"/>
                    <a:cs typeface="+mn-cs"/>
                  </a:rPr>
                  <a:t>The perpendicular height is 9 cm.</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1672181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area ÷ perpendicular height = base</a:t>
                </a:r>
                <a:endParaRPr lang="en-GB"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440 ÷ 20 = 22</a:t>
                </a:r>
              </a:p>
              <a:p>
                <a:r>
                  <a:rPr lang="en-GB" sz="1200" i="1" kern="1200" dirty="0">
                    <a:solidFill>
                      <a:schemeClr val="tx1"/>
                    </a:solidFill>
                    <a:effectLst/>
                    <a:latin typeface="+mn-lt"/>
                    <a:ea typeface="+mn-ea"/>
                    <a:cs typeface="+mn-cs"/>
                  </a:rPr>
                  <a:t>The base is 22 cm.</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3686869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44</a:t>
            </a:fld>
            <a:endParaRPr lang="en-GB"/>
          </a:p>
        </p:txBody>
      </p:sp>
    </p:spTree>
    <p:extLst>
      <p:ext uri="{BB962C8B-B14F-4D97-AF65-F5344CB8AC3E}">
        <p14:creationId xmlns:p14="http://schemas.microsoft.com/office/powerpoint/2010/main" val="2086224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0133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Equilateral triangles have three equal sides and three equal angles.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1630133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Isosceles triangles have two equal sides and two equal angles.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2186242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Scalene triangles have no equal sides and no equal angles.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293533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Right-angled isosceles triangles have two equal sides, two equal angles and a right angle.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312596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Right-angled scalene triangles have no equal sides, no equal angles and a right angle.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307205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54905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is an isosceles triangle because it has two equal sides and two equal angles.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2427529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is a scalene triangle because it has no equal sides and no equal angles.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45203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area is </a:t>
                </a:r>
                <a:r>
                  <a:rPr lang="en-GB" sz="1200" i="1" u="none" kern="1200" dirty="0">
                    <a:solidFill>
                      <a:schemeClr val="tx1"/>
                    </a:solidFill>
                    <a:effectLst/>
                    <a:latin typeface="+mn-lt"/>
                    <a:ea typeface="+mn-ea"/>
                    <a:cs typeface="+mn-cs"/>
                  </a:rPr>
                  <a:t>eight</a:t>
                </a:r>
                <a:r>
                  <a:rPr lang="en-GB" sz="1200" i="1" kern="1200" dirty="0">
                    <a:solidFill>
                      <a:schemeClr val="tx1"/>
                    </a:solidFill>
                    <a:effectLst/>
                    <a:latin typeface="+mn-lt"/>
                    <a:ea typeface="+mn-ea"/>
                    <a:cs typeface="+mn-cs"/>
                  </a:rPr>
                  <a:t> square units.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2753345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area is</a:t>
                </a:r>
                <a:r>
                  <a:rPr lang="en-GB" sz="1200" i="1" u="none" kern="1200" dirty="0">
                    <a:solidFill>
                      <a:schemeClr val="tx1"/>
                    </a:solidFill>
                    <a:effectLst/>
                    <a:latin typeface="+mn-lt"/>
                    <a:ea typeface="+mn-ea"/>
                    <a:cs typeface="+mn-cs"/>
                  </a:rPr>
                  <a:t> twelve</a:t>
                </a:r>
                <a:r>
                  <a:rPr lang="en-GB" sz="1200" i="1" u="none" kern="1200" baseline="0" dirty="0">
                    <a:solidFill>
                      <a:schemeClr val="tx1"/>
                    </a:solidFill>
                    <a:effectLst/>
                    <a:latin typeface="+mn-lt"/>
                    <a:ea typeface="+mn-ea"/>
                    <a:cs typeface="+mn-cs"/>
                  </a:rPr>
                  <a:t> and a half</a:t>
                </a:r>
                <a:r>
                  <a:rPr lang="en-GB" sz="1200" i="1" u="none"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square units.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24082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1762029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9494001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dirty="0"/>
          </a:p>
        </p:txBody>
      </p:sp>
    </p:spTree>
    <p:extLst>
      <p:ext uri="{BB962C8B-B14F-4D97-AF65-F5344CB8AC3E}">
        <p14:creationId xmlns:p14="http://schemas.microsoft.com/office/powerpoint/2010/main" val="16370034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dirty="0"/>
          </a:p>
        </p:txBody>
      </p:sp>
    </p:spTree>
    <p:extLst>
      <p:ext uri="{BB962C8B-B14F-4D97-AF65-F5344CB8AC3E}">
        <p14:creationId xmlns:p14="http://schemas.microsoft.com/office/powerpoint/2010/main" val="26385142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area = base </a:t>
                </a:r>
                <a:r>
                  <a:rPr lang="en-GB" sz="1200" i="1" kern="1200" dirty="0">
                    <a:solidFill>
                      <a:schemeClr val="tx1"/>
                    </a:solidFill>
                    <a:effectLst/>
                    <a:latin typeface="Calibri" panose="020F0502020204030204" pitchFamily="34" charset="0"/>
                    <a:ea typeface="+mn-ea"/>
                    <a:cs typeface="Calibri" panose="020F0502020204030204" pitchFamily="34" charset="0"/>
                  </a:rPr>
                  <a:t>×</a:t>
                </a:r>
                <a:r>
                  <a:rPr lang="en-GB" sz="1200" i="1" kern="1200" dirty="0">
                    <a:solidFill>
                      <a:schemeClr val="tx1"/>
                    </a:solidFill>
                    <a:effectLst/>
                    <a:latin typeface="+mn-lt"/>
                    <a:ea typeface="+mn-ea"/>
                    <a:cs typeface="+mn-cs"/>
                  </a:rPr>
                  <a:t> perpendicular height ÷ 2</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dirty="0"/>
          </a:p>
        </p:txBody>
      </p:sp>
    </p:spTree>
    <p:extLst>
      <p:ext uri="{BB962C8B-B14F-4D97-AF65-F5344CB8AC3E}">
        <p14:creationId xmlns:p14="http://schemas.microsoft.com/office/powerpoint/2010/main" val="6547250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u="none" kern="1200" dirty="0">
                    <a:solidFill>
                      <a:schemeClr val="tx1"/>
                    </a:solidFill>
                    <a:effectLst/>
                    <a:latin typeface="+mn-lt"/>
                    <a:ea typeface="+mn-ea"/>
                    <a:cs typeface="+mn-cs"/>
                  </a:rPr>
                  <a:t>Find the area of this triangle.</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base is 14 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perpendicular height is 10 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area is </a:t>
                </a:r>
                <a:r>
                  <a:rPr lang="en-GB" sz="1200" i="0" u="none" kern="1200" dirty="0">
                    <a:solidFill>
                      <a:schemeClr val="tx1"/>
                    </a:solidFill>
                    <a:effectLst/>
                    <a:latin typeface="+mn-lt"/>
                    <a:ea typeface="+mn-ea"/>
                    <a:cs typeface="+mn-cs"/>
                  </a:rPr>
                  <a:t>14 × 10 ÷ 2 = 140 ÷ 2 = 70 m</a:t>
                </a:r>
                <a:r>
                  <a:rPr lang="en-GB" sz="1200" i="0" u="none" kern="1200" baseline="30000" dirty="0">
                    <a:solidFill>
                      <a:schemeClr val="tx1"/>
                    </a:solidFill>
                    <a:effectLst/>
                    <a:latin typeface="+mn-lt"/>
                    <a:ea typeface="+mn-ea"/>
                    <a:cs typeface="+mn-cs"/>
                  </a:rPr>
                  <a:t>2</a:t>
                </a:r>
                <a:r>
                  <a:rPr lang="en-GB" sz="1200" i="0" u="none" kern="1200" baseline="0" dirty="0">
                    <a:solidFill>
                      <a:schemeClr val="tx1"/>
                    </a:solidFill>
                    <a:effectLst/>
                    <a:latin typeface="+mn-lt"/>
                    <a:ea typeface="+mn-ea"/>
                    <a:cs typeface="+mn-cs"/>
                  </a:rPr>
                  <a:t>.</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dirty="0"/>
          </a:p>
        </p:txBody>
      </p:sp>
    </p:spTree>
    <p:extLst>
      <p:ext uri="{BB962C8B-B14F-4D97-AF65-F5344CB8AC3E}">
        <p14:creationId xmlns:p14="http://schemas.microsoft.com/office/powerpoint/2010/main" val="189055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2626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u="none" kern="1200" dirty="0">
                    <a:solidFill>
                      <a:schemeClr val="tx1"/>
                    </a:solidFill>
                    <a:effectLst/>
                    <a:latin typeface="+mn-lt"/>
                    <a:ea typeface="+mn-ea"/>
                    <a:cs typeface="+mn-cs"/>
                  </a:rPr>
                  <a:t>Find the area of this triangle.</a:t>
                </a:r>
              </a:p>
              <a:p>
                <a:r>
                  <a:rPr lang="en-GB" sz="1200" i="1" u="none" kern="1200" dirty="0">
                    <a:solidFill>
                      <a:schemeClr val="tx1"/>
                    </a:solidFill>
                    <a:effectLst/>
                    <a:latin typeface="+mn-lt"/>
                    <a:ea typeface="+mn-ea"/>
                    <a:cs typeface="+mn-cs"/>
                  </a:rPr>
                  <a:t>The base is 20 m.</a:t>
                </a:r>
              </a:p>
              <a:p>
                <a:r>
                  <a:rPr lang="en-GB" sz="1200" i="1" u="none" kern="1200" dirty="0">
                    <a:solidFill>
                      <a:schemeClr val="tx1"/>
                    </a:solidFill>
                    <a:effectLst/>
                    <a:latin typeface="+mn-lt"/>
                    <a:ea typeface="+mn-ea"/>
                    <a:cs typeface="+mn-cs"/>
                  </a:rPr>
                  <a:t>The perpendicular height is 8 m.</a:t>
                </a:r>
              </a:p>
              <a:p>
                <a:r>
                  <a:rPr lang="en-GB" sz="1200" i="1" u="none" kern="1200" dirty="0">
                    <a:solidFill>
                      <a:schemeClr val="tx1"/>
                    </a:solidFill>
                    <a:effectLst/>
                    <a:latin typeface="+mn-lt"/>
                    <a:ea typeface="+mn-ea"/>
                    <a:cs typeface="+mn-cs"/>
                  </a:rPr>
                  <a:t>The area is </a:t>
                </a:r>
                <a:r>
                  <a:rPr lang="en-GB" sz="1200" i="0" u="none" kern="1200" dirty="0">
                    <a:solidFill>
                      <a:schemeClr val="tx1"/>
                    </a:solidFill>
                    <a:effectLst/>
                    <a:latin typeface="+mn-lt"/>
                    <a:ea typeface="+mn-ea"/>
                    <a:cs typeface="+mn-cs"/>
                  </a:rPr>
                  <a:t>20 × 8 ÷ 2 = 160 ÷ 2 = 80 m</a:t>
                </a:r>
                <a:r>
                  <a:rPr lang="en-GB" sz="1200" i="0" u="none" kern="1200" baseline="30000" dirty="0">
                    <a:solidFill>
                      <a:schemeClr val="tx1"/>
                    </a:solidFill>
                    <a:effectLst/>
                    <a:latin typeface="+mn-lt"/>
                    <a:ea typeface="+mn-ea"/>
                    <a:cs typeface="+mn-cs"/>
                  </a:rPr>
                  <a:t>2</a:t>
                </a:r>
                <a:r>
                  <a:rPr lang="en-GB" sz="1200" i="0" u="none" kern="1200" baseline="0" dirty="0">
                    <a:solidFill>
                      <a:schemeClr val="tx1"/>
                    </a:solidFill>
                    <a:effectLst/>
                    <a:latin typeface="+mn-lt"/>
                    <a:ea typeface="+mn-ea"/>
                    <a:cs typeface="+mn-cs"/>
                  </a:rPr>
                  <a:t>.</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dirty="0"/>
          </a:p>
        </p:txBody>
      </p:sp>
    </p:spTree>
    <p:extLst>
      <p:ext uri="{BB962C8B-B14F-4D97-AF65-F5344CB8AC3E}">
        <p14:creationId xmlns:p14="http://schemas.microsoft.com/office/powerpoint/2010/main" val="25772361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Find the area of these triangles.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dirty="0"/>
          </a:p>
        </p:txBody>
      </p:sp>
    </p:spTree>
    <p:extLst>
      <p:ext uri="{BB962C8B-B14F-4D97-AF65-F5344CB8AC3E}">
        <p14:creationId xmlns:p14="http://schemas.microsoft.com/office/powerpoint/2010/main" val="815755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42 m</a:t>
                </a:r>
                <a:r>
                  <a:rPr lang="en-GB" sz="1200" i="0" kern="1200" baseline="30000" dirty="0">
                    <a:solidFill>
                      <a:schemeClr val="tx1"/>
                    </a:solidFill>
                    <a:effectLst/>
                    <a:latin typeface="+mn-lt"/>
                    <a:ea typeface="+mn-ea"/>
                    <a:cs typeface="+mn-cs"/>
                  </a:rPr>
                  <a:t>2</a:t>
                </a:r>
                <a:r>
                  <a:rPr lang="en-GB" sz="1200" i="0" kern="1200" dirty="0">
                    <a:solidFill>
                      <a:schemeClr val="tx1"/>
                    </a:solidFill>
                    <a:effectLst/>
                    <a:latin typeface="+mn-lt"/>
                    <a:ea typeface="+mn-ea"/>
                    <a:cs typeface="+mn-cs"/>
                  </a:rPr>
                  <a:t> </a:t>
                </a:r>
                <a:r>
                  <a:rPr lang="en-GB" sz="1200" i="0" kern="1200" dirty="0">
                    <a:solidFill>
                      <a:schemeClr val="tx1"/>
                    </a:solidFill>
                    <a:effectLst/>
                    <a:latin typeface="Calibri" panose="020F0502020204030204" pitchFamily="34" charset="0"/>
                    <a:ea typeface="+mn-ea"/>
                    <a:cs typeface="Calibri" panose="020F0502020204030204" pitchFamily="34" charset="0"/>
                  </a:rPr>
                  <a:t>×</a:t>
                </a:r>
                <a:r>
                  <a:rPr lang="en-GB" sz="1200" i="0" kern="1200" dirty="0">
                    <a:solidFill>
                      <a:schemeClr val="tx1"/>
                    </a:solidFill>
                    <a:effectLst/>
                    <a:latin typeface="+mn-lt"/>
                    <a:ea typeface="+mn-ea"/>
                    <a:cs typeface="+mn-cs"/>
                  </a:rPr>
                  <a:t> 2 = 84 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84 ÷ 12 = 7</a:t>
                </a:r>
              </a:p>
              <a:p>
                <a:r>
                  <a:rPr lang="en-GB" sz="1200" i="1" kern="1200" dirty="0">
                    <a:solidFill>
                      <a:schemeClr val="tx1"/>
                    </a:solidFill>
                    <a:effectLst/>
                    <a:latin typeface="+mn-lt"/>
                    <a:ea typeface="+mn-ea"/>
                    <a:cs typeface="+mn-cs"/>
                  </a:rPr>
                  <a:t>The perpendicular height of the triangle is 7 m.</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dirty="0"/>
          </a:p>
        </p:txBody>
      </p:sp>
    </p:spTree>
    <p:extLst>
      <p:ext uri="{BB962C8B-B14F-4D97-AF65-F5344CB8AC3E}">
        <p14:creationId xmlns:p14="http://schemas.microsoft.com/office/powerpoint/2010/main" val="753138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44 m</a:t>
                </a:r>
                <a:r>
                  <a:rPr lang="en-GB" sz="1200" i="0" kern="1200" baseline="30000" dirty="0">
                    <a:solidFill>
                      <a:schemeClr val="tx1"/>
                    </a:solidFill>
                    <a:effectLst/>
                    <a:latin typeface="+mn-lt"/>
                    <a:ea typeface="+mn-ea"/>
                    <a:cs typeface="+mn-cs"/>
                  </a:rPr>
                  <a:t>2</a:t>
                </a:r>
                <a:r>
                  <a:rPr lang="en-GB" sz="1200" i="0" kern="1200" dirty="0">
                    <a:solidFill>
                      <a:schemeClr val="tx1"/>
                    </a:solidFill>
                    <a:effectLst/>
                    <a:latin typeface="+mn-lt"/>
                    <a:ea typeface="+mn-ea"/>
                    <a:cs typeface="+mn-cs"/>
                  </a:rPr>
                  <a:t> </a:t>
                </a:r>
                <a:r>
                  <a:rPr lang="en-GB" sz="1200" i="0" kern="1200" dirty="0">
                    <a:solidFill>
                      <a:schemeClr val="tx1"/>
                    </a:solidFill>
                    <a:effectLst/>
                    <a:latin typeface="Calibri" panose="020F0502020204030204" pitchFamily="34" charset="0"/>
                    <a:ea typeface="+mn-ea"/>
                    <a:cs typeface="Calibri" panose="020F0502020204030204" pitchFamily="34" charset="0"/>
                  </a:rPr>
                  <a:t>×</a:t>
                </a:r>
                <a:r>
                  <a:rPr lang="en-GB" sz="1200" i="0" kern="1200" dirty="0">
                    <a:solidFill>
                      <a:schemeClr val="tx1"/>
                    </a:solidFill>
                    <a:effectLst/>
                    <a:latin typeface="+mn-lt"/>
                    <a:ea typeface="+mn-ea"/>
                    <a:cs typeface="+mn-cs"/>
                  </a:rPr>
                  <a:t> 2 = 88 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88 ÷ 8 = 11</a:t>
                </a:r>
              </a:p>
              <a:p>
                <a:r>
                  <a:rPr lang="en-GB" sz="1200" i="1" kern="1200" dirty="0">
                    <a:solidFill>
                      <a:schemeClr val="tx1"/>
                    </a:solidFill>
                    <a:effectLst/>
                    <a:latin typeface="+mn-lt"/>
                    <a:ea typeface="+mn-ea"/>
                    <a:cs typeface="+mn-cs"/>
                  </a:rPr>
                  <a:t>The base of the triangle is 11 m.</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dirty="0"/>
          </a:p>
        </p:txBody>
      </p:sp>
    </p:spTree>
    <p:extLst>
      <p:ext uri="{BB962C8B-B14F-4D97-AF65-F5344CB8AC3E}">
        <p14:creationId xmlns:p14="http://schemas.microsoft.com/office/powerpoint/2010/main" val="5748726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dirty="0"/>
          </a:p>
        </p:txBody>
      </p:sp>
    </p:spTree>
    <p:extLst>
      <p:ext uri="{BB962C8B-B14F-4D97-AF65-F5344CB8AC3E}">
        <p14:creationId xmlns:p14="http://schemas.microsoft.com/office/powerpoint/2010/main" val="2144171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err="1">
                    <a:solidFill>
                      <a:schemeClr val="tx1"/>
                    </a:solidFill>
                    <a:effectLst/>
                    <a:latin typeface="+mn-lt"/>
                    <a:ea typeface="+mn-ea"/>
                    <a:cs typeface="+mn-cs"/>
                  </a:rPr>
                  <a:t>Sonnie</a:t>
                </a:r>
                <a:r>
                  <a:rPr lang="en-GB" sz="1200" i="1" kern="1200" dirty="0">
                    <a:solidFill>
                      <a:schemeClr val="tx1"/>
                    </a:solidFill>
                    <a:effectLst/>
                    <a:latin typeface="+mn-lt"/>
                    <a:ea typeface="+mn-ea"/>
                    <a:cs typeface="+mn-cs"/>
                  </a:rPr>
                  <a:t> says the area of this triangle is 40 cm</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Brittany says the area of the triangle is 30 cm</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Tom says the area of the triangle is 24 cm</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 is right? Explain your answer.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dirty="0"/>
          </a:p>
        </p:txBody>
      </p:sp>
    </p:spTree>
    <p:extLst>
      <p:ext uri="{BB962C8B-B14F-4D97-AF65-F5344CB8AC3E}">
        <p14:creationId xmlns:p14="http://schemas.microsoft.com/office/powerpoint/2010/main" val="18560447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total area of this shape?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dirty="0"/>
          </a:p>
        </p:txBody>
      </p:sp>
    </p:spTree>
    <p:extLst>
      <p:ext uri="{BB962C8B-B14F-4D97-AF65-F5344CB8AC3E}">
        <p14:creationId xmlns:p14="http://schemas.microsoft.com/office/powerpoint/2010/main" val="32510973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total area of the shaded sections?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68</a:t>
            </a:fld>
            <a:endParaRPr lang="en-US" dirty="0"/>
          </a:p>
        </p:txBody>
      </p:sp>
    </p:spTree>
    <p:extLst>
      <p:ext uri="{BB962C8B-B14F-4D97-AF65-F5344CB8AC3E}">
        <p14:creationId xmlns:p14="http://schemas.microsoft.com/office/powerpoint/2010/main" val="17235048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69</a:t>
            </a:fld>
            <a:endParaRPr lang="en-GB"/>
          </a:p>
        </p:txBody>
      </p:sp>
    </p:spTree>
    <p:extLst>
      <p:ext uri="{BB962C8B-B14F-4D97-AF65-F5344CB8AC3E}">
        <p14:creationId xmlns:p14="http://schemas.microsoft.com/office/powerpoint/2010/main" val="39152952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945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3875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distance around the edge of the </a:t>
                </a:r>
                <a:r>
                  <a:rPr lang="en-GB" sz="1200" i="1" u="none" kern="1200" dirty="0">
                    <a:solidFill>
                      <a:schemeClr val="tx1"/>
                    </a:solidFill>
                    <a:effectLst/>
                    <a:latin typeface="+mn-lt"/>
                    <a:ea typeface="+mn-ea"/>
                    <a:cs typeface="+mn-cs"/>
                  </a:rPr>
                  <a:t>rectangle </a:t>
                </a:r>
                <a:r>
                  <a:rPr lang="en-GB" sz="1200" i="1" kern="1200" dirty="0">
                    <a:solidFill>
                      <a:schemeClr val="tx1"/>
                    </a:solidFill>
                    <a:effectLst/>
                    <a:latin typeface="+mn-lt"/>
                    <a:ea typeface="+mn-ea"/>
                    <a:cs typeface="+mn-cs"/>
                  </a:rPr>
                  <a:t>is its perimeter.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(10 × 2) + (8 × 2) = 20 + 16 = 36 cm</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10 × 8 = 80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71</a:t>
            </a:fld>
            <a:endParaRPr lang="en-US" dirty="0"/>
          </a:p>
        </p:txBody>
      </p:sp>
    </p:spTree>
    <p:extLst>
      <p:ext uri="{BB962C8B-B14F-4D97-AF65-F5344CB8AC3E}">
        <p14:creationId xmlns:p14="http://schemas.microsoft.com/office/powerpoint/2010/main" val="37644347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distance around the edge of the </a:t>
                </a:r>
                <a:r>
                  <a:rPr lang="en-GB" sz="1200" i="1" u="none" kern="1200" dirty="0">
                    <a:solidFill>
                      <a:schemeClr val="tx1"/>
                    </a:solidFill>
                    <a:effectLst/>
                    <a:latin typeface="+mn-lt"/>
                    <a:ea typeface="+mn-ea"/>
                    <a:cs typeface="+mn-cs"/>
                  </a:rPr>
                  <a:t>triangle </a:t>
                </a:r>
                <a:r>
                  <a:rPr lang="en-GB" sz="1200" i="1" kern="1200" dirty="0">
                    <a:solidFill>
                      <a:schemeClr val="tx1"/>
                    </a:solidFill>
                    <a:effectLst/>
                    <a:latin typeface="+mn-lt"/>
                    <a:ea typeface="+mn-ea"/>
                    <a:cs typeface="+mn-cs"/>
                  </a:rPr>
                  <a:t>is its perimeter.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3 + 4 + 5 = 12 cm</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4 × 3 ÷ 2 = 6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72</a:t>
            </a:fld>
            <a:endParaRPr lang="en-US" dirty="0"/>
          </a:p>
        </p:txBody>
      </p:sp>
    </p:spTree>
    <p:extLst>
      <p:ext uri="{BB962C8B-B14F-4D97-AF65-F5344CB8AC3E}">
        <p14:creationId xmlns:p14="http://schemas.microsoft.com/office/powerpoint/2010/main" val="11495257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distance around the edge of the </a:t>
                </a:r>
                <a:r>
                  <a:rPr lang="en-GB" sz="1200" i="1" u="none" kern="1200" dirty="0">
                    <a:solidFill>
                      <a:schemeClr val="tx1"/>
                    </a:solidFill>
                    <a:effectLst/>
                    <a:latin typeface="+mn-lt"/>
                    <a:ea typeface="+mn-ea"/>
                    <a:cs typeface="+mn-cs"/>
                  </a:rPr>
                  <a:t>parallelogram</a:t>
                </a:r>
                <a:r>
                  <a:rPr lang="en-GB" sz="1200" i="1" kern="1200" dirty="0">
                    <a:solidFill>
                      <a:schemeClr val="tx1"/>
                    </a:solidFill>
                    <a:effectLst/>
                    <a:latin typeface="+mn-lt"/>
                    <a:ea typeface="+mn-ea"/>
                    <a:cs typeface="+mn-cs"/>
                  </a:rPr>
                  <a:t> is its perimeter.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(7 × 2) + (8 × 2) = 14 + 16 = 30 cm</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8 × 4 = 32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73</a:t>
            </a:fld>
            <a:endParaRPr lang="en-US" dirty="0"/>
          </a:p>
        </p:txBody>
      </p:sp>
    </p:spTree>
    <p:extLst>
      <p:ext uri="{BB962C8B-B14F-4D97-AF65-F5344CB8AC3E}">
        <p14:creationId xmlns:p14="http://schemas.microsoft.com/office/powerpoint/2010/main" val="3771119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Find the area and perimeter of this shape.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74</a:t>
            </a:fld>
            <a:endParaRPr lang="en-US" dirty="0"/>
          </a:p>
        </p:txBody>
      </p:sp>
    </p:spTree>
    <p:extLst>
      <p:ext uri="{BB962C8B-B14F-4D97-AF65-F5344CB8AC3E}">
        <p14:creationId xmlns:p14="http://schemas.microsoft.com/office/powerpoint/2010/main" val="20517126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Find the area and perimeter of this shape.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75</a:t>
            </a:fld>
            <a:endParaRPr lang="en-US" dirty="0"/>
          </a:p>
        </p:txBody>
      </p:sp>
    </p:spTree>
    <p:extLst>
      <p:ext uri="{BB962C8B-B14F-4D97-AF65-F5344CB8AC3E}">
        <p14:creationId xmlns:p14="http://schemas.microsoft.com/office/powerpoint/2010/main" val="3827102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12 units</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5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76</a:t>
            </a:fld>
            <a:endParaRPr lang="en-US" dirty="0"/>
          </a:p>
        </p:txBody>
      </p:sp>
    </p:spTree>
    <p:extLst>
      <p:ext uri="{BB962C8B-B14F-4D97-AF65-F5344CB8AC3E}">
        <p14:creationId xmlns:p14="http://schemas.microsoft.com/office/powerpoint/2010/main" val="37940187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12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8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77</a:t>
            </a:fld>
            <a:endParaRPr lang="en-US" dirty="0"/>
          </a:p>
        </p:txBody>
      </p:sp>
    </p:spTree>
    <p:extLst>
      <p:ext uri="{BB962C8B-B14F-4D97-AF65-F5344CB8AC3E}">
        <p14:creationId xmlns:p14="http://schemas.microsoft.com/office/powerpoint/2010/main" val="28587512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12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9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78</a:t>
            </a:fld>
            <a:endParaRPr lang="en-US" dirty="0"/>
          </a:p>
        </p:txBody>
      </p:sp>
    </p:spTree>
    <p:extLst>
      <p:ext uri="{BB962C8B-B14F-4D97-AF65-F5344CB8AC3E}">
        <p14:creationId xmlns:p14="http://schemas.microsoft.com/office/powerpoint/2010/main" val="33770607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 </a:t>
                </a:r>
                <a:r>
                  <a:rPr lang="en-GB" sz="1200" i="0" kern="1200" dirty="0">
                    <a:solidFill>
                      <a:schemeClr val="tx1"/>
                    </a:solidFill>
                    <a:effectLst/>
                    <a:latin typeface="+mn-lt"/>
                    <a:ea typeface="+mn-ea"/>
                    <a:cs typeface="+mn-cs"/>
                  </a:rPr>
                  <a:t>= 12 units</a:t>
                </a:r>
              </a:p>
              <a:p>
                <a:r>
                  <a:rPr lang="en-GB" sz="1200" kern="1200" dirty="0">
                    <a:solidFill>
                      <a:schemeClr val="tx1"/>
                    </a:solidFill>
                    <a:effectLst/>
                    <a:latin typeface="+mn-lt"/>
                    <a:ea typeface="+mn-ea"/>
                    <a:cs typeface="+mn-cs"/>
                  </a:rPr>
                  <a:t>A </a:t>
                </a:r>
                <a:r>
                  <a:rPr lang="en-GB" sz="1200" i="0" kern="1200" dirty="0">
                    <a:solidFill>
                      <a:schemeClr val="tx1"/>
                    </a:solidFill>
                    <a:effectLst/>
                    <a:latin typeface="+mn-lt"/>
                    <a:ea typeface="+mn-ea"/>
                    <a:cs typeface="+mn-cs"/>
                  </a:rPr>
                  <a:t>= 5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79</a:t>
            </a:fld>
            <a:endParaRPr lang="en-US" dirty="0"/>
          </a:p>
        </p:txBody>
      </p:sp>
    </p:spTree>
    <p:extLst>
      <p:ext uri="{BB962C8B-B14F-4D97-AF65-F5344CB8AC3E}">
        <p14:creationId xmlns:p14="http://schemas.microsoft.com/office/powerpoint/2010/main" val="15767826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34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16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80</a:t>
            </a:fld>
            <a:endParaRPr lang="en-US" dirty="0"/>
          </a:p>
        </p:txBody>
      </p:sp>
    </p:spTree>
    <p:extLst>
      <p:ext uri="{BB962C8B-B14F-4D97-AF65-F5344CB8AC3E}">
        <p14:creationId xmlns:p14="http://schemas.microsoft.com/office/powerpoint/2010/main" val="62492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a:t>
            </a:fld>
            <a:endParaRPr lang="en-GB"/>
          </a:p>
        </p:txBody>
      </p:sp>
    </p:spTree>
    <p:extLst>
      <p:ext uri="{BB962C8B-B14F-4D97-AF65-F5344CB8AC3E}">
        <p14:creationId xmlns:p14="http://schemas.microsoft.com/office/powerpoint/2010/main" val="24518965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 = </a:t>
                </a:r>
                <a:r>
                  <a:rPr lang="en-GB" sz="1200" i="0" kern="1200" dirty="0">
                    <a:solidFill>
                      <a:schemeClr val="tx1"/>
                    </a:solidFill>
                    <a:effectLst/>
                    <a:latin typeface="+mn-lt"/>
                    <a:ea typeface="+mn-ea"/>
                    <a:cs typeface="+mn-cs"/>
                  </a:rPr>
                  <a:t>20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16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81</a:t>
            </a:fld>
            <a:endParaRPr lang="en-US" dirty="0"/>
          </a:p>
        </p:txBody>
      </p:sp>
    </p:spTree>
    <p:extLst>
      <p:ext uri="{BB962C8B-B14F-4D97-AF65-F5344CB8AC3E}">
        <p14:creationId xmlns:p14="http://schemas.microsoft.com/office/powerpoint/2010/main" val="29834168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16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16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82</a:t>
            </a:fld>
            <a:endParaRPr lang="en-US" dirty="0"/>
          </a:p>
        </p:txBody>
      </p:sp>
    </p:spTree>
    <p:extLst>
      <p:ext uri="{BB962C8B-B14F-4D97-AF65-F5344CB8AC3E}">
        <p14:creationId xmlns:p14="http://schemas.microsoft.com/office/powerpoint/2010/main" val="14894677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26 units</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16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83</a:t>
            </a:fld>
            <a:endParaRPr lang="en-US" dirty="0"/>
          </a:p>
        </p:txBody>
      </p:sp>
    </p:spTree>
    <p:extLst>
      <p:ext uri="{BB962C8B-B14F-4D97-AF65-F5344CB8AC3E}">
        <p14:creationId xmlns:p14="http://schemas.microsoft.com/office/powerpoint/2010/main" val="1807035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98257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85</a:t>
            </a:fld>
            <a:endParaRPr lang="en-GB"/>
          </a:p>
        </p:txBody>
      </p:sp>
    </p:spTree>
    <p:extLst>
      <p:ext uri="{BB962C8B-B14F-4D97-AF65-F5344CB8AC3E}">
        <p14:creationId xmlns:p14="http://schemas.microsoft.com/office/powerpoint/2010/main" val="38924619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36544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13608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86617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487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a:t>
            </a:fld>
            <a:endParaRPr lang="en-GB"/>
          </a:p>
        </p:txBody>
      </p:sp>
    </p:spTree>
    <p:extLst>
      <p:ext uri="{BB962C8B-B14F-4D97-AF65-F5344CB8AC3E}">
        <p14:creationId xmlns:p14="http://schemas.microsoft.com/office/powerpoint/2010/main" val="5180232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7289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489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65766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96</a:t>
            </a:fld>
            <a:endParaRPr lang="en-GB"/>
          </a:p>
        </p:txBody>
      </p:sp>
    </p:spTree>
    <p:extLst>
      <p:ext uri="{BB962C8B-B14F-4D97-AF65-F5344CB8AC3E}">
        <p14:creationId xmlns:p14="http://schemas.microsoft.com/office/powerpoint/2010/main" val="362986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7967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385572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847203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 id="2147483678" r:id="rId9"/>
    <p:sldLayoutId id="2147483679" r:id="rId10"/>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5.xml"/><Relationship Id="rId18" Type="http://schemas.openxmlformats.org/officeDocument/2006/relationships/image" Target="../media/image15.png"/><Relationship Id="rId26" Type="http://schemas.openxmlformats.org/officeDocument/2006/relationships/image" Target="../media/image19.png"/><Relationship Id="rId39" Type="http://schemas.openxmlformats.org/officeDocument/2006/relationships/customXml" Target="../ink/ink18.xml"/><Relationship Id="rId3" Type="http://schemas.openxmlformats.org/officeDocument/2006/relationships/image" Target="../media/image12.png"/><Relationship Id="rId21" Type="http://schemas.openxmlformats.org/officeDocument/2006/relationships/customXml" Target="../ink/ink9.xml"/><Relationship Id="rId34" Type="http://schemas.openxmlformats.org/officeDocument/2006/relationships/image" Target="../media/image23.png"/><Relationship Id="rId7" Type="http://schemas.openxmlformats.org/officeDocument/2006/relationships/customXml" Target="../ink/ink2.xml"/><Relationship Id="rId12" Type="http://schemas.openxmlformats.org/officeDocument/2006/relationships/image" Target="../media/image120.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customXml" Target="../ink/ink13.xml"/><Relationship Id="rId1" Type="http://schemas.openxmlformats.org/officeDocument/2006/relationships/slideLayout" Target="../slideLayouts/slideLayout9.xml"/><Relationship Id="rId6" Type="http://schemas.openxmlformats.org/officeDocument/2006/relationships/image" Target="../media/image910.png"/><Relationship Id="rId11" Type="http://schemas.openxmlformats.org/officeDocument/2006/relationships/customXml" Target="../ink/ink4.xml"/><Relationship Id="rId24" Type="http://schemas.openxmlformats.org/officeDocument/2006/relationships/image" Target="../media/image18.png"/><Relationship Id="rId32" Type="http://schemas.openxmlformats.org/officeDocument/2006/relationships/image" Target="../media/image22.png"/><Relationship Id="rId37" Type="http://schemas.openxmlformats.org/officeDocument/2006/relationships/customXml" Target="../ink/ink17.xml"/><Relationship Id="rId40" Type="http://schemas.openxmlformats.org/officeDocument/2006/relationships/image" Target="../media/image26.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0.png"/><Relationship Id="rId36" Type="http://schemas.openxmlformats.org/officeDocument/2006/relationships/image" Target="../media/image24.png"/><Relationship Id="rId10" Type="http://schemas.openxmlformats.org/officeDocument/2006/relationships/image" Target="../media/image110.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image" Target="../media/image13.png"/><Relationship Id="rId9" Type="http://schemas.openxmlformats.org/officeDocument/2006/relationships/customXml" Target="../ink/ink3.xml"/><Relationship Id="rId14" Type="http://schemas.openxmlformats.org/officeDocument/2006/relationships/image" Target="../media/image130.png"/><Relationship Id="rId22" Type="http://schemas.openxmlformats.org/officeDocument/2006/relationships/image" Target="../media/image17.png"/><Relationship Id="rId27" Type="http://schemas.openxmlformats.org/officeDocument/2006/relationships/customXml" Target="../ink/ink12.xml"/><Relationship Id="rId30" Type="http://schemas.openxmlformats.org/officeDocument/2006/relationships/image" Target="../media/image21.png"/><Relationship Id="rId35" Type="http://schemas.openxmlformats.org/officeDocument/2006/relationships/customXml" Target="../ink/ink16.xml"/></Relationships>
</file>

<file path=ppt/slides/_rels/slide11.xml.rels><?xml version="1.0" encoding="UTF-8" standalone="yes"?>
<Relationships xmlns="http://schemas.openxmlformats.org/package/2006/relationships"><Relationship Id="rId2" Type="http://schemas.openxmlformats.org/officeDocument/2006/relationships/hyperlink" Target="https://nrich.maths.org/10368"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97806/Maths_guidance_KS_1_and_2.pdf#page=265"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19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322"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 Id="rId9" Type="http://schemas.openxmlformats.org/officeDocument/2006/relationships/hyperlink" Target="https://assets.publishing.service.gov.uk/government/uploads/system/uploads/attachment_data/file/897806/Maths_guidance_KS_1_and_2.pdf#page=269"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customXml" Target="../ink/ink23.xml"/><Relationship Id="rId5" Type="http://schemas.openxmlformats.org/officeDocument/2006/relationships/customXml" Target="../ink/ink20.xm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customXml" Target="../ink/ink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mbmej2b2/ncetm_spine2_segment30_y6.pdf#page=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4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6.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93.xml"/><Relationship Id="rId13" Type="http://schemas.openxmlformats.org/officeDocument/2006/relationships/image" Target="../media/image9.png"/><Relationship Id="rId3" Type="http://schemas.openxmlformats.org/officeDocument/2006/relationships/slide" Target="slide69.xml"/><Relationship Id="rId7" Type="http://schemas.openxmlformats.org/officeDocument/2006/relationships/image" Target="../media/image6.png"/><Relationship Id="rId12" Type="http://schemas.openxmlformats.org/officeDocument/2006/relationships/slide" Target="slide9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92.xml"/><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slide" Target="slide94.xml"/><Relationship Id="rId4" Type="http://schemas.openxmlformats.org/officeDocument/2006/relationships/slide" Target="slide85.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mbmej2b2/ncetm_spine2_segment30_y6.pdf#page=11"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mbmej2b2/ncetm_spine2_segment30_y6.pdf#page=21"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0.JP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8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6, Unit 4</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5658289" cy="1077218"/>
          </a:xfrm>
          <a:prstGeom prst="rect">
            <a:avLst/>
          </a:prstGeom>
          <a:noFill/>
        </p:spPr>
        <p:txBody>
          <a:bodyPr wrap="square">
            <a:spAutoFit/>
          </a:bodyPr>
          <a:lstStyle/>
          <a:p>
            <a:pPr lvl="0"/>
            <a:r>
              <a:rPr lang="en-GB" sz="3200" b="1" dirty="0">
                <a:solidFill>
                  <a:schemeClr val="bg1"/>
                </a:solidFill>
                <a:latin typeface="Arial" panose="020B0604020202020204" pitchFamily="34" charset="0"/>
                <a:cs typeface="Arial" panose="020B0604020202020204" pitchFamily="34" charset="0"/>
              </a:rPr>
              <a:t>Draw, compose and </a:t>
            </a:r>
            <a:r>
              <a:rPr lang="en-GB" sz="3200" b="1">
                <a:solidFill>
                  <a:schemeClr val="bg1"/>
                </a:solidFill>
                <a:latin typeface="Arial" panose="020B0604020202020204" pitchFamily="34" charset="0"/>
                <a:cs typeface="Arial" panose="020B0604020202020204" pitchFamily="34" charset="0"/>
              </a:rPr>
              <a:t>decompose shapes</a:t>
            </a:r>
            <a:endParaRPr 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6G-1 Draw compose and decompose shapes</a:t>
            </a:r>
          </a:p>
        </p:txBody>
      </p:sp>
      <p:sp>
        <p:nvSpPr>
          <p:cNvPr id="8" name="Content Placeholder 2">
            <a:extLst>
              <a:ext uri="{FF2B5EF4-FFF2-40B4-BE49-F238E27FC236}">
                <a16:creationId xmlns:a16="http://schemas.microsoft.com/office/drawing/2014/main" id="{5885EE99-5DCB-4E20-A71F-FE34C87D845E}"/>
              </a:ext>
            </a:extLst>
          </p:cNvPr>
          <p:cNvSpPr txBox="1">
            <a:spLocks/>
          </p:cNvSpPr>
          <p:nvPr/>
        </p:nvSpPr>
        <p:spPr>
          <a:xfrm>
            <a:off x="6192012" y="1557338"/>
            <a:ext cx="566462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apparatus would be needed to accurately draw the triangle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would be the first step?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important part of the angle measurer (protractor) needs to be positioned accurately?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scales on the protractor? Which should be used?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giving </a:t>
            </a:r>
            <a:r>
              <a:rPr lang="en-GB" sz="2000" dirty="0">
                <a:latin typeface="Arial"/>
              </a:rPr>
              <a:t>children</a:t>
            </a:r>
            <a:r>
              <a:rPr kumimoji="0" lang="en-GB" sz="2000" b="0" i="0" u="none" strike="noStrike" kern="1200" cap="none" spc="0" normalizeH="0" baseline="0" noProof="0" dirty="0">
                <a:ln>
                  <a:noFill/>
                </a:ln>
                <a:solidFill>
                  <a:srgbClr val="585858"/>
                </a:solidFill>
                <a:effectLst/>
                <a:uLnTx/>
                <a:uFillTx/>
                <a:latin typeface="Arial"/>
                <a:ea typeface="+mn-ea"/>
                <a:cs typeface="+mn-cs"/>
              </a:rPr>
              <a:t> the opportunity to draw different triangles in different orientations.</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3A7911D6-5B8B-4FCB-A32B-2EFF86B3F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480" y="3839378"/>
            <a:ext cx="4305480" cy="2152740"/>
          </a:xfrm>
          <a:prstGeom prst="rect">
            <a:avLst/>
          </a:prstGeom>
        </p:spPr>
      </p:pic>
      <p:pic>
        <p:nvPicPr>
          <p:cNvPr id="17" name="Picture 16" descr="A picture containing device&#10;&#10;Description automatically generated">
            <a:extLst>
              <a:ext uri="{FF2B5EF4-FFF2-40B4-BE49-F238E27FC236}">
                <a16:creationId xmlns:a16="http://schemas.microsoft.com/office/drawing/2014/main" id="{FD7B918E-AAFA-4619-AF85-56C5C1DFE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590" y="3268889"/>
            <a:ext cx="3499012" cy="1824218"/>
          </a:xfrm>
          <a:prstGeom prst="rect">
            <a:avLst/>
          </a:prstGeom>
        </p:spPr>
      </p:pic>
      <p:grpSp>
        <p:nvGrpSpPr>
          <p:cNvPr id="21" name="Group 20">
            <a:extLst>
              <a:ext uri="{FF2B5EF4-FFF2-40B4-BE49-F238E27FC236}">
                <a16:creationId xmlns:a16="http://schemas.microsoft.com/office/drawing/2014/main" id="{6A4F66B5-78BE-42F2-84A3-0953AB1A68BB}"/>
              </a:ext>
            </a:extLst>
          </p:cNvPr>
          <p:cNvGrpSpPr/>
          <p:nvPr/>
        </p:nvGrpSpPr>
        <p:grpSpPr>
          <a:xfrm>
            <a:off x="1743590" y="1557338"/>
            <a:ext cx="3880229" cy="1568306"/>
            <a:chOff x="1743590" y="1557338"/>
            <a:chExt cx="3880229" cy="1568306"/>
          </a:xfrm>
        </p:grpSpPr>
        <p:sp>
          <p:nvSpPr>
            <p:cNvPr id="4" name="Isosceles Triangle 3">
              <a:extLst>
                <a:ext uri="{FF2B5EF4-FFF2-40B4-BE49-F238E27FC236}">
                  <a16:creationId xmlns:a16="http://schemas.microsoft.com/office/drawing/2014/main" id="{C1A1DEF9-C157-45DB-9F08-5AEE01D06293}"/>
                </a:ext>
              </a:extLst>
            </p:cNvPr>
            <p:cNvSpPr/>
            <p:nvPr/>
          </p:nvSpPr>
          <p:spPr bwMode="auto">
            <a:xfrm>
              <a:off x="1743590" y="1557338"/>
              <a:ext cx="2939458" cy="1229710"/>
            </a:xfrm>
            <a:prstGeom prst="triangle">
              <a:avLst>
                <a:gd name="adj" fmla="val 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D73D8156-B245-4166-BB36-F84FAC3D7F5F}"/>
                </a:ext>
              </a:extLst>
            </p:cNvPr>
            <p:cNvSpPr txBox="1"/>
            <p:nvPr/>
          </p:nvSpPr>
          <p:spPr>
            <a:xfrm>
              <a:off x="2902212" y="2817867"/>
              <a:ext cx="63511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10 cm</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FD5800B5-5AB7-413B-8C35-CDB6E07F317D}"/>
                    </a:ext>
                  </a:extLst>
                </p14:cNvPr>
                <p14:cNvContentPartPr/>
                <p14:nvPr/>
              </p14:nvContentPartPr>
              <p14:xfrm>
                <a:off x="4130925" y="2612470"/>
                <a:ext cx="110520" cy="163080"/>
              </p14:xfrm>
            </p:contentPart>
          </mc:Choice>
          <mc:Fallback xmlns="">
            <p:pic>
              <p:nvPicPr>
                <p:cNvPr id="19" name="Ink 18">
                  <a:extLst>
                    <a:ext uri="{FF2B5EF4-FFF2-40B4-BE49-F238E27FC236}">
                      <a16:creationId xmlns:a16="http://schemas.microsoft.com/office/drawing/2014/main" id="{FD5800B5-5AB7-413B-8C35-CDB6E07F317D}"/>
                    </a:ext>
                  </a:extLst>
                </p:cNvPr>
                <p:cNvPicPr/>
                <p:nvPr/>
              </p:nvPicPr>
              <p:blipFill>
                <a:blip r:embed="rId6"/>
                <a:stretch>
                  <a:fillRect/>
                </a:stretch>
              </p:blipFill>
              <p:spPr>
                <a:xfrm>
                  <a:off x="4121925" y="2603450"/>
                  <a:ext cx="128160" cy="180759"/>
                </a:xfrm>
                <a:prstGeom prst="rect">
                  <a:avLst/>
                </a:prstGeom>
              </p:spPr>
            </p:pic>
          </mc:Fallback>
        </mc:AlternateContent>
        <p:sp>
          <p:nvSpPr>
            <p:cNvPr id="20" name="TextBox 19">
              <a:extLst>
                <a:ext uri="{FF2B5EF4-FFF2-40B4-BE49-F238E27FC236}">
                  <a16:creationId xmlns:a16="http://schemas.microsoft.com/office/drawing/2014/main" id="{AD9AE1C7-FDD0-4130-8634-E34ABF480943}"/>
                </a:ext>
              </a:extLst>
            </p:cNvPr>
            <p:cNvSpPr txBox="1"/>
            <p:nvPr/>
          </p:nvSpPr>
          <p:spPr>
            <a:xfrm>
              <a:off x="3794366" y="2510090"/>
              <a:ext cx="42511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19°</a:t>
              </a:r>
            </a:p>
          </p:txBody>
        </p:sp>
        <p:sp>
          <p:nvSpPr>
            <p:cNvPr id="63" name="TextBox 62">
              <a:extLst>
                <a:ext uri="{FF2B5EF4-FFF2-40B4-BE49-F238E27FC236}">
                  <a16:creationId xmlns:a16="http://schemas.microsoft.com/office/drawing/2014/main" id="{086BD245-7CCF-4D05-A37B-3761EF249FB3}"/>
                </a:ext>
              </a:extLst>
            </p:cNvPr>
            <p:cNvSpPr txBox="1"/>
            <p:nvPr/>
          </p:nvSpPr>
          <p:spPr>
            <a:xfrm>
              <a:off x="4047938" y="1745429"/>
              <a:ext cx="157588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1"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Not drawn to scale</a:t>
              </a:r>
            </a:p>
          </p:txBody>
        </p:sp>
      </p:gr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2" name="Ink 21">
                <a:extLst>
                  <a:ext uri="{FF2B5EF4-FFF2-40B4-BE49-F238E27FC236}">
                    <a16:creationId xmlns:a16="http://schemas.microsoft.com/office/drawing/2014/main" id="{F6F590C0-24D9-4C31-9E6C-ACC13C89D919}"/>
                  </a:ext>
                </a:extLst>
              </p14:cNvPr>
              <p14:cNvContentPartPr/>
              <p14:nvPr/>
            </p14:nvContentPartPr>
            <p14:xfrm>
              <a:off x="915438" y="5669925"/>
              <a:ext cx="4533120" cy="360"/>
            </p14:xfrm>
          </p:contentPart>
        </mc:Choice>
        <mc:Fallback xmlns="">
          <p:pic>
            <p:nvPicPr>
              <p:cNvPr id="22" name="Ink 21">
                <a:extLst>
                  <a:ext uri="{FF2B5EF4-FFF2-40B4-BE49-F238E27FC236}">
                    <a16:creationId xmlns:a16="http://schemas.microsoft.com/office/drawing/2014/main" id="{F6F590C0-24D9-4C31-9E6C-ACC13C89D919}"/>
                  </a:ext>
                </a:extLst>
              </p:cNvPr>
              <p:cNvPicPr/>
              <p:nvPr/>
            </p:nvPicPr>
            <p:blipFill>
              <a:blip r:embed="rId8"/>
              <a:stretch>
                <a:fillRect/>
              </a:stretch>
            </p:blipFill>
            <p:spPr>
              <a:xfrm>
                <a:off x="906438" y="5660925"/>
                <a:ext cx="455076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8" name="Ink 27">
                <a:extLst>
                  <a:ext uri="{FF2B5EF4-FFF2-40B4-BE49-F238E27FC236}">
                    <a16:creationId xmlns:a16="http://schemas.microsoft.com/office/drawing/2014/main" id="{05436253-317F-404C-9F9B-6F3B97E60092}"/>
                  </a:ext>
                </a:extLst>
              </p14:cNvPr>
              <p14:cNvContentPartPr/>
              <p14:nvPr/>
            </p14:nvContentPartPr>
            <p14:xfrm>
              <a:off x="1543302" y="5578052"/>
              <a:ext cx="10800" cy="176040"/>
            </p14:xfrm>
          </p:contentPart>
        </mc:Choice>
        <mc:Fallback xmlns="">
          <p:pic>
            <p:nvPicPr>
              <p:cNvPr id="28" name="Ink 27">
                <a:extLst>
                  <a:ext uri="{FF2B5EF4-FFF2-40B4-BE49-F238E27FC236}">
                    <a16:creationId xmlns:a16="http://schemas.microsoft.com/office/drawing/2014/main" id="{05436253-317F-404C-9F9B-6F3B97E60092}"/>
                  </a:ext>
                </a:extLst>
              </p:cNvPr>
              <p:cNvPicPr/>
              <p:nvPr/>
            </p:nvPicPr>
            <p:blipFill>
              <a:blip r:embed="rId10"/>
              <a:stretch>
                <a:fillRect/>
              </a:stretch>
            </p:blipFill>
            <p:spPr>
              <a:xfrm>
                <a:off x="1534302" y="5569052"/>
                <a:ext cx="28440" cy="193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9" name="Ink 28">
                <a:extLst>
                  <a:ext uri="{FF2B5EF4-FFF2-40B4-BE49-F238E27FC236}">
                    <a16:creationId xmlns:a16="http://schemas.microsoft.com/office/drawing/2014/main" id="{3DC51C4A-A593-4434-8BF0-CEEF6964B656}"/>
                  </a:ext>
                </a:extLst>
              </p14:cNvPr>
              <p14:cNvContentPartPr/>
              <p14:nvPr/>
            </p14:nvContentPartPr>
            <p14:xfrm>
              <a:off x="4889142" y="5519372"/>
              <a:ext cx="18360" cy="148680"/>
            </p14:xfrm>
          </p:contentPart>
        </mc:Choice>
        <mc:Fallback xmlns="">
          <p:pic>
            <p:nvPicPr>
              <p:cNvPr id="29" name="Ink 28">
                <a:extLst>
                  <a:ext uri="{FF2B5EF4-FFF2-40B4-BE49-F238E27FC236}">
                    <a16:creationId xmlns:a16="http://schemas.microsoft.com/office/drawing/2014/main" id="{3DC51C4A-A593-4434-8BF0-CEEF6964B656}"/>
                  </a:ext>
                </a:extLst>
              </p:cNvPr>
              <p:cNvPicPr/>
              <p:nvPr/>
            </p:nvPicPr>
            <p:blipFill>
              <a:blip r:embed="rId12"/>
              <a:stretch>
                <a:fillRect/>
              </a:stretch>
            </p:blipFill>
            <p:spPr>
              <a:xfrm>
                <a:off x="4880142" y="5510372"/>
                <a:ext cx="36000" cy="166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2" name="Ink 31">
                <a:extLst>
                  <a:ext uri="{FF2B5EF4-FFF2-40B4-BE49-F238E27FC236}">
                    <a16:creationId xmlns:a16="http://schemas.microsoft.com/office/drawing/2014/main" id="{CE4B22DA-C0B1-4323-B67F-E98B49A394E1}"/>
                  </a:ext>
                </a:extLst>
              </p14:cNvPr>
              <p14:cNvContentPartPr/>
              <p14:nvPr/>
            </p14:nvContentPartPr>
            <p14:xfrm>
              <a:off x="3259677" y="5080147"/>
              <a:ext cx="65880" cy="30960"/>
            </p14:xfrm>
          </p:contentPart>
        </mc:Choice>
        <mc:Fallback xmlns="">
          <p:pic>
            <p:nvPicPr>
              <p:cNvPr id="32" name="Ink 31">
                <a:extLst>
                  <a:ext uri="{FF2B5EF4-FFF2-40B4-BE49-F238E27FC236}">
                    <a16:creationId xmlns:a16="http://schemas.microsoft.com/office/drawing/2014/main" id="{CE4B22DA-C0B1-4323-B67F-E98B49A394E1}"/>
                  </a:ext>
                </a:extLst>
              </p:cNvPr>
              <p:cNvPicPr/>
              <p:nvPr/>
            </p:nvPicPr>
            <p:blipFill>
              <a:blip r:embed="rId14"/>
              <a:stretch>
                <a:fillRect/>
              </a:stretch>
            </p:blipFill>
            <p:spPr>
              <a:xfrm>
                <a:off x="3250677" y="5071147"/>
                <a:ext cx="83520" cy="48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34" name="Ink 33">
                <a:extLst>
                  <a:ext uri="{FF2B5EF4-FFF2-40B4-BE49-F238E27FC236}">
                    <a16:creationId xmlns:a16="http://schemas.microsoft.com/office/drawing/2014/main" id="{6DC4910F-0E19-42AE-B682-B2790ADDC87B}"/>
                  </a:ext>
                </a:extLst>
              </p14:cNvPr>
              <p14:cNvContentPartPr/>
              <p14:nvPr/>
            </p14:nvContentPartPr>
            <p14:xfrm>
              <a:off x="1361789" y="4448380"/>
              <a:ext cx="3549960" cy="1222560"/>
            </p14:xfrm>
          </p:contentPart>
        </mc:Choice>
        <mc:Fallback xmlns="">
          <p:pic>
            <p:nvPicPr>
              <p:cNvPr id="34" name="Ink 33">
                <a:extLst>
                  <a:ext uri="{FF2B5EF4-FFF2-40B4-BE49-F238E27FC236}">
                    <a16:creationId xmlns:a16="http://schemas.microsoft.com/office/drawing/2014/main" id="{6DC4910F-0E19-42AE-B682-B2790ADDC87B}"/>
                  </a:ext>
                </a:extLst>
              </p:cNvPr>
              <p:cNvPicPr/>
              <p:nvPr/>
            </p:nvPicPr>
            <p:blipFill>
              <a:blip r:embed="rId16"/>
              <a:stretch>
                <a:fillRect/>
              </a:stretch>
            </p:blipFill>
            <p:spPr>
              <a:xfrm>
                <a:off x="1352789" y="4439380"/>
                <a:ext cx="3567600" cy="1240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5" name="Ink 34">
                <a:extLst>
                  <a:ext uri="{FF2B5EF4-FFF2-40B4-BE49-F238E27FC236}">
                    <a16:creationId xmlns:a16="http://schemas.microsoft.com/office/drawing/2014/main" id="{2883560D-D369-43F7-B93D-7DAAD4AA12BD}"/>
                  </a:ext>
                </a:extLst>
              </p14:cNvPr>
              <p14:cNvContentPartPr/>
              <p14:nvPr/>
            </p14:nvContentPartPr>
            <p14:xfrm>
              <a:off x="1534229" y="4489060"/>
              <a:ext cx="360" cy="1255320"/>
            </p14:xfrm>
          </p:contentPart>
        </mc:Choice>
        <mc:Fallback xmlns="">
          <p:pic>
            <p:nvPicPr>
              <p:cNvPr id="35" name="Ink 34">
                <a:extLst>
                  <a:ext uri="{FF2B5EF4-FFF2-40B4-BE49-F238E27FC236}">
                    <a16:creationId xmlns:a16="http://schemas.microsoft.com/office/drawing/2014/main" id="{2883560D-D369-43F7-B93D-7DAAD4AA12BD}"/>
                  </a:ext>
                </a:extLst>
              </p:cNvPr>
              <p:cNvPicPr/>
              <p:nvPr/>
            </p:nvPicPr>
            <p:blipFill>
              <a:blip r:embed="rId18"/>
              <a:stretch>
                <a:fillRect/>
              </a:stretch>
            </p:blipFill>
            <p:spPr>
              <a:xfrm>
                <a:off x="1525229" y="4480060"/>
                <a:ext cx="18000" cy="1272960"/>
              </a:xfrm>
              <a:prstGeom prst="rect">
                <a:avLst/>
              </a:prstGeom>
            </p:spPr>
          </p:pic>
        </mc:Fallback>
      </mc:AlternateContent>
      <p:grpSp>
        <p:nvGrpSpPr>
          <p:cNvPr id="57" name="Group 56">
            <a:extLst>
              <a:ext uri="{FF2B5EF4-FFF2-40B4-BE49-F238E27FC236}">
                <a16:creationId xmlns:a16="http://schemas.microsoft.com/office/drawing/2014/main" id="{ECE59DFE-5566-4019-B27D-307F955C11F7}"/>
              </a:ext>
            </a:extLst>
          </p:cNvPr>
          <p:cNvGrpSpPr/>
          <p:nvPr/>
        </p:nvGrpSpPr>
        <p:grpSpPr>
          <a:xfrm>
            <a:off x="2974209" y="5747019"/>
            <a:ext cx="484608" cy="151718"/>
            <a:chOff x="2864294" y="5730779"/>
            <a:chExt cx="627840" cy="196560"/>
          </a:xfrm>
        </p:grpSpPr>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52" name="Ink 51">
                  <a:extLst>
                    <a:ext uri="{FF2B5EF4-FFF2-40B4-BE49-F238E27FC236}">
                      <a16:creationId xmlns:a16="http://schemas.microsoft.com/office/drawing/2014/main" id="{B745F640-8C36-4B09-8D50-6E53DE052547}"/>
                    </a:ext>
                  </a:extLst>
                </p14:cNvPr>
                <p14:cNvContentPartPr/>
                <p14:nvPr/>
              </p14:nvContentPartPr>
              <p14:xfrm>
                <a:off x="2864294" y="5748059"/>
                <a:ext cx="28440" cy="174600"/>
              </p14:xfrm>
            </p:contentPart>
          </mc:Choice>
          <mc:Fallback xmlns="">
            <p:pic>
              <p:nvPicPr>
                <p:cNvPr id="52" name="Ink 51">
                  <a:extLst>
                    <a:ext uri="{FF2B5EF4-FFF2-40B4-BE49-F238E27FC236}">
                      <a16:creationId xmlns:a16="http://schemas.microsoft.com/office/drawing/2014/main" id="{B745F640-8C36-4B09-8D50-6E53DE052547}"/>
                    </a:ext>
                  </a:extLst>
                </p:cNvPr>
                <p:cNvPicPr/>
                <p:nvPr/>
              </p:nvPicPr>
              <p:blipFill>
                <a:blip r:embed="rId20"/>
                <a:stretch>
                  <a:fillRect/>
                </a:stretch>
              </p:blipFill>
              <p:spPr>
                <a:xfrm>
                  <a:off x="2852638" y="5736419"/>
                  <a:ext cx="51285" cy="19741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53" name="Ink 52">
                  <a:extLst>
                    <a:ext uri="{FF2B5EF4-FFF2-40B4-BE49-F238E27FC236}">
                      <a16:creationId xmlns:a16="http://schemas.microsoft.com/office/drawing/2014/main" id="{232EFEDD-7709-4501-9591-4ADAE39E8C05}"/>
                    </a:ext>
                  </a:extLst>
                </p14:cNvPr>
                <p14:cNvContentPartPr/>
                <p14:nvPr/>
              </p14:nvContentPartPr>
              <p14:xfrm>
                <a:off x="2950334" y="5730779"/>
                <a:ext cx="155160" cy="196560"/>
              </p14:xfrm>
            </p:contentPart>
          </mc:Choice>
          <mc:Fallback xmlns="">
            <p:pic>
              <p:nvPicPr>
                <p:cNvPr id="53" name="Ink 52">
                  <a:extLst>
                    <a:ext uri="{FF2B5EF4-FFF2-40B4-BE49-F238E27FC236}">
                      <a16:creationId xmlns:a16="http://schemas.microsoft.com/office/drawing/2014/main" id="{232EFEDD-7709-4501-9591-4ADAE39E8C05}"/>
                    </a:ext>
                  </a:extLst>
                </p:cNvPr>
                <p:cNvPicPr/>
                <p:nvPr/>
              </p:nvPicPr>
              <p:blipFill>
                <a:blip r:embed="rId22"/>
                <a:stretch>
                  <a:fillRect/>
                </a:stretch>
              </p:blipFill>
              <p:spPr>
                <a:xfrm>
                  <a:off x="2938685" y="5719134"/>
                  <a:ext cx="177991" cy="21938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55" name="Ink 54">
                  <a:extLst>
                    <a:ext uri="{FF2B5EF4-FFF2-40B4-BE49-F238E27FC236}">
                      <a16:creationId xmlns:a16="http://schemas.microsoft.com/office/drawing/2014/main" id="{8560F15F-3CE1-4044-843E-727A4E35A7A4}"/>
                    </a:ext>
                  </a:extLst>
                </p14:cNvPr>
                <p14:cNvContentPartPr/>
                <p14:nvPr/>
              </p14:nvContentPartPr>
              <p14:xfrm>
                <a:off x="3144014" y="5793419"/>
                <a:ext cx="122400" cy="133560"/>
              </p14:xfrm>
            </p:contentPart>
          </mc:Choice>
          <mc:Fallback xmlns="">
            <p:pic>
              <p:nvPicPr>
                <p:cNvPr id="55" name="Ink 54">
                  <a:extLst>
                    <a:ext uri="{FF2B5EF4-FFF2-40B4-BE49-F238E27FC236}">
                      <a16:creationId xmlns:a16="http://schemas.microsoft.com/office/drawing/2014/main" id="{8560F15F-3CE1-4044-843E-727A4E35A7A4}"/>
                    </a:ext>
                  </a:extLst>
                </p:cNvPr>
                <p:cNvPicPr/>
                <p:nvPr/>
              </p:nvPicPr>
              <p:blipFill>
                <a:blip r:embed="rId24"/>
                <a:stretch>
                  <a:fillRect/>
                </a:stretch>
              </p:blipFill>
              <p:spPr>
                <a:xfrm>
                  <a:off x="3132335" y="5781785"/>
                  <a:ext cx="145292" cy="15636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56" name="Ink 55">
                  <a:extLst>
                    <a:ext uri="{FF2B5EF4-FFF2-40B4-BE49-F238E27FC236}">
                      <a16:creationId xmlns:a16="http://schemas.microsoft.com/office/drawing/2014/main" id="{81605641-203A-4B5F-9F03-CA1912F7F1EF}"/>
                    </a:ext>
                  </a:extLst>
                </p14:cNvPr>
                <p14:cNvContentPartPr/>
                <p14:nvPr/>
              </p14:nvContentPartPr>
              <p14:xfrm>
                <a:off x="3299534" y="5818979"/>
                <a:ext cx="192600" cy="105120"/>
              </p14:xfrm>
            </p:contentPart>
          </mc:Choice>
          <mc:Fallback xmlns="">
            <p:pic>
              <p:nvPicPr>
                <p:cNvPr id="56" name="Ink 55">
                  <a:extLst>
                    <a:ext uri="{FF2B5EF4-FFF2-40B4-BE49-F238E27FC236}">
                      <a16:creationId xmlns:a16="http://schemas.microsoft.com/office/drawing/2014/main" id="{81605641-203A-4B5F-9F03-CA1912F7F1EF}"/>
                    </a:ext>
                  </a:extLst>
                </p:cNvPr>
                <p:cNvPicPr/>
                <p:nvPr/>
              </p:nvPicPr>
              <p:blipFill>
                <a:blip r:embed="rId26"/>
                <a:stretch>
                  <a:fillRect/>
                </a:stretch>
              </p:blipFill>
              <p:spPr>
                <a:xfrm>
                  <a:off x="3287904" y="5807299"/>
                  <a:ext cx="215396" cy="128013"/>
                </a:xfrm>
                <a:prstGeom prst="rect">
                  <a:avLst/>
                </a:prstGeom>
              </p:spPr>
            </p:pic>
          </mc:Fallback>
        </mc:AlternateContent>
      </p:grpSp>
      <p:grpSp>
        <p:nvGrpSpPr>
          <p:cNvPr id="62" name="Group 61">
            <a:extLst>
              <a:ext uri="{FF2B5EF4-FFF2-40B4-BE49-F238E27FC236}">
                <a16:creationId xmlns:a16="http://schemas.microsoft.com/office/drawing/2014/main" id="{0CA9EB12-FB55-4BD7-8AA9-95336D16AC70}"/>
              </a:ext>
            </a:extLst>
          </p:cNvPr>
          <p:cNvGrpSpPr/>
          <p:nvPr/>
        </p:nvGrpSpPr>
        <p:grpSpPr>
          <a:xfrm>
            <a:off x="3963098" y="5456289"/>
            <a:ext cx="389235" cy="194916"/>
            <a:chOff x="3878414" y="5452499"/>
            <a:chExt cx="468720" cy="23472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58" name="Ink 57">
                  <a:extLst>
                    <a:ext uri="{FF2B5EF4-FFF2-40B4-BE49-F238E27FC236}">
                      <a16:creationId xmlns:a16="http://schemas.microsoft.com/office/drawing/2014/main" id="{BE23896D-DC27-4F73-95D6-35EF3CF964B1}"/>
                    </a:ext>
                  </a:extLst>
                </p14:cNvPr>
                <p14:cNvContentPartPr/>
                <p14:nvPr/>
              </p14:nvContentPartPr>
              <p14:xfrm>
                <a:off x="4261454" y="5497139"/>
                <a:ext cx="85680" cy="190080"/>
              </p14:xfrm>
            </p:contentPart>
          </mc:Choice>
          <mc:Fallback xmlns="">
            <p:pic>
              <p:nvPicPr>
                <p:cNvPr id="58" name="Ink 57">
                  <a:extLst>
                    <a:ext uri="{FF2B5EF4-FFF2-40B4-BE49-F238E27FC236}">
                      <a16:creationId xmlns:a16="http://schemas.microsoft.com/office/drawing/2014/main" id="{BE23896D-DC27-4F73-95D6-35EF3CF964B1}"/>
                    </a:ext>
                  </a:extLst>
                </p:cNvPr>
                <p:cNvPicPr/>
                <p:nvPr/>
              </p:nvPicPr>
              <p:blipFill>
                <a:blip r:embed="rId28"/>
                <a:stretch>
                  <a:fillRect/>
                </a:stretch>
              </p:blipFill>
              <p:spPr>
                <a:xfrm>
                  <a:off x="4250636" y="5486314"/>
                  <a:ext cx="106884" cy="211296"/>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59" name="Ink 58">
                  <a:extLst>
                    <a:ext uri="{FF2B5EF4-FFF2-40B4-BE49-F238E27FC236}">
                      <a16:creationId xmlns:a16="http://schemas.microsoft.com/office/drawing/2014/main" id="{4B05F7A4-E593-4FEB-A34B-27E7D63795AA}"/>
                    </a:ext>
                  </a:extLst>
                </p14:cNvPr>
                <p14:cNvContentPartPr/>
                <p14:nvPr/>
              </p14:nvContentPartPr>
              <p14:xfrm>
                <a:off x="3878414" y="5454659"/>
                <a:ext cx="26640" cy="165600"/>
              </p14:xfrm>
            </p:contentPart>
          </mc:Choice>
          <mc:Fallback xmlns="">
            <p:pic>
              <p:nvPicPr>
                <p:cNvPr id="59" name="Ink 58">
                  <a:extLst>
                    <a:ext uri="{FF2B5EF4-FFF2-40B4-BE49-F238E27FC236}">
                      <a16:creationId xmlns:a16="http://schemas.microsoft.com/office/drawing/2014/main" id="{4B05F7A4-E593-4FEB-A34B-27E7D63795AA}"/>
                    </a:ext>
                  </a:extLst>
                </p:cNvPr>
                <p:cNvPicPr/>
                <p:nvPr/>
              </p:nvPicPr>
              <p:blipFill>
                <a:blip r:embed="rId30"/>
                <a:stretch>
                  <a:fillRect/>
                </a:stretch>
              </p:blipFill>
              <p:spPr>
                <a:xfrm>
                  <a:off x="3867672" y="5443821"/>
                  <a:ext cx="47694" cy="18684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60" name="Ink 59">
                  <a:extLst>
                    <a:ext uri="{FF2B5EF4-FFF2-40B4-BE49-F238E27FC236}">
                      <a16:creationId xmlns:a16="http://schemas.microsoft.com/office/drawing/2014/main" id="{BEEC367D-A079-457E-8B6E-E90822A7A59E}"/>
                    </a:ext>
                  </a:extLst>
                </p14:cNvPr>
                <p14:cNvContentPartPr/>
                <p14:nvPr/>
              </p14:nvContentPartPr>
              <p14:xfrm>
                <a:off x="3947894" y="5452499"/>
                <a:ext cx="123840" cy="174240"/>
              </p14:xfrm>
            </p:contentPart>
          </mc:Choice>
          <mc:Fallback xmlns="">
            <p:pic>
              <p:nvPicPr>
                <p:cNvPr id="60" name="Ink 59">
                  <a:extLst>
                    <a:ext uri="{FF2B5EF4-FFF2-40B4-BE49-F238E27FC236}">
                      <a16:creationId xmlns:a16="http://schemas.microsoft.com/office/drawing/2014/main" id="{BEEC367D-A079-457E-8B6E-E90822A7A59E}"/>
                    </a:ext>
                  </a:extLst>
                </p:cNvPr>
                <p:cNvPicPr/>
                <p:nvPr/>
              </p:nvPicPr>
              <p:blipFill>
                <a:blip r:embed="rId32"/>
                <a:stretch>
                  <a:fillRect/>
                </a:stretch>
              </p:blipFill>
              <p:spPr>
                <a:xfrm>
                  <a:off x="3937069" y="5441663"/>
                  <a:ext cx="145057" cy="195478"/>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61" name="Ink 60">
                  <a:extLst>
                    <a:ext uri="{FF2B5EF4-FFF2-40B4-BE49-F238E27FC236}">
                      <a16:creationId xmlns:a16="http://schemas.microsoft.com/office/drawing/2014/main" id="{5D121B72-A4C0-495F-B94F-0DA44D266C78}"/>
                    </a:ext>
                  </a:extLst>
                </p14:cNvPr>
                <p14:cNvContentPartPr/>
                <p14:nvPr/>
              </p14:nvContentPartPr>
              <p14:xfrm>
                <a:off x="4110614" y="5469779"/>
                <a:ext cx="78480" cy="82440"/>
              </p14:xfrm>
            </p:contentPart>
          </mc:Choice>
          <mc:Fallback xmlns="">
            <p:pic>
              <p:nvPicPr>
                <p:cNvPr id="61" name="Ink 60">
                  <a:extLst>
                    <a:ext uri="{FF2B5EF4-FFF2-40B4-BE49-F238E27FC236}">
                      <a16:creationId xmlns:a16="http://schemas.microsoft.com/office/drawing/2014/main" id="{5D121B72-A4C0-495F-B94F-0DA44D266C78}"/>
                    </a:ext>
                  </a:extLst>
                </p:cNvPr>
                <p:cNvPicPr/>
                <p:nvPr/>
              </p:nvPicPr>
              <p:blipFill>
                <a:blip r:embed="rId34"/>
                <a:stretch>
                  <a:fillRect/>
                </a:stretch>
              </p:blipFill>
              <p:spPr>
                <a:xfrm>
                  <a:off x="4099774" y="5458932"/>
                  <a:ext cx="99726" cy="103701"/>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6" name="Ink 5">
                <a:extLst>
                  <a:ext uri="{FF2B5EF4-FFF2-40B4-BE49-F238E27FC236}">
                    <a16:creationId xmlns:a16="http://schemas.microsoft.com/office/drawing/2014/main" id="{0B5BF5BB-DD71-41F8-841C-49495F503155}"/>
                  </a:ext>
                </a:extLst>
              </p14:cNvPr>
              <p14:cNvContentPartPr/>
              <p14:nvPr/>
            </p14:nvContentPartPr>
            <p14:xfrm>
              <a:off x="1528901" y="3889250"/>
              <a:ext cx="10080" cy="97920"/>
            </p14:xfrm>
          </p:contentPart>
        </mc:Choice>
        <mc:Fallback xmlns="">
          <p:pic>
            <p:nvPicPr>
              <p:cNvPr id="6" name="Ink 5">
                <a:extLst>
                  <a:ext uri="{FF2B5EF4-FFF2-40B4-BE49-F238E27FC236}">
                    <a16:creationId xmlns:a16="http://schemas.microsoft.com/office/drawing/2014/main" id="{0B5BF5BB-DD71-41F8-841C-49495F503155}"/>
                  </a:ext>
                </a:extLst>
              </p:cNvPr>
              <p:cNvPicPr/>
              <p:nvPr/>
            </p:nvPicPr>
            <p:blipFill>
              <a:blip r:embed="rId36"/>
              <a:stretch>
                <a:fillRect/>
              </a:stretch>
            </p:blipFill>
            <p:spPr>
              <a:xfrm>
                <a:off x="1519901" y="3880283"/>
                <a:ext cx="27720" cy="115495"/>
              </a:xfrm>
              <a:prstGeom prst="rect">
                <a:avLst/>
              </a:prstGeom>
            </p:spPr>
          </p:pic>
        </mc:Fallback>
      </mc:AlternateContent>
      <p:sp>
        <p:nvSpPr>
          <p:cNvPr id="3" name="Rectangle 2">
            <a:extLst>
              <a:ext uri="{FF2B5EF4-FFF2-40B4-BE49-F238E27FC236}">
                <a16:creationId xmlns:a16="http://schemas.microsoft.com/office/drawing/2014/main" id="{E4B037D1-6052-4A6C-BB34-F87DBFA0516D}"/>
              </a:ext>
            </a:extLst>
          </p:cNvPr>
          <p:cNvSpPr/>
          <p:nvPr/>
        </p:nvSpPr>
        <p:spPr>
          <a:xfrm>
            <a:off x="1743590" y="2622518"/>
            <a:ext cx="155548" cy="163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F7B3558-20C8-4AF5-92A0-96E852332BF8}"/>
              </a:ext>
            </a:extLst>
          </p:cNvPr>
          <p:cNvGrpSpPr/>
          <p:nvPr/>
        </p:nvGrpSpPr>
        <p:grpSpPr>
          <a:xfrm>
            <a:off x="1502814" y="5444138"/>
            <a:ext cx="186120" cy="202320"/>
            <a:chOff x="1502814" y="5444138"/>
            <a:chExt cx="186120" cy="202320"/>
          </a:xfrm>
        </p:grpSpPr>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5" name="Ink 4">
                  <a:extLst>
                    <a:ext uri="{FF2B5EF4-FFF2-40B4-BE49-F238E27FC236}">
                      <a16:creationId xmlns:a16="http://schemas.microsoft.com/office/drawing/2014/main" id="{54A33895-B48D-4A7F-BA4F-39A0A41C2D88}"/>
                    </a:ext>
                  </a:extLst>
                </p14:cNvPr>
                <p14:cNvContentPartPr/>
                <p14:nvPr/>
              </p14:nvContentPartPr>
              <p14:xfrm>
                <a:off x="1502814" y="5463218"/>
                <a:ext cx="182160" cy="9000"/>
              </p14:xfrm>
            </p:contentPart>
          </mc:Choice>
          <mc:Fallback xmlns="">
            <p:pic>
              <p:nvPicPr>
                <p:cNvPr id="5" name="Ink 4">
                  <a:extLst>
                    <a:ext uri="{FF2B5EF4-FFF2-40B4-BE49-F238E27FC236}">
                      <a16:creationId xmlns:a16="http://schemas.microsoft.com/office/drawing/2014/main" id="{54A33895-B48D-4A7F-BA4F-39A0A41C2D88}"/>
                    </a:ext>
                  </a:extLst>
                </p:cNvPr>
                <p:cNvPicPr/>
                <p:nvPr/>
              </p:nvPicPr>
              <p:blipFill>
                <a:blip r:embed="rId38"/>
                <a:stretch>
                  <a:fillRect/>
                </a:stretch>
              </p:blipFill>
              <p:spPr>
                <a:xfrm>
                  <a:off x="1493832" y="5454218"/>
                  <a:ext cx="199765" cy="26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7" name="Ink 6">
                  <a:extLst>
                    <a:ext uri="{FF2B5EF4-FFF2-40B4-BE49-F238E27FC236}">
                      <a16:creationId xmlns:a16="http://schemas.microsoft.com/office/drawing/2014/main" id="{24252911-9A1A-430B-B5AC-2F7D1BC4EB0B}"/>
                    </a:ext>
                  </a:extLst>
                </p14:cNvPr>
                <p14:cNvContentPartPr/>
                <p14:nvPr/>
              </p14:nvContentPartPr>
              <p14:xfrm>
                <a:off x="1664814" y="5444138"/>
                <a:ext cx="24120" cy="202320"/>
              </p14:xfrm>
            </p:contentPart>
          </mc:Choice>
          <mc:Fallback xmlns="">
            <p:pic>
              <p:nvPicPr>
                <p:cNvPr id="7" name="Ink 6">
                  <a:extLst>
                    <a:ext uri="{FF2B5EF4-FFF2-40B4-BE49-F238E27FC236}">
                      <a16:creationId xmlns:a16="http://schemas.microsoft.com/office/drawing/2014/main" id="{24252911-9A1A-430B-B5AC-2F7D1BC4EB0B}"/>
                    </a:ext>
                  </a:extLst>
                </p:cNvPr>
                <p:cNvPicPr/>
                <p:nvPr/>
              </p:nvPicPr>
              <p:blipFill>
                <a:blip r:embed="rId40"/>
                <a:stretch>
                  <a:fillRect/>
                </a:stretch>
              </p:blipFill>
              <p:spPr>
                <a:xfrm>
                  <a:off x="1655814" y="5435154"/>
                  <a:ext cx="41760" cy="219929"/>
                </a:xfrm>
                <a:prstGeom prst="rect">
                  <a:avLst/>
                </a:prstGeom>
              </p:spPr>
            </p:pic>
          </mc:Fallback>
        </mc:AlternateContent>
      </p:grpSp>
      <p:pic>
        <p:nvPicPr>
          <p:cNvPr id="48" name="Picture 47" descr="A picture containing device&#10;&#10;Description automatically generated">
            <a:extLst>
              <a:ext uri="{FF2B5EF4-FFF2-40B4-BE49-F238E27FC236}">
                <a16:creationId xmlns:a16="http://schemas.microsoft.com/office/drawing/2014/main" id="{47170259-B0E5-4AAC-BFEA-122FDB007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894" y="4698907"/>
            <a:ext cx="3499012" cy="1824218"/>
          </a:xfrm>
          <a:prstGeom prst="rect">
            <a:avLst/>
          </a:prstGeom>
        </p:spPr>
      </p:pic>
    </p:spTree>
    <p:extLst>
      <p:ext uri="{BB962C8B-B14F-4D97-AF65-F5344CB8AC3E}">
        <p14:creationId xmlns:p14="http://schemas.microsoft.com/office/powerpoint/2010/main" val="108892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2000" fill="hold"/>
                                        <p:tgtEl>
                                          <p:spTgt spid="28"/>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4.58333E-6 1.85185E-6 L 0.00156 0.15602 " pathEditMode="relative" rAng="0" ptsTypes="AA">
                                      <p:cBhvr>
                                        <p:cTn id="20" dur="2000" fill="hold"/>
                                        <p:tgtEl>
                                          <p:spTgt spid="15"/>
                                        </p:tgtEl>
                                        <p:attrNameLst>
                                          <p:attrName>ppt_x</p:attrName>
                                          <p:attrName>ppt_y</p:attrName>
                                        </p:attrNameLst>
                                      </p:cBhvr>
                                      <p:rCtr x="78" y="7801"/>
                                    </p:animMotion>
                                  </p:childTnLst>
                                </p:cTn>
                              </p:par>
                            </p:childTnLst>
                          </p:cTn>
                        </p:par>
                      </p:childTnLst>
                    </p:cTn>
                  </p:par>
                  <p:par>
                    <p:cTn id="21" fill="hold">
                      <p:stCondLst>
                        <p:cond delay="indefinite"/>
                      </p:stCondLst>
                      <p:childTnLst>
                        <p:par>
                          <p:cTn id="22" fill="hold">
                            <p:stCondLst>
                              <p:cond delay="0"/>
                            </p:stCondLst>
                            <p:childTnLst>
                              <p:par>
                                <p:cTn id="23" presetID="63"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2000" fill="hold"/>
                                        <p:tgtEl>
                                          <p:spTgt spid="29"/>
                                        </p:tgtEl>
                                        <p:attrNameLst>
                                          <p:attrName>drawProgress</p:attrName>
                                        </p:attrNameLst>
                                      </p:cBhvr>
                                      <p:tavLst>
                                        <p:tav tm="0">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3"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p:cTn id="34" dur="2000" fill="hold"/>
                                        <p:tgtEl>
                                          <p:spTgt spid="57"/>
                                        </p:tgtEl>
                                        <p:attrNameLst>
                                          <p:attrName>drawProgress</p:attrName>
                                        </p:attrNameLst>
                                      </p:cBhvr>
                                      <p:tavLst>
                                        <p:tav tm="0">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66667E-6 -7.40741E-7 L 0.11237 0.09583 " pathEditMode="relative" rAng="0" ptsTypes="AA">
                                      <p:cBhvr>
                                        <p:cTn id="46" dur="2000" fill="hold"/>
                                        <p:tgtEl>
                                          <p:spTgt spid="17"/>
                                        </p:tgtEl>
                                        <p:attrNameLst>
                                          <p:attrName>ppt_x</p:attrName>
                                          <p:attrName>ppt_y</p:attrName>
                                        </p:attrNameLst>
                                      </p:cBhvr>
                                      <p:rCtr x="5612" y="4792"/>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3"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2000" fill="hold"/>
                                        <p:tgtEl>
                                          <p:spTgt spid="32"/>
                                        </p:tgtEl>
                                        <p:attrNameLst>
                                          <p:attrName>drawProgress</p:attrName>
                                        </p:attrNameLst>
                                      </p:cBhvr>
                                      <p:tavLst>
                                        <p:tav tm="0">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63"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2000" fill="hold"/>
                                        <p:tgtEl>
                                          <p:spTgt spid="34"/>
                                        </p:tgtEl>
                                        <p:attrNameLst>
                                          <p:attrName>drawProgress</p:attrName>
                                        </p:attrNameLst>
                                      </p:cBhvr>
                                      <p:tavLst>
                                        <p:tav tm="0">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63" presetClass="entr" presetSubtype="0"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2000" fill="hold"/>
                                        <p:tgtEl>
                                          <p:spTgt spid="62"/>
                                        </p:tgtEl>
                                        <p:attrNameLst>
                                          <p:attrName>drawProgress</p:attrName>
                                        </p:attrNameLst>
                                      </p:cBhvr>
                                      <p:tavLst>
                                        <p:tav tm="0">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1.25E-6 4.44444E-6 L -0.14935 -0.11505 " pathEditMode="relative" rAng="0" ptsTypes="AA">
                                      <p:cBhvr>
                                        <p:cTn id="77" dur="2000" fill="hold"/>
                                        <p:tgtEl>
                                          <p:spTgt spid="48"/>
                                        </p:tgtEl>
                                        <p:attrNameLst>
                                          <p:attrName>ppt_x</p:attrName>
                                          <p:attrName>ppt_y</p:attrName>
                                        </p:attrNameLst>
                                      </p:cBhvr>
                                      <p:rCtr x="-7474" y="-5764"/>
                                    </p:animMotion>
                                  </p:childTnLst>
                                </p:cTn>
                              </p:par>
                            </p:childTnLst>
                          </p:cTn>
                        </p:par>
                      </p:childTnLst>
                    </p:cTn>
                  </p:par>
                  <p:par>
                    <p:cTn id="78" fill="hold">
                      <p:stCondLst>
                        <p:cond delay="indefinite"/>
                      </p:stCondLst>
                      <p:childTnLst>
                        <p:par>
                          <p:cTn id="79" fill="hold">
                            <p:stCondLst>
                              <p:cond delay="0"/>
                            </p:stCondLst>
                            <p:childTnLst>
                              <p:par>
                                <p:cTn id="80" presetID="63"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2000" fill="hold"/>
                                        <p:tgtEl>
                                          <p:spTgt spid="6"/>
                                        </p:tgtEl>
                                        <p:attrNameLst>
                                          <p:attrName>drawProgress</p:attrName>
                                        </p:attrNameLst>
                                      </p:cBhvr>
                                      <p:tavLst>
                                        <p:tav tm="0">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4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63"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2000" fill="hold"/>
                                        <p:tgtEl>
                                          <p:spTgt spid="35"/>
                                        </p:tgtEl>
                                        <p:attrNameLst>
                                          <p:attrName>drawProgress</p:attrName>
                                        </p:attrNameLst>
                                      </p:cBhvr>
                                      <p:tavLst>
                                        <p:tav tm="0">
                                          <p:val>
                                            <p:fltVal val="0"/>
                                          </p:val>
                                        </p:tav>
                                        <p:tav tm="100000">
                                          <p:val>
                                            <p:fltVal val="1"/>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63" presetClass="entr" presetSubtype="0" fill="hold" nodeType="clickEffect">
                                  <p:stCondLst>
                                    <p:cond delay="0"/>
                                  </p:stCondLst>
                                  <p:childTnLst>
                                    <p:set>
                                      <p:cBhvr>
                                        <p:cTn id="99" dur="1" fill="hold">
                                          <p:stCondLst>
                                            <p:cond delay="0"/>
                                          </p:stCondLst>
                                        </p:cTn>
                                        <p:tgtEl>
                                          <p:spTgt spid="9"/>
                                        </p:tgtEl>
                                        <p:attrNameLst>
                                          <p:attrName>style.visibility</p:attrName>
                                        </p:attrNameLst>
                                      </p:cBhvr>
                                      <p:to>
                                        <p:strVal val="visible"/>
                                      </p:to>
                                    </p:set>
                                    <p:anim calcmode="lin" valueType="num">
                                      <p:cBhvr>
                                        <p:cTn id="100" dur="2000" fill="hold"/>
                                        <p:tgtEl>
                                          <p:spTgt spid="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6G-1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Draw, compose and decompose shapes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6" name="Text Placeholder 15">
            <a:extLst>
              <a:ext uri="{FF2B5EF4-FFF2-40B4-BE49-F238E27FC236}">
                <a16:creationId xmlns:a16="http://schemas.microsoft.com/office/drawing/2014/main" id="{91EFB4E0-FDFA-4A91-9EE1-AF46075563A0}"/>
              </a:ext>
            </a:extLst>
          </p:cNvPr>
          <p:cNvSpPr>
            <a:spLocks noGrp="1"/>
          </p:cNvSpPr>
          <p:nvPr>
            <p:ph type="body" sz="quarter" idx="10"/>
          </p:nvPr>
        </p:nvSpPr>
        <p:spPr>
          <a:xfrm>
            <a:off x="593725" y="1556068"/>
            <a:ext cx="7902575" cy="3146425"/>
          </a:xfrm>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a:ln>
                  <a:noFill/>
                </a:ln>
                <a:solidFill>
                  <a:srgbClr val="585858"/>
                </a:solidFill>
                <a:effectLst/>
                <a:uLnTx/>
                <a:uFillTx/>
              </a:rPr>
              <a:t>Shape Draw</a:t>
            </a:r>
          </a:p>
          <a:p>
            <a:pPr marL="0" indent="-228600" fontAlgn="base">
              <a:spcBef>
                <a:spcPct val="20000"/>
              </a:spcBef>
              <a:spcAft>
                <a:spcPct val="0"/>
              </a:spcAft>
              <a:buClr>
                <a:srgbClr val="585858"/>
              </a:buClr>
              <a:defRPr/>
            </a:pPr>
            <a:r>
              <a:rPr lang="en-GB" u="sng">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a:t>
            </a: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://nrich.maths.org/10368</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228600" fontAlgn="base">
              <a:spcBef>
                <a:spcPct val="20000"/>
              </a:spcBef>
              <a:spcAft>
                <a:spcPct val="0"/>
              </a:spcAft>
              <a:buClr>
                <a:srgbClr val="585858"/>
              </a:buClr>
              <a:defRPr/>
            </a:pP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228600" fontAlgn="base">
              <a:spcBef>
                <a:spcPct val="20000"/>
              </a:spcBef>
              <a:spcAft>
                <a:spcPct val="0"/>
              </a:spcAft>
              <a:buClr>
                <a:srgbClr val="585858"/>
              </a:buClr>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3477587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5446139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The same 3D shape can be composed from different 2D nets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257" name="Content Placeholder 2">
            <a:extLst>
              <a:ext uri="{FF2B5EF4-FFF2-40B4-BE49-F238E27FC236}">
                <a16:creationId xmlns:a16="http://schemas.microsoft.com/office/drawing/2014/main" id="{B2013EE1-06AF-413E-AC7C-B923D2DEDD43}"/>
              </a:ext>
            </a:extLst>
          </p:cNvPr>
          <p:cNvSpPr txBox="1">
            <a:spLocks/>
          </p:cNvSpPr>
          <p:nvPr/>
        </p:nvSpPr>
        <p:spPr>
          <a:xfrm>
            <a:off x="4153146" y="1032687"/>
            <a:ext cx="742925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600"/>
              </a:spcBef>
              <a:spcAft>
                <a:spcPts val="600"/>
              </a:spcAft>
              <a:buClr>
                <a:srgbClr val="585858"/>
              </a:buClr>
              <a:defRPr/>
            </a:pPr>
            <a:r>
              <a:rPr kumimoji="0" lang="en-GB" sz="2000" b="1" i="0" u="none" strike="noStrike" kern="1200" cap="none" spc="0" normalizeH="0" baseline="0" noProof="0" dirty="0">
                <a:ln>
                  <a:noFill/>
                </a:ln>
                <a:solidFill>
                  <a:srgbClr val="585858"/>
                </a:solidFill>
                <a:effectLst/>
                <a:uLnTx/>
                <a:uFillTx/>
                <a:latin typeface="Arial"/>
                <a:ea typeface="+mn-ea"/>
                <a:cs typeface="+mn-cs"/>
              </a:rPr>
              <a:t>Spatial reasoning starter</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makes this shape an example of a hexagonal prism?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Imagine making a vertical cut through it. Describe the two new shapes that you have created. How does where you make your vertical cut change the two shapes that you make?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Imagine making a horizontal cut through the prism so that you cut the shape into a ‘top half’ and ‘bottom half’. Describe the two new shapes that you have made.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Can you think about how you could make cuts through the shape to make one (or more) triangular prisms? What type of triangle is the face? Are there other triangular faces you can make on a prism you cut from this shape?</a:t>
            </a:r>
            <a:endParaRPr lang="en-GB" sz="1700" dirty="0">
              <a:latin typeface="Arial"/>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Hexagon 6">
            <a:extLst>
              <a:ext uri="{FF2B5EF4-FFF2-40B4-BE49-F238E27FC236}">
                <a16:creationId xmlns:a16="http://schemas.microsoft.com/office/drawing/2014/main" id="{57EF0DEC-8059-456D-BF86-6259B979AB92}"/>
              </a:ext>
            </a:extLst>
          </p:cNvPr>
          <p:cNvSpPr/>
          <p:nvPr/>
        </p:nvSpPr>
        <p:spPr>
          <a:xfrm>
            <a:off x="554594" y="3256850"/>
            <a:ext cx="2064327" cy="1779592"/>
          </a:xfrm>
          <a:prstGeom prst="hexagon">
            <a:avLst/>
          </a:prstGeom>
          <a:solidFill>
            <a:schemeClr val="accent1">
              <a:lumMod val="75000"/>
            </a:schemeClr>
          </a:solidFill>
          <a:scene3d>
            <a:camera prst="orthographicFront">
              <a:rot lat="600000" lon="900001" rev="0"/>
            </a:camera>
            <a:lightRig rig="threePt" dir="t"/>
          </a:scene3d>
          <a:sp3d extrusionH="508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04620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2</a:t>
            </a:r>
            <a:endParaRPr lang="en-GB" sz="2400" b="1" dirty="0"/>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10">
            <a:extLst>
              <a:ext uri="{FF2B5EF4-FFF2-40B4-BE49-F238E27FC236}">
                <a16:creationId xmlns:a16="http://schemas.microsoft.com/office/drawing/2014/main" id="{601E30A8-1DF8-43DF-82A0-0A772045B271}"/>
              </a:ext>
            </a:extLst>
          </p:cNvPr>
          <p:cNvSpPr txBox="1">
            <a:spLocks/>
          </p:cNvSpPr>
          <p:nvPr/>
        </p:nvSpPr>
        <p:spPr>
          <a:xfrm>
            <a:off x="594008" y="1209176"/>
            <a:ext cx="11140162" cy="5775492"/>
          </a:xfrm>
          <a:prstGeom prst="rect">
            <a:avLst/>
          </a:prstGeom>
        </p:spPr>
        <p:txBody>
          <a:bodyPr>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1"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You could use some of the following tasks to support this learning outcome:</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Make 3D shapes from linking construction shapes and unfold them in different ways to see the nets that can be made. </a:t>
            </a:r>
            <a:r>
              <a:rPr lang="en-GB" sz="2200" i="1" kern="0" dirty="0">
                <a:latin typeface="Arial" panose="020B0604020202020204" pitchFamily="34" charset="0"/>
                <a:cs typeface="Arial" panose="020B0604020202020204" pitchFamily="34" charset="0"/>
              </a:rPr>
              <a:t>Sketch more than one net you can unfold each 3D shape into.  </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Look at different arrangements of 6 squares and imagine them being folded to see which form nets of cubes. Encourage pupils to visualise first, then check with the linking construction shapes. Draw out generalisations about nets which do or don’t fold to make cubes.</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Starting with 3D shapes, pupils place one face on a piece of paper and mark the vertices of that face. Teach pupils to imagine the other faces of the shape unfolding and sketch the rest of the net on the paper.  </a:t>
            </a:r>
          </a:p>
          <a:p>
            <a:r>
              <a:rPr lang="en-GB" sz="1800" dirty="0">
                <a:effectLst/>
                <a:latin typeface="Arial" panose="020B0604020202020204" pitchFamily="34" charset="0"/>
                <a:ea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884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4" name="Group 3">
            <a:extLst>
              <a:ext uri="{FF2B5EF4-FFF2-40B4-BE49-F238E27FC236}">
                <a16:creationId xmlns:a16="http://schemas.microsoft.com/office/drawing/2014/main" id="{7906F142-552C-436F-92AF-20204373C6AB}"/>
              </a:ext>
            </a:extLst>
          </p:cNvPr>
          <p:cNvGrpSpPr/>
          <p:nvPr/>
        </p:nvGrpSpPr>
        <p:grpSpPr>
          <a:xfrm>
            <a:off x="845127" y="1639538"/>
            <a:ext cx="1427028" cy="1904858"/>
            <a:chOff x="845127" y="1404568"/>
            <a:chExt cx="1427028" cy="1904858"/>
          </a:xfrm>
        </p:grpSpPr>
        <p:sp>
          <p:nvSpPr>
            <p:cNvPr id="3" name="Rectangle 2">
              <a:extLst>
                <a:ext uri="{FF2B5EF4-FFF2-40B4-BE49-F238E27FC236}">
                  <a16:creationId xmlns:a16="http://schemas.microsoft.com/office/drawing/2014/main" id="{C128A5BC-EBCC-46FF-AAEF-18D73A1FA220}"/>
                </a:ext>
              </a:extLst>
            </p:cNvPr>
            <p:cNvSpPr/>
            <p:nvPr/>
          </p:nvSpPr>
          <p:spPr>
            <a:xfrm>
              <a:off x="845127"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A1A2A83-6B71-4663-8E6F-72A8FBD1BCBE}"/>
                </a:ext>
              </a:extLst>
            </p:cNvPr>
            <p:cNvSpPr/>
            <p:nvPr/>
          </p:nvSpPr>
          <p:spPr>
            <a:xfrm>
              <a:off x="1320803"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9799635-65F4-4EFB-955C-C7EEDFB3A58E}"/>
                </a:ext>
              </a:extLst>
            </p:cNvPr>
            <p:cNvSpPr/>
            <p:nvPr/>
          </p:nvSpPr>
          <p:spPr>
            <a:xfrm>
              <a:off x="1796479"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D2B72D5-3E95-43E6-B47D-F87489AE9F8D}"/>
                </a:ext>
              </a:extLst>
            </p:cNvPr>
            <p:cNvSpPr/>
            <p:nvPr/>
          </p:nvSpPr>
          <p:spPr>
            <a:xfrm>
              <a:off x="1320803"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30C34F5-23E2-4253-A767-5AA1AE3679A2}"/>
                </a:ext>
              </a:extLst>
            </p:cNvPr>
            <p:cNvSpPr/>
            <p:nvPr/>
          </p:nvSpPr>
          <p:spPr>
            <a:xfrm>
              <a:off x="1320803" y="235807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CC5FBDC-C288-473E-99A8-D2D7D1D79440}"/>
                </a:ext>
              </a:extLst>
            </p:cNvPr>
            <p:cNvSpPr/>
            <p:nvPr/>
          </p:nvSpPr>
          <p:spPr>
            <a:xfrm>
              <a:off x="1320803" y="2833750"/>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3A716CA7-445E-4FC5-95E0-4163525D4B16}"/>
              </a:ext>
            </a:extLst>
          </p:cNvPr>
          <p:cNvGrpSpPr/>
          <p:nvPr/>
        </p:nvGrpSpPr>
        <p:grpSpPr>
          <a:xfrm>
            <a:off x="2747831" y="1639538"/>
            <a:ext cx="1427028" cy="1904858"/>
            <a:chOff x="2747831" y="1404568"/>
            <a:chExt cx="1427028" cy="1904858"/>
          </a:xfrm>
        </p:grpSpPr>
        <p:sp>
          <p:nvSpPr>
            <p:cNvPr id="19" name="Rectangle 18">
              <a:extLst>
                <a:ext uri="{FF2B5EF4-FFF2-40B4-BE49-F238E27FC236}">
                  <a16:creationId xmlns:a16="http://schemas.microsoft.com/office/drawing/2014/main" id="{F5E69031-81A4-4447-8901-C867E3DB0EF1}"/>
                </a:ext>
              </a:extLst>
            </p:cNvPr>
            <p:cNvSpPr/>
            <p:nvPr/>
          </p:nvSpPr>
          <p:spPr>
            <a:xfrm>
              <a:off x="2747831"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011B266-5F71-42F9-8B3C-693B19A37950}"/>
                </a:ext>
              </a:extLst>
            </p:cNvPr>
            <p:cNvSpPr/>
            <p:nvPr/>
          </p:nvSpPr>
          <p:spPr>
            <a:xfrm>
              <a:off x="3223507"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7413348-E473-46D5-AB03-56243F179279}"/>
                </a:ext>
              </a:extLst>
            </p:cNvPr>
            <p:cNvSpPr/>
            <p:nvPr/>
          </p:nvSpPr>
          <p:spPr>
            <a:xfrm>
              <a:off x="3699183" y="1878090"/>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36E4368-8BCE-4C96-A987-39D3C4FA6805}"/>
                </a:ext>
              </a:extLst>
            </p:cNvPr>
            <p:cNvSpPr/>
            <p:nvPr/>
          </p:nvSpPr>
          <p:spPr>
            <a:xfrm>
              <a:off x="3223507"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864ADAB-5536-462C-BE10-84ED3EC4706C}"/>
                </a:ext>
              </a:extLst>
            </p:cNvPr>
            <p:cNvSpPr/>
            <p:nvPr/>
          </p:nvSpPr>
          <p:spPr>
            <a:xfrm>
              <a:off x="3223507" y="235807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BF8CEDD-7082-46AE-9AC8-FC5A980552A3}"/>
                </a:ext>
              </a:extLst>
            </p:cNvPr>
            <p:cNvSpPr/>
            <p:nvPr/>
          </p:nvSpPr>
          <p:spPr>
            <a:xfrm>
              <a:off x="3223507" y="2833750"/>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3" name="Group 82">
            <a:extLst>
              <a:ext uri="{FF2B5EF4-FFF2-40B4-BE49-F238E27FC236}">
                <a16:creationId xmlns:a16="http://schemas.microsoft.com/office/drawing/2014/main" id="{4C5C6C8B-447C-4FC2-BA53-AFFFA68637DD}"/>
              </a:ext>
            </a:extLst>
          </p:cNvPr>
          <p:cNvGrpSpPr/>
          <p:nvPr/>
        </p:nvGrpSpPr>
        <p:grpSpPr>
          <a:xfrm>
            <a:off x="4528140" y="1639538"/>
            <a:ext cx="1427028" cy="1904858"/>
            <a:chOff x="4528140" y="1404568"/>
            <a:chExt cx="1427028" cy="1904858"/>
          </a:xfrm>
        </p:grpSpPr>
        <p:sp>
          <p:nvSpPr>
            <p:cNvPr id="25" name="Rectangle 24">
              <a:extLst>
                <a:ext uri="{FF2B5EF4-FFF2-40B4-BE49-F238E27FC236}">
                  <a16:creationId xmlns:a16="http://schemas.microsoft.com/office/drawing/2014/main" id="{FE2B1CFA-5167-4755-A836-11B1AE4C8FC0}"/>
                </a:ext>
              </a:extLst>
            </p:cNvPr>
            <p:cNvSpPr/>
            <p:nvPr/>
          </p:nvSpPr>
          <p:spPr>
            <a:xfrm>
              <a:off x="4528140"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4747B80-8E51-4322-9C7E-1E9CD40FFB5C}"/>
                </a:ext>
              </a:extLst>
            </p:cNvPr>
            <p:cNvSpPr/>
            <p:nvPr/>
          </p:nvSpPr>
          <p:spPr>
            <a:xfrm>
              <a:off x="5003816"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682D3FC-7875-4547-9992-B53D562594A0}"/>
                </a:ext>
              </a:extLst>
            </p:cNvPr>
            <p:cNvSpPr/>
            <p:nvPr/>
          </p:nvSpPr>
          <p:spPr>
            <a:xfrm>
              <a:off x="5479492" y="2353766"/>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11F70C3-9722-48DA-8061-024EF1C63A4A}"/>
                </a:ext>
              </a:extLst>
            </p:cNvPr>
            <p:cNvSpPr/>
            <p:nvPr/>
          </p:nvSpPr>
          <p:spPr>
            <a:xfrm>
              <a:off x="5003816"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438FC91A-254B-4671-B8C6-112014EA84F5}"/>
                </a:ext>
              </a:extLst>
            </p:cNvPr>
            <p:cNvSpPr/>
            <p:nvPr/>
          </p:nvSpPr>
          <p:spPr>
            <a:xfrm>
              <a:off x="5003816" y="235807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E27211C-5450-4443-8C96-550595333E4C}"/>
                </a:ext>
              </a:extLst>
            </p:cNvPr>
            <p:cNvSpPr/>
            <p:nvPr/>
          </p:nvSpPr>
          <p:spPr>
            <a:xfrm>
              <a:off x="5003816" y="2833750"/>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a:extLst>
              <a:ext uri="{FF2B5EF4-FFF2-40B4-BE49-F238E27FC236}">
                <a16:creationId xmlns:a16="http://schemas.microsoft.com/office/drawing/2014/main" id="{B138443C-C91E-4931-96CF-0068FB74E1D8}"/>
              </a:ext>
            </a:extLst>
          </p:cNvPr>
          <p:cNvGrpSpPr/>
          <p:nvPr/>
        </p:nvGrpSpPr>
        <p:grpSpPr>
          <a:xfrm>
            <a:off x="6401421" y="1639538"/>
            <a:ext cx="1427028" cy="1904858"/>
            <a:chOff x="6401421" y="1404568"/>
            <a:chExt cx="1427028" cy="1904858"/>
          </a:xfrm>
        </p:grpSpPr>
        <p:sp>
          <p:nvSpPr>
            <p:cNvPr id="31" name="Rectangle 30">
              <a:extLst>
                <a:ext uri="{FF2B5EF4-FFF2-40B4-BE49-F238E27FC236}">
                  <a16:creationId xmlns:a16="http://schemas.microsoft.com/office/drawing/2014/main" id="{72A04FD4-7158-4222-BA10-40237430C323}"/>
                </a:ext>
              </a:extLst>
            </p:cNvPr>
            <p:cNvSpPr/>
            <p:nvPr/>
          </p:nvSpPr>
          <p:spPr>
            <a:xfrm>
              <a:off x="6401421"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0325850-594F-4A2C-ABF0-9931C751323E}"/>
                </a:ext>
              </a:extLst>
            </p:cNvPr>
            <p:cNvSpPr/>
            <p:nvPr/>
          </p:nvSpPr>
          <p:spPr>
            <a:xfrm>
              <a:off x="6877097"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A58F3EC-882C-46EE-A5F6-75EEC98128DF}"/>
                </a:ext>
              </a:extLst>
            </p:cNvPr>
            <p:cNvSpPr/>
            <p:nvPr/>
          </p:nvSpPr>
          <p:spPr>
            <a:xfrm>
              <a:off x="7352773" y="2833750"/>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F1637A9-D01B-4F2C-8D94-9FDF9D41EDCD}"/>
                </a:ext>
              </a:extLst>
            </p:cNvPr>
            <p:cNvSpPr/>
            <p:nvPr/>
          </p:nvSpPr>
          <p:spPr>
            <a:xfrm>
              <a:off x="6877097"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1347836-2D41-4C92-BB95-46BE39AEF8DB}"/>
                </a:ext>
              </a:extLst>
            </p:cNvPr>
            <p:cNvSpPr/>
            <p:nvPr/>
          </p:nvSpPr>
          <p:spPr>
            <a:xfrm>
              <a:off x="6877097" y="235807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DC2543DF-5A7E-4BD7-AD0B-31EC1331B702}"/>
                </a:ext>
              </a:extLst>
            </p:cNvPr>
            <p:cNvSpPr/>
            <p:nvPr/>
          </p:nvSpPr>
          <p:spPr>
            <a:xfrm>
              <a:off x="6877097" y="2833750"/>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7" name="Group 86">
            <a:extLst>
              <a:ext uri="{FF2B5EF4-FFF2-40B4-BE49-F238E27FC236}">
                <a16:creationId xmlns:a16="http://schemas.microsoft.com/office/drawing/2014/main" id="{3758E6C7-BB37-468E-92AF-7E476CA54171}"/>
              </a:ext>
            </a:extLst>
          </p:cNvPr>
          <p:cNvGrpSpPr/>
          <p:nvPr/>
        </p:nvGrpSpPr>
        <p:grpSpPr>
          <a:xfrm>
            <a:off x="845127" y="3971508"/>
            <a:ext cx="1427028" cy="1907012"/>
            <a:chOff x="845127" y="3971508"/>
            <a:chExt cx="1427028" cy="1907012"/>
          </a:xfrm>
        </p:grpSpPr>
        <p:sp>
          <p:nvSpPr>
            <p:cNvPr id="41" name="Rectangle 40">
              <a:extLst>
                <a:ext uri="{FF2B5EF4-FFF2-40B4-BE49-F238E27FC236}">
                  <a16:creationId xmlns:a16="http://schemas.microsoft.com/office/drawing/2014/main" id="{1393D747-A5BF-4A8E-9238-029BF70B9AE9}"/>
                </a:ext>
              </a:extLst>
            </p:cNvPr>
            <p:cNvSpPr/>
            <p:nvPr/>
          </p:nvSpPr>
          <p:spPr>
            <a:xfrm>
              <a:off x="845127" y="444933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A6289CC-C3BA-46CC-BFBD-E016E06B4544}"/>
                </a:ext>
              </a:extLst>
            </p:cNvPr>
            <p:cNvSpPr/>
            <p:nvPr/>
          </p:nvSpPr>
          <p:spPr>
            <a:xfrm>
              <a:off x="1320803" y="444933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00D6ADDA-7C1A-4192-8003-777E3AAD72D8}"/>
                </a:ext>
              </a:extLst>
            </p:cNvPr>
            <p:cNvSpPr/>
            <p:nvPr/>
          </p:nvSpPr>
          <p:spPr>
            <a:xfrm>
              <a:off x="1796479" y="444933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B47BF18-0D78-4DC4-98BA-DDA4584821B4}"/>
                </a:ext>
              </a:extLst>
            </p:cNvPr>
            <p:cNvSpPr/>
            <p:nvPr/>
          </p:nvSpPr>
          <p:spPr>
            <a:xfrm>
              <a:off x="1320803" y="492501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5E4EC6D6-AD13-4561-9A62-4687E30275DA}"/>
                </a:ext>
              </a:extLst>
            </p:cNvPr>
            <p:cNvSpPr/>
            <p:nvPr/>
          </p:nvSpPr>
          <p:spPr>
            <a:xfrm>
              <a:off x="1320803" y="54028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A64C21CB-F65E-4978-913B-C1DDA31AA1F6}"/>
                </a:ext>
              </a:extLst>
            </p:cNvPr>
            <p:cNvSpPr/>
            <p:nvPr/>
          </p:nvSpPr>
          <p:spPr>
            <a:xfrm>
              <a:off x="845127" y="397150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8" name="Group 87">
            <a:extLst>
              <a:ext uri="{FF2B5EF4-FFF2-40B4-BE49-F238E27FC236}">
                <a16:creationId xmlns:a16="http://schemas.microsoft.com/office/drawing/2014/main" id="{26A618CB-ED79-44C3-9BAE-A1FAA6B3C0EB}"/>
              </a:ext>
            </a:extLst>
          </p:cNvPr>
          <p:cNvGrpSpPr/>
          <p:nvPr/>
        </p:nvGrpSpPr>
        <p:grpSpPr>
          <a:xfrm>
            <a:off x="2747831" y="3971508"/>
            <a:ext cx="1427028" cy="1907012"/>
            <a:chOff x="2747831" y="3971508"/>
            <a:chExt cx="1427028" cy="1907012"/>
          </a:xfrm>
        </p:grpSpPr>
        <p:sp>
          <p:nvSpPr>
            <p:cNvPr id="47" name="Rectangle 46">
              <a:extLst>
                <a:ext uri="{FF2B5EF4-FFF2-40B4-BE49-F238E27FC236}">
                  <a16:creationId xmlns:a16="http://schemas.microsoft.com/office/drawing/2014/main" id="{13E07780-E4FE-46F7-84CE-7417D5339CA4}"/>
                </a:ext>
              </a:extLst>
            </p:cNvPr>
            <p:cNvSpPr/>
            <p:nvPr/>
          </p:nvSpPr>
          <p:spPr>
            <a:xfrm>
              <a:off x="2747831" y="444933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EC160D7-EA48-4F16-8088-349164C8122B}"/>
                </a:ext>
              </a:extLst>
            </p:cNvPr>
            <p:cNvSpPr/>
            <p:nvPr/>
          </p:nvSpPr>
          <p:spPr>
            <a:xfrm>
              <a:off x="3223507" y="444933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ED99BE91-11B7-4D9B-B52E-74619B3817E5}"/>
                </a:ext>
              </a:extLst>
            </p:cNvPr>
            <p:cNvSpPr/>
            <p:nvPr/>
          </p:nvSpPr>
          <p:spPr>
            <a:xfrm>
              <a:off x="3699183" y="4928379"/>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4DF7B43-AEA4-4053-9802-4D41C6892BA7}"/>
                </a:ext>
              </a:extLst>
            </p:cNvPr>
            <p:cNvSpPr/>
            <p:nvPr/>
          </p:nvSpPr>
          <p:spPr>
            <a:xfrm>
              <a:off x="3223507" y="492501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FD46297-DBC1-4A61-82DA-37F9C57F7E0D}"/>
                </a:ext>
              </a:extLst>
            </p:cNvPr>
            <p:cNvSpPr/>
            <p:nvPr/>
          </p:nvSpPr>
          <p:spPr>
            <a:xfrm>
              <a:off x="3223507" y="54028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6698FE5F-0739-4396-B1AC-E994570BB860}"/>
                </a:ext>
              </a:extLst>
            </p:cNvPr>
            <p:cNvSpPr/>
            <p:nvPr/>
          </p:nvSpPr>
          <p:spPr>
            <a:xfrm>
              <a:off x="2747831" y="397150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B6DF3C67-FBE0-4377-BCE8-51F7E5DE44AA}"/>
              </a:ext>
            </a:extLst>
          </p:cNvPr>
          <p:cNvGrpSpPr/>
          <p:nvPr/>
        </p:nvGrpSpPr>
        <p:grpSpPr>
          <a:xfrm>
            <a:off x="4598564" y="3971508"/>
            <a:ext cx="1427028" cy="1907012"/>
            <a:chOff x="4598564" y="3971508"/>
            <a:chExt cx="1427028" cy="1907012"/>
          </a:xfrm>
        </p:grpSpPr>
        <p:sp>
          <p:nvSpPr>
            <p:cNvPr id="53" name="Rectangle 52">
              <a:extLst>
                <a:ext uri="{FF2B5EF4-FFF2-40B4-BE49-F238E27FC236}">
                  <a16:creationId xmlns:a16="http://schemas.microsoft.com/office/drawing/2014/main" id="{37D3AED4-EF7E-4CF1-81B6-E533669684EE}"/>
                </a:ext>
              </a:extLst>
            </p:cNvPr>
            <p:cNvSpPr/>
            <p:nvPr/>
          </p:nvSpPr>
          <p:spPr>
            <a:xfrm>
              <a:off x="4598564" y="444933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D2BE2AB-58FE-442F-8797-94B716F5011C}"/>
                </a:ext>
              </a:extLst>
            </p:cNvPr>
            <p:cNvSpPr/>
            <p:nvPr/>
          </p:nvSpPr>
          <p:spPr>
            <a:xfrm>
              <a:off x="5074240" y="444933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76BE6A38-5322-4040-82D1-06511B599590}"/>
                </a:ext>
              </a:extLst>
            </p:cNvPr>
            <p:cNvSpPr/>
            <p:nvPr/>
          </p:nvSpPr>
          <p:spPr>
            <a:xfrm>
              <a:off x="5549916" y="54028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9561BF72-3D4C-4286-8AF3-F871FCAA56EB}"/>
                </a:ext>
              </a:extLst>
            </p:cNvPr>
            <p:cNvSpPr/>
            <p:nvPr/>
          </p:nvSpPr>
          <p:spPr>
            <a:xfrm>
              <a:off x="5074240" y="492501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E4146EB-2C32-4E3A-B07C-CC8634852C86}"/>
                </a:ext>
              </a:extLst>
            </p:cNvPr>
            <p:cNvSpPr/>
            <p:nvPr/>
          </p:nvSpPr>
          <p:spPr>
            <a:xfrm>
              <a:off x="5074240" y="54028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17F0E34E-9182-4785-96E2-F6EA69D3900B}"/>
                </a:ext>
              </a:extLst>
            </p:cNvPr>
            <p:cNvSpPr/>
            <p:nvPr/>
          </p:nvSpPr>
          <p:spPr>
            <a:xfrm>
              <a:off x="4598564" y="397150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0" name="Group 89">
            <a:extLst>
              <a:ext uri="{FF2B5EF4-FFF2-40B4-BE49-F238E27FC236}">
                <a16:creationId xmlns:a16="http://schemas.microsoft.com/office/drawing/2014/main" id="{26E778EC-E33B-4F37-963E-3249049AE733}"/>
              </a:ext>
            </a:extLst>
          </p:cNvPr>
          <p:cNvGrpSpPr/>
          <p:nvPr/>
        </p:nvGrpSpPr>
        <p:grpSpPr>
          <a:xfrm>
            <a:off x="6404248" y="3971508"/>
            <a:ext cx="1427028" cy="1907012"/>
            <a:chOff x="6404248" y="3971508"/>
            <a:chExt cx="1427028" cy="1907012"/>
          </a:xfrm>
        </p:grpSpPr>
        <p:sp>
          <p:nvSpPr>
            <p:cNvPr id="59" name="Rectangle 58">
              <a:extLst>
                <a:ext uri="{FF2B5EF4-FFF2-40B4-BE49-F238E27FC236}">
                  <a16:creationId xmlns:a16="http://schemas.microsoft.com/office/drawing/2014/main" id="{0FB990B3-C567-43C8-97CC-DE465FB72664}"/>
                </a:ext>
              </a:extLst>
            </p:cNvPr>
            <p:cNvSpPr/>
            <p:nvPr/>
          </p:nvSpPr>
          <p:spPr>
            <a:xfrm>
              <a:off x="6404248" y="444933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48C6FDEC-7540-4336-A6D2-CC853857BDB6}"/>
                </a:ext>
              </a:extLst>
            </p:cNvPr>
            <p:cNvSpPr/>
            <p:nvPr/>
          </p:nvSpPr>
          <p:spPr>
            <a:xfrm>
              <a:off x="6879924" y="444933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9FA90B5B-FFB5-4AEE-A1A9-0BFA5311B1CE}"/>
                </a:ext>
              </a:extLst>
            </p:cNvPr>
            <p:cNvSpPr/>
            <p:nvPr/>
          </p:nvSpPr>
          <p:spPr>
            <a:xfrm>
              <a:off x="7355600" y="54028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9C977FA6-E5F2-4E98-9724-2D5F5790708D}"/>
                </a:ext>
              </a:extLst>
            </p:cNvPr>
            <p:cNvSpPr/>
            <p:nvPr/>
          </p:nvSpPr>
          <p:spPr>
            <a:xfrm>
              <a:off x="6879924" y="492501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D145C2A-A531-4326-97FA-185377D63BF4}"/>
                </a:ext>
              </a:extLst>
            </p:cNvPr>
            <p:cNvSpPr/>
            <p:nvPr/>
          </p:nvSpPr>
          <p:spPr>
            <a:xfrm>
              <a:off x="7352773" y="4928379"/>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BB08B84E-4A46-440D-8CA5-1CB6B2C9E04B}"/>
                </a:ext>
              </a:extLst>
            </p:cNvPr>
            <p:cNvSpPr/>
            <p:nvPr/>
          </p:nvSpPr>
          <p:spPr>
            <a:xfrm>
              <a:off x="6404248" y="397150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B9DDA3BB-DEA7-459E-8A4C-E54DD4648288}"/>
              </a:ext>
            </a:extLst>
          </p:cNvPr>
          <p:cNvGrpSpPr/>
          <p:nvPr/>
        </p:nvGrpSpPr>
        <p:grpSpPr>
          <a:xfrm>
            <a:off x="8181730" y="1639538"/>
            <a:ext cx="1427028" cy="1904858"/>
            <a:chOff x="8181730" y="1404568"/>
            <a:chExt cx="1427028" cy="1904858"/>
          </a:xfrm>
        </p:grpSpPr>
        <p:sp>
          <p:nvSpPr>
            <p:cNvPr id="65" name="Rectangle 64">
              <a:extLst>
                <a:ext uri="{FF2B5EF4-FFF2-40B4-BE49-F238E27FC236}">
                  <a16:creationId xmlns:a16="http://schemas.microsoft.com/office/drawing/2014/main" id="{03B278D4-0F7A-48B9-9F81-F5893BA03F3E}"/>
                </a:ext>
              </a:extLst>
            </p:cNvPr>
            <p:cNvSpPr/>
            <p:nvPr/>
          </p:nvSpPr>
          <p:spPr>
            <a:xfrm>
              <a:off x="8181730"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262CBCC-6E1D-4CF3-85E9-7E65527568D7}"/>
                </a:ext>
              </a:extLst>
            </p:cNvPr>
            <p:cNvSpPr/>
            <p:nvPr/>
          </p:nvSpPr>
          <p:spPr>
            <a:xfrm>
              <a:off x="8657406"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A106ED04-C351-49CC-9232-2AFE5933FF1E}"/>
                </a:ext>
              </a:extLst>
            </p:cNvPr>
            <p:cNvSpPr/>
            <p:nvPr/>
          </p:nvSpPr>
          <p:spPr>
            <a:xfrm>
              <a:off x="9133082"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F2230F0C-0458-4E24-BCC5-FBF009BC8453}"/>
                </a:ext>
              </a:extLst>
            </p:cNvPr>
            <p:cNvSpPr/>
            <p:nvPr/>
          </p:nvSpPr>
          <p:spPr>
            <a:xfrm>
              <a:off x="8657406"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703B1177-6DA4-43D5-9345-56B1637A74E0}"/>
                </a:ext>
              </a:extLst>
            </p:cNvPr>
            <p:cNvSpPr/>
            <p:nvPr/>
          </p:nvSpPr>
          <p:spPr>
            <a:xfrm>
              <a:off x="8657406" y="235807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1D0D8589-4FA6-4CF1-BC2E-5683DA26E7A4}"/>
                </a:ext>
              </a:extLst>
            </p:cNvPr>
            <p:cNvSpPr/>
            <p:nvPr/>
          </p:nvSpPr>
          <p:spPr>
            <a:xfrm>
              <a:off x="8657406" y="2833750"/>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8C9A1F23-BA8D-4756-A8B9-397BD2E4EFA1}"/>
              </a:ext>
            </a:extLst>
          </p:cNvPr>
          <p:cNvGrpSpPr/>
          <p:nvPr/>
        </p:nvGrpSpPr>
        <p:grpSpPr>
          <a:xfrm>
            <a:off x="10364873" y="1639538"/>
            <a:ext cx="1427028" cy="1904858"/>
            <a:chOff x="10364873" y="1404568"/>
            <a:chExt cx="1427028" cy="1904858"/>
          </a:xfrm>
        </p:grpSpPr>
        <p:sp>
          <p:nvSpPr>
            <p:cNvPr id="71" name="Rectangle 70">
              <a:extLst>
                <a:ext uri="{FF2B5EF4-FFF2-40B4-BE49-F238E27FC236}">
                  <a16:creationId xmlns:a16="http://schemas.microsoft.com/office/drawing/2014/main" id="{D9E0F19F-C8BE-4B4C-80EA-6185A96698D7}"/>
                </a:ext>
              </a:extLst>
            </p:cNvPr>
            <p:cNvSpPr/>
            <p:nvPr/>
          </p:nvSpPr>
          <p:spPr>
            <a:xfrm>
              <a:off x="10364873" y="1885017"/>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E4645E9-1928-4F5F-BE1F-E2E9241EAC8A}"/>
                </a:ext>
              </a:extLst>
            </p:cNvPr>
            <p:cNvSpPr/>
            <p:nvPr/>
          </p:nvSpPr>
          <p:spPr>
            <a:xfrm>
              <a:off x="10840549"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EA268114-5A81-4A33-94A0-2160BC411A63}"/>
                </a:ext>
              </a:extLst>
            </p:cNvPr>
            <p:cNvSpPr/>
            <p:nvPr/>
          </p:nvSpPr>
          <p:spPr>
            <a:xfrm>
              <a:off x="11316225" y="2353766"/>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E92C16C-CBE8-42E7-BAFA-5A74E8BB0EDD}"/>
                </a:ext>
              </a:extLst>
            </p:cNvPr>
            <p:cNvSpPr/>
            <p:nvPr/>
          </p:nvSpPr>
          <p:spPr>
            <a:xfrm>
              <a:off x="10840549"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DE960BD0-A6DB-4BA5-A213-7B0BEE276845}"/>
                </a:ext>
              </a:extLst>
            </p:cNvPr>
            <p:cNvSpPr/>
            <p:nvPr/>
          </p:nvSpPr>
          <p:spPr>
            <a:xfrm>
              <a:off x="10840549" y="235807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94F55FD2-3BA1-4781-A16E-C7683E3421E1}"/>
                </a:ext>
              </a:extLst>
            </p:cNvPr>
            <p:cNvSpPr/>
            <p:nvPr/>
          </p:nvSpPr>
          <p:spPr>
            <a:xfrm>
              <a:off x="10840549" y="2833750"/>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991EE443-3EE4-4D69-9B80-553243F554F1}"/>
              </a:ext>
            </a:extLst>
          </p:cNvPr>
          <p:cNvGrpSpPr/>
          <p:nvPr/>
        </p:nvGrpSpPr>
        <p:grpSpPr>
          <a:xfrm>
            <a:off x="8503812" y="3975351"/>
            <a:ext cx="951352" cy="2371453"/>
            <a:chOff x="8503812" y="3975351"/>
            <a:chExt cx="951352" cy="2371453"/>
          </a:xfrm>
        </p:grpSpPr>
        <p:sp>
          <p:nvSpPr>
            <p:cNvPr id="77" name="Rectangle 76">
              <a:extLst>
                <a:ext uri="{FF2B5EF4-FFF2-40B4-BE49-F238E27FC236}">
                  <a16:creationId xmlns:a16="http://schemas.microsoft.com/office/drawing/2014/main" id="{51C8F562-5E68-4010-AD8E-78A824FC2988}"/>
                </a:ext>
              </a:extLst>
            </p:cNvPr>
            <p:cNvSpPr/>
            <p:nvPr/>
          </p:nvSpPr>
          <p:spPr>
            <a:xfrm>
              <a:off x="8503812" y="4924549"/>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7C8348FB-3780-4CF3-90F3-A9F5EDE54131}"/>
                </a:ext>
              </a:extLst>
            </p:cNvPr>
            <p:cNvSpPr/>
            <p:nvPr/>
          </p:nvSpPr>
          <p:spPr>
            <a:xfrm>
              <a:off x="8979488" y="4924549"/>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4027700F-6ED7-4255-ABFD-9CB9C608C2D2}"/>
                </a:ext>
              </a:extLst>
            </p:cNvPr>
            <p:cNvSpPr/>
            <p:nvPr/>
          </p:nvSpPr>
          <p:spPr>
            <a:xfrm>
              <a:off x="8503812" y="3975351"/>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38468A62-8967-49F3-AC18-8F2D1F9B785E}"/>
                </a:ext>
              </a:extLst>
            </p:cNvPr>
            <p:cNvSpPr/>
            <p:nvPr/>
          </p:nvSpPr>
          <p:spPr>
            <a:xfrm>
              <a:off x="8979488" y="5400225"/>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2A57D00-0C02-4E95-976C-9540B2D26BFB}"/>
                </a:ext>
              </a:extLst>
            </p:cNvPr>
            <p:cNvSpPr/>
            <p:nvPr/>
          </p:nvSpPr>
          <p:spPr>
            <a:xfrm>
              <a:off x="8979488" y="587112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145B81F2-5CEB-4324-A02D-C564227D19D8}"/>
                </a:ext>
              </a:extLst>
            </p:cNvPr>
            <p:cNvSpPr/>
            <p:nvPr/>
          </p:nvSpPr>
          <p:spPr>
            <a:xfrm>
              <a:off x="8503812" y="4446719"/>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Content Placeholder 10">
            <a:extLst>
              <a:ext uri="{FF2B5EF4-FFF2-40B4-BE49-F238E27FC236}">
                <a16:creationId xmlns:a16="http://schemas.microsoft.com/office/drawing/2014/main" id="{7161CA55-380A-4352-ACB9-49563C093DC7}"/>
              </a:ext>
            </a:extLst>
          </p:cNvPr>
          <p:cNvSpPr txBox="1">
            <a:spLocks/>
          </p:cNvSpPr>
          <p:nvPr/>
        </p:nvSpPr>
        <p:spPr>
          <a:xfrm>
            <a:off x="594008" y="947350"/>
            <a:ext cx="11140162" cy="461217"/>
          </a:xfrm>
          <a:prstGeom prst="rect">
            <a:avLst/>
          </a:prstGeom>
        </p:spPr>
        <p:txBody>
          <a:bodyPr>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b="1" kern="0" dirty="0">
                <a:latin typeface="Arial" panose="020B0604020202020204" pitchFamily="34" charset="0"/>
                <a:cs typeface="Arial" panose="020B0604020202020204" pitchFamily="34" charset="0"/>
              </a:rPr>
              <a:t>The 11 different nets of cubes</a:t>
            </a:r>
            <a:endParaRPr kumimoji="0" lang="en-GB" sz="2200" b="1"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5815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1768453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lumMod val="65000"/>
                              <a:lumOff val="35000"/>
                            </a:schemeClr>
                          </a:solidFill>
                          <a:latin typeface="Arial" panose="020B0604020202020204" pitchFamily="34" charset="0"/>
                          <a:cs typeface="Arial" panose="020B0604020202020204" pitchFamily="34" charset="0"/>
                        </a:rPr>
                        <a:t>When a 2D shape is decomposed and the parts rearranged, the area remains the same. The area of a compound shape is therefore equal to the total of the areas of the constituent parts.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446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257" name="Content Placeholder 2">
            <a:extLst>
              <a:ext uri="{FF2B5EF4-FFF2-40B4-BE49-F238E27FC236}">
                <a16:creationId xmlns:a16="http://schemas.microsoft.com/office/drawing/2014/main" id="{B2013EE1-06AF-413E-AC7C-B923D2DEDD43}"/>
              </a:ext>
            </a:extLst>
          </p:cNvPr>
          <p:cNvSpPr txBox="1">
            <a:spLocks/>
          </p:cNvSpPr>
          <p:nvPr/>
        </p:nvSpPr>
        <p:spPr>
          <a:xfrm>
            <a:off x="4709808" y="1032687"/>
            <a:ext cx="679639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tabLst/>
              <a:defRPr/>
            </a:pPr>
            <a:r>
              <a:rPr lang="en-GB" sz="2000" b="1" dirty="0">
                <a:latin typeface="Arial"/>
              </a:rPr>
              <a:t>Spatial reasoning starter</a:t>
            </a:r>
            <a:endParaRPr kumimoji="0" lang="en-GB" sz="2000" b="1" i="0" u="none" strike="noStrike" kern="1200" cap="none" spc="0" normalizeH="0" baseline="0" noProof="0" dirty="0">
              <a:ln>
                <a:noFill/>
              </a:ln>
              <a:solidFill>
                <a:srgbClr val="585858"/>
              </a:solidFill>
              <a:effectLst/>
              <a:uLnTx/>
              <a:uFillTx/>
              <a:latin typeface="Arial"/>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Imagine a rectangular</a:t>
            </a:r>
            <a:r>
              <a:rPr kumimoji="0" lang="en-GB" sz="2000" b="0" i="0" u="none" strike="noStrike" kern="1200" cap="none" spc="0" normalizeH="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piece of paper. The length is twice as long as the height.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Fold it down its vertical centre. What shape do you get?</a:t>
            </a:r>
          </a:p>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Imagine</a:t>
            </a:r>
            <a:r>
              <a:rPr kumimoji="0" lang="en-GB" sz="2000" b="0" i="0" u="none" strike="noStrike" kern="1200" cap="none" spc="0" normalizeH="0" noProof="0" dirty="0">
                <a:ln>
                  <a:noFill/>
                </a:ln>
                <a:solidFill>
                  <a:srgbClr val="585858"/>
                </a:solidFill>
                <a:effectLst/>
                <a:uLnTx/>
                <a:uFillTx/>
                <a:latin typeface="Arial"/>
                <a:ea typeface="+mn-ea"/>
                <a:cs typeface="+mn-cs"/>
              </a:rPr>
              <a:t> that you cut off the corner of the square, as shown.  </a:t>
            </a:r>
          </a:p>
          <a:p>
            <a:pPr lvl="1" indent="-257168">
              <a:lnSpc>
                <a:spcPct val="120000"/>
              </a:lnSpc>
              <a:spcBef>
                <a:spcPts val="600"/>
              </a:spcBef>
              <a:spcAft>
                <a:spcPts val="0"/>
              </a:spcAft>
              <a:buClr>
                <a:srgbClr val="585858"/>
              </a:buClr>
              <a:buFont typeface="Arial" panose="020B0604020202020204" pitchFamily="34" charset="0"/>
              <a:buChar char="•"/>
              <a:defRPr/>
            </a:pPr>
            <a:r>
              <a:rPr kumimoji="0" lang="en-GB" sz="2000" b="0" i="0" u="none" strike="noStrike" kern="1200" cap="none" spc="0" normalizeH="0" noProof="0" dirty="0">
                <a:ln>
                  <a:noFill/>
                </a:ln>
                <a:solidFill>
                  <a:srgbClr val="585858"/>
                </a:solidFill>
                <a:effectLst/>
                <a:uLnTx/>
                <a:uFillTx/>
                <a:latin typeface="Arial"/>
              </a:rPr>
              <a:t>How has the number of sides changed?</a:t>
            </a:r>
          </a:p>
          <a:p>
            <a:pPr lvl="1" indent="-257168">
              <a:lnSpc>
                <a:spcPct val="120000"/>
              </a:lnSpc>
              <a:spcBef>
                <a:spcPts val="600"/>
              </a:spcBef>
              <a:spcAft>
                <a:spcPts val="0"/>
              </a:spcAft>
              <a:buClr>
                <a:srgbClr val="585858"/>
              </a:buClr>
              <a:buFont typeface="Arial" panose="020B0604020202020204" pitchFamily="34" charset="0"/>
              <a:buChar char="•"/>
              <a:defRPr/>
            </a:pPr>
            <a:r>
              <a:rPr lang="en-GB" sz="2000" dirty="0">
                <a:latin typeface="Arial"/>
              </a:rPr>
              <a:t>How has the perimeter changed?</a:t>
            </a:r>
            <a:endParaRPr lang="en-GB" sz="2000" baseline="0" dirty="0">
              <a:latin typeface="Arial"/>
            </a:endParaRPr>
          </a:p>
          <a:p>
            <a:pPr lvl="1" indent="-257168">
              <a:lnSpc>
                <a:spcPct val="120000"/>
              </a:lnSpc>
              <a:spcBef>
                <a:spcPts val="600"/>
              </a:spcBef>
              <a:spcAft>
                <a:spcPts val="0"/>
              </a:spcAft>
              <a:buClr>
                <a:srgbClr val="585858"/>
              </a:buClr>
              <a:buFont typeface="Arial" panose="020B0604020202020204" pitchFamily="34" charset="0"/>
              <a:buChar char="•"/>
              <a:defRPr/>
            </a:pPr>
            <a:r>
              <a:rPr lang="en-GB" sz="2000" baseline="0" dirty="0">
                <a:latin typeface="Arial"/>
              </a:rPr>
              <a:t>How has the area changed?</a:t>
            </a: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58" name="Rectangle 257">
            <a:extLst>
              <a:ext uri="{FF2B5EF4-FFF2-40B4-BE49-F238E27FC236}">
                <a16:creationId xmlns:a16="http://schemas.microsoft.com/office/drawing/2014/main" id="{AEE17BCF-5A15-4115-9A8F-BFEFB972B4D8}"/>
              </a:ext>
            </a:extLst>
          </p:cNvPr>
          <p:cNvSpPr/>
          <p:nvPr/>
        </p:nvSpPr>
        <p:spPr>
          <a:xfrm>
            <a:off x="802531" y="1152728"/>
            <a:ext cx="3682441" cy="1930940"/>
          </a:xfrm>
          <a:prstGeom prst="rect">
            <a:avLst/>
          </a:prstGeom>
          <a:solidFill>
            <a:srgbClr val="FBF5D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CC842E59-C196-4141-9897-C11561F55888}"/>
              </a:ext>
            </a:extLst>
          </p:cNvPr>
          <p:cNvSpPr/>
          <p:nvPr/>
        </p:nvSpPr>
        <p:spPr>
          <a:xfrm>
            <a:off x="802532" y="3774332"/>
            <a:ext cx="1833664" cy="1823936"/>
          </a:xfrm>
          <a:prstGeom prst="rect">
            <a:avLst/>
          </a:prstGeom>
          <a:solidFill>
            <a:srgbClr val="FBF5D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2" name="Straight Connector 261">
            <a:extLst>
              <a:ext uri="{FF2B5EF4-FFF2-40B4-BE49-F238E27FC236}">
                <a16:creationId xmlns:a16="http://schemas.microsoft.com/office/drawing/2014/main" id="{4015FE44-EBEB-4E03-82F9-30C2730529EF}"/>
              </a:ext>
            </a:extLst>
          </p:cNvPr>
          <p:cNvCxnSpPr>
            <a:cxnSpLocks/>
          </p:cNvCxnSpPr>
          <p:nvPr/>
        </p:nvCxnSpPr>
        <p:spPr>
          <a:xfrm flipV="1">
            <a:off x="2125494" y="4897877"/>
            <a:ext cx="726588" cy="862053"/>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DDC3B94F-3DA9-412D-AFA5-F5C2A939B9EF}"/>
              </a:ext>
            </a:extLst>
          </p:cNvPr>
          <p:cNvCxnSpPr>
            <a:cxnSpLocks/>
          </p:cNvCxnSpPr>
          <p:nvPr/>
        </p:nvCxnSpPr>
        <p:spPr>
          <a:xfrm>
            <a:off x="1716932" y="3210127"/>
            <a:ext cx="0" cy="408562"/>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0D3E8F8F-BDEA-4E28-AF72-9E9F690B949B}"/>
              </a:ext>
            </a:extLst>
          </p:cNvPr>
          <p:cNvCxnSpPr>
            <a:cxnSpLocks/>
          </p:cNvCxnSpPr>
          <p:nvPr/>
        </p:nvCxnSpPr>
        <p:spPr>
          <a:xfrm>
            <a:off x="2643751" y="987359"/>
            <a:ext cx="0" cy="2485416"/>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A3FD5E5-1BCE-4CD1-8F77-95A9023BC5E3}"/>
              </a:ext>
            </a:extLst>
          </p:cNvPr>
          <p:cNvSpPr txBox="1"/>
          <p:nvPr/>
        </p:nvSpPr>
        <p:spPr>
          <a:xfrm rot="16200000">
            <a:off x="2210507" y="4434929"/>
            <a:ext cx="556563"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fold</a:t>
            </a:r>
          </a:p>
        </p:txBody>
      </p:sp>
    </p:spTree>
    <p:extLst>
      <p:ext uri="{BB962C8B-B14F-4D97-AF65-F5344CB8AC3E}">
        <p14:creationId xmlns:p14="http://schemas.microsoft.com/office/powerpoint/2010/main" val="4072693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7">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7">
                                            <p:txEl>
                                              <p:pRg st="6" end="6"/>
                                            </p:txEl>
                                          </p:spTgt>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9"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257" name="Content Placeholder 2">
            <a:extLst>
              <a:ext uri="{FF2B5EF4-FFF2-40B4-BE49-F238E27FC236}">
                <a16:creationId xmlns:a16="http://schemas.microsoft.com/office/drawing/2014/main" id="{B2013EE1-06AF-413E-AC7C-B923D2DEDD43}"/>
              </a:ext>
            </a:extLst>
          </p:cNvPr>
          <p:cNvSpPr txBox="1">
            <a:spLocks/>
          </p:cNvSpPr>
          <p:nvPr/>
        </p:nvSpPr>
        <p:spPr>
          <a:xfrm>
            <a:off x="4709808" y="1032687"/>
            <a:ext cx="679639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tabLst/>
              <a:defRPr/>
            </a:pPr>
            <a:r>
              <a:rPr lang="en-GB" sz="2000" b="1" dirty="0">
                <a:latin typeface="Arial"/>
              </a:rPr>
              <a:t>Spatial reasoning </a:t>
            </a:r>
            <a:r>
              <a:rPr lang="en-GB" sz="2000" b="1">
                <a:latin typeface="Arial"/>
              </a:rPr>
              <a:t>starter continued…</a:t>
            </a:r>
            <a:endParaRPr kumimoji="0" lang="en-GB" sz="2000" b="1" i="0" u="none" strike="noStrike" kern="1200" cap="none" spc="0" normalizeH="0" baseline="0" noProof="0" dirty="0">
              <a:ln>
                <a:noFill/>
              </a:ln>
              <a:solidFill>
                <a:srgbClr val="585858"/>
              </a:solidFill>
              <a:effectLst/>
              <a:uLnTx/>
              <a:uFillTx/>
              <a:latin typeface="Arial"/>
            </a:endParaRPr>
          </a:p>
          <a:p>
            <a:pPr>
              <a:lnSpc>
                <a:spcPct val="120000"/>
              </a:lnSpc>
              <a:spcBef>
                <a:spcPts val="600"/>
              </a:spcBef>
              <a:spcAft>
                <a:spcPts val="0"/>
              </a:spcAft>
              <a:buClr>
                <a:srgbClr val="585858"/>
              </a:buClr>
              <a:buFont typeface="Arial" panose="020B0604020202020204" pitchFamily="34" charset="0"/>
              <a:buChar char="•"/>
              <a:defRPr/>
            </a:pPr>
            <a:r>
              <a:rPr lang="en-GB" sz="2000" baseline="0" dirty="0">
                <a:latin typeface="Arial"/>
              </a:rPr>
              <a:t>Now imagine unfolding this shape so you see the full</a:t>
            </a:r>
            <a:r>
              <a:rPr lang="en-GB" sz="2000" dirty="0">
                <a:latin typeface="Arial"/>
              </a:rPr>
              <a:t> sheet of paper again. Describe what you can see.</a:t>
            </a:r>
          </a:p>
          <a:p>
            <a:pPr lvl="1">
              <a:lnSpc>
                <a:spcPct val="120000"/>
              </a:lnSpc>
              <a:spcBef>
                <a:spcPts val="600"/>
              </a:spcBef>
              <a:spcAft>
                <a:spcPts val="0"/>
              </a:spcAft>
              <a:buClr>
                <a:srgbClr val="585858"/>
              </a:buClr>
              <a:buFont typeface="Arial" panose="020B0604020202020204" pitchFamily="34" charset="0"/>
              <a:buChar char="•"/>
              <a:defRPr/>
            </a:pPr>
            <a:r>
              <a:rPr lang="en-GB" sz="2000" dirty="0">
                <a:latin typeface="Arial"/>
              </a:rPr>
              <a:t>Is the perimeter longer or shorter than the perimeter of the original rectangle?</a:t>
            </a:r>
            <a:endParaRPr kumimoji="0" lang="en-GB" sz="2000" b="0" i="0" u="none" strike="noStrike" kern="1200" cap="none" spc="0" normalizeH="0" baseline="0" noProof="0" dirty="0">
              <a:ln>
                <a:noFill/>
              </a:ln>
              <a:solidFill>
                <a:srgbClr val="585858"/>
              </a:solidFill>
              <a:effectLst/>
              <a:uLnTx/>
              <a:uFillTx/>
              <a:latin typeface="Arial"/>
            </a:endParaRPr>
          </a:p>
          <a:p>
            <a:pPr lvl="1">
              <a:lnSpc>
                <a:spcPct val="120000"/>
              </a:lnSpc>
              <a:spcBef>
                <a:spcPts val="600"/>
              </a:spcBef>
              <a:spcAft>
                <a:spcPts val="0"/>
              </a:spcAft>
              <a:buClr>
                <a:srgbClr val="585858"/>
              </a:buClr>
              <a:buFont typeface="Arial" panose="020B0604020202020204" pitchFamily="34" charset="0"/>
              <a:buChar char="•"/>
              <a:defRPr/>
            </a:pPr>
            <a:r>
              <a:rPr kumimoji="0" lang="en-GB" sz="2000" b="0" i="0" u="none" strike="noStrike" kern="1200" cap="none" spc="0" normalizeH="0" baseline="0" noProof="0" dirty="0">
                <a:ln>
                  <a:noFill/>
                </a:ln>
                <a:solidFill>
                  <a:srgbClr val="585858"/>
                </a:solidFill>
                <a:effectLst/>
                <a:uLnTx/>
                <a:uFillTx/>
                <a:latin typeface="Arial"/>
              </a:rPr>
              <a:t>Is the area bigger or</a:t>
            </a:r>
            <a:r>
              <a:rPr kumimoji="0" lang="en-GB" sz="2000" b="0" i="0" u="none" strike="noStrike" kern="1200" cap="none" spc="0" normalizeH="0" noProof="0" dirty="0">
                <a:ln>
                  <a:noFill/>
                </a:ln>
                <a:solidFill>
                  <a:srgbClr val="585858"/>
                </a:solidFill>
                <a:effectLst/>
                <a:uLnTx/>
                <a:uFillTx/>
                <a:latin typeface="Arial"/>
              </a:rPr>
              <a:t> smaller than the area of the original rectangle?</a:t>
            </a:r>
          </a:p>
          <a:p>
            <a:pPr>
              <a:lnSpc>
                <a:spcPct val="120000"/>
              </a:lnSpc>
              <a:spcBef>
                <a:spcPts val="600"/>
              </a:spcBef>
              <a:spcAft>
                <a:spcPts val="0"/>
              </a:spcAft>
              <a:buClr>
                <a:srgbClr val="585858"/>
              </a:buClr>
              <a:buFont typeface="Arial" panose="020B0604020202020204" pitchFamily="34" charset="0"/>
              <a:buChar char="•"/>
              <a:defRPr/>
            </a:pPr>
            <a:r>
              <a:rPr lang="en-GB" sz="2000" dirty="0">
                <a:latin typeface="Arial"/>
              </a:rPr>
              <a:t>How would this differ if you cut off this corner instead?</a:t>
            </a:r>
            <a:endParaRPr kumimoji="0" lang="en-GB" sz="2000" b="0" i="0" u="none" strike="noStrike" kern="1200" cap="none" spc="0" normalizeH="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58" name="Rectangle 257">
            <a:extLst>
              <a:ext uri="{FF2B5EF4-FFF2-40B4-BE49-F238E27FC236}">
                <a16:creationId xmlns:a16="http://schemas.microsoft.com/office/drawing/2014/main" id="{AEE17BCF-5A15-4115-9A8F-BFEFB972B4D8}"/>
              </a:ext>
            </a:extLst>
          </p:cNvPr>
          <p:cNvSpPr/>
          <p:nvPr/>
        </p:nvSpPr>
        <p:spPr>
          <a:xfrm>
            <a:off x="802531" y="1152728"/>
            <a:ext cx="3682441" cy="1930940"/>
          </a:xfrm>
          <a:prstGeom prst="rect">
            <a:avLst/>
          </a:prstGeom>
          <a:solidFill>
            <a:srgbClr val="FBF5D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CC842E59-C196-4141-9897-C11561F55888}"/>
              </a:ext>
            </a:extLst>
          </p:cNvPr>
          <p:cNvSpPr/>
          <p:nvPr/>
        </p:nvSpPr>
        <p:spPr>
          <a:xfrm>
            <a:off x="802532" y="3774332"/>
            <a:ext cx="1833664" cy="1823936"/>
          </a:xfrm>
          <a:prstGeom prst="rect">
            <a:avLst/>
          </a:prstGeom>
          <a:solidFill>
            <a:srgbClr val="FBF5D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2" name="Straight Connector 261">
            <a:extLst>
              <a:ext uri="{FF2B5EF4-FFF2-40B4-BE49-F238E27FC236}">
                <a16:creationId xmlns:a16="http://schemas.microsoft.com/office/drawing/2014/main" id="{4015FE44-EBEB-4E03-82F9-30C2730529EF}"/>
              </a:ext>
            </a:extLst>
          </p:cNvPr>
          <p:cNvCxnSpPr>
            <a:cxnSpLocks/>
          </p:cNvCxnSpPr>
          <p:nvPr/>
        </p:nvCxnSpPr>
        <p:spPr>
          <a:xfrm flipV="1">
            <a:off x="2125494" y="4897877"/>
            <a:ext cx="726588" cy="862053"/>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DDC3B94F-3DA9-412D-AFA5-F5C2A939B9EF}"/>
              </a:ext>
            </a:extLst>
          </p:cNvPr>
          <p:cNvCxnSpPr>
            <a:cxnSpLocks/>
          </p:cNvCxnSpPr>
          <p:nvPr/>
        </p:nvCxnSpPr>
        <p:spPr>
          <a:xfrm>
            <a:off x="1716932" y="3210127"/>
            <a:ext cx="0" cy="408562"/>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0D3E8F8F-BDEA-4E28-AF72-9E9F690B949B}"/>
              </a:ext>
            </a:extLst>
          </p:cNvPr>
          <p:cNvCxnSpPr>
            <a:cxnSpLocks/>
          </p:cNvCxnSpPr>
          <p:nvPr/>
        </p:nvCxnSpPr>
        <p:spPr>
          <a:xfrm>
            <a:off x="2643751" y="987359"/>
            <a:ext cx="0" cy="2485416"/>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A3FD5E5-1BCE-4CD1-8F77-95A9023BC5E3}"/>
              </a:ext>
            </a:extLst>
          </p:cNvPr>
          <p:cNvSpPr txBox="1"/>
          <p:nvPr/>
        </p:nvSpPr>
        <p:spPr>
          <a:xfrm rot="16200000">
            <a:off x="2210507" y="4434929"/>
            <a:ext cx="556563"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fold</a:t>
            </a:r>
          </a:p>
        </p:txBody>
      </p:sp>
      <p:cxnSp>
        <p:nvCxnSpPr>
          <p:cNvPr id="11" name="Straight Connector 10">
            <a:extLst>
              <a:ext uri="{FF2B5EF4-FFF2-40B4-BE49-F238E27FC236}">
                <a16:creationId xmlns:a16="http://schemas.microsoft.com/office/drawing/2014/main" id="{3A1113A2-39C3-4B98-AB8F-9EDCEA25EC0D}"/>
              </a:ext>
            </a:extLst>
          </p:cNvPr>
          <p:cNvCxnSpPr>
            <a:cxnSpLocks/>
          </p:cNvCxnSpPr>
          <p:nvPr/>
        </p:nvCxnSpPr>
        <p:spPr>
          <a:xfrm>
            <a:off x="662846" y="5040032"/>
            <a:ext cx="638904" cy="687746"/>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917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6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6, Unit 4,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322-326</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21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5201424"/>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6G-1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322</a:t>
            </a: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sz="1600"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sz="1600"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sz="1600"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effectLst/>
                <a:latin typeface="Arial" panose="020B0604020202020204" pitchFamily="34" charset="0"/>
                <a:ea typeface="Calibri" panose="020F0502020204030204" pitchFamily="34" charset="0"/>
              </a:rPr>
              <a:t>If the following ready-to-progress criteria, contained in the same DfE guidance document as above, were secured in Year 4 and 5, children will be ready to start on this unit.</a:t>
            </a:r>
            <a:endParaRPr lang="en-GB" sz="1600"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rgbClr val="595959"/>
                </a:solidFill>
                <a:latin typeface="Arial" panose="020B0604020202020204" pitchFamily="34" charset="0"/>
                <a:ea typeface="Calibri" panose="020F0502020204030204" pitchFamily="34" charset="0"/>
              </a:rPr>
              <a:t>4G-2 </a:t>
            </a:r>
            <a:r>
              <a:rPr lang="en-GB" sz="1600" dirty="0">
                <a:solidFill>
                  <a:srgbClr val="595959"/>
                </a:solidFill>
                <a:latin typeface="Arial" panose="020B0604020202020204" pitchFamily="34" charset="0"/>
                <a:ea typeface="Calibri" panose="020F0502020204030204" pitchFamily="34" charset="0"/>
                <a:hlinkClick r:id="rId7"/>
              </a:rPr>
              <a:t>Page 197</a:t>
            </a:r>
            <a:endParaRPr lang="en-GB" sz="1600"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rgbClr val="595959"/>
                </a:solidFill>
                <a:latin typeface="Arial" panose="020B0604020202020204" pitchFamily="34" charset="0"/>
                <a:ea typeface="Calibri" panose="020F0502020204030204" pitchFamily="34" charset="0"/>
              </a:rPr>
              <a:t>5G-1</a:t>
            </a:r>
            <a:r>
              <a:rPr lang="en-GB" sz="1600" dirty="0">
                <a:solidFill>
                  <a:srgbClr val="595959"/>
                </a:solidFill>
                <a:effectLst/>
                <a:latin typeface="Arial" panose="020B0604020202020204" pitchFamily="34" charset="0"/>
                <a:ea typeface="Calibri" panose="020F0502020204030204" pitchFamily="34" charset="0"/>
              </a:rPr>
              <a:t> </a:t>
            </a:r>
            <a:r>
              <a:rPr lang="en-GB" sz="1600" dirty="0">
                <a:solidFill>
                  <a:srgbClr val="595959"/>
                </a:solidFill>
                <a:latin typeface="Arial" panose="020B0604020202020204" pitchFamily="34" charset="0"/>
                <a:ea typeface="Calibri" panose="020F0502020204030204" pitchFamily="34" charset="0"/>
                <a:hlinkClick r:id="rId8"/>
              </a:rPr>
              <a:t>Page 265</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tabLst>
                <a:tab pos="228600" algn="l"/>
                <a:tab pos="457200" algn="l"/>
              </a:tabLst>
            </a:pPr>
            <a:r>
              <a:rPr lang="en-GB" sz="1600" dirty="0">
                <a:solidFill>
                  <a:srgbClr val="595959"/>
                </a:solidFill>
                <a:latin typeface="Arial" panose="020B0604020202020204" pitchFamily="34" charset="0"/>
                <a:ea typeface="Calibri" panose="020F0502020204030204" pitchFamily="34" charset="0"/>
              </a:rPr>
              <a:t>5G-2</a:t>
            </a:r>
            <a:r>
              <a:rPr lang="en-GB" sz="1600" dirty="0">
                <a:solidFill>
                  <a:srgbClr val="595959"/>
                </a:solidFill>
                <a:effectLst/>
                <a:latin typeface="Arial" panose="020B0604020202020204" pitchFamily="34" charset="0"/>
                <a:ea typeface="Calibri" panose="020F0502020204030204" pitchFamily="34" charset="0"/>
              </a:rPr>
              <a:t> </a:t>
            </a:r>
            <a:r>
              <a:rPr lang="en-GB" sz="1600" dirty="0">
                <a:solidFill>
                  <a:srgbClr val="595959"/>
                </a:solidFill>
                <a:latin typeface="Arial" panose="020B0604020202020204" pitchFamily="34" charset="0"/>
                <a:ea typeface="Calibri" panose="020F0502020204030204" pitchFamily="34" charset="0"/>
                <a:hlinkClick r:id="rId9"/>
              </a:rPr>
              <a:t>Page 269</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3</a:t>
            </a:r>
            <a:endParaRPr lang="en-GB" sz="2400" b="1" dirty="0"/>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10">
            <a:extLst>
              <a:ext uri="{FF2B5EF4-FFF2-40B4-BE49-F238E27FC236}">
                <a16:creationId xmlns:a16="http://schemas.microsoft.com/office/drawing/2014/main" id="{601E30A8-1DF8-43DF-82A0-0A772045B271}"/>
              </a:ext>
            </a:extLst>
          </p:cNvPr>
          <p:cNvSpPr txBox="1">
            <a:spLocks/>
          </p:cNvSpPr>
          <p:nvPr/>
        </p:nvSpPr>
        <p:spPr>
          <a:xfrm>
            <a:off x="594008" y="1209176"/>
            <a:ext cx="11140162" cy="5091202"/>
          </a:xfrm>
          <a:prstGeom prst="rect">
            <a:avLst/>
          </a:prstGeom>
        </p:spPr>
        <p:txBody>
          <a:bodyPr>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1"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You could use some of the following tasks to support this learning outcome:</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Draw copies of a rectilinear shape on squared grid paper, decomposing it in different ways, then calculating the area of the parts within it.</a:t>
            </a:r>
          </a:p>
          <a:p>
            <a:pPr marL="342900" indent="-342900">
              <a:lnSpc>
                <a:spcPct val="120000"/>
              </a:lnSpc>
              <a:spcBef>
                <a:spcPts val="450"/>
              </a:spcBef>
              <a:spcAft>
                <a:spcPts val="450"/>
              </a:spcAft>
              <a:buClr>
                <a:srgbClr val="585858"/>
              </a:buClr>
              <a:buFont typeface="Arial" panose="020B0604020202020204" pitchFamily="34" charset="0"/>
              <a:buChar char="•"/>
              <a:defRPr/>
            </a:pPr>
            <a:r>
              <a:rPr lang="en-GB" sz="2200" kern="0" dirty="0">
                <a:latin typeface="Arial" panose="020B0604020202020204" pitchFamily="34" charset="0"/>
                <a:cs typeface="Arial" panose="020B0604020202020204" pitchFamily="34" charset="0"/>
              </a:rPr>
              <a:t>Use pattern blocks to make up compound shapes with a given area in different ways – for example, ways to make compound shapes with an area equivalent to two hexagons.</a:t>
            </a:r>
          </a:p>
          <a:p>
            <a:pPr marL="342900" indent="-342900">
              <a:lnSpc>
                <a:spcPct val="120000"/>
              </a:lnSpc>
              <a:spcBef>
                <a:spcPts val="450"/>
              </a:spcBef>
              <a:spcAft>
                <a:spcPts val="450"/>
              </a:spcAft>
              <a:buClr>
                <a:srgbClr val="585858"/>
              </a:buClr>
              <a:buFont typeface="Arial" panose="020B0604020202020204" pitchFamily="34" charset="0"/>
              <a:buChar char="•"/>
              <a:defRPr/>
            </a:pPr>
            <a:r>
              <a:rPr lang="en-GB" sz="2200" kern="0" dirty="0">
                <a:latin typeface="Arial" panose="020B0604020202020204" pitchFamily="34" charset="0"/>
                <a:cs typeface="Arial" panose="020B0604020202020204" pitchFamily="34" charset="0"/>
              </a:rPr>
              <a:t>Rearrange parts of a composite shape in different ways to notice that the overall size does not change.</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endParaRPr lang="en-GB" sz="2200" kern="0" dirty="0">
              <a:latin typeface="Arial" panose="020B0604020202020204" pitchFamily="34" charset="0"/>
              <a:cs typeface="Arial" panose="020B0604020202020204" pitchFamily="34" charset="0"/>
            </a:endParaRPr>
          </a:p>
          <a:p>
            <a:r>
              <a:rPr lang="en-GB" sz="1800" dirty="0">
                <a:effectLst/>
                <a:latin typeface="Arial" panose="020B0604020202020204" pitchFamily="34" charset="0"/>
                <a:ea typeface="Arial" panose="020B0604020202020204" pitchFamily="34" charset="0"/>
              </a:rPr>
              <a:t>  </a:t>
            </a:r>
            <a:endParaRPr lang="en-GB" sz="2200" kern="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262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6G-1 Draw compose and decompose shapes</a:t>
            </a:r>
          </a:p>
        </p:txBody>
      </p:sp>
      <p:sp>
        <p:nvSpPr>
          <p:cNvPr id="8" name="Content Placeholder 2">
            <a:extLst>
              <a:ext uri="{FF2B5EF4-FFF2-40B4-BE49-F238E27FC236}">
                <a16:creationId xmlns:a16="http://schemas.microsoft.com/office/drawing/2014/main" id="{5885EE99-5DCB-4E20-A71F-FE34C87D845E}"/>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area of one square on the grid shown? How is it calculated?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area of the pentagon shown? How many different ways can this area be calculated?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Draw a different shape with the same area.</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asking pupils to calculate the area of different shapes and draw different shapes with different areas. This could include using squared and isometric paper.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E92DD714-1FCE-4E8B-9287-324AFEE019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9536" y="2519363"/>
            <a:ext cx="2686050" cy="1819275"/>
          </a:xfrm>
          <a:prstGeom prst="rect">
            <a:avLst/>
          </a:prstGeom>
          <a:noFill/>
          <a:ln>
            <a:noFill/>
          </a:ln>
        </p:spPr>
      </p:pic>
      <p:cxnSp>
        <p:nvCxnSpPr>
          <p:cNvPr id="9" name="Straight Arrow Connector 8">
            <a:extLst>
              <a:ext uri="{FF2B5EF4-FFF2-40B4-BE49-F238E27FC236}">
                <a16:creationId xmlns:a16="http://schemas.microsoft.com/office/drawing/2014/main" id="{B61233AE-6B36-4EA1-AC80-107FB7BE0BDE}"/>
              </a:ext>
            </a:extLst>
          </p:cNvPr>
          <p:cNvCxnSpPr>
            <a:cxnSpLocks/>
          </p:cNvCxnSpPr>
          <p:nvPr/>
        </p:nvCxnSpPr>
        <p:spPr bwMode="auto">
          <a:xfrm>
            <a:off x="2180922" y="2466474"/>
            <a:ext cx="360040"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94481B4-C0FB-4379-94CF-29C46DE2A11F}"/>
              </a:ext>
            </a:extLst>
          </p:cNvPr>
          <p:cNvCxnSpPr>
            <a:cxnSpLocks/>
          </p:cNvCxnSpPr>
          <p:nvPr/>
        </p:nvCxnSpPr>
        <p:spPr bwMode="auto">
          <a:xfrm flipV="1">
            <a:off x="2132957" y="2529900"/>
            <a:ext cx="0" cy="36842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01EDE71-C133-432A-B450-DE510029CBB8}"/>
              </a:ext>
            </a:extLst>
          </p:cNvPr>
          <p:cNvSpPr txBox="1"/>
          <p:nvPr/>
        </p:nvSpPr>
        <p:spPr>
          <a:xfrm>
            <a:off x="2135560" y="2204864"/>
            <a:ext cx="450764"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1cm</a:t>
            </a:r>
          </a:p>
        </p:txBody>
      </p:sp>
      <p:sp>
        <p:nvSpPr>
          <p:cNvPr id="12" name="TextBox 11">
            <a:extLst>
              <a:ext uri="{FF2B5EF4-FFF2-40B4-BE49-F238E27FC236}">
                <a16:creationId xmlns:a16="http://schemas.microsoft.com/office/drawing/2014/main" id="{611ADEFD-DAB8-451D-9A26-60E34F02E061}"/>
              </a:ext>
            </a:extLst>
          </p:cNvPr>
          <p:cNvSpPr txBox="1"/>
          <p:nvPr/>
        </p:nvSpPr>
        <p:spPr>
          <a:xfrm>
            <a:off x="1670172" y="2583307"/>
            <a:ext cx="450764"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1cm</a:t>
            </a:r>
          </a:p>
        </p:txBody>
      </p:sp>
    </p:spTree>
    <p:extLst>
      <p:ext uri="{BB962C8B-B14F-4D97-AF65-F5344CB8AC3E}">
        <p14:creationId xmlns:p14="http://schemas.microsoft.com/office/powerpoint/2010/main" val="2643188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cxnSp>
        <p:nvCxnSpPr>
          <p:cNvPr id="81" name="Straight Connector 80">
            <a:extLst>
              <a:ext uri="{FF2B5EF4-FFF2-40B4-BE49-F238E27FC236}">
                <a16:creationId xmlns:a16="http://schemas.microsoft.com/office/drawing/2014/main" id="{27C9CF03-C989-4F4C-9445-B6CB81247C44}"/>
              </a:ext>
            </a:extLst>
          </p:cNvPr>
          <p:cNvCxnSpPr/>
          <p:nvPr/>
        </p:nvCxnSpPr>
        <p:spPr>
          <a:xfrm>
            <a:off x="455171" y="1488941"/>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153FE40-6CA1-4FF9-87C1-120025B1E380}"/>
              </a:ext>
            </a:extLst>
          </p:cNvPr>
          <p:cNvCxnSpPr/>
          <p:nvPr/>
        </p:nvCxnSpPr>
        <p:spPr>
          <a:xfrm>
            <a:off x="455171" y="1922312"/>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F9B17C6-03B8-4125-83A3-01CCF060991B}"/>
              </a:ext>
            </a:extLst>
          </p:cNvPr>
          <p:cNvCxnSpPr/>
          <p:nvPr/>
        </p:nvCxnSpPr>
        <p:spPr>
          <a:xfrm>
            <a:off x="455171" y="2355683"/>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59D82D9-FD23-4B2C-95B4-3829E9F471D2}"/>
              </a:ext>
            </a:extLst>
          </p:cNvPr>
          <p:cNvCxnSpPr/>
          <p:nvPr/>
        </p:nvCxnSpPr>
        <p:spPr>
          <a:xfrm>
            <a:off x="455171" y="2789054"/>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12F0626-D8A3-4D12-9458-E84DF02E0FDA}"/>
              </a:ext>
            </a:extLst>
          </p:cNvPr>
          <p:cNvCxnSpPr/>
          <p:nvPr/>
        </p:nvCxnSpPr>
        <p:spPr>
          <a:xfrm>
            <a:off x="455171" y="3222425"/>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A2A742C-60B9-4AB0-AEB4-0F14ADE1127E}"/>
              </a:ext>
            </a:extLst>
          </p:cNvPr>
          <p:cNvCxnSpPr/>
          <p:nvPr/>
        </p:nvCxnSpPr>
        <p:spPr>
          <a:xfrm>
            <a:off x="455171" y="3655796"/>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C4459EE-9355-4C51-9B9B-396E05B645D8}"/>
              </a:ext>
            </a:extLst>
          </p:cNvPr>
          <p:cNvCxnSpPr/>
          <p:nvPr/>
        </p:nvCxnSpPr>
        <p:spPr>
          <a:xfrm>
            <a:off x="455171" y="4089167"/>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D15FE62-0699-47AA-AF06-6B954ECAC061}"/>
              </a:ext>
            </a:extLst>
          </p:cNvPr>
          <p:cNvCxnSpPr/>
          <p:nvPr/>
        </p:nvCxnSpPr>
        <p:spPr>
          <a:xfrm>
            <a:off x="455171" y="4522538"/>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B4A76B5-D84B-4CF7-9DDE-B98C2E25E0F0}"/>
              </a:ext>
            </a:extLst>
          </p:cNvPr>
          <p:cNvCxnSpPr/>
          <p:nvPr/>
        </p:nvCxnSpPr>
        <p:spPr>
          <a:xfrm>
            <a:off x="455171" y="4955909"/>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B4FA9AD-B66F-4C0B-AFC0-62C4E4B22CCB}"/>
              </a:ext>
            </a:extLst>
          </p:cNvPr>
          <p:cNvCxnSpPr/>
          <p:nvPr/>
        </p:nvCxnSpPr>
        <p:spPr>
          <a:xfrm>
            <a:off x="455171" y="5389280"/>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01E7A53-9001-493D-AF03-48C6972E0996}"/>
              </a:ext>
            </a:extLst>
          </p:cNvPr>
          <p:cNvCxnSpPr/>
          <p:nvPr/>
        </p:nvCxnSpPr>
        <p:spPr>
          <a:xfrm>
            <a:off x="455171" y="5822654"/>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40C9AEB-2019-4E18-A551-325A6A403BC8}"/>
              </a:ext>
            </a:extLst>
          </p:cNvPr>
          <p:cNvGrpSpPr/>
          <p:nvPr/>
        </p:nvGrpSpPr>
        <p:grpSpPr>
          <a:xfrm>
            <a:off x="455171" y="1055570"/>
            <a:ext cx="10425912" cy="5200458"/>
            <a:chOff x="455171" y="1055570"/>
            <a:chExt cx="10425912" cy="4767084"/>
          </a:xfrm>
        </p:grpSpPr>
        <p:cxnSp>
          <p:nvCxnSpPr>
            <p:cNvPr id="6" name="Straight Connector 5">
              <a:extLst>
                <a:ext uri="{FF2B5EF4-FFF2-40B4-BE49-F238E27FC236}">
                  <a16:creationId xmlns:a16="http://schemas.microsoft.com/office/drawing/2014/main" id="{9A33C46A-67F4-4F41-B43A-DDD31F20E5AC}"/>
                </a:ext>
              </a:extLst>
            </p:cNvPr>
            <p:cNvCxnSpPr/>
            <p:nvPr/>
          </p:nvCxnSpPr>
          <p:spPr>
            <a:xfrm>
              <a:off x="45517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3357CF9-6840-4313-A279-352FA0C30859}"/>
                </a:ext>
              </a:extLst>
            </p:cNvPr>
            <p:cNvCxnSpPr/>
            <p:nvPr/>
          </p:nvCxnSpPr>
          <p:spPr>
            <a:xfrm>
              <a:off x="88831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4EE3531-1D5F-4F71-9C52-A5D9E546E18F}"/>
                </a:ext>
              </a:extLst>
            </p:cNvPr>
            <p:cNvCxnSpPr/>
            <p:nvPr/>
          </p:nvCxnSpPr>
          <p:spPr>
            <a:xfrm>
              <a:off x="131707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FCE9744-9716-49C5-8D06-5FD60A45F5A0}"/>
                </a:ext>
              </a:extLst>
            </p:cNvPr>
            <p:cNvCxnSpPr/>
            <p:nvPr/>
          </p:nvCxnSpPr>
          <p:spPr>
            <a:xfrm>
              <a:off x="175021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2F0C554-5396-46E6-AB59-7152A8C00454}"/>
                </a:ext>
              </a:extLst>
            </p:cNvPr>
            <p:cNvCxnSpPr/>
            <p:nvPr/>
          </p:nvCxnSpPr>
          <p:spPr>
            <a:xfrm>
              <a:off x="219209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D31C45-4A40-4107-A983-E4B224F5BBD5}"/>
                </a:ext>
              </a:extLst>
            </p:cNvPr>
            <p:cNvCxnSpPr/>
            <p:nvPr/>
          </p:nvCxnSpPr>
          <p:spPr>
            <a:xfrm>
              <a:off x="262523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05A7176-A067-4917-A183-4BDC19E54AD0}"/>
                </a:ext>
              </a:extLst>
            </p:cNvPr>
            <p:cNvCxnSpPr/>
            <p:nvPr/>
          </p:nvCxnSpPr>
          <p:spPr>
            <a:xfrm>
              <a:off x="305399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D120358-B3B0-400F-86FD-AAC937A68754}"/>
                </a:ext>
              </a:extLst>
            </p:cNvPr>
            <p:cNvCxnSpPr/>
            <p:nvPr/>
          </p:nvCxnSpPr>
          <p:spPr>
            <a:xfrm>
              <a:off x="348713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B23792-DB3B-484E-B952-71098E6BCE02}"/>
                </a:ext>
              </a:extLst>
            </p:cNvPr>
            <p:cNvCxnSpPr/>
            <p:nvPr/>
          </p:nvCxnSpPr>
          <p:spPr>
            <a:xfrm>
              <a:off x="393339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C813C7D-5208-44A9-A0C2-C1E18C6E9B1E}"/>
                </a:ext>
              </a:extLst>
            </p:cNvPr>
            <p:cNvCxnSpPr/>
            <p:nvPr/>
          </p:nvCxnSpPr>
          <p:spPr>
            <a:xfrm>
              <a:off x="436653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F3B07C-5D79-4E90-A139-AAC5F7C8DE99}"/>
                </a:ext>
              </a:extLst>
            </p:cNvPr>
            <p:cNvCxnSpPr/>
            <p:nvPr/>
          </p:nvCxnSpPr>
          <p:spPr>
            <a:xfrm>
              <a:off x="479529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E931F0E-922F-4283-B4F4-C9CC3B333753}"/>
                </a:ext>
              </a:extLst>
            </p:cNvPr>
            <p:cNvCxnSpPr/>
            <p:nvPr/>
          </p:nvCxnSpPr>
          <p:spPr>
            <a:xfrm>
              <a:off x="522843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CAF788-E8A0-4588-8F3F-00058908B2F0}"/>
                </a:ext>
              </a:extLst>
            </p:cNvPr>
            <p:cNvCxnSpPr/>
            <p:nvPr/>
          </p:nvCxnSpPr>
          <p:spPr>
            <a:xfrm>
              <a:off x="5670314"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009C87D-4FA7-4CEC-801A-B9C1A9D06A41}"/>
                </a:ext>
              </a:extLst>
            </p:cNvPr>
            <p:cNvCxnSpPr/>
            <p:nvPr/>
          </p:nvCxnSpPr>
          <p:spPr>
            <a:xfrm>
              <a:off x="610345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BC1E5E6-8E97-4A7F-9B5A-2938B62B048C}"/>
                </a:ext>
              </a:extLst>
            </p:cNvPr>
            <p:cNvCxnSpPr/>
            <p:nvPr/>
          </p:nvCxnSpPr>
          <p:spPr>
            <a:xfrm>
              <a:off x="6532214"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4D4A4E-34DA-4620-800A-831C2F769802}"/>
                </a:ext>
              </a:extLst>
            </p:cNvPr>
            <p:cNvCxnSpPr/>
            <p:nvPr/>
          </p:nvCxnSpPr>
          <p:spPr>
            <a:xfrm>
              <a:off x="696535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D499E67-CE9B-445B-8E4F-6CE78D8EBBC8}"/>
                </a:ext>
              </a:extLst>
            </p:cNvPr>
            <p:cNvCxnSpPr/>
            <p:nvPr/>
          </p:nvCxnSpPr>
          <p:spPr>
            <a:xfrm>
              <a:off x="740286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C9B7CF9-63A1-45C8-A1C0-CB4772B7EA0B}"/>
                </a:ext>
              </a:extLst>
            </p:cNvPr>
            <p:cNvCxnSpPr/>
            <p:nvPr/>
          </p:nvCxnSpPr>
          <p:spPr>
            <a:xfrm>
              <a:off x="783600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599C212-72FC-4004-9501-844F69C2BF00}"/>
                </a:ext>
              </a:extLst>
            </p:cNvPr>
            <p:cNvCxnSpPr/>
            <p:nvPr/>
          </p:nvCxnSpPr>
          <p:spPr>
            <a:xfrm>
              <a:off x="828226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9FAAB31-DA1B-484C-8242-FF43877901A7}"/>
                </a:ext>
              </a:extLst>
            </p:cNvPr>
            <p:cNvCxnSpPr/>
            <p:nvPr/>
          </p:nvCxnSpPr>
          <p:spPr>
            <a:xfrm>
              <a:off x="871540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9745C9B-14BD-4A3F-8B12-AF0D6EFFC235}"/>
                </a:ext>
              </a:extLst>
            </p:cNvPr>
            <p:cNvCxnSpPr/>
            <p:nvPr/>
          </p:nvCxnSpPr>
          <p:spPr>
            <a:xfrm>
              <a:off x="914416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6C0DE6E-65B3-42CB-9289-51ECA5AE8329}"/>
                </a:ext>
              </a:extLst>
            </p:cNvPr>
            <p:cNvCxnSpPr/>
            <p:nvPr/>
          </p:nvCxnSpPr>
          <p:spPr>
            <a:xfrm>
              <a:off x="957730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C04F94C-CC30-4F2C-9A30-CBAA49C0D2AC}"/>
                </a:ext>
              </a:extLst>
            </p:cNvPr>
            <p:cNvCxnSpPr/>
            <p:nvPr/>
          </p:nvCxnSpPr>
          <p:spPr>
            <a:xfrm>
              <a:off x="1001918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9219315-30D5-4BE4-BBC6-590090D2D1D5}"/>
                </a:ext>
              </a:extLst>
            </p:cNvPr>
            <p:cNvCxnSpPr/>
            <p:nvPr/>
          </p:nvCxnSpPr>
          <p:spPr>
            <a:xfrm>
              <a:off x="1045232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39BF642-5D4D-49FF-A01C-C038EFA41047}"/>
                </a:ext>
              </a:extLst>
            </p:cNvPr>
            <p:cNvCxnSpPr/>
            <p:nvPr/>
          </p:nvCxnSpPr>
          <p:spPr>
            <a:xfrm>
              <a:off x="1088108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30" name="Straight Connector 129">
            <a:extLst>
              <a:ext uri="{FF2B5EF4-FFF2-40B4-BE49-F238E27FC236}">
                <a16:creationId xmlns:a16="http://schemas.microsoft.com/office/drawing/2014/main" id="{58F16DEC-1CEE-42D1-B48D-80BF000A1EBC}"/>
              </a:ext>
            </a:extLst>
          </p:cNvPr>
          <p:cNvCxnSpPr/>
          <p:nvPr/>
        </p:nvCxnSpPr>
        <p:spPr>
          <a:xfrm>
            <a:off x="1131422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5B4B48B-016A-441A-870A-5A36DD874BCA}"/>
              </a:ext>
            </a:extLst>
          </p:cNvPr>
          <p:cNvCxnSpPr/>
          <p:nvPr/>
        </p:nvCxnSpPr>
        <p:spPr>
          <a:xfrm>
            <a:off x="11747296"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53A4F5E-1719-4B4F-BEBF-F605CC9AE4E7}"/>
              </a:ext>
            </a:extLst>
          </p:cNvPr>
          <p:cNvCxnSpPr>
            <a:cxnSpLocks/>
          </p:cNvCxnSpPr>
          <p:nvPr/>
        </p:nvCxnSpPr>
        <p:spPr>
          <a:xfrm>
            <a:off x="455171" y="6256028"/>
            <a:ext cx="10425912"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33637E3-F3DE-429B-AF71-6DECBC830356}"/>
              </a:ext>
            </a:extLst>
          </p:cNvPr>
          <p:cNvCxnSpPr/>
          <p:nvPr/>
        </p:nvCxnSpPr>
        <p:spPr>
          <a:xfrm>
            <a:off x="455171" y="1055570"/>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0F237F26-0C7F-48EE-8009-63D00C7E9C0C}"/>
              </a:ext>
            </a:extLst>
          </p:cNvPr>
          <p:cNvGrpSpPr/>
          <p:nvPr/>
        </p:nvGrpSpPr>
        <p:grpSpPr>
          <a:xfrm>
            <a:off x="1322514" y="1487643"/>
            <a:ext cx="1749033" cy="1300116"/>
            <a:chOff x="1317071" y="1487643"/>
            <a:chExt cx="1749033" cy="1300116"/>
          </a:xfrm>
        </p:grpSpPr>
        <p:cxnSp>
          <p:nvCxnSpPr>
            <p:cNvPr id="46" name="Straight Connector 45">
              <a:extLst>
                <a:ext uri="{FF2B5EF4-FFF2-40B4-BE49-F238E27FC236}">
                  <a16:creationId xmlns:a16="http://schemas.microsoft.com/office/drawing/2014/main" id="{B13DB64D-C014-471D-8149-E6EB300DF428}"/>
                </a:ext>
              </a:extLst>
            </p:cNvPr>
            <p:cNvCxnSpPr>
              <a:cxnSpLocks/>
            </p:cNvCxnSpPr>
            <p:nvPr/>
          </p:nvCxnSpPr>
          <p:spPr>
            <a:xfrm>
              <a:off x="1317071" y="2787758"/>
              <a:ext cx="173692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86BBD6E-41CB-4948-A3CA-F511EADD95DB}"/>
                </a:ext>
              </a:extLst>
            </p:cNvPr>
            <p:cNvCxnSpPr>
              <a:cxnSpLocks/>
            </p:cNvCxnSpPr>
            <p:nvPr/>
          </p:nvCxnSpPr>
          <p:spPr>
            <a:xfrm flipV="1">
              <a:off x="1328165" y="1921016"/>
              <a:ext cx="0" cy="866743"/>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9C9056D-1F8F-4A81-923C-6C566634F46F}"/>
                </a:ext>
              </a:extLst>
            </p:cNvPr>
            <p:cNvCxnSpPr>
              <a:cxnSpLocks/>
            </p:cNvCxnSpPr>
            <p:nvPr/>
          </p:nvCxnSpPr>
          <p:spPr>
            <a:xfrm flipV="1">
              <a:off x="3053993" y="1921016"/>
              <a:ext cx="0" cy="866743"/>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FF66470-4D6B-4EEF-87D9-DCD05820D681}"/>
                </a:ext>
              </a:extLst>
            </p:cNvPr>
            <p:cNvCxnSpPr>
              <a:cxnSpLocks/>
            </p:cNvCxnSpPr>
            <p:nvPr/>
          </p:nvCxnSpPr>
          <p:spPr>
            <a:xfrm flipV="1">
              <a:off x="1325819" y="1487643"/>
              <a:ext cx="857531" cy="433372"/>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1CA6C33A-D263-441F-B0F2-82EF1A36FF85}"/>
                </a:ext>
              </a:extLst>
            </p:cNvPr>
            <p:cNvCxnSpPr>
              <a:cxnSpLocks/>
            </p:cNvCxnSpPr>
            <p:nvPr/>
          </p:nvCxnSpPr>
          <p:spPr>
            <a:xfrm>
              <a:off x="2180025" y="1490233"/>
              <a:ext cx="886079" cy="433371"/>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51" name="Straight Connector 50">
            <a:extLst>
              <a:ext uri="{FF2B5EF4-FFF2-40B4-BE49-F238E27FC236}">
                <a16:creationId xmlns:a16="http://schemas.microsoft.com/office/drawing/2014/main" id="{72363B8D-1264-4AE6-A816-E5D2BF48AA5D}"/>
              </a:ext>
            </a:extLst>
          </p:cNvPr>
          <p:cNvCxnSpPr>
            <a:cxnSpLocks/>
          </p:cNvCxnSpPr>
          <p:nvPr/>
        </p:nvCxnSpPr>
        <p:spPr>
          <a:xfrm>
            <a:off x="3922461" y="1930540"/>
            <a:ext cx="173692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A05F9934-22CD-4E17-8087-BC9CCED2F933}"/>
              </a:ext>
            </a:extLst>
          </p:cNvPr>
          <p:cNvCxnSpPr>
            <a:cxnSpLocks/>
          </p:cNvCxnSpPr>
          <p:nvPr/>
        </p:nvCxnSpPr>
        <p:spPr>
          <a:xfrm flipV="1">
            <a:off x="4791012" y="1458399"/>
            <a:ext cx="0" cy="454883"/>
          </a:xfrm>
          <a:prstGeom prst="line">
            <a:avLst/>
          </a:prstGeom>
          <a:ln w="19050"/>
        </p:spPr>
        <p:style>
          <a:lnRef idx="1">
            <a:schemeClr val="dk1"/>
          </a:lnRef>
          <a:fillRef idx="0">
            <a:schemeClr val="dk1"/>
          </a:fillRef>
          <a:effectRef idx="0">
            <a:schemeClr val="dk1"/>
          </a:effectRef>
          <a:fontRef idx="minor">
            <a:schemeClr val="tx1"/>
          </a:fontRef>
        </p:style>
      </p:cxnSp>
      <p:grpSp>
        <p:nvGrpSpPr>
          <p:cNvPr id="53" name="Group 52">
            <a:extLst>
              <a:ext uri="{FF2B5EF4-FFF2-40B4-BE49-F238E27FC236}">
                <a16:creationId xmlns:a16="http://schemas.microsoft.com/office/drawing/2014/main" id="{25436FB4-3CDC-4714-9E2F-50C3BEEA2E68}"/>
              </a:ext>
            </a:extLst>
          </p:cNvPr>
          <p:cNvGrpSpPr/>
          <p:nvPr/>
        </p:nvGrpSpPr>
        <p:grpSpPr>
          <a:xfrm>
            <a:off x="3924733" y="1487643"/>
            <a:ext cx="1749033" cy="1300116"/>
            <a:chOff x="1317071" y="1487643"/>
            <a:chExt cx="1749033" cy="1300116"/>
          </a:xfrm>
        </p:grpSpPr>
        <p:cxnSp>
          <p:nvCxnSpPr>
            <p:cNvPr id="54" name="Straight Connector 53">
              <a:extLst>
                <a:ext uri="{FF2B5EF4-FFF2-40B4-BE49-F238E27FC236}">
                  <a16:creationId xmlns:a16="http://schemas.microsoft.com/office/drawing/2014/main" id="{0278C9B6-FDE4-4306-9662-2AA143FCA272}"/>
                </a:ext>
              </a:extLst>
            </p:cNvPr>
            <p:cNvCxnSpPr>
              <a:cxnSpLocks/>
            </p:cNvCxnSpPr>
            <p:nvPr/>
          </p:nvCxnSpPr>
          <p:spPr>
            <a:xfrm>
              <a:off x="1317071" y="2787758"/>
              <a:ext cx="173692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821D08A-49B2-4AD5-8670-5E3994371790}"/>
                </a:ext>
              </a:extLst>
            </p:cNvPr>
            <p:cNvCxnSpPr>
              <a:cxnSpLocks/>
            </p:cNvCxnSpPr>
            <p:nvPr/>
          </p:nvCxnSpPr>
          <p:spPr>
            <a:xfrm flipV="1">
              <a:off x="1328165" y="1921016"/>
              <a:ext cx="0" cy="866743"/>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0D435D58-0E36-4C36-B14B-4E6AF9339F62}"/>
                </a:ext>
              </a:extLst>
            </p:cNvPr>
            <p:cNvCxnSpPr>
              <a:cxnSpLocks/>
            </p:cNvCxnSpPr>
            <p:nvPr/>
          </p:nvCxnSpPr>
          <p:spPr>
            <a:xfrm flipV="1">
              <a:off x="3053993" y="1921016"/>
              <a:ext cx="0" cy="866743"/>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05E1B03-0862-4DCE-A568-B044372C8C87}"/>
                </a:ext>
              </a:extLst>
            </p:cNvPr>
            <p:cNvCxnSpPr>
              <a:cxnSpLocks/>
            </p:cNvCxnSpPr>
            <p:nvPr/>
          </p:nvCxnSpPr>
          <p:spPr>
            <a:xfrm flipV="1">
              <a:off x="1325819" y="1487643"/>
              <a:ext cx="857531" cy="433372"/>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C7B4818-4CD6-4BF6-83E2-4400138E5E92}"/>
                </a:ext>
              </a:extLst>
            </p:cNvPr>
            <p:cNvCxnSpPr>
              <a:cxnSpLocks/>
            </p:cNvCxnSpPr>
            <p:nvPr/>
          </p:nvCxnSpPr>
          <p:spPr>
            <a:xfrm>
              <a:off x="2180025" y="1490233"/>
              <a:ext cx="886079" cy="433371"/>
            </a:xfrm>
            <a:prstGeom prst="line">
              <a:avLst/>
            </a:prstGeom>
            <a:ln w="1905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59" name="Ink 58">
                <a:extLst>
                  <a:ext uri="{FF2B5EF4-FFF2-40B4-BE49-F238E27FC236}">
                    <a16:creationId xmlns:a16="http://schemas.microsoft.com/office/drawing/2014/main" id="{B2261BA0-D78A-4A14-AB0D-5036679AECD6}"/>
                  </a:ext>
                </a:extLst>
              </p14:cNvPr>
              <p14:cNvContentPartPr/>
              <p14:nvPr/>
            </p14:nvContentPartPr>
            <p14:xfrm>
              <a:off x="3943988" y="1931541"/>
              <a:ext cx="1695960" cy="360"/>
            </p14:xfrm>
          </p:contentPart>
        </mc:Choice>
        <mc:Fallback xmlns="">
          <p:pic>
            <p:nvPicPr>
              <p:cNvPr id="59" name="Ink 58">
                <a:extLst>
                  <a:ext uri="{FF2B5EF4-FFF2-40B4-BE49-F238E27FC236}">
                    <a16:creationId xmlns:a16="http://schemas.microsoft.com/office/drawing/2014/main" id="{B2261BA0-D78A-4A14-AB0D-5036679AECD6}"/>
                  </a:ext>
                </a:extLst>
              </p:cNvPr>
              <p:cNvPicPr/>
              <p:nvPr/>
            </p:nvPicPr>
            <p:blipFill>
              <a:blip r:embed="rId4"/>
              <a:stretch>
                <a:fillRect/>
              </a:stretch>
            </p:blipFill>
            <p:spPr>
              <a:xfrm>
                <a:off x="3934988" y="1922541"/>
                <a:ext cx="1713600" cy="18000"/>
              </a:xfrm>
              <a:prstGeom prst="rect">
                <a:avLst/>
              </a:prstGeom>
            </p:spPr>
          </p:pic>
        </mc:Fallback>
      </mc:AlternateContent>
      <p:grpSp>
        <p:nvGrpSpPr>
          <p:cNvPr id="60" name="Group 59">
            <a:extLst>
              <a:ext uri="{FF2B5EF4-FFF2-40B4-BE49-F238E27FC236}">
                <a16:creationId xmlns:a16="http://schemas.microsoft.com/office/drawing/2014/main" id="{089C92A3-6BF4-4684-8C92-119B89F9074E}"/>
              </a:ext>
            </a:extLst>
          </p:cNvPr>
          <p:cNvGrpSpPr/>
          <p:nvPr/>
        </p:nvGrpSpPr>
        <p:grpSpPr>
          <a:xfrm>
            <a:off x="4792878" y="1443097"/>
            <a:ext cx="360" cy="499320"/>
            <a:chOff x="4786474" y="1436181"/>
            <a:chExt cx="360" cy="49932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1" name="Ink 60">
                  <a:extLst>
                    <a:ext uri="{FF2B5EF4-FFF2-40B4-BE49-F238E27FC236}">
                      <a16:creationId xmlns:a16="http://schemas.microsoft.com/office/drawing/2014/main" id="{D000C911-DE0A-4E68-BBB8-B3BED3A2B24A}"/>
                    </a:ext>
                  </a:extLst>
                </p14:cNvPr>
                <p14:cNvContentPartPr/>
                <p14:nvPr/>
              </p14:nvContentPartPr>
              <p14:xfrm>
                <a:off x="4786474" y="1459581"/>
                <a:ext cx="360" cy="2160"/>
              </p14:xfrm>
            </p:contentPart>
          </mc:Choice>
          <mc:Fallback xmlns="">
            <p:pic>
              <p:nvPicPr>
                <p:cNvPr id="61" name="Ink 60">
                  <a:extLst>
                    <a:ext uri="{FF2B5EF4-FFF2-40B4-BE49-F238E27FC236}">
                      <a16:creationId xmlns:a16="http://schemas.microsoft.com/office/drawing/2014/main" id="{D000C911-DE0A-4E68-BBB8-B3BED3A2B24A}"/>
                    </a:ext>
                  </a:extLst>
                </p:cNvPr>
                <p:cNvPicPr/>
                <p:nvPr/>
              </p:nvPicPr>
              <p:blipFill>
                <a:blip r:embed="rId6"/>
                <a:stretch>
                  <a:fillRect/>
                </a:stretch>
              </p:blipFill>
              <p:spPr>
                <a:xfrm>
                  <a:off x="4777474" y="1450581"/>
                  <a:ext cx="18000" cy="19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62" name="Ink 61">
                  <a:extLst>
                    <a:ext uri="{FF2B5EF4-FFF2-40B4-BE49-F238E27FC236}">
                      <a16:creationId xmlns:a16="http://schemas.microsoft.com/office/drawing/2014/main" id="{87101ADC-4CD6-4B69-9CAC-F581ABE11838}"/>
                    </a:ext>
                  </a:extLst>
                </p14:cNvPr>
                <p14:cNvContentPartPr/>
                <p14:nvPr/>
              </p14:nvContentPartPr>
              <p14:xfrm>
                <a:off x="4786474" y="1436181"/>
                <a:ext cx="360" cy="499320"/>
              </p14:xfrm>
            </p:contentPart>
          </mc:Choice>
          <mc:Fallback xmlns="">
            <p:pic>
              <p:nvPicPr>
                <p:cNvPr id="62" name="Ink 61">
                  <a:extLst>
                    <a:ext uri="{FF2B5EF4-FFF2-40B4-BE49-F238E27FC236}">
                      <a16:creationId xmlns:a16="http://schemas.microsoft.com/office/drawing/2014/main" id="{87101ADC-4CD6-4B69-9CAC-F581ABE11838}"/>
                    </a:ext>
                  </a:extLst>
                </p:cNvPr>
                <p:cNvPicPr/>
                <p:nvPr/>
              </p:nvPicPr>
              <p:blipFill>
                <a:blip r:embed="rId8"/>
                <a:stretch>
                  <a:fillRect/>
                </a:stretch>
              </p:blipFill>
              <p:spPr>
                <a:xfrm>
                  <a:off x="4777474" y="1427187"/>
                  <a:ext cx="18000" cy="516947"/>
                </a:xfrm>
                <a:prstGeom prst="rect">
                  <a:avLst/>
                </a:prstGeom>
              </p:spPr>
            </p:pic>
          </mc:Fallback>
        </mc:AlternateContent>
      </p:grpSp>
      <p:sp>
        <p:nvSpPr>
          <p:cNvPr id="63" name="Rectangle 62">
            <a:extLst>
              <a:ext uri="{FF2B5EF4-FFF2-40B4-BE49-F238E27FC236}">
                <a16:creationId xmlns:a16="http://schemas.microsoft.com/office/drawing/2014/main" id="{DDFE8D94-F943-40B9-9FEA-D69555813DF2}"/>
              </a:ext>
            </a:extLst>
          </p:cNvPr>
          <p:cNvSpPr/>
          <p:nvPr/>
        </p:nvSpPr>
        <p:spPr>
          <a:xfrm>
            <a:off x="6549716" y="1910120"/>
            <a:ext cx="1723802" cy="866741"/>
          </a:xfrm>
          <a:prstGeom prst="rec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4" name="Right Triangle 63">
            <a:extLst>
              <a:ext uri="{FF2B5EF4-FFF2-40B4-BE49-F238E27FC236}">
                <a16:creationId xmlns:a16="http://schemas.microsoft.com/office/drawing/2014/main" id="{41FCB958-5251-4676-87CE-75C7D6E099AA}"/>
              </a:ext>
            </a:extLst>
          </p:cNvPr>
          <p:cNvSpPr/>
          <p:nvPr/>
        </p:nvSpPr>
        <p:spPr>
          <a:xfrm>
            <a:off x="7408332" y="1493948"/>
            <a:ext cx="850151" cy="413804"/>
          </a:xfrm>
          <a:prstGeom prst="rtTriangl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solidFill>
            </a:endParaRPr>
          </a:p>
        </p:txBody>
      </p:sp>
      <p:sp>
        <p:nvSpPr>
          <p:cNvPr id="65" name="Right Triangle 64">
            <a:extLst>
              <a:ext uri="{FF2B5EF4-FFF2-40B4-BE49-F238E27FC236}">
                <a16:creationId xmlns:a16="http://schemas.microsoft.com/office/drawing/2014/main" id="{AF50D05D-54A2-4000-843D-2AA179173FE8}"/>
              </a:ext>
            </a:extLst>
          </p:cNvPr>
          <p:cNvSpPr/>
          <p:nvPr/>
        </p:nvSpPr>
        <p:spPr>
          <a:xfrm flipH="1">
            <a:off x="6558174" y="1496757"/>
            <a:ext cx="850159" cy="413804"/>
          </a:xfrm>
          <a:prstGeom prst="rtTriangl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solidFill>
            </a:endParaRPr>
          </a:p>
        </p:txBody>
      </p:sp>
      <p:sp>
        <p:nvSpPr>
          <p:cNvPr id="66" name="Rectangle 65">
            <a:extLst>
              <a:ext uri="{FF2B5EF4-FFF2-40B4-BE49-F238E27FC236}">
                <a16:creationId xmlns:a16="http://schemas.microsoft.com/office/drawing/2014/main" id="{0B871C97-0647-4C7A-B401-3C8C9389C6A4}"/>
              </a:ext>
            </a:extLst>
          </p:cNvPr>
          <p:cNvSpPr/>
          <p:nvPr/>
        </p:nvSpPr>
        <p:spPr>
          <a:xfrm>
            <a:off x="9153442" y="1916196"/>
            <a:ext cx="1723802" cy="866741"/>
          </a:xfrm>
          <a:prstGeom prst="rec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9" name="Group 8">
            <a:extLst>
              <a:ext uri="{FF2B5EF4-FFF2-40B4-BE49-F238E27FC236}">
                <a16:creationId xmlns:a16="http://schemas.microsoft.com/office/drawing/2014/main" id="{DA06AA75-A76E-4392-A972-B49A6D039FB0}"/>
              </a:ext>
            </a:extLst>
          </p:cNvPr>
          <p:cNvGrpSpPr/>
          <p:nvPr/>
        </p:nvGrpSpPr>
        <p:grpSpPr>
          <a:xfrm>
            <a:off x="9155824" y="1500024"/>
            <a:ext cx="1703347" cy="416613"/>
            <a:chOff x="9155824" y="1500024"/>
            <a:chExt cx="1703347" cy="416613"/>
          </a:xfrm>
        </p:grpSpPr>
        <p:sp>
          <p:nvSpPr>
            <p:cNvPr id="67" name="Right Triangle 66">
              <a:extLst>
                <a:ext uri="{FF2B5EF4-FFF2-40B4-BE49-F238E27FC236}">
                  <a16:creationId xmlns:a16="http://schemas.microsoft.com/office/drawing/2014/main" id="{8542F406-2D28-4DA9-AA21-841E9CA8AC69}"/>
                </a:ext>
              </a:extLst>
            </p:cNvPr>
            <p:cNvSpPr/>
            <p:nvPr/>
          </p:nvSpPr>
          <p:spPr>
            <a:xfrm>
              <a:off x="10009020" y="1500024"/>
              <a:ext cx="850151" cy="413804"/>
            </a:xfrm>
            <a:prstGeom prst="rtTriangl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solidFill>
              </a:endParaRPr>
            </a:p>
          </p:txBody>
        </p:sp>
        <p:sp>
          <p:nvSpPr>
            <p:cNvPr id="68" name="Right Triangle 67">
              <a:extLst>
                <a:ext uri="{FF2B5EF4-FFF2-40B4-BE49-F238E27FC236}">
                  <a16:creationId xmlns:a16="http://schemas.microsoft.com/office/drawing/2014/main" id="{EFC9F50D-C337-4393-B5D4-816DCF2CFC71}"/>
                </a:ext>
              </a:extLst>
            </p:cNvPr>
            <p:cNvSpPr/>
            <p:nvPr/>
          </p:nvSpPr>
          <p:spPr>
            <a:xfrm flipH="1">
              <a:off x="9155824" y="1502833"/>
              <a:ext cx="850159" cy="413804"/>
            </a:xfrm>
            <a:prstGeom prst="rtTriangl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solidFill>
              </a:endParaRPr>
            </a:p>
          </p:txBody>
        </p:sp>
      </p:grpSp>
      <p:sp>
        <p:nvSpPr>
          <p:cNvPr id="69" name="Right Triangle 68">
            <a:extLst>
              <a:ext uri="{FF2B5EF4-FFF2-40B4-BE49-F238E27FC236}">
                <a16:creationId xmlns:a16="http://schemas.microsoft.com/office/drawing/2014/main" id="{EC0F5BB0-4380-476A-8DD0-FC699CBD8BC5}"/>
              </a:ext>
            </a:extLst>
          </p:cNvPr>
          <p:cNvSpPr/>
          <p:nvPr/>
        </p:nvSpPr>
        <p:spPr>
          <a:xfrm rot="10800000" flipH="1">
            <a:off x="6550773" y="1500636"/>
            <a:ext cx="850151" cy="413804"/>
          </a:xfrm>
          <a:prstGeom prst="rtTriangl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solidFill>
            </a:endParaRPr>
          </a:p>
        </p:txBody>
      </p:sp>
      <p:grpSp>
        <p:nvGrpSpPr>
          <p:cNvPr id="8" name="Group 7">
            <a:extLst>
              <a:ext uri="{FF2B5EF4-FFF2-40B4-BE49-F238E27FC236}">
                <a16:creationId xmlns:a16="http://schemas.microsoft.com/office/drawing/2014/main" id="{8FA377ED-B05D-4741-B189-3F74708D9D6B}"/>
              </a:ext>
            </a:extLst>
          </p:cNvPr>
          <p:cNvGrpSpPr/>
          <p:nvPr/>
        </p:nvGrpSpPr>
        <p:grpSpPr>
          <a:xfrm>
            <a:off x="9578601" y="1486126"/>
            <a:ext cx="881731" cy="427011"/>
            <a:chOff x="11315291" y="1503011"/>
            <a:chExt cx="855528" cy="427011"/>
          </a:xfrm>
        </p:grpSpPr>
        <p:grpSp>
          <p:nvGrpSpPr>
            <p:cNvPr id="7" name="Group 6">
              <a:extLst>
                <a:ext uri="{FF2B5EF4-FFF2-40B4-BE49-F238E27FC236}">
                  <a16:creationId xmlns:a16="http://schemas.microsoft.com/office/drawing/2014/main" id="{AA28E5BC-ACA3-41A7-87F1-DC7156A4D232}"/>
                </a:ext>
              </a:extLst>
            </p:cNvPr>
            <p:cNvGrpSpPr/>
            <p:nvPr/>
          </p:nvGrpSpPr>
          <p:grpSpPr>
            <a:xfrm>
              <a:off x="11725086" y="1503011"/>
              <a:ext cx="445733" cy="426180"/>
              <a:chOff x="11725086" y="1495059"/>
              <a:chExt cx="445733" cy="426180"/>
            </a:xfrm>
          </p:grpSpPr>
          <p:sp>
            <p:nvSpPr>
              <p:cNvPr id="70" name="Rectangle 69">
                <a:extLst>
                  <a:ext uri="{FF2B5EF4-FFF2-40B4-BE49-F238E27FC236}">
                    <a16:creationId xmlns:a16="http://schemas.microsoft.com/office/drawing/2014/main" id="{99F00AB2-1EC8-44EC-97B3-2BE3B085F5E0}"/>
                  </a:ext>
                </a:extLst>
              </p:cNvPr>
              <p:cNvSpPr/>
              <p:nvPr/>
            </p:nvSpPr>
            <p:spPr>
              <a:xfrm>
                <a:off x="11742058" y="1495059"/>
                <a:ext cx="428761" cy="426180"/>
              </a:xfrm>
              <a:prstGeom prst="rec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29AF8D1E-6345-48F5-8FC7-EA8B22AF138A}"/>
                  </a:ext>
                </a:extLst>
              </p:cNvPr>
              <p:cNvCxnSpPr>
                <a:cxnSpLocks/>
                <a:endCxn id="70" idx="3"/>
              </p:cNvCxnSpPr>
              <p:nvPr/>
            </p:nvCxnSpPr>
            <p:spPr>
              <a:xfrm>
                <a:off x="11725086" y="1502833"/>
                <a:ext cx="445733" cy="205316"/>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74" name="Group 73">
              <a:extLst>
                <a:ext uri="{FF2B5EF4-FFF2-40B4-BE49-F238E27FC236}">
                  <a16:creationId xmlns:a16="http://schemas.microsoft.com/office/drawing/2014/main" id="{59A48E4D-2C1F-4DA0-8E32-E4769181454C}"/>
                </a:ext>
              </a:extLst>
            </p:cNvPr>
            <p:cNvGrpSpPr/>
            <p:nvPr/>
          </p:nvGrpSpPr>
          <p:grpSpPr>
            <a:xfrm flipH="1">
              <a:off x="11315291" y="1503842"/>
              <a:ext cx="445733" cy="426180"/>
              <a:chOff x="11725086" y="1495059"/>
              <a:chExt cx="445733" cy="426180"/>
            </a:xfrm>
          </p:grpSpPr>
          <p:sp>
            <p:nvSpPr>
              <p:cNvPr id="75" name="Rectangle 74">
                <a:extLst>
                  <a:ext uri="{FF2B5EF4-FFF2-40B4-BE49-F238E27FC236}">
                    <a16:creationId xmlns:a16="http://schemas.microsoft.com/office/drawing/2014/main" id="{AEE39DAA-C55A-42D9-8AA6-AC162376F29E}"/>
                  </a:ext>
                </a:extLst>
              </p:cNvPr>
              <p:cNvSpPr/>
              <p:nvPr/>
            </p:nvSpPr>
            <p:spPr>
              <a:xfrm>
                <a:off x="11742058" y="1495059"/>
                <a:ext cx="428761" cy="426180"/>
              </a:xfrm>
              <a:prstGeom prst="rec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609C7A25-13E6-4460-9E6F-14E424ACD4EA}"/>
                  </a:ext>
                </a:extLst>
              </p:cNvPr>
              <p:cNvCxnSpPr>
                <a:cxnSpLocks/>
                <a:endCxn id="75" idx="3"/>
              </p:cNvCxnSpPr>
              <p:nvPr/>
            </p:nvCxnSpPr>
            <p:spPr>
              <a:xfrm>
                <a:off x="11725086" y="1502833"/>
                <a:ext cx="445733" cy="205316"/>
              </a:xfrm>
              <a:prstGeom prst="line">
                <a:avLst/>
              </a:prstGeom>
              <a:ln w="19050"/>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0" name="Ink 9">
                <a:extLst>
                  <a:ext uri="{FF2B5EF4-FFF2-40B4-BE49-F238E27FC236}">
                    <a16:creationId xmlns:a16="http://schemas.microsoft.com/office/drawing/2014/main" id="{ACE8CCC4-A48A-4104-B3F9-9C525A2491B8}"/>
                  </a:ext>
                </a:extLst>
              </p14:cNvPr>
              <p14:cNvContentPartPr/>
              <p14:nvPr/>
            </p14:nvContentPartPr>
            <p14:xfrm>
              <a:off x="9570569" y="1724633"/>
              <a:ext cx="360" cy="202320"/>
            </p14:xfrm>
          </p:contentPart>
        </mc:Choice>
        <mc:Fallback xmlns="">
          <p:pic>
            <p:nvPicPr>
              <p:cNvPr id="10" name="Ink 9">
                <a:extLst>
                  <a:ext uri="{FF2B5EF4-FFF2-40B4-BE49-F238E27FC236}">
                    <a16:creationId xmlns:a16="http://schemas.microsoft.com/office/drawing/2014/main" id="{ACE8CCC4-A48A-4104-B3F9-9C525A2491B8}"/>
                  </a:ext>
                </a:extLst>
              </p:cNvPr>
              <p:cNvPicPr/>
              <p:nvPr/>
            </p:nvPicPr>
            <p:blipFill>
              <a:blip r:embed="rId10"/>
              <a:stretch>
                <a:fillRect/>
              </a:stretch>
            </p:blipFill>
            <p:spPr>
              <a:xfrm>
                <a:off x="9561569" y="1715633"/>
                <a:ext cx="18000" cy="219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2" name="Ink 11">
                <a:extLst>
                  <a:ext uri="{FF2B5EF4-FFF2-40B4-BE49-F238E27FC236}">
                    <a16:creationId xmlns:a16="http://schemas.microsoft.com/office/drawing/2014/main" id="{6E215657-0657-4724-B10D-6AFB6BA72BE4}"/>
                  </a:ext>
                </a:extLst>
              </p14:cNvPr>
              <p14:cNvContentPartPr/>
              <p14:nvPr/>
            </p14:nvContentPartPr>
            <p14:xfrm>
              <a:off x="10451579" y="1710713"/>
              <a:ext cx="360" cy="193680"/>
            </p14:xfrm>
          </p:contentPart>
        </mc:Choice>
        <mc:Fallback xmlns="">
          <p:pic>
            <p:nvPicPr>
              <p:cNvPr id="12" name="Ink 11">
                <a:extLst>
                  <a:ext uri="{FF2B5EF4-FFF2-40B4-BE49-F238E27FC236}">
                    <a16:creationId xmlns:a16="http://schemas.microsoft.com/office/drawing/2014/main" id="{6E215657-0657-4724-B10D-6AFB6BA72BE4}"/>
                  </a:ext>
                </a:extLst>
              </p:cNvPr>
              <p:cNvPicPr/>
              <p:nvPr/>
            </p:nvPicPr>
            <p:blipFill>
              <a:blip r:embed="rId12"/>
              <a:stretch>
                <a:fillRect/>
              </a:stretch>
            </p:blipFill>
            <p:spPr>
              <a:xfrm>
                <a:off x="10442579" y="1701713"/>
                <a:ext cx="18000" cy="211320"/>
              </a:xfrm>
              <a:prstGeom prst="rect">
                <a:avLst/>
              </a:prstGeom>
            </p:spPr>
          </p:pic>
        </mc:Fallback>
      </mc:AlternateContent>
    </p:spTree>
    <p:extLst>
      <p:ext uri="{BB962C8B-B14F-4D97-AF65-F5344CB8AC3E}">
        <p14:creationId xmlns:p14="http://schemas.microsoft.com/office/powerpoint/2010/main" val="352047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2000" fill="hold"/>
                                        <p:tgtEl>
                                          <p:spTgt spid="59"/>
                                        </p:tgtEl>
                                        <p:attrNameLst>
                                          <p:attrName>drawProgress</p:attrName>
                                        </p:attrNameLst>
                                      </p:cBhvr>
                                      <p:tavLst>
                                        <p:tav tm="0">
                                          <p:val>
                                            <p:fltVal val="0"/>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63" presetClass="entr" presetSubtype="0"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2000" fill="hold"/>
                                        <p:tgtEl>
                                          <p:spTgt spid="60"/>
                                        </p:tgtEl>
                                        <p:attrNameLst>
                                          <p:attrName>drawProgress</p:attrName>
                                        </p:attrNameLst>
                                      </p:cBhvr>
                                      <p:tavLst>
                                        <p:tav tm="0">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3000"/>
                                        <p:tgtEl>
                                          <p:spTgt spid="64"/>
                                        </p:tgtEl>
                                      </p:cBhvr>
                                    </p:animEffect>
                                    <p:set>
                                      <p:cBhvr>
                                        <p:cTn id="35" dur="1" fill="hold">
                                          <p:stCondLst>
                                            <p:cond delay="2999"/>
                                          </p:stCondLst>
                                        </p:cTn>
                                        <p:tgtEl>
                                          <p:spTgt spid="64"/>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30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3"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0" fill="hold"/>
                                        <p:tgtEl>
                                          <p:spTgt spid="10"/>
                                        </p:tgtEl>
                                        <p:attrNameLst>
                                          <p:attrName>drawProgress</p:attrName>
                                        </p:attrNameLst>
                                      </p:cBhvr>
                                      <p:tavLst>
                                        <p:tav tm="0">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63"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000" fill="hold"/>
                                        <p:tgtEl>
                                          <p:spTgt spid="12"/>
                                        </p:tgtEl>
                                        <p:attrNameLst>
                                          <p:attrName>drawProgress</p:attrName>
                                        </p:attrNameLst>
                                      </p:cBhvr>
                                      <p:tavLst>
                                        <p:tav tm="0">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3000"/>
                                        <p:tgtEl>
                                          <p:spTgt spid="9"/>
                                        </p:tgtEl>
                                      </p:cBhvr>
                                    </p:animEffect>
                                    <p:set>
                                      <p:cBhvr>
                                        <p:cTn id="59" dur="1" fill="hold">
                                          <p:stCondLst>
                                            <p:cond delay="2999"/>
                                          </p:stCondLst>
                                        </p:cTn>
                                        <p:tgtEl>
                                          <p:spTgt spid="9"/>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4" grpId="1" animBg="1"/>
      <p:bldP spid="65" grpId="0" animBg="1"/>
      <p:bldP spid="66"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111" name="Group 110">
            <a:extLst>
              <a:ext uri="{FF2B5EF4-FFF2-40B4-BE49-F238E27FC236}">
                <a16:creationId xmlns:a16="http://schemas.microsoft.com/office/drawing/2014/main" id="{2AC1E1A7-04AB-4C82-90AD-CBF96B1959C4}"/>
              </a:ext>
            </a:extLst>
          </p:cNvPr>
          <p:cNvGrpSpPr/>
          <p:nvPr/>
        </p:nvGrpSpPr>
        <p:grpSpPr>
          <a:xfrm>
            <a:off x="450777" y="1029320"/>
            <a:ext cx="11359392" cy="5034993"/>
            <a:chOff x="450777" y="1029320"/>
            <a:chExt cx="11359392" cy="5034993"/>
          </a:xfrm>
        </p:grpSpPr>
        <p:cxnSp>
          <p:nvCxnSpPr>
            <p:cNvPr id="10" name="Straight Connector 9">
              <a:extLst>
                <a:ext uri="{FF2B5EF4-FFF2-40B4-BE49-F238E27FC236}">
                  <a16:creationId xmlns:a16="http://schemas.microsoft.com/office/drawing/2014/main" id="{ABF3E6CE-22E7-4C55-ADB6-458D217D1CF9}"/>
                </a:ext>
              </a:extLst>
            </p:cNvPr>
            <p:cNvCxnSpPr/>
            <p:nvPr/>
          </p:nvCxnSpPr>
          <p:spPr>
            <a:xfrm>
              <a:off x="2555449"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753FE38-14BE-49D8-AF99-17BD2CF2AA05}"/>
                </a:ext>
              </a:extLst>
            </p:cNvPr>
            <p:cNvCxnSpPr/>
            <p:nvPr/>
          </p:nvCxnSpPr>
          <p:spPr>
            <a:xfrm>
              <a:off x="3069103"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56C99B-4093-4E82-8129-8D48C25567AD}"/>
                </a:ext>
              </a:extLst>
            </p:cNvPr>
            <p:cNvCxnSpPr/>
            <p:nvPr/>
          </p:nvCxnSpPr>
          <p:spPr>
            <a:xfrm>
              <a:off x="1528141"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D36799-266E-4EB4-BD66-0992C3EB32F8}"/>
                </a:ext>
              </a:extLst>
            </p:cNvPr>
            <p:cNvCxnSpPr/>
            <p:nvPr/>
          </p:nvCxnSpPr>
          <p:spPr>
            <a:xfrm>
              <a:off x="2041795"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D9333D-FBA4-48AB-8EC7-37F3CA6FFFE1}"/>
                </a:ext>
              </a:extLst>
            </p:cNvPr>
            <p:cNvCxnSpPr/>
            <p:nvPr/>
          </p:nvCxnSpPr>
          <p:spPr>
            <a:xfrm>
              <a:off x="4610065"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D894C5-AE68-420F-8560-F38287D6AD66}"/>
                </a:ext>
              </a:extLst>
            </p:cNvPr>
            <p:cNvCxnSpPr/>
            <p:nvPr/>
          </p:nvCxnSpPr>
          <p:spPr>
            <a:xfrm>
              <a:off x="5123719"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8C2AF3-DCF4-478E-9562-E352ED95459A}"/>
                </a:ext>
              </a:extLst>
            </p:cNvPr>
            <p:cNvCxnSpPr/>
            <p:nvPr/>
          </p:nvCxnSpPr>
          <p:spPr>
            <a:xfrm>
              <a:off x="3582757"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60FE85-6282-48D8-A576-F7FDB2D21709}"/>
                </a:ext>
              </a:extLst>
            </p:cNvPr>
            <p:cNvCxnSpPr/>
            <p:nvPr/>
          </p:nvCxnSpPr>
          <p:spPr>
            <a:xfrm>
              <a:off x="4096411"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3DE04D-B890-472A-8C3A-3F6AD163AC58}"/>
                </a:ext>
              </a:extLst>
            </p:cNvPr>
            <p:cNvCxnSpPr/>
            <p:nvPr/>
          </p:nvCxnSpPr>
          <p:spPr>
            <a:xfrm>
              <a:off x="500833"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15C3666-5F96-48BD-8103-32733834190E}"/>
                </a:ext>
              </a:extLst>
            </p:cNvPr>
            <p:cNvCxnSpPr/>
            <p:nvPr/>
          </p:nvCxnSpPr>
          <p:spPr>
            <a:xfrm>
              <a:off x="1014487"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30AF63-3743-419C-8644-B5F2367FF833}"/>
                </a:ext>
              </a:extLst>
            </p:cNvPr>
            <p:cNvCxnSpPr>
              <a:cxnSpLocks/>
            </p:cNvCxnSpPr>
            <p:nvPr/>
          </p:nvCxnSpPr>
          <p:spPr>
            <a:xfrm>
              <a:off x="475880" y="1878868"/>
              <a:ext cx="2403894" cy="4176881"/>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DD3C85-1527-44C5-9CC8-5D21E0B15A9A}"/>
                </a:ext>
              </a:extLst>
            </p:cNvPr>
            <p:cNvCxnSpPr>
              <a:cxnSpLocks/>
            </p:cNvCxnSpPr>
            <p:nvPr/>
          </p:nvCxnSpPr>
          <p:spPr>
            <a:xfrm>
              <a:off x="471946" y="2758102"/>
              <a:ext cx="1897874" cy="3297647"/>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727E94-607F-45DD-BC1F-36BC3905FB8E}"/>
                </a:ext>
              </a:extLst>
            </p:cNvPr>
            <p:cNvCxnSpPr>
              <a:cxnSpLocks/>
            </p:cNvCxnSpPr>
            <p:nvPr/>
          </p:nvCxnSpPr>
          <p:spPr>
            <a:xfrm>
              <a:off x="492220" y="3651160"/>
              <a:ext cx="1383898" cy="240458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60F019-FCC9-408D-871B-E6FCF0F4344E}"/>
                </a:ext>
              </a:extLst>
            </p:cNvPr>
            <p:cNvCxnSpPr>
              <a:cxnSpLocks/>
            </p:cNvCxnSpPr>
            <p:nvPr/>
          </p:nvCxnSpPr>
          <p:spPr>
            <a:xfrm>
              <a:off x="450777" y="5375370"/>
              <a:ext cx="391574" cy="68037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CB215D8-6975-45F6-BBBC-AAA21BFB34C8}"/>
                </a:ext>
              </a:extLst>
            </p:cNvPr>
            <p:cNvCxnSpPr>
              <a:cxnSpLocks/>
            </p:cNvCxnSpPr>
            <p:nvPr/>
          </p:nvCxnSpPr>
          <p:spPr>
            <a:xfrm>
              <a:off x="474468" y="4562138"/>
              <a:ext cx="859609" cy="1493611"/>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976C0D0-92F2-40DD-A4CD-7FD7988D17CD}"/>
                </a:ext>
              </a:extLst>
            </p:cNvPr>
            <p:cNvCxnSpPr/>
            <p:nvPr/>
          </p:nvCxnSpPr>
          <p:spPr>
            <a:xfrm>
              <a:off x="6151027"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1EDF5E-A90C-4FD4-8090-18D47FA7B145}"/>
                </a:ext>
              </a:extLst>
            </p:cNvPr>
            <p:cNvCxnSpPr/>
            <p:nvPr/>
          </p:nvCxnSpPr>
          <p:spPr>
            <a:xfrm>
              <a:off x="6664681"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C97F04-EAC4-4E10-8998-B96F7E71AD9F}"/>
                </a:ext>
              </a:extLst>
            </p:cNvPr>
            <p:cNvCxnSpPr/>
            <p:nvPr/>
          </p:nvCxnSpPr>
          <p:spPr>
            <a:xfrm>
              <a:off x="5637373"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B28E7E-558B-478D-801D-21ED2CB76B9B}"/>
                </a:ext>
              </a:extLst>
            </p:cNvPr>
            <p:cNvCxnSpPr>
              <a:cxnSpLocks/>
            </p:cNvCxnSpPr>
            <p:nvPr/>
          </p:nvCxnSpPr>
          <p:spPr>
            <a:xfrm>
              <a:off x="8205643" y="1029320"/>
              <a:ext cx="2814126" cy="4889678"/>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074FDC6-E0A3-4E59-A378-66510DF42EBE}"/>
                </a:ext>
              </a:extLst>
            </p:cNvPr>
            <p:cNvCxnSpPr>
              <a:cxnSpLocks/>
            </p:cNvCxnSpPr>
            <p:nvPr/>
          </p:nvCxnSpPr>
          <p:spPr>
            <a:xfrm>
              <a:off x="8719301" y="1029320"/>
              <a:ext cx="2550441" cy="443151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3BFA69-C2C5-4F79-9C07-4D43256BD978}"/>
                </a:ext>
              </a:extLst>
            </p:cNvPr>
            <p:cNvCxnSpPr/>
            <p:nvPr/>
          </p:nvCxnSpPr>
          <p:spPr>
            <a:xfrm>
              <a:off x="7178335"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929B31-2EC6-4B17-8FC4-2C2A9E1D077B}"/>
                </a:ext>
              </a:extLst>
            </p:cNvPr>
            <p:cNvCxnSpPr/>
            <p:nvPr/>
          </p:nvCxnSpPr>
          <p:spPr>
            <a:xfrm>
              <a:off x="7691989"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0EAFA7-0359-497C-A0BD-23AB3E5A7F96}"/>
                </a:ext>
              </a:extLst>
            </p:cNvPr>
            <p:cNvCxnSpPr>
              <a:cxnSpLocks/>
            </p:cNvCxnSpPr>
            <p:nvPr/>
          </p:nvCxnSpPr>
          <p:spPr>
            <a:xfrm flipH="1" flipV="1">
              <a:off x="9239568" y="1029321"/>
              <a:ext cx="2556135" cy="4441406"/>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2B640A7-4C76-4831-A686-0145747D67A7}"/>
                </a:ext>
              </a:extLst>
            </p:cNvPr>
            <p:cNvCxnSpPr>
              <a:cxnSpLocks/>
            </p:cNvCxnSpPr>
            <p:nvPr/>
          </p:nvCxnSpPr>
          <p:spPr>
            <a:xfrm flipH="1" flipV="1">
              <a:off x="9749522" y="1029321"/>
              <a:ext cx="2046181" cy="3555337"/>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86C71-DDEF-4F77-AB9F-939D05C7B1E2}"/>
                </a:ext>
              </a:extLst>
            </p:cNvPr>
            <p:cNvCxnSpPr>
              <a:cxnSpLocks/>
            </p:cNvCxnSpPr>
            <p:nvPr/>
          </p:nvCxnSpPr>
          <p:spPr>
            <a:xfrm flipH="1" flipV="1">
              <a:off x="10250229" y="1029321"/>
              <a:ext cx="1540657" cy="267696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FDE533-DE49-4BC4-B68A-4B4CA7DC4628}"/>
                </a:ext>
              </a:extLst>
            </p:cNvPr>
            <p:cNvCxnSpPr>
              <a:cxnSpLocks/>
            </p:cNvCxnSpPr>
            <p:nvPr/>
          </p:nvCxnSpPr>
          <p:spPr>
            <a:xfrm flipH="1" flipV="1">
              <a:off x="11277563" y="1029321"/>
              <a:ext cx="499714" cy="868277"/>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A89170-D845-4E16-89A0-015F5DA106DF}"/>
                </a:ext>
              </a:extLst>
            </p:cNvPr>
            <p:cNvCxnSpPr>
              <a:cxnSpLocks/>
            </p:cNvCxnSpPr>
            <p:nvPr/>
          </p:nvCxnSpPr>
          <p:spPr>
            <a:xfrm flipH="1" flipV="1">
              <a:off x="10756777" y="1029320"/>
              <a:ext cx="1019367" cy="177119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B72AB4-09C8-435B-AF64-C634D47B813A}"/>
                </a:ext>
              </a:extLst>
            </p:cNvPr>
            <p:cNvCxnSpPr/>
            <p:nvPr/>
          </p:nvCxnSpPr>
          <p:spPr>
            <a:xfrm flipV="1">
              <a:off x="2707849"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378E29-8293-453E-A358-499FF712F757}"/>
                </a:ext>
              </a:extLst>
            </p:cNvPr>
            <p:cNvCxnSpPr/>
            <p:nvPr/>
          </p:nvCxnSpPr>
          <p:spPr>
            <a:xfrm flipV="1">
              <a:off x="3221503"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490AFD-1204-4DB2-AD99-16CDAF52C1B3}"/>
                </a:ext>
              </a:extLst>
            </p:cNvPr>
            <p:cNvCxnSpPr/>
            <p:nvPr/>
          </p:nvCxnSpPr>
          <p:spPr>
            <a:xfrm flipV="1">
              <a:off x="1680541"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DC9D7D3-1BC5-4D9C-B68E-679B8FBE32A2}"/>
                </a:ext>
              </a:extLst>
            </p:cNvPr>
            <p:cNvCxnSpPr/>
            <p:nvPr/>
          </p:nvCxnSpPr>
          <p:spPr>
            <a:xfrm flipV="1">
              <a:off x="2194195"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BF50E39-C81F-4614-8E44-30B42748E20C}"/>
                </a:ext>
              </a:extLst>
            </p:cNvPr>
            <p:cNvCxnSpPr/>
            <p:nvPr/>
          </p:nvCxnSpPr>
          <p:spPr>
            <a:xfrm flipV="1">
              <a:off x="4762465"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1DCC4E-601B-4354-B512-3B3665626A12}"/>
                </a:ext>
              </a:extLst>
            </p:cNvPr>
            <p:cNvCxnSpPr/>
            <p:nvPr/>
          </p:nvCxnSpPr>
          <p:spPr>
            <a:xfrm flipV="1">
              <a:off x="5276119"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56FEC0-BD15-48D2-9DA2-E07D5B81B33E}"/>
                </a:ext>
              </a:extLst>
            </p:cNvPr>
            <p:cNvCxnSpPr/>
            <p:nvPr/>
          </p:nvCxnSpPr>
          <p:spPr>
            <a:xfrm flipV="1">
              <a:off x="3735157"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9371B2E-60D6-4184-B5E3-E8BDC72D5925}"/>
                </a:ext>
              </a:extLst>
            </p:cNvPr>
            <p:cNvCxnSpPr/>
            <p:nvPr/>
          </p:nvCxnSpPr>
          <p:spPr>
            <a:xfrm flipV="1">
              <a:off x="4248811"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C2F588-E8BD-4382-836A-B2EC0A1B57A1}"/>
                </a:ext>
              </a:extLst>
            </p:cNvPr>
            <p:cNvCxnSpPr/>
            <p:nvPr/>
          </p:nvCxnSpPr>
          <p:spPr>
            <a:xfrm flipV="1">
              <a:off x="653233"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7D24E9-090F-4C3C-BD30-80ED28B131B7}"/>
                </a:ext>
              </a:extLst>
            </p:cNvPr>
            <p:cNvCxnSpPr/>
            <p:nvPr/>
          </p:nvCxnSpPr>
          <p:spPr>
            <a:xfrm flipV="1">
              <a:off x="1166887"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429AD8D-737B-4E72-AF43-9384EF702AEA}"/>
                </a:ext>
              </a:extLst>
            </p:cNvPr>
            <p:cNvCxnSpPr>
              <a:cxnSpLocks/>
            </p:cNvCxnSpPr>
            <p:nvPr/>
          </p:nvCxnSpPr>
          <p:spPr>
            <a:xfrm flipV="1">
              <a:off x="458598" y="1037885"/>
              <a:ext cx="2573576" cy="4471711"/>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F1E15CE-ED47-4B6D-9F38-6B6788D5E6EA}"/>
                </a:ext>
              </a:extLst>
            </p:cNvPr>
            <p:cNvCxnSpPr>
              <a:cxnSpLocks/>
            </p:cNvCxnSpPr>
            <p:nvPr/>
          </p:nvCxnSpPr>
          <p:spPr>
            <a:xfrm flipV="1">
              <a:off x="474468" y="1037885"/>
              <a:ext cx="2047752" cy="3558066"/>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41FDD12-FFD4-4D7A-916E-B29DD91522B3}"/>
                </a:ext>
              </a:extLst>
            </p:cNvPr>
            <p:cNvCxnSpPr>
              <a:cxnSpLocks/>
            </p:cNvCxnSpPr>
            <p:nvPr/>
          </p:nvCxnSpPr>
          <p:spPr>
            <a:xfrm flipV="1">
              <a:off x="480856" y="1037885"/>
              <a:ext cx="1525602" cy="2650805"/>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8491C69-729A-474F-B8DC-C60FC0477387}"/>
                </a:ext>
              </a:extLst>
            </p:cNvPr>
            <p:cNvCxnSpPr>
              <a:cxnSpLocks/>
            </p:cNvCxnSpPr>
            <p:nvPr/>
          </p:nvCxnSpPr>
          <p:spPr>
            <a:xfrm flipV="1">
              <a:off x="455067" y="1037886"/>
              <a:ext cx="533668" cy="927272"/>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BA60D92-066C-468E-B6A2-CB8BA1F42C7B}"/>
                </a:ext>
              </a:extLst>
            </p:cNvPr>
            <p:cNvCxnSpPr>
              <a:cxnSpLocks/>
            </p:cNvCxnSpPr>
            <p:nvPr/>
          </p:nvCxnSpPr>
          <p:spPr>
            <a:xfrm flipV="1">
              <a:off x="467604" y="1037884"/>
              <a:ext cx="1028900" cy="178776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180733-DF2A-45A6-A28C-B71C9406D3E4}"/>
                </a:ext>
              </a:extLst>
            </p:cNvPr>
            <p:cNvCxnSpPr/>
            <p:nvPr/>
          </p:nvCxnSpPr>
          <p:spPr>
            <a:xfrm flipV="1">
              <a:off x="6303427"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E6F013F-EFB2-4EB8-B59F-6F9C5995E86F}"/>
                </a:ext>
              </a:extLst>
            </p:cNvPr>
            <p:cNvCxnSpPr/>
            <p:nvPr/>
          </p:nvCxnSpPr>
          <p:spPr>
            <a:xfrm flipV="1">
              <a:off x="6817081"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F33A7CC-A468-4F54-837F-E29495164479}"/>
                </a:ext>
              </a:extLst>
            </p:cNvPr>
            <p:cNvCxnSpPr/>
            <p:nvPr/>
          </p:nvCxnSpPr>
          <p:spPr>
            <a:xfrm flipV="1">
              <a:off x="5789773"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F098B3B-C9BA-4F5A-B5C4-46BED15D438C}"/>
                </a:ext>
              </a:extLst>
            </p:cNvPr>
            <p:cNvCxnSpPr/>
            <p:nvPr/>
          </p:nvCxnSpPr>
          <p:spPr>
            <a:xfrm flipV="1">
              <a:off x="8358043"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73E32EA-2F9A-4993-A191-EF1F671FCA6F}"/>
                </a:ext>
              </a:extLst>
            </p:cNvPr>
            <p:cNvCxnSpPr/>
            <p:nvPr/>
          </p:nvCxnSpPr>
          <p:spPr>
            <a:xfrm flipV="1">
              <a:off x="8871701"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D586B62-EF04-4D13-8BEF-FCC5F68F794F}"/>
                </a:ext>
              </a:extLst>
            </p:cNvPr>
            <p:cNvCxnSpPr/>
            <p:nvPr/>
          </p:nvCxnSpPr>
          <p:spPr>
            <a:xfrm flipV="1">
              <a:off x="7330735"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D351948-1297-4EE8-BD29-B516643923F0}"/>
                </a:ext>
              </a:extLst>
            </p:cNvPr>
            <p:cNvCxnSpPr/>
            <p:nvPr/>
          </p:nvCxnSpPr>
          <p:spPr>
            <a:xfrm flipV="1">
              <a:off x="7844389"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BEC2B3E-B0A7-470D-9F15-320AAF7AC25A}"/>
                </a:ext>
              </a:extLst>
            </p:cNvPr>
            <p:cNvCxnSpPr>
              <a:cxnSpLocks/>
            </p:cNvCxnSpPr>
            <p:nvPr/>
          </p:nvCxnSpPr>
          <p:spPr>
            <a:xfrm rot="10800000" flipV="1">
              <a:off x="9391968" y="1887432"/>
              <a:ext cx="2403894" cy="4176881"/>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C54ECC-A8A8-4669-84FC-D152FE0F2F83}"/>
                </a:ext>
              </a:extLst>
            </p:cNvPr>
            <p:cNvCxnSpPr>
              <a:cxnSpLocks/>
            </p:cNvCxnSpPr>
            <p:nvPr/>
          </p:nvCxnSpPr>
          <p:spPr>
            <a:xfrm rot="10800000" flipV="1">
              <a:off x="9901922" y="2766666"/>
              <a:ext cx="1897874" cy="3297647"/>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0D9E180-4DDC-4A5F-871E-96133E85FEB0}"/>
                </a:ext>
              </a:extLst>
            </p:cNvPr>
            <p:cNvCxnSpPr>
              <a:cxnSpLocks/>
            </p:cNvCxnSpPr>
            <p:nvPr/>
          </p:nvCxnSpPr>
          <p:spPr>
            <a:xfrm rot="10800000" flipV="1">
              <a:off x="10394114" y="3659724"/>
              <a:ext cx="1383898" cy="240458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186AFD3-97C2-419D-9FEE-2D495AA4E2DB}"/>
                </a:ext>
              </a:extLst>
            </p:cNvPr>
            <p:cNvCxnSpPr>
              <a:cxnSpLocks/>
            </p:cNvCxnSpPr>
            <p:nvPr/>
          </p:nvCxnSpPr>
          <p:spPr>
            <a:xfrm flipH="1">
              <a:off x="10917235" y="4549335"/>
              <a:ext cx="871906" cy="1514978"/>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C3DFFBB-B5E3-438D-8A81-41BCF923B0EF}"/>
                </a:ext>
              </a:extLst>
            </p:cNvPr>
            <p:cNvCxnSpPr/>
            <p:nvPr/>
          </p:nvCxnSpPr>
          <p:spPr>
            <a:xfrm>
              <a:off x="455171" y="1035334"/>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98E057E-9DB5-479D-A0B5-54C7EF3550FF}"/>
                </a:ext>
              </a:extLst>
            </p:cNvPr>
            <p:cNvCxnSpPr/>
            <p:nvPr/>
          </p:nvCxnSpPr>
          <p:spPr>
            <a:xfrm>
              <a:off x="455171" y="1455300"/>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3699B73-D849-4275-98C7-2939EA816F08}"/>
                </a:ext>
              </a:extLst>
            </p:cNvPr>
            <p:cNvCxnSpPr/>
            <p:nvPr/>
          </p:nvCxnSpPr>
          <p:spPr>
            <a:xfrm>
              <a:off x="455171" y="1901683"/>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9B951B8-674F-4016-9013-4402BA5A449D}"/>
                </a:ext>
              </a:extLst>
            </p:cNvPr>
            <p:cNvCxnSpPr/>
            <p:nvPr/>
          </p:nvCxnSpPr>
          <p:spPr>
            <a:xfrm>
              <a:off x="455171" y="2347534"/>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81F6F13-4904-4C22-A840-BB62632F5F22}"/>
                </a:ext>
              </a:extLst>
            </p:cNvPr>
            <p:cNvCxnSpPr/>
            <p:nvPr/>
          </p:nvCxnSpPr>
          <p:spPr>
            <a:xfrm>
              <a:off x="455171" y="2788118"/>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7078E9F-7C7B-4961-935C-61706C2912DB}"/>
                </a:ext>
              </a:extLst>
            </p:cNvPr>
            <p:cNvCxnSpPr/>
            <p:nvPr/>
          </p:nvCxnSpPr>
          <p:spPr>
            <a:xfrm>
              <a:off x="455171" y="3230869"/>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C3EB7DA-9A32-4DC9-AA6F-CCE2AF69F806}"/>
                </a:ext>
              </a:extLst>
            </p:cNvPr>
            <p:cNvCxnSpPr/>
            <p:nvPr/>
          </p:nvCxnSpPr>
          <p:spPr>
            <a:xfrm>
              <a:off x="455171" y="3675247"/>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717EBD-E111-4ED2-91FB-6EB3AB1377E6}"/>
                </a:ext>
              </a:extLst>
            </p:cNvPr>
            <p:cNvCxnSpPr/>
            <p:nvPr/>
          </p:nvCxnSpPr>
          <p:spPr>
            <a:xfrm>
              <a:off x="455171" y="4120734"/>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0DD2562-45BE-4DE2-BC57-D8D69461A462}"/>
                </a:ext>
              </a:extLst>
            </p:cNvPr>
            <p:cNvCxnSpPr/>
            <p:nvPr/>
          </p:nvCxnSpPr>
          <p:spPr>
            <a:xfrm>
              <a:off x="455171" y="4566996"/>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5618A8F-3276-4865-9FA8-7F7BBFE0CC74}"/>
                </a:ext>
              </a:extLst>
            </p:cNvPr>
            <p:cNvCxnSpPr/>
            <p:nvPr/>
          </p:nvCxnSpPr>
          <p:spPr>
            <a:xfrm>
              <a:off x="455171" y="5022009"/>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7A41565-4287-45CE-B3E3-12A54083504F}"/>
                </a:ext>
              </a:extLst>
            </p:cNvPr>
            <p:cNvCxnSpPr/>
            <p:nvPr/>
          </p:nvCxnSpPr>
          <p:spPr>
            <a:xfrm>
              <a:off x="455171" y="5459521"/>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62AD4C2-C37B-422A-8375-5E3D69F93D56}"/>
                </a:ext>
              </a:extLst>
            </p:cNvPr>
            <p:cNvCxnSpPr>
              <a:cxnSpLocks/>
            </p:cNvCxnSpPr>
            <p:nvPr/>
          </p:nvCxnSpPr>
          <p:spPr>
            <a:xfrm>
              <a:off x="455171" y="5905784"/>
              <a:ext cx="10565386"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5" name="Freeform: Shape 94">
            <a:extLst>
              <a:ext uri="{FF2B5EF4-FFF2-40B4-BE49-F238E27FC236}">
                <a16:creationId xmlns:a16="http://schemas.microsoft.com/office/drawing/2014/main" id="{486162E6-52B1-4465-A6F9-50A62EE3345A}"/>
              </a:ext>
            </a:extLst>
          </p:cNvPr>
          <p:cNvSpPr/>
          <p:nvPr/>
        </p:nvSpPr>
        <p:spPr>
          <a:xfrm>
            <a:off x="1765425" y="4133845"/>
            <a:ext cx="1801269" cy="1318778"/>
          </a:xfrm>
          <a:custGeom>
            <a:avLst/>
            <a:gdLst>
              <a:gd name="connsiteX0" fmla="*/ 1021680 w 1801269"/>
              <a:gd name="connsiteY0" fmla="*/ 0 h 1318778"/>
              <a:gd name="connsiteX1" fmla="*/ 1549940 w 1801269"/>
              <a:gd name="connsiteY1" fmla="*/ 0 h 1318778"/>
              <a:gd name="connsiteX2" fmla="*/ 1801269 w 1801269"/>
              <a:gd name="connsiteY2" fmla="*/ 437200 h 1318778"/>
              <a:gd name="connsiteX3" fmla="*/ 1549940 w 1801269"/>
              <a:gd name="connsiteY3" fmla="*/ 874400 h 1318778"/>
              <a:gd name="connsiteX4" fmla="*/ 1026792 w 1801269"/>
              <a:gd name="connsiteY4" fmla="*/ 874400 h 1318778"/>
              <a:gd name="connsiteX5" fmla="*/ 1030918 w 1801269"/>
              <a:gd name="connsiteY5" fmla="*/ 881578 h 1318778"/>
              <a:gd name="connsiteX6" fmla="*/ 779589 w 1801269"/>
              <a:gd name="connsiteY6" fmla="*/ 1318778 h 1318778"/>
              <a:gd name="connsiteX7" fmla="*/ 251329 w 1801269"/>
              <a:gd name="connsiteY7" fmla="*/ 1318778 h 1318778"/>
              <a:gd name="connsiteX8" fmla="*/ 0 w 1801269"/>
              <a:gd name="connsiteY8" fmla="*/ 881578 h 1318778"/>
              <a:gd name="connsiteX9" fmla="*/ 251329 w 1801269"/>
              <a:gd name="connsiteY9" fmla="*/ 444378 h 1318778"/>
              <a:gd name="connsiteX10" fmla="*/ 774477 w 1801269"/>
              <a:gd name="connsiteY10" fmla="*/ 444378 h 1318778"/>
              <a:gd name="connsiteX11" fmla="*/ 770351 w 1801269"/>
              <a:gd name="connsiteY11" fmla="*/ 437200 h 13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269" h="1318778">
                <a:moveTo>
                  <a:pt x="1021680" y="0"/>
                </a:moveTo>
                <a:lnTo>
                  <a:pt x="1549940" y="0"/>
                </a:lnTo>
                <a:lnTo>
                  <a:pt x="1801269" y="437200"/>
                </a:lnTo>
                <a:lnTo>
                  <a:pt x="1549940" y="874400"/>
                </a:lnTo>
                <a:lnTo>
                  <a:pt x="1026792" y="874400"/>
                </a:lnTo>
                <a:lnTo>
                  <a:pt x="1030918" y="881578"/>
                </a:lnTo>
                <a:lnTo>
                  <a:pt x="779589" y="1318778"/>
                </a:lnTo>
                <a:lnTo>
                  <a:pt x="251329" y="1318778"/>
                </a:lnTo>
                <a:lnTo>
                  <a:pt x="0" y="881578"/>
                </a:lnTo>
                <a:lnTo>
                  <a:pt x="251329" y="444378"/>
                </a:lnTo>
                <a:lnTo>
                  <a:pt x="774477" y="444378"/>
                </a:lnTo>
                <a:lnTo>
                  <a:pt x="770351" y="43720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4" name="Isosceles Triangle 73">
            <a:extLst>
              <a:ext uri="{FF2B5EF4-FFF2-40B4-BE49-F238E27FC236}">
                <a16:creationId xmlns:a16="http://schemas.microsoft.com/office/drawing/2014/main" id="{B4630CE0-B09F-4102-BF6E-A683EFD26AD7}"/>
              </a:ext>
            </a:extLst>
          </p:cNvPr>
          <p:cNvSpPr/>
          <p:nvPr/>
        </p:nvSpPr>
        <p:spPr>
          <a:xfrm>
            <a:off x="2285175" y="1909473"/>
            <a:ext cx="506785" cy="445243"/>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Parallelogram 80">
            <a:extLst>
              <a:ext uri="{FF2B5EF4-FFF2-40B4-BE49-F238E27FC236}">
                <a16:creationId xmlns:a16="http://schemas.microsoft.com/office/drawing/2014/main" id="{FF53668E-6A8F-4D8E-9C5B-EFDF87A71704}"/>
              </a:ext>
            </a:extLst>
          </p:cNvPr>
          <p:cNvSpPr/>
          <p:nvPr/>
        </p:nvSpPr>
        <p:spPr>
          <a:xfrm>
            <a:off x="1765424" y="2798047"/>
            <a:ext cx="785951" cy="437681"/>
          </a:xfrm>
          <a:prstGeom prst="parallelogram">
            <a:avLst>
              <a:gd name="adj" fmla="val 5736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rapezoid 91">
            <a:extLst>
              <a:ext uri="{FF2B5EF4-FFF2-40B4-BE49-F238E27FC236}">
                <a16:creationId xmlns:a16="http://schemas.microsoft.com/office/drawing/2014/main" id="{6FF9879A-77E0-4EB6-AFC8-A95A131E7164}"/>
              </a:ext>
            </a:extLst>
          </p:cNvPr>
          <p:cNvSpPr/>
          <p:nvPr/>
        </p:nvSpPr>
        <p:spPr>
          <a:xfrm>
            <a:off x="2801096" y="2773594"/>
            <a:ext cx="1015223" cy="451874"/>
          </a:xfrm>
          <a:prstGeom prst="trapezoid">
            <a:avLst>
              <a:gd name="adj" fmla="val 624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Hexagon 95">
            <a:extLst>
              <a:ext uri="{FF2B5EF4-FFF2-40B4-BE49-F238E27FC236}">
                <a16:creationId xmlns:a16="http://schemas.microsoft.com/office/drawing/2014/main" id="{603DA93A-38FA-4348-B0D7-BE88D04E9D75}"/>
              </a:ext>
            </a:extLst>
          </p:cNvPr>
          <p:cNvSpPr/>
          <p:nvPr/>
        </p:nvSpPr>
        <p:spPr>
          <a:xfrm>
            <a:off x="3068468" y="1448517"/>
            <a:ext cx="1030918" cy="904389"/>
          </a:xfrm>
          <a:prstGeom prst="hexagon">
            <a:avLst>
              <a:gd name="adj" fmla="val 28743"/>
              <a:gd name="vf" fmla="val 11547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1353417-FCEF-4C6F-B7B0-D1E138301508}"/>
              </a:ext>
            </a:extLst>
          </p:cNvPr>
          <p:cNvGrpSpPr/>
          <p:nvPr/>
        </p:nvGrpSpPr>
        <p:grpSpPr>
          <a:xfrm>
            <a:off x="5938708" y="881743"/>
            <a:ext cx="5952316" cy="5382977"/>
            <a:chOff x="6096000" y="881743"/>
            <a:chExt cx="5795023" cy="5382977"/>
          </a:xfrm>
        </p:grpSpPr>
        <p:sp>
          <p:nvSpPr>
            <p:cNvPr id="3" name="Rectangle 2">
              <a:extLst>
                <a:ext uri="{FF2B5EF4-FFF2-40B4-BE49-F238E27FC236}">
                  <a16:creationId xmlns:a16="http://schemas.microsoft.com/office/drawing/2014/main" id="{416A4496-1281-4830-998D-EA4AF86F91F5}"/>
                </a:ext>
              </a:extLst>
            </p:cNvPr>
            <p:cNvSpPr/>
            <p:nvPr/>
          </p:nvSpPr>
          <p:spPr>
            <a:xfrm>
              <a:off x="6096000" y="881743"/>
              <a:ext cx="4937905" cy="5382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1786ACAF-40B9-4713-91BF-2C519453C442}"/>
                </a:ext>
              </a:extLst>
            </p:cNvPr>
            <p:cNvSpPr/>
            <p:nvPr/>
          </p:nvSpPr>
          <p:spPr>
            <a:xfrm>
              <a:off x="10947563" y="881744"/>
              <a:ext cx="943460" cy="4823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8" name="Content Placeholder 2">
            <a:extLst>
              <a:ext uri="{FF2B5EF4-FFF2-40B4-BE49-F238E27FC236}">
                <a16:creationId xmlns:a16="http://schemas.microsoft.com/office/drawing/2014/main" id="{8E206614-C86B-476D-98CC-0861A24F19F1}"/>
              </a:ext>
            </a:extLst>
          </p:cNvPr>
          <p:cNvSpPr txBox="1">
            <a:spLocks/>
          </p:cNvSpPr>
          <p:nvPr/>
        </p:nvSpPr>
        <p:spPr>
          <a:xfrm>
            <a:off x="6192012" y="1132277"/>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one of each of the shapes. Discuss their area relative to one another. </a:t>
            </a:r>
            <a:r>
              <a:rPr lang="en-GB" sz="2000" dirty="0">
                <a:latin typeface="Arial"/>
              </a:rPr>
              <a:t>Can you order them from largest to smallest?</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Using the four shapes shown here, find different ways to make a shape with an area equivalent to the area of two hexagons.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What other compound shapes can you make that have the area of two hexagons, but not the shape of two hexagons?</a:t>
            </a:r>
            <a:endParaRPr kumimoji="0" lang="en-GB" sz="17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54152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80" name="TextBox 79">
            <a:extLst>
              <a:ext uri="{FF2B5EF4-FFF2-40B4-BE49-F238E27FC236}">
                <a16:creationId xmlns:a16="http://schemas.microsoft.com/office/drawing/2014/main" id="{6F7D4E01-0AE2-4ADD-BCD2-7718CE125A7B}"/>
              </a:ext>
            </a:extLst>
          </p:cNvPr>
          <p:cNvSpPr txBox="1"/>
          <p:nvPr/>
        </p:nvSpPr>
        <p:spPr bwMode="auto">
          <a:xfrm>
            <a:off x="3940082" y="853689"/>
            <a:ext cx="44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What is the area of this shape?</a:t>
            </a:r>
          </a:p>
        </p:txBody>
      </p:sp>
      <p:sp>
        <p:nvSpPr>
          <p:cNvPr id="82" name="TextBox 81">
            <a:extLst>
              <a:ext uri="{FF2B5EF4-FFF2-40B4-BE49-F238E27FC236}">
                <a16:creationId xmlns:a16="http://schemas.microsoft.com/office/drawing/2014/main" id="{BDC5AE4C-66B1-4522-AE02-6E9BB210C3CE}"/>
              </a:ext>
            </a:extLst>
          </p:cNvPr>
          <p:cNvSpPr txBox="1"/>
          <p:nvPr/>
        </p:nvSpPr>
        <p:spPr bwMode="auto">
          <a:xfrm>
            <a:off x="3915761" y="5324263"/>
            <a:ext cx="4360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Arial" panose="020B0604020202020204" pitchFamily="34" charset="0"/>
                <a:ea typeface="Myriad Pro Semibold" charset="0"/>
                <a:cs typeface="Arial" panose="020B0604020202020204" pitchFamily="34" charset="0"/>
              </a:rPr>
              <a:t>A</a:t>
            </a:r>
            <a:r>
              <a:rPr lang="en-GB" sz="2400" dirty="0">
                <a:latin typeface="Arial" panose="020B0604020202020204" pitchFamily="34" charset="0"/>
                <a:ea typeface="Myriad Pro Semibold" charset="0"/>
                <a:cs typeface="Arial" panose="020B0604020202020204" pitchFamily="34" charset="0"/>
              </a:rPr>
              <a:t> = 6</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 × 6</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 + 2</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 × 4</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a:t>
            </a:r>
            <a:endParaRPr lang="en-GB" sz="2400" baseline="30000" dirty="0">
              <a:latin typeface="Arial" panose="020B0604020202020204" pitchFamily="34" charset="0"/>
              <a:ea typeface="Myriad Pro Semibold" charset="0"/>
              <a:cs typeface="Arial" panose="020B0604020202020204" pitchFamily="34" charset="0"/>
            </a:endParaRPr>
          </a:p>
        </p:txBody>
      </p:sp>
      <p:sp>
        <p:nvSpPr>
          <p:cNvPr id="83" name="TextBox 82">
            <a:extLst>
              <a:ext uri="{FF2B5EF4-FFF2-40B4-BE49-F238E27FC236}">
                <a16:creationId xmlns:a16="http://schemas.microsoft.com/office/drawing/2014/main" id="{7BCFC946-1BC9-4B15-8CAC-1C05F3A70806}"/>
              </a:ext>
            </a:extLst>
          </p:cNvPr>
          <p:cNvSpPr txBox="1"/>
          <p:nvPr/>
        </p:nvSpPr>
        <p:spPr bwMode="auto">
          <a:xfrm>
            <a:off x="4233881" y="5916750"/>
            <a:ext cx="1529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 44</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a:t>
            </a:r>
            <a:r>
              <a:rPr lang="en-GB" sz="2400" baseline="30000" dirty="0">
                <a:latin typeface="Arial" panose="020B0604020202020204" pitchFamily="34" charset="0"/>
                <a:ea typeface="Myriad Pro Semibold" charset="0"/>
                <a:cs typeface="Arial" panose="020B0604020202020204" pitchFamily="34" charset="0"/>
              </a:rPr>
              <a:t>2</a:t>
            </a:r>
            <a:r>
              <a:rPr lang="en-GB" sz="2400" dirty="0">
                <a:latin typeface="Arial" panose="020B0604020202020204" pitchFamily="34" charset="0"/>
                <a:ea typeface="Myriad Pro Semibold" charset="0"/>
                <a:cs typeface="Arial" panose="020B0604020202020204" pitchFamily="34" charset="0"/>
              </a:rPr>
              <a:t>  </a:t>
            </a:r>
            <a:endParaRPr lang="en-GB" sz="2400" baseline="30000" dirty="0">
              <a:latin typeface="Arial" panose="020B0604020202020204" pitchFamily="34" charset="0"/>
              <a:ea typeface="Myriad Pro Semibold" charset="0"/>
              <a:cs typeface="Arial" panose="020B0604020202020204" pitchFamily="34" charset="0"/>
            </a:endParaRPr>
          </a:p>
        </p:txBody>
      </p:sp>
      <p:pic>
        <p:nvPicPr>
          <p:cNvPr id="84" name="Picture 83">
            <a:extLst>
              <a:ext uri="{FF2B5EF4-FFF2-40B4-BE49-F238E27FC236}">
                <a16:creationId xmlns:a16="http://schemas.microsoft.com/office/drawing/2014/main" id="{D33B4ABA-71FF-4D64-B6D7-2A3551032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224" y="1499232"/>
            <a:ext cx="4607552" cy="3641150"/>
          </a:xfrm>
          <a:prstGeom prst="rect">
            <a:avLst/>
          </a:prstGeom>
        </p:spPr>
      </p:pic>
      <p:pic>
        <p:nvPicPr>
          <p:cNvPr id="85" name="Picture 84" descr="A close up of a logo&#10;&#10;Description automatically generated">
            <a:extLst>
              <a:ext uri="{FF2B5EF4-FFF2-40B4-BE49-F238E27FC236}">
                <a16:creationId xmlns:a16="http://schemas.microsoft.com/office/drawing/2014/main" id="{1FA262D5-EF2F-41B7-80A4-1D69D1419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2896" y="2727326"/>
            <a:ext cx="12470" cy="1639764"/>
          </a:xfrm>
          <a:prstGeom prst="rect">
            <a:avLst/>
          </a:prstGeom>
        </p:spPr>
      </p:pic>
    </p:spTree>
    <p:extLst>
      <p:ext uri="{BB962C8B-B14F-4D97-AF65-F5344CB8AC3E}">
        <p14:creationId xmlns:p14="http://schemas.microsoft.com/office/powerpoint/2010/main" val="415915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up)">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9" name="Picture 8">
            <a:extLst>
              <a:ext uri="{FF2B5EF4-FFF2-40B4-BE49-F238E27FC236}">
                <a16:creationId xmlns:a16="http://schemas.microsoft.com/office/drawing/2014/main" id="{AEA207D5-003D-4D6C-955F-88FD4BF7A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224" y="1907444"/>
            <a:ext cx="822999" cy="1639764"/>
          </a:xfrm>
          <a:prstGeom prst="rect">
            <a:avLst/>
          </a:prstGeom>
        </p:spPr>
      </p:pic>
      <p:pic>
        <p:nvPicPr>
          <p:cNvPr id="10" name="Picture 9">
            <a:extLst>
              <a:ext uri="{FF2B5EF4-FFF2-40B4-BE49-F238E27FC236}">
                <a16:creationId xmlns:a16="http://schemas.microsoft.com/office/drawing/2014/main" id="{56901DA2-6ADF-4B24-89AA-3A1F807BC3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92224" y="1502350"/>
            <a:ext cx="4607552" cy="3634915"/>
          </a:xfrm>
          <a:prstGeom prst="rect">
            <a:avLst/>
          </a:prstGeom>
        </p:spPr>
      </p:pic>
      <p:sp>
        <p:nvSpPr>
          <p:cNvPr id="11" name="TextBox 10">
            <a:extLst>
              <a:ext uri="{FF2B5EF4-FFF2-40B4-BE49-F238E27FC236}">
                <a16:creationId xmlns:a16="http://schemas.microsoft.com/office/drawing/2014/main" id="{D8692D42-E29F-4FA3-B00F-C21F1E53ED64}"/>
              </a:ext>
            </a:extLst>
          </p:cNvPr>
          <p:cNvSpPr txBox="1"/>
          <p:nvPr/>
        </p:nvSpPr>
        <p:spPr bwMode="auto">
          <a:xfrm>
            <a:off x="3940082" y="853689"/>
            <a:ext cx="44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What is the area of this shape?</a:t>
            </a:r>
          </a:p>
        </p:txBody>
      </p:sp>
      <p:sp>
        <p:nvSpPr>
          <p:cNvPr id="12" name="TextBox 11">
            <a:extLst>
              <a:ext uri="{FF2B5EF4-FFF2-40B4-BE49-F238E27FC236}">
                <a16:creationId xmlns:a16="http://schemas.microsoft.com/office/drawing/2014/main" id="{5CFEA056-EB43-44DC-B0B1-52502317672F}"/>
              </a:ext>
            </a:extLst>
          </p:cNvPr>
          <p:cNvSpPr txBox="1"/>
          <p:nvPr/>
        </p:nvSpPr>
        <p:spPr bwMode="auto">
          <a:xfrm>
            <a:off x="3915761" y="5324263"/>
            <a:ext cx="4360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Arial" panose="020B0604020202020204" pitchFamily="34" charset="0"/>
                <a:ea typeface="Myriad Pro Semibold" charset="0"/>
                <a:cs typeface="Arial" panose="020B0604020202020204" pitchFamily="34" charset="0"/>
              </a:rPr>
              <a:t>A</a:t>
            </a:r>
            <a:r>
              <a:rPr lang="en-GB" sz="2400" dirty="0">
                <a:latin typeface="Arial" panose="020B0604020202020204" pitchFamily="34" charset="0"/>
                <a:ea typeface="Myriad Pro Semibold" charset="0"/>
                <a:cs typeface="Arial" panose="020B0604020202020204" pitchFamily="34" charset="0"/>
              </a:rPr>
              <a:t> = 8</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 × 6</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 − 2</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 × 2</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a:t>
            </a:r>
            <a:endParaRPr lang="en-GB" sz="2400" baseline="30000" dirty="0">
              <a:latin typeface="Arial" panose="020B0604020202020204" pitchFamily="34" charset="0"/>
              <a:ea typeface="Myriad Pro Semibold" charset="0"/>
              <a:cs typeface="Arial" panose="020B0604020202020204" pitchFamily="34" charset="0"/>
            </a:endParaRPr>
          </a:p>
        </p:txBody>
      </p:sp>
      <p:sp>
        <p:nvSpPr>
          <p:cNvPr id="13" name="TextBox 12">
            <a:extLst>
              <a:ext uri="{FF2B5EF4-FFF2-40B4-BE49-F238E27FC236}">
                <a16:creationId xmlns:a16="http://schemas.microsoft.com/office/drawing/2014/main" id="{9985D38D-8CF7-4C3C-B220-8C100E3B9F7E}"/>
              </a:ext>
            </a:extLst>
          </p:cNvPr>
          <p:cNvSpPr txBox="1"/>
          <p:nvPr/>
        </p:nvSpPr>
        <p:spPr bwMode="auto">
          <a:xfrm>
            <a:off x="4233881" y="5916750"/>
            <a:ext cx="1529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 44</a:t>
            </a:r>
            <a:r>
              <a:rPr lang="en-GB" sz="1200" dirty="0">
                <a:latin typeface="Arial" panose="020B0604020202020204" pitchFamily="34" charset="0"/>
                <a:ea typeface="Myriad Pro Semibold" charset="0"/>
                <a:cs typeface="Arial" panose="020B0604020202020204" pitchFamily="34" charset="0"/>
              </a:rPr>
              <a:t> </a:t>
            </a:r>
            <a:r>
              <a:rPr lang="en-GB" sz="2400" dirty="0">
                <a:latin typeface="Arial" panose="020B0604020202020204" pitchFamily="34" charset="0"/>
                <a:ea typeface="Myriad Pro Semibold" charset="0"/>
                <a:cs typeface="Arial" panose="020B0604020202020204" pitchFamily="34" charset="0"/>
              </a:rPr>
              <a:t>cm</a:t>
            </a:r>
            <a:r>
              <a:rPr lang="en-GB" sz="2400" baseline="30000" dirty="0">
                <a:latin typeface="Arial" panose="020B0604020202020204" pitchFamily="34" charset="0"/>
                <a:ea typeface="Myriad Pro Semibold" charset="0"/>
                <a:cs typeface="Arial" panose="020B0604020202020204" pitchFamily="34" charset="0"/>
              </a:rPr>
              <a:t>2</a:t>
            </a:r>
            <a:r>
              <a:rPr lang="en-GB" sz="2400" dirty="0">
                <a:latin typeface="Arial" panose="020B0604020202020204" pitchFamily="34" charset="0"/>
                <a:ea typeface="Myriad Pro Semibold" charset="0"/>
                <a:cs typeface="Arial" panose="020B0604020202020204" pitchFamily="34" charset="0"/>
              </a:rPr>
              <a:t>  </a:t>
            </a:r>
            <a:endParaRPr lang="en-GB" sz="2400" baseline="30000" dirty="0">
              <a:latin typeface="Arial" panose="020B0604020202020204" pitchFamily="34" charset="0"/>
              <a:ea typeface="Myriad Pro Semibold" charset="0"/>
              <a:cs typeface="Arial" panose="020B0604020202020204" pitchFamily="34" charset="0"/>
            </a:endParaRPr>
          </a:p>
        </p:txBody>
      </p:sp>
      <p:pic>
        <p:nvPicPr>
          <p:cNvPr id="14" name="Picture 13" descr="A close up of a logo&#10;&#10;Description automatically generated">
            <a:extLst>
              <a:ext uri="{FF2B5EF4-FFF2-40B4-BE49-F238E27FC236}">
                <a16:creationId xmlns:a16="http://schemas.microsoft.com/office/drawing/2014/main" id="{5EE6881D-68FC-4361-A8EF-7213D14953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896" y="2727326"/>
            <a:ext cx="12470" cy="1639764"/>
          </a:xfrm>
          <a:prstGeom prst="rect">
            <a:avLst/>
          </a:prstGeom>
        </p:spPr>
      </p:pic>
    </p:spTree>
    <p:extLst>
      <p:ext uri="{BB962C8B-B14F-4D97-AF65-F5344CB8AC3E}">
        <p14:creationId xmlns:p14="http://schemas.microsoft.com/office/powerpoint/2010/main" val="1685289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8725536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Any parallelogram can be decomposed and the parts rearranged to form a rectangular parallelogram.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269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DF960FA2-CA1F-4903-84BE-5A0DEC031D6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2.30 Multiplicative contexts: area and perimeter 2</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92553249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1:1 - 1:7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F20B72-0B83-4340-A253-39480152A94A}"/>
              </a:ext>
            </a:extLst>
          </p:cNvPr>
          <p:cNvPicPr>
            <a:picLocks noChangeAspect="1"/>
          </p:cNvPicPr>
          <p:nvPr/>
        </p:nvPicPr>
        <p:blipFill rotWithShape="1">
          <a:blip r:embed="rId3">
            <a:extLst>
              <a:ext uri="{28A0092B-C50C-407E-A947-70E740481C1C}">
                <a14:useLocalDpi xmlns:a14="http://schemas.microsoft.com/office/drawing/2010/main" val="0"/>
              </a:ext>
            </a:extLst>
          </a:blip>
          <a:srcRect l="26034" r="28213"/>
          <a:stretch/>
        </p:blipFill>
        <p:spPr>
          <a:xfrm>
            <a:off x="1948069" y="1712389"/>
            <a:ext cx="3617844" cy="3114762"/>
          </a:xfrm>
          <a:prstGeom prst="rect">
            <a:avLst/>
          </a:prstGeom>
        </p:spPr>
      </p:pic>
      <p:sp>
        <p:nvSpPr>
          <p:cNvPr id="7" name="TextBox 6"/>
          <p:cNvSpPr txBox="1"/>
          <p:nvPr/>
        </p:nvSpPr>
        <p:spPr>
          <a:xfrm>
            <a:off x="3154017" y="1205950"/>
            <a:ext cx="1305165" cy="461665"/>
          </a:xfrm>
          <a:prstGeom prst="rect">
            <a:avLst/>
          </a:prstGeom>
          <a:noFill/>
        </p:spPr>
        <p:txBody>
          <a:bodyPr wrap="none" rtlCol="0">
            <a:spAutoFit/>
          </a:bodyPr>
          <a:lstStyle/>
          <a:p>
            <a:r>
              <a:rPr lang="en-GB" sz="2400" dirty="0">
                <a:latin typeface="Myriad Pro" panose="020B0503030403020204" pitchFamily="34" charset="0"/>
              </a:rPr>
              <a:t>Shape A</a:t>
            </a:r>
          </a:p>
        </p:txBody>
      </p:sp>
      <p:sp>
        <p:nvSpPr>
          <p:cNvPr id="8" name="Text Placeholder 1">
            <a:extLst>
              <a:ext uri="{FF2B5EF4-FFF2-40B4-BE49-F238E27FC236}">
                <a16:creationId xmlns:a16="http://schemas.microsoft.com/office/drawing/2014/main" id="{D63D2353-4E5D-4D3D-BCA5-ED939E13D22F}"/>
              </a:ext>
            </a:extLst>
          </p:cNvPr>
          <p:cNvSpPr txBox="1">
            <a:spLocks/>
          </p:cNvSpPr>
          <p:nvPr/>
        </p:nvSpPr>
        <p:spPr>
          <a:xfrm>
            <a:off x="1" y="0"/>
            <a:ext cx="12192000" cy="630000"/>
          </a:xfrm>
          <a:prstGeom prst="rect">
            <a:avLst/>
          </a:prstGeom>
          <a:solidFill>
            <a:srgbClr val="82CBDD"/>
          </a:solidFill>
        </p:spPr>
        <p:txBody>
          <a:bodyPr vert="horz" lIns="180000" tIns="45720" rIns="180000" bIns="45720" rtlCol="0" anchor="ctr" anchorCtr="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rgbClr val="585858"/>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2.30 Area and perimeter 2 – step 1:1</a:t>
            </a:r>
          </a:p>
        </p:txBody>
      </p:sp>
      <p:sp>
        <p:nvSpPr>
          <p:cNvPr id="4" name="Text Placeholder 3">
            <a:extLst>
              <a:ext uri="{FF2B5EF4-FFF2-40B4-BE49-F238E27FC236}">
                <a16:creationId xmlns:a16="http://schemas.microsoft.com/office/drawing/2014/main" id="{F9F8C983-1C36-4C92-A019-2F18003A694F}"/>
              </a:ext>
            </a:extLst>
          </p:cNvPr>
          <p:cNvSpPr>
            <a:spLocks noGrp="1"/>
          </p:cNvSpPr>
          <p:nvPr>
            <p:ph type="body" sz="quarter" idx="11"/>
          </p:nvPr>
        </p:nvSpPr>
        <p:spPr/>
        <p:txBody>
          <a:bodyPr/>
          <a:lstStyle/>
          <a:p>
            <a:r>
              <a:rPr lang="en-US" dirty="0"/>
              <a:t>2.30 Area and perimeter 2 – step 1:1</a:t>
            </a:r>
            <a:endParaRPr lang="en-GB" dirty="0"/>
          </a:p>
        </p:txBody>
      </p:sp>
    </p:spTree>
    <p:extLst>
      <p:ext uri="{BB962C8B-B14F-4D97-AF65-F5344CB8AC3E}">
        <p14:creationId xmlns:p14="http://schemas.microsoft.com/office/powerpoint/2010/main" val="24147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1C42B7AD-21B8-4F77-85A5-F5F9C5E057C8}"/>
              </a:ext>
            </a:extLst>
          </p:cNvPr>
          <p:cNvPicPr>
            <a:picLocks noChangeAspect="1"/>
          </p:cNvPicPr>
          <p:nvPr/>
        </p:nvPicPr>
        <p:blipFill rotWithShape="1">
          <a:blip r:embed="rId3">
            <a:extLst>
              <a:ext uri="{28A0092B-C50C-407E-A947-70E740481C1C}">
                <a14:useLocalDpi xmlns:a14="http://schemas.microsoft.com/office/drawing/2010/main" val="0"/>
              </a:ext>
            </a:extLst>
          </a:blip>
          <a:srcRect l="25867" r="28045"/>
          <a:stretch/>
        </p:blipFill>
        <p:spPr>
          <a:xfrm>
            <a:off x="6599584" y="1712389"/>
            <a:ext cx="3644349" cy="3857292"/>
          </a:xfrm>
          <a:prstGeom prst="rect">
            <a:avLst/>
          </a:prstGeom>
        </p:spPr>
      </p:pic>
      <p:pic>
        <p:nvPicPr>
          <p:cNvPr id="7" name="Picture 6">
            <a:extLst>
              <a:ext uri="{FF2B5EF4-FFF2-40B4-BE49-F238E27FC236}">
                <a16:creationId xmlns:a16="http://schemas.microsoft.com/office/drawing/2014/main" id="{75F20B72-0B83-4340-A253-39480152A94A}"/>
              </a:ext>
            </a:extLst>
          </p:cNvPr>
          <p:cNvPicPr>
            <a:picLocks noChangeAspect="1"/>
          </p:cNvPicPr>
          <p:nvPr/>
        </p:nvPicPr>
        <p:blipFill rotWithShape="1">
          <a:blip r:embed="rId4">
            <a:extLst>
              <a:ext uri="{28A0092B-C50C-407E-A947-70E740481C1C}">
                <a14:useLocalDpi xmlns:a14="http://schemas.microsoft.com/office/drawing/2010/main" val="0"/>
              </a:ext>
            </a:extLst>
          </a:blip>
          <a:srcRect l="26034" r="28213"/>
          <a:stretch/>
        </p:blipFill>
        <p:spPr>
          <a:xfrm>
            <a:off x="1948069" y="1712389"/>
            <a:ext cx="3617844" cy="3114762"/>
          </a:xfrm>
          <a:prstGeom prst="rect">
            <a:avLst/>
          </a:prstGeom>
        </p:spPr>
      </p:pic>
      <p:sp>
        <p:nvSpPr>
          <p:cNvPr id="4" name="TextBox 3"/>
          <p:cNvSpPr txBox="1"/>
          <p:nvPr/>
        </p:nvSpPr>
        <p:spPr>
          <a:xfrm>
            <a:off x="3154017" y="1205950"/>
            <a:ext cx="1305165" cy="461665"/>
          </a:xfrm>
          <a:prstGeom prst="rect">
            <a:avLst/>
          </a:prstGeom>
          <a:noFill/>
        </p:spPr>
        <p:txBody>
          <a:bodyPr wrap="none" rtlCol="0">
            <a:spAutoFit/>
          </a:bodyPr>
          <a:lstStyle/>
          <a:p>
            <a:r>
              <a:rPr lang="en-GB" sz="2400" dirty="0">
                <a:latin typeface="Myriad Pro" panose="020B0503030403020204" pitchFamily="34" charset="0"/>
              </a:rPr>
              <a:t>Shape A</a:t>
            </a:r>
          </a:p>
        </p:txBody>
      </p:sp>
      <p:sp>
        <p:nvSpPr>
          <p:cNvPr id="8" name="TextBox 7"/>
          <p:cNvSpPr txBox="1"/>
          <p:nvPr/>
        </p:nvSpPr>
        <p:spPr>
          <a:xfrm>
            <a:off x="7825409" y="1205950"/>
            <a:ext cx="1282723" cy="461665"/>
          </a:xfrm>
          <a:prstGeom prst="rect">
            <a:avLst/>
          </a:prstGeom>
          <a:noFill/>
        </p:spPr>
        <p:txBody>
          <a:bodyPr wrap="none" rtlCol="0">
            <a:spAutoFit/>
          </a:bodyPr>
          <a:lstStyle/>
          <a:p>
            <a:r>
              <a:rPr lang="en-GB" sz="2400" dirty="0">
                <a:latin typeface="Myriad Pro" panose="020B0503030403020204" pitchFamily="34" charset="0"/>
              </a:rPr>
              <a:t>Shape B</a:t>
            </a:r>
          </a:p>
        </p:txBody>
      </p:sp>
      <p:sp>
        <p:nvSpPr>
          <p:cNvPr id="12" name="Text Placeholder 1">
            <a:extLst>
              <a:ext uri="{FF2B5EF4-FFF2-40B4-BE49-F238E27FC236}">
                <a16:creationId xmlns:a16="http://schemas.microsoft.com/office/drawing/2014/main" id="{E11DC4C1-8D9B-4F8D-AA3E-C0B50DC7A478}"/>
              </a:ext>
            </a:extLst>
          </p:cNvPr>
          <p:cNvSpPr txBox="1">
            <a:spLocks noGrp="1"/>
          </p:cNvSpPr>
          <p:nvPr>
            <p:ph type="body" sz="quarter" idx="11"/>
          </p:nvPr>
        </p:nvSpPr>
        <p:spPr>
          <a:xfrm>
            <a:off x="0" y="0"/>
            <a:ext cx="12192000" cy="630238"/>
          </a:xfrm>
          <a:prstGeom prst="rect">
            <a:avLst/>
          </a:prstGeom>
          <a:solidFill>
            <a:srgbClr val="82CBDD"/>
          </a:solidFill>
        </p:spPr>
        <p:txBody>
          <a:bodyPr vert="horz" lIns="180000" tIns="45720" rIns="180000" bIns="45720" rtlCol="0" anchor="ctr" anchorCtr="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rgbClr val="585858"/>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2.30 Area and perimeter 2 – step 1:1</a:t>
            </a:r>
          </a:p>
        </p:txBody>
      </p:sp>
    </p:spTree>
    <p:extLst>
      <p:ext uri="{BB962C8B-B14F-4D97-AF65-F5344CB8AC3E}">
        <p14:creationId xmlns:p14="http://schemas.microsoft.com/office/powerpoint/2010/main" val="406881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842468855"/>
              </p:ext>
            </p:extLst>
          </p:nvPr>
        </p:nvGraphicFramePr>
        <p:xfrm>
          <a:off x="594008" y="1535029"/>
          <a:ext cx="10712127" cy="3066036"/>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lnB w="12700" cap="flat" cmpd="sng" algn="ctr">
                      <a:solidFill>
                        <a:schemeClr val="bg1"/>
                      </a:solidFill>
                      <a:prstDash val="solid"/>
                      <a:round/>
                      <a:headEnd type="none" w="med" len="med"/>
                      <a:tailEnd type="none" w="med" len="med"/>
                    </a:lnB>
                    <a:solidFill>
                      <a:srgbClr val="E5F3F2"/>
                    </a:solidFill>
                  </a:tcPr>
                </a:tc>
                <a:tc>
                  <a:txBody>
                    <a:bodyPr/>
                    <a:lstStyle/>
                    <a:p>
                      <a:pPr>
                        <a:lnSpc>
                          <a:spcPct val="120000"/>
                        </a:lnSpc>
                        <a:buClr>
                          <a:srgbClr val="585858"/>
                        </a:buClr>
                      </a:pPr>
                      <a:r>
                        <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hlinkClick r:id="rId3" action="ppaction://hlinksldjump"/>
                        </a:rPr>
                        <a:t>Use knowledge of shape properties to draw, sketch and identify shapes.</a:t>
                      </a:r>
                      <a:endPar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lnT w="12700" cap="flat" cmpd="sng" algn="ctr">
                      <a:solidFill>
                        <a:schemeClr val="bg1"/>
                      </a:solidFill>
                      <a:prstDash val="solid"/>
                      <a:round/>
                      <a:headEnd type="none" w="med" len="med"/>
                      <a:tailEnd type="none" w="med" len="med"/>
                    </a:lnT>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hlinkClick r:id="rId4" action="ppaction://hlinksldjump"/>
                        </a:rPr>
                        <a:t>The same 3D shape can be composed from different 2D nets.</a:t>
                      </a:r>
                      <a:endPar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hlinkClick r:id="rId5" action="ppaction://hlinksldjump"/>
                        </a:rPr>
                        <a:t>When a 2D shape is decomposed and the parts rearranged, the area remains the same. The area of a compound shape is therefore equal to the total of the areas of the constituent parts.</a:t>
                      </a:r>
                      <a:endPar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hlinkClick r:id="rId6" action="ppaction://hlinksldjump"/>
                        </a:rPr>
                        <a:t>Any parallelogram can be decomposed and the parts rearranged to form a rectangular parallelogram.</a:t>
                      </a:r>
                      <a:endPar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Two congruent triangles can be composed to form a parallelogram.</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6" y="5067874"/>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501704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09E94573-3271-41E5-B81F-DFE74E621F63}"/>
              </a:ext>
            </a:extLst>
          </p:cNvPr>
          <p:cNvPicPr>
            <a:picLocks/>
          </p:cNvPicPr>
          <p:nvPr/>
        </p:nvPicPr>
        <p:blipFill rotWithShape="1">
          <a:blip r:embed="rId3">
            <a:extLst>
              <a:ext uri="{28A0092B-C50C-407E-A947-70E740481C1C}">
                <a14:useLocalDpi xmlns:a14="http://schemas.microsoft.com/office/drawing/2010/main" val="0"/>
              </a:ext>
            </a:extLst>
          </a:blip>
          <a:srcRect l="38629" r="55204"/>
          <a:stretch/>
        </p:blipFill>
        <p:spPr>
          <a:xfrm>
            <a:off x="4944595" y="887606"/>
            <a:ext cx="840780" cy="5968824"/>
          </a:xfrm>
          <a:prstGeom prst="rect">
            <a:avLst/>
          </a:prstGeom>
        </p:spPr>
      </p:pic>
      <p:pic>
        <p:nvPicPr>
          <p:cNvPr id="9" name="Picture 8">
            <a:extLst>
              <a:ext uri="{FF2B5EF4-FFF2-40B4-BE49-F238E27FC236}">
                <a16:creationId xmlns:a16="http://schemas.microsoft.com/office/drawing/2014/main" id="{4AB1682F-C36E-458F-A77A-E8A2BA809846}"/>
              </a:ext>
            </a:extLst>
          </p:cNvPr>
          <p:cNvPicPr>
            <a:picLocks/>
          </p:cNvPicPr>
          <p:nvPr/>
        </p:nvPicPr>
        <p:blipFill rotWithShape="1">
          <a:blip r:embed="rId3">
            <a:extLst>
              <a:ext uri="{28A0092B-C50C-407E-A947-70E740481C1C}">
                <a14:useLocalDpi xmlns:a14="http://schemas.microsoft.com/office/drawing/2010/main" val="0"/>
              </a:ext>
            </a:extLst>
          </a:blip>
          <a:srcRect l="54046" r="39787"/>
          <a:stretch/>
        </p:blipFill>
        <p:spPr>
          <a:xfrm>
            <a:off x="6163795" y="889200"/>
            <a:ext cx="840780" cy="5968824"/>
          </a:xfrm>
          <a:prstGeom prst="rect">
            <a:avLst/>
          </a:prstGeom>
        </p:spPr>
      </p:pic>
      <p:pic>
        <p:nvPicPr>
          <p:cNvPr id="12" name="Picture 11">
            <a:extLst>
              <a:ext uri="{FF2B5EF4-FFF2-40B4-BE49-F238E27FC236}">
                <a16:creationId xmlns:a16="http://schemas.microsoft.com/office/drawing/2014/main" id="{AD8AAA71-04C9-4E50-BF3D-46DABD623B27}"/>
              </a:ext>
            </a:extLst>
          </p:cNvPr>
          <p:cNvPicPr>
            <a:picLocks noChangeAspect="1"/>
          </p:cNvPicPr>
          <p:nvPr/>
        </p:nvPicPr>
        <p:blipFill rotWithShape="1">
          <a:blip r:embed="rId4">
            <a:extLst>
              <a:ext uri="{28A0092B-C50C-407E-A947-70E740481C1C}">
                <a14:useLocalDpi xmlns:a14="http://schemas.microsoft.com/office/drawing/2010/main" val="0"/>
              </a:ext>
            </a:extLst>
          </a:blip>
          <a:srcRect l="55582"/>
          <a:stretch/>
        </p:blipFill>
        <p:spPr>
          <a:xfrm>
            <a:off x="6163795" y="1986486"/>
            <a:ext cx="3512289" cy="3297984"/>
          </a:xfrm>
          <a:prstGeom prst="rect">
            <a:avLst/>
          </a:prstGeom>
        </p:spPr>
      </p:pic>
      <p:cxnSp>
        <p:nvCxnSpPr>
          <p:cNvPr id="14" name="Straight Connector 13">
            <a:extLst>
              <a:ext uri="{FF2B5EF4-FFF2-40B4-BE49-F238E27FC236}">
                <a16:creationId xmlns:a16="http://schemas.microsoft.com/office/drawing/2014/main" id="{57803536-976C-4696-92F5-CD3745B17214}"/>
              </a:ext>
            </a:extLst>
          </p:cNvPr>
          <p:cNvCxnSpPr>
            <a:cxnSpLocks/>
          </p:cNvCxnSpPr>
          <p:nvPr/>
        </p:nvCxnSpPr>
        <p:spPr>
          <a:xfrm flipH="1" flipV="1">
            <a:off x="5146207" y="3116826"/>
            <a:ext cx="828378" cy="602836"/>
          </a:xfrm>
          <a:prstGeom prst="line">
            <a:avLst/>
          </a:prstGeom>
          <a:ln w="12700"/>
        </p:spPr>
        <p:style>
          <a:lnRef idx="1">
            <a:schemeClr val="dk1"/>
          </a:lnRef>
          <a:fillRef idx="0">
            <a:schemeClr val="dk1"/>
          </a:fillRef>
          <a:effectRef idx="0">
            <a:schemeClr val="dk1"/>
          </a:effectRef>
          <a:fontRef idx="minor">
            <a:schemeClr val="tx1"/>
          </a:fontRef>
        </p:style>
      </p:cxnSp>
      <p:sp>
        <p:nvSpPr>
          <p:cNvPr id="15" name="Text Placeholder 1">
            <a:extLst>
              <a:ext uri="{FF2B5EF4-FFF2-40B4-BE49-F238E27FC236}">
                <a16:creationId xmlns:a16="http://schemas.microsoft.com/office/drawing/2014/main" id="{8824CF69-37C9-4AC4-8C36-32EBD89FD9BA}"/>
              </a:ext>
            </a:extLst>
          </p:cNvPr>
          <p:cNvSpPr txBox="1">
            <a:spLocks noGrp="1"/>
          </p:cNvSpPr>
          <p:nvPr>
            <p:ph type="body" sz="quarter" idx="11"/>
          </p:nvPr>
        </p:nvSpPr>
        <p:spPr>
          <a:xfrm>
            <a:off x="0" y="0"/>
            <a:ext cx="12192000" cy="630238"/>
          </a:xfrm>
          <a:prstGeom prst="rect">
            <a:avLst/>
          </a:prstGeom>
          <a:solidFill>
            <a:srgbClr val="82CBDD"/>
          </a:solidFill>
        </p:spPr>
        <p:txBody>
          <a:bodyPr vert="horz" lIns="180000" tIns="45720" rIns="180000" bIns="45720" rtlCol="0" anchor="ctr" anchorCtr="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rgbClr val="585858"/>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2.30 Area and perimeter 2 – step 1:2</a:t>
            </a:r>
          </a:p>
        </p:txBody>
      </p:sp>
    </p:spTree>
    <p:extLst>
      <p:ext uri="{BB962C8B-B14F-4D97-AF65-F5344CB8AC3E}">
        <p14:creationId xmlns:p14="http://schemas.microsoft.com/office/powerpoint/2010/main" val="36215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280000">
                                      <p:cBhvr>
                                        <p:cTn id="8" dur="2000" fill="hold"/>
                                        <p:tgtEl>
                                          <p:spTgt spid="9"/>
                                        </p:tgtEl>
                                        <p:attrNameLst>
                                          <p:attrName>r</p:attrName>
                                        </p:attrNameLst>
                                      </p:cBhvr>
                                    </p:animRot>
                                  </p:childTnLst>
                                </p:cTn>
                              </p:par>
                              <p:par>
                                <p:cTn id="9" presetID="35" presetClass="path" presetSubtype="0" accel="50000" decel="50000" fill="hold" nodeType="withEffect">
                                  <p:stCondLst>
                                    <p:cond delay="0"/>
                                  </p:stCondLst>
                                  <p:childTnLst>
                                    <p:animMotion origin="layout" path="M -3.95833E-6 -4.81481E-6 L -0.175 -4.81481E-6 " pathEditMode="relative" rAng="0" ptsTypes="AA">
                                      <p:cBhvr>
                                        <p:cTn id="10" dur="2000" fill="hold"/>
                                        <p:tgtEl>
                                          <p:spTgt spid="9"/>
                                        </p:tgtEl>
                                        <p:attrNameLst>
                                          <p:attrName>ppt_x</p:attrName>
                                          <p:attrName>ppt_y</p:attrName>
                                        </p:attrNameLst>
                                      </p:cBhvr>
                                      <p:rCtr x="-8750" y="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9059EC5-72FB-42CE-B84A-FBC650745B6E}"/>
              </a:ext>
            </a:extLst>
          </p:cNvPr>
          <p:cNvSpPr/>
          <p:nvPr/>
        </p:nvSpPr>
        <p:spPr>
          <a:xfrm rot="5400000">
            <a:off x="5209003" y="1022350"/>
            <a:ext cx="1428750" cy="4705350"/>
          </a:xfrm>
          <a:prstGeom prst="rect">
            <a:avLst/>
          </a:prstGeom>
          <a:solidFill>
            <a:srgbClr val="B1D2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8" name="Rectangle 7">
            <a:extLst>
              <a:ext uri="{FF2B5EF4-FFF2-40B4-BE49-F238E27FC236}">
                <a16:creationId xmlns:a16="http://schemas.microsoft.com/office/drawing/2014/main" id="{D3C1CCEB-AF43-47CB-81E5-CCA5C2B80B02}"/>
              </a:ext>
            </a:extLst>
          </p:cNvPr>
          <p:cNvSpPr/>
          <p:nvPr/>
        </p:nvSpPr>
        <p:spPr>
          <a:xfrm rot="18292876">
            <a:off x="5237301" y="1022350"/>
            <a:ext cx="1428750" cy="4705350"/>
          </a:xfrm>
          <a:prstGeom prst="rect">
            <a:avLst/>
          </a:prstGeom>
          <a:solidFill>
            <a:srgbClr val="F29D8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06DF520-4722-4718-8828-7243537EB24F}"/>
              </a:ext>
            </a:extLst>
          </p:cNvPr>
          <p:cNvSpPr/>
          <p:nvPr/>
        </p:nvSpPr>
        <p:spPr>
          <a:xfrm>
            <a:off x="5209003" y="1022350"/>
            <a:ext cx="1428750" cy="4705350"/>
          </a:xfrm>
          <a:prstGeom prst="rect">
            <a:avLst/>
          </a:prstGeom>
          <a:solidFill>
            <a:srgbClr val="F29D8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885233F-C1FC-4C85-AC38-A66FB36C090E}"/>
              </a:ext>
            </a:extLst>
          </p:cNvPr>
          <p:cNvSpPr/>
          <p:nvPr/>
        </p:nvSpPr>
        <p:spPr>
          <a:xfrm rot="2042746">
            <a:off x="5230227" y="1022350"/>
            <a:ext cx="1428750" cy="4705350"/>
          </a:xfrm>
          <a:prstGeom prst="rect">
            <a:avLst/>
          </a:prstGeom>
          <a:solidFill>
            <a:srgbClr val="F29D8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A9FE16F-0453-43D8-8D8D-21B0EDB9FBEE}"/>
              </a:ext>
            </a:extLst>
          </p:cNvPr>
          <p:cNvSpPr/>
          <p:nvPr/>
        </p:nvSpPr>
        <p:spPr>
          <a:xfrm rot="3310651">
            <a:off x="5209002" y="1017463"/>
            <a:ext cx="1428750" cy="4705350"/>
          </a:xfrm>
          <a:prstGeom prst="rect">
            <a:avLst/>
          </a:prstGeom>
          <a:solidFill>
            <a:srgbClr val="F29D8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
            <a:extLst>
              <a:ext uri="{FF2B5EF4-FFF2-40B4-BE49-F238E27FC236}">
                <a16:creationId xmlns:a16="http://schemas.microsoft.com/office/drawing/2014/main" id="{2019305A-546F-4C3C-B32F-525C774E8CA2}"/>
              </a:ext>
            </a:extLst>
          </p:cNvPr>
          <p:cNvSpPr txBox="1">
            <a:spLocks noGrp="1"/>
          </p:cNvSpPr>
          <p:nvPr>
            <p:ph type="body" sz="quarter" idx="11"/>
          </p:nvPr>
        </p:nvSpPr>
        <p:spPr>
          <a:xfrm>
            <a:off x="0" y="0"/>
            <a:ext cx="12192000" cy="630238"/>
          </a:xfrm>
          <a:prstGeom prst="rect">
            <a:avLst/>
          </a:prstGeom>
          <a:solidFill>
            <a:srgbClr val="82CBDD"/>
          </a:solidFill>
        </p:spPr>
        <p:txBody>
          <a:bodyPr vert="horz" lIns="180000" tIns="45720" rIns="180000" bIns="45720" rtlCol="0" anchor="ctr" anchorCtr="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rgbClr val="585858"/>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2.30 Area and perimeter 2 – step 1:2</a:t>
            </a:r>
          </a:p>
        </p:txBody>
      </p:sp>
    </p:spTree>
    <p:extLst>
      <p:ext uri="{BB962C8B-B14F-4D97-AF65-F5344CB8AC3E}">
        <p14:creationId xmlns:p14="http://schemas.microsoft.com/office/powerpoint/2010/main" val="345018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13" grpId="0" animBg="1"/>
      <p:bldP spid="1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3FC517-427E-4C2C-9189-F5A90B94915C}"/>
              </a:ext>
            </a:extLst>
          </p:cNvPr>
          <p:cNvPicPr>
            <a:picLocks noChangeAspect="1"/>
          </p:cNvPicPr>
          <p:nvPr/>
        </p:nvPicPr>
        <p:blipFill rotWithShape="1">
          <a:blip r:embed="rId3">
            <a:extLst>
              <a:ext uri="{28A0092B-C50C-407E-A947-70E740481C1C}">
                <a14:useLocalDpi xmlns:a14="http://schemas.microsoft.com/office/drawing/2010/main" val="0"/>
              </a:ext>
            </a:extLst>
          </a:blip>
          <a:srcRect b="10078"/>
          <a:stretch/>
        </p:blipFill>
        <p:spPr>
          <a:xfrm>
            <a:off x="2142277" y="2301730"/>
            <a:ext cx="7907446" cy="2861547"/>
          </a:xfrm>
          <a:prstGeom prst="rect">
            <a:avLst/>
          </a:prstGeom>
        </p:spPr>
      </p:pic>
      <p:pic>
        <p:nvPicPr>
          <p:cNvPr id="11" name="Picture 10">
            <a:extLst>
              <a:ext uri="{FF2B5EF4-FFF2-40B4-BE49-F238E27FC236}">
                <a16:creationId xmlns:a16="http://schemas.microsoft.com/office/drawing/2014/main" id="{3EA35169-E8AC-4538-A0F3-555AEC9F75AD}"/>
              </a:ext>
            </a:extLst>
          </p:cNvPr>
          <p:cNvPicPr>
            <a:picLocks noChangeAspect="1"/>
          </p:cNvPicPr>
          <p:nvPr/>
        </p:nvPicPr>
        <p:blipFill rotWithShape="1">
          <a:blip r:embed="rId4">
            <a:extLst>
              <a:ext uri="{28A0092B-C50C-407E-A947-70E740481C1C}">
                <a14:useLocalDpi xmlns:a14="http://schemas.microsoft.com/office/drawing/2010/main" val="0"/>
              </a:ext>
            </a:extLst>
          </a:blip>
          <a:srcRect l="41626" t="-1" r="38436" b="14974"/>
          <a:stretch/>
        </p:blipFill>
        <p:spPr>
          <a:xfrm>
            <a:off x="5433848" y="2120354"/>
            <a:ext cx="1576553" cy="2861547"/>
          </a:xfrm>
          <a:prstGeom prst="rect">
            <a:avLst/>
          </a:prstGeom>
        </p:spPr>
      </p:pic>
      <p:pic>
        <p:nvPicPr>
          <p:cNvPr id="15" name="Picture 14">
            <a:extLst>
              <a:ext uri="{FF2B5EF4-FFF2-40B4-BE49-F238E27FC236}">
                <a16:creationId xmlns:a16="http://schemas.microsoft.com/office/drawing/2014/main" id="{4F428DB1-F2B0-4F47-ADE6-DCA6B98F1E5D}"/>
              </a:ext>
            </a:extLst>
          </p:cNvPr>
          <p:cNvPicPr>
            <a:picLocks noChangeAspect="1"/>
          </p:cNvPicPr>
          <p:nvPr/>
        </p:nvPicPr>
        <p:blipFill rotWithShape="1">
          <a:blip r:embed="rId4">
            <a:extLst>
              <a:ext uri="{28A0092B-C50C-407E-A947-70E740481C1C}">
                <a14:useLocalDpi xmlns:a14="http://schemas.microsoft.com/office/drawing/2010/main" val="0"/>
              </a:ext>
            </a:extLst>
          </a:blip>
          <a:srcRect l="12715" t="30686" r="11919" b="55260"/>
          <a:stretch/>
        </p:blipFill>
        <p:spPr>
          <a:xfrm>
            <a:off x="3147848" y="3153100"/>
            <a:ext cx="5959366" cy="472966"/>
          </a:xfrm>
          <a:prstGeom prst="rect">
            <a:avLst/>
          </a:prstGeom>
        </p:spPr>
      </p:pic>
      <p:pic>
        <p:nvPicPr>
          <p:cNvPr id="17" name="Picture 16">
            <a:extLst>
              <a:ext uri="{FF2B5EF4-FFF2-40B4-BE49-F238E27FC236}">
                <a16:creationId xmlns:a16="http://schemas.microsoft.com/office/drawing/2014/main" id="{318683BF-64FC-4EC8-913A-70F481FC3D25}"/>
              </a:ext>
            </a:extLst>
          </p:cNvPr>
          <p:cNvPicPr>
            <a:picLocks noChangeAspect="1"/>
          </p:cNvPicPr>
          <p:nvPr/>
        </p:nvPicPr>
        <p:blipFill rotWithShape="1">
          <a:blip r:embed="rId4">
            <a:extLst>
              <a:ext uri="{28A0092B-C50C-407E-A947-70E740481C1C}">
                <a14:useLocalDpi xmlns:a14="http://schemas.microsoft.com/office/drawing/2010/main" val="0"/>
              </a:ext>
            </a:extLst>
          </a:blip>
          <a:srcRect l="16503" t="5353" r="72930" b="75926"/>
          <a:stretch/>
        </p:blipFill>
        <p:spPr>
          <a:xfrm>
            <a:off x="3447393" y="2300586"/>
            <a:ext cx="835574" cy="630001"/>
          </a:xfrm>
          <a:prstGeom prst="rect">
            <a:avLst/>
          </a:prstGeom>
        </p:spPr>
      </p:pic>
      <p:pic>
        <p:nvPicPr>
          <p:cNvPr id="19" name="Picture 18">
            <a:extLst>
              <a:ext uri="{FF2B5EF4-FFF2-40B4-BE49-F238E27FC236}">
                <a16:creationId xmlns:a16="http://schemas.microsoft.com/office/drawing/2014/main" id="{2D17424B-CF49-44CD-A80A-0E999E04D983}"/>
              </a:ext>
            </a:extLst>
          </p:cNvPr>
          <p:cNvPicPr>
            <a:picLocks noChangeAspect="1"/>
          </p:cNvPicPr>
          <p:nvPr/>
        </p:nvPicPr>
        <p:blipFill rotWithShape="1">
          <a:blip r:embed="rId4">
            <a:extLst>
              <a:ext uri="{28A0092B-C50C-407E-A947-70E740481C1C}">
                <a14:useLocalDpi xmlns:a14="http://schemas.microsoft.com/office/drawing/2010/main" val="0"/>
              </a:ext>
            </a:extLst>
          </a:blip>
          <a:srcRect l="72925" t="51355" r="16508" b="21058"/>
          <a:stretch/>
        </p:blipFill>
        <p:spPr>
          <a:xfrm>
            <a:off x="7909034" y="3848580"/>
            <a:ext cx="835573" cy="928368"/>
          </a:xfrm>
          <a:prstGeom prst="rect">
            <a:avLst/>
          </a:prstGeom>
        </p:spPr>
      </p:pic>
      <p:pic>
        <p:nvPicPr>
          <p:cNvPr id="21" name="Picture 20">
            <a:extLst>
              <a:ext uri="{FF2B5EF4-FFF2-40B4-BE49-F238E27FC236}">
                <a16:creationId xmlns:a16="http://schemas.microsoft.com/office/drawing/2014/main" id="{CBEBF7ED-DCB5-4F1E-B47E-5DDD19BBF568}"/>
              </a:ext>
            </a:extLst>
          </p:cNvPr>
          <p:cNvPicPr>
            <a:picLocks noChangeAspect="1"/>
          </p:cNvPicPr>
          <p:nvPr/>
        </p:nvPicPr>
        <p:blipFill rotWithShape="1">
          <a:blip r:embed="rId4">
            <a:extLst>
              <a:ext uri="{28A0092B-C50C-407E-A947-70E740481C1C}">
                <a14:useLocalDpi xmlns:a14="http://schemas.microsoft.com/office/drawing/2010/main" val="0"/>
              </a:ext>
            </a:extLst>
          </a:blip>
          <a:srcRect l="9325" t="51354" r="79909" b="27149"/>
          <a:stretch/>
        </p:blipFill>
        <p:spPr>
          <a:xfrm>
            <a:off x="2879835" y="3848580"/>
            <a:ext cx="851338" cy="723416"/>
          </a:xfrm>
          <a:prstGeom prst="rect">
            <a:avLst/>
          </a:prstGeom>
        </p:spPr>
      </p:pic>
      <p:pic>
        <p:nvPicPr>
          <p:cNvPr id="23" name="Picture 22">
            <a:extLst>
              <a:ext uri="{FF2B5EF4-FFF2-40B4-BE49-F238E27FC236}">
                <a16:creationId xmlns:a16="http://schemas.microsoft.com/office/drawing/2014/main" id="{927B542E-0D50-4FAB-B0AE-4FA872D1C904}"/>
              </a:ext>
            </a:extLst>
          </p:cNvPr>
          <p:cNvPicPr>
            <a:picLocks noChangeAspect="1"/>
          </p:cNvPicPr>
          <p:nvPr/>
        </p:nvPicPr>
        <p:blipFill rotWithShape="1">
          <a:blip r:embed="rId4">
            <a:extLst>
              <a:ext uri="{28A0092B-C50C-407E-A947-70E740481C1C}">
                <a14:useLocalDpi xmlns:a14="http://schemas.microsoft.com/office/drawing/2010/main" val="0"/>
              </a:ext>
            </a:extLst>
          </a:blip>
          <a:srcRect l="79308" t="470" r="9328" b="75419"/>
          <a:stretch/>
        </p:blipFill>
        <p:spPr>
          <a:xfrm>
            <a:off x="8413531" y="2119210"/>
            <a:ext cx="898634" cy="811377"/>
          </a:xfrm>
          <a:prstGeom prst="rect">
            <a:avLst/>
          </a:prstGeom>
        </p:spPr>
      </p:pic>
      <p:sp>
        <p:nvSpPr>
          <p:cNvPr id="4" name="Text Placeholder 3">
            <a:extLst>
              <a:ext uri="{FF2B5EF4-FFF2-40B4-BE49-F238E27FC236}">
                <a16:creationId xmlns:a16="http://schemas.microsoft.com/office/drawing/2014/main" id="{82DDDFE9-8091-4FEF-9764-8108744238C2}"/>
              </a:ext>
            </a:extLst>
          </p:cNvPr>
          <p:cNvSpPr>
            <a:spLocks noGrp="1"/>
          </p:cNvSpPr>
          <p:nvPr>
            <p:ph type="body" sz="quarter" idx="11"/>
          </p:nvPr>
        </p:nvSpPr>
        <p:spPr/>
        <p:txBody>
          <a:bodyPr/>
          <a:lstStyle/>
          <a:p>
            <a:r>
              <a:rPr lang="en-US" dirty="0"/>
              <a:t>2.30 Area and perimeter 2 – step 1:2</a:t>
            </a:r>
          </a:p>
        </p:txBody>
      </p:sp>
    </p:spTree>
    <p:extLst>
      <p:ext uri="{BB962C8B-B14F-4D97-AF65-F5344CB8AC3E}">
        <p14:creationId xmlns:p14="http://schemas.microsoft.com/office/powerpoint/2010/main" val="21633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E6D65230-8ED7-4130-A7DD-94D3A5ABA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818583"/>
            <a:ext cx="7907446" cy="3220837"/>
          </a:xfrm>
          <a:prstGeom prst="rect">
            <a:avLst/>
          </a:prstGeom>
        </p:spPr>
      </p:pic>
      <p:sp>
        <p:nvSpPr>
          <p:cNvPr id="7" name="Text Placeholder 6">
            <a:extLst>
              <a:ext uri="{FF2B5EF4-FFF2-40B4-BE49-F238E27FC236}">
                <a16:creationId xmlns:a16="http://schemas.microsoft.com/office/drawing/2014/main" id="{0A5FD591-2593-4E6C-AE2C-B99AD51CCC1B}"/>
              </a:ext>
            </a:extLst>
          </p:cNvPr>
          <p:cNvSpPr>
            <a:spLocks noGrp="1"/>
          </p:cNvSpPr>
          <p:nvPr>
            <p:ph type="body" sz="quarter" idx="11"/>
          </p:nvPr>
        </p:nvSpPr>
        <p:spPr/>
        <p:txBody>
          <a:bodyPr/>
          <a:lstStyle/>
          <a:p>
            <a:r>
              <a:rPr lang="en-US" dirty="0"/>
              <a:t>2.30 Area and perimeter 2 – step 1:2</a:t>
            </a:r>
          </a:p>
        </p:txBody>
      </p:sp>
    </p:spTree>
    <p:extLst>
      <p:ext uri="{BB962C8B-B14F-4D97-AF65-F5344CB8AC3E}">
        <p14:creationId xmlns:p14="http://schemas.microsoft.com/office/powerpoint/2010/main" val="24444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5" name="Rectangle 4">
            <a:extLst>
              <a:ext uri="{FF2B5EF4-FFF2-40B4-BE49-F238E27FC236}">
                <a16:creationId xmlns:a16="http://schemas.microsoft.com/office/drawing/2014/main" id="{8E25E3D7-EDC2-420D-AA45-41E2C7445154}"/>
              </a:ext>
            </a:extLst>
          </p:cNvPr>
          <p:cNvSpPr/>
          <p:nvPr/>
        </p:nvSpPr>
        <p:spPr>
          <a:xfrm>
            <a:off x="2839841" y="873725"/>
            <a:ext cx="6512321"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The perpendicular height of parallelograms:</a:t>
            </a:r>
            <a:endParaRPr lang="en-GB" sz="2400" dirty="0">
              <a:latin typeface="Myriad Pro" panose="020B0503030403020204" pitchFamily="34" charset="0"/>
            </a:endParaRPr>
          </a:p>
        </p:txBody>
      </p:sp>
      <p:pic>
        <p:nvPicPr>
          <p:cNvPr id="10" name="Picture 9">
            <a:extLst>
              <a:ext uri="{FF2B5EF4-FFF2-40B4-BE49-F238E27FC236}">
                <a16:creationId xmlns:a16="http://schemas.microsoft.com/office/drawing/2014/main" id="{12ACDBB3-C046-4449-973E-37A92154C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618" y="1690522"/>
            <a:ext cx="6816764" cy="4580534"/>
          </a:xfrm>
          <a:prstGeom prst="rect">
            <a:avLst/>
          </a:prstGeom>
        </p:spPr>
      </p:pic>
      <p:sp>
        <p:nvSpPr>
          <p:cNvPr id="11" name="Rectangle 10">
            <a:extLst>
              <a:ext uri="{FF2B5EF4-FFF2-40B4-BE49-F238E27FC236}">
                <a16:creationId xmlns:a16="http://schemas.microsoft.com/office/drawing/2014/main" id="{1E888EDB-F348-47F3-8BC2-A5B2465EB43D}"/>
              </a:ext>
            </a:extLst>
          </p:cNvPr>
          <p:cNvSpPr/>
          <p:nvPr/>
        </p:nvSpPr>
        <p:spPr>
          <a:xfrm>
            <a:off x="3195560" y="1497725"/>
            <a:ext cx="2900441" cy="2112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88BF0F9-D3FF-439C-AD67-F73F2C9BA502}"/>
              </a:ext>
            </a:extLst>
          </p:cNvPr>
          <p:cNvSpPr/>
          <p:nvPr/>
        </p:nvSpPr>
        <p:spPr>
          <a:xfrm>
            <a:off x="6096000" y="1440492"/>
            <a:ext cx="3216166" cy="2112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563EF30-69C1-4145-A3F2-36B8A764FEC2}"/>
              </a:ext>
            </a:extLst>
          </p:cNvPr>
          <p:cNvSpPr/>
          <p:nvPr/>
        </p:nvSpPr>
        <p:spPr>
          <a:xfrm>
            <a:off x="2687619" y="3876101"/>
            <a:ext cx="3308122" cy="2112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755AE3F-9DAD-4ACE-AC23-C94F60DD2F07}"/>
              </a:ext>
            </a:extLst>
          </p:cNvPr>
          <p:cNvSpPr/>
          <p:nvPr/>
        </p:nvSpPr>
        <p:spPr>
          <a:xfrm>
            <a:off x="6503682" y="3553070"/>
            <a:ext cx="3308122" cy="2717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A2E1CA54-D54C-4C81-BCDD-FA97BA0F738A}"/>
              </a:ext>
            </a:extLst>
          </p:cNvPr>
          <p:cNvSpPr>
            <a:spLocks noGrp="1"/>
          </p:cNvSpPr>
          <p:nvPr>
            <p:ph type="body" sz="quarter" idx="11"/>
          </p:nvPr>
        </p:nvSpPr>
        <p:spPr/>
        <p:txBody>
          <a:bodyPr/>
          <a:lstStyle/>
          <a:p>
            <a:r>
              <a:rPr lang="en-US" dirty="0"/>
              <a:t>2.30 Area and perimeter 2 – step 1:3</a:t>
            </a:r>
            <a:endParaRPr lang="en-GB" dirty="0"/>
          </a:p>
        </p:txBody>
      </p:sp>
    </p:spTree>
    <p:extLst>
      <p:ext uri="{BB962C8B-B14F-4D97-AF65-F5344CB8AC3E}">
        <p14:creationId xmlns:p14="http://schemas.microsoft.com/office/powerpoint/2010/main" val="22999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10" presetClass="exit" presetSubtype="0" fill="hold" grpId="0" nodeType="after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xit" presetSubtype="0" fill="hold" grpId="0" nodeType="after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4FA56B3D-C1E2-4DF7-91BC-DEF6F4E95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483963"/>
            <a:ext cx="7907446" cy="1890074"/>
          </a:xfrm>
          <a:prstGeom prst="rect">
            <a:avLst/>
          </a:prstGeom>
        </p:spPr>
      </p:pic>
      <p:pic>
        <p:nvPicPr>
          <p:cNvPr id="13" name="Picture 12">
            <a:extLst>
              <a:ext uri="{FF2B5EF4-FFF2-40B4-BE49-F238E27FC236}">
                <a16:creationId xmlns:a16="http://schemas.microsoft.com/office/drawing/2014/main" id="{75AFD88A-FCB4-41F9-8E8C-5E71117C6667}"/>
              </a:ext>
            </a:extLst>
          </p:cNvPr>
          <p:cNvPicPr>
            <a:picLocks noChangeAspect="1"/>
          </p:cNvPicPr>
          <p:nvPr/>
        </p:nvPicPr>
        <p:blipFill rotWithShape="1">
          <a:blip r:embed="rId4">
            <a:extLst>
              <a:ext uri="{28A0092B-C50C-407E-A947-70E740481C1C}">
                <a14:useLocalDpi xmlns:a14="http://schemas.microsoft.com/office/drawing/2010/main" val="0"/>
              </a:ext>
            </a:extLst>
          </a:blip>
          <a:srcRect l="95234" t="7209" b="72520"/>
          <a:stretch/>
        </p:blipFill>
        <p:spPr>
          <a:xfrm>
            <a:off x="9230427" y="3868667"/>
            <a:ext cx="381000" cy="392906"/>
          </a:xfrm>
          <a:prstGeom prst="rect">
            <a:avLst/>
          </a:prstGeom>
        </p:spPr>
      </p:pic>
      <p:sp>
        <p:nvSpPr>
          <p:cNvPr id="7" name="Rectangle 6">
            <a:extLst>
              <a:ext uri="{FF2B5EF4-FFF2-40B4-BE49-F238E27FC236}">
                <a16:creationId xmlns:a16="http://schemas.microsoft.com/office/drawing/2014/main" id="{8E25E3D7-EDC2-420D-AA45-41E2C7445154}"/>
              </a:ext>
            </a:extLst>
          </p:cNvPr>
          <p:cNvSpPr/>
          <p:nvPr/>
        </p:nvSpPr>
        <p:spPr>
          <a:xfrm>
            <a:off x="2839841" y="873725"/>
            <a:ext cx="6512321"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Does this show the perpendicular height?</a:t>
            </a:r>
            <a:endParaRPr lang="en-GB" sz="2400" dirty="0">
              <a:latin typeface="Myriad Pro" panose="020B0503030403020204" pitchFamily="34" charset="0"/>
            </a:endParaRPr>
          </a:p>
        </p:txBody>
      </p:sp>
      <p:sp>
        <p:nvSpPr>
          <p:cNvPr id="5" name="Text Placeholder 4">
            <a:extLst>
              <a:ext uri="{FF2B5EF4-FFF2-40B4-BE49-F238E27FC236}">
                <a16:creationId xmlns:a16="http://schemas.microsoft.com/office/drawing/2014/main" id="{A2EF8050-2221-41D2-AABA-356C1BCBCFC3}"/>
              </a:ext>
            </a:extLst>
          </p:cNvPr>
          <p:cNvSpPr>
            <a:spLocks noGrp="1"/>
          </p:cNvSpPr>
          <p:nvPr>
            <p:ph type="body" sz="quarter" idx="11"/>
          </p:nvPr>
        </p:nvSpPr>
        <p:spPr/>
        <p:txBody>
          <a:bodyPr/>
          <a:lstStyle/>
          <a:p>
            <a:r>
              <a:rPr lang="en-US" dirty="0"/>
              <a:t>2.30 Area and perimeter 2 – step 1:3</a:t>
            </a:r>
            <a:endParaRPr lang="en-GB" dirty="0"/>
          </a:p>
        </p:txBody>
      </p:sp>
    </p:spTree>
    <p:extLst>
      <p:ext uri="{BB962C8B-B14F-4D97-AF65-F5344CB8AC3E}">
        <p14:creationId xmlns:p14="http://schemas.microsoft.com/office/powerpoint/2010/main" val="302074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1B2CB77F-A1C6-4331-9E38-5838A3A9E6BD}"/>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Changing a parallelogram into a rectangle by cutting shapes:</a:t>
            </a:r>
            <a:endParaRPr lang="en-GB" sz="2400" dirty="0">
              <a:latin typeface="Myriad Pro" panose="020B05030304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665" y="2439531"/>
            <a:ext cx="3288673" cy="197894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665" y="2439531"/>
            <a:ext cx="3288673" cy="1978941"/>
          </a:xfrm>
          <a:prstGeom prst="rect">
            <a:avLst/>
          </a:prstGeom>
          <a:solidFill>
            <a:schemeClr val="bg1"/>
          </a:solidFill>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665" y="2439531"/>
            <a:ext cx="3288673" cy="1978941"/>
          </a:xfrm>
          <a:prstGeom prst="rect">
            <a:avLst/>
          </a:prstGeom>
          <a:solidFill>
            <a:schemeClr val="bg1"/>
          </a:solidFill>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8832" y="2759349"/>
            <a:ext cx="682715" cy="1356080"/>
          </a:xfrm>
          <a:prstGeom prst="rect">
            <a:avLst/>
          </a:prstGeom>
        </p:spPr>
      </p:pic>
      <p:sp>
        <p:nvSpPr>
          <p:cNvPr id="5" name="Text Placeholder 4">
            <a:extLst>
              <a:ext uri="{FF2B5EF4-FFF2-40B4-BE49-F238E27FC236}">
                <a16:creationId xmlns:a16="http://schemas.microsoft.com/office/drawing/2014/main" id="{C1FC791A-8662-40C1-B63C-BC6C40B71DAF}"/>
              </a:ext>
            </a:extLst>
          </p:cNvPr>
          <p:cNvSpPr>
            <a:spLocks noGrp="1"/>
          </p:cNvSpPr>
          <p:nvPr>
            <p:ph type="body" sz="quarter" idx="11"/>
          </p:nvPr>
        </p:nvSpPr>
        <p:spPr/>
        <p:txBody>
          <a:bodyPr/>
          <a:lstStyle/>
          <a:p>
            <a:r>
              <a:rPr lang="en-US" dirty="0"/>
              <a:t>2.30 Area and perimeter 2 – step 1:4</a:t>
            </a:r>
            <a:endParaRPr lang="en-GB" dirty="0"/>
          </a:p>
        </p:txBody>
      </p:sp>
    </p:spTree>
    <p:extLst>
      <p:ext uri="{BB962C8B-B14F-4D97-AF65-F5344CB8AC3E}">
        <p14:creationId xmlns:p14="http://schemas.microsoft.com/office/powerpoint/2010/main" val="28266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37" presetClass="path" presetSubtype="0" accel="50000" decel="50000" fill="hold" nodeType="afterEffect">
                                  <p:stCondLst>
                                    <p:cond delay="0"/>
                                  </p:stCondLst>
                                  <p:childTnLst>
                                    <p:animMotion origin="layout" path="M 0.00104 -0.00093 C 0.01732 0.15856 -0.03255 0.1868 -0.04922 0.20903 C -0.06862 0.22407 -0.1388 0.22338 -0.16641 0.21227 C -0.19401 0.20115 -0.20807 0.18565 -0.21536 0.14236 C -0.2237 0.09398 -0.17708 0.00717 -0.16042 -0.00047 " pathEditMode="relative" rAng="0" ptsTypes="AAAAA">
                                      <p:cBhvr>
                                        <p:cTn id="19" dur="3000" fill="hold"/>
                                        <p:tgtEl>
                                          <p:spTgt spid="8"/>
                                        </p:tgtEl>
                                        <p:attrNameLst>
                                          <p:attrName>ppt_x</p:attrName>
                                          <p:attrName>ppt_y</p:attrName>
                                        </p:attrNameLst>
                                      </p:cBhvr>
                                      <p:rCtr x="-10716"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008" y="2769353"/>
            <a:ext cx="2303984" cy="1319294"/>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1B2CB77F-A1C6-4331-9E38-5838A3A9E6BD}"/>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Changing a parallelogram into a rectangle by drawing lines:</a:t>
            </a:r>
            <a:endParaRPr lang="en-GB" sz="2400" dirty="0">
              <a:latin typeface="Myriad Pro" panose="020B0503030403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008" y="2769353"/>
            <a:ext cx="2303984" cy="1319294"/>
          </a:xfrm>
          <a:prstGeom prst="rect">
            <a:avLst/>
          </a:prstGeom>
          <a:solidFill>
            <a:schemeClr val="bg1"/>
          </a:solidFill>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008" y="2769353"/>
            <a:ext cx="2303984" cy="1319294"/>
          </a:xfrm>
          <a:prstGeom prst="rect">
            <a:avLst/>
          </a:prstGeom>
          <a:solidFill>
            <a:schemeClr val="bg1"/>
          </a:solidFill>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008" y="2769353"/>
            <a:ext cx="2303984" cy="1319294"/>
          </a:xfrm>
          <a:prstGeom prst="rect">
            <a:avLst/>
          </a:prstGeom>
          <a:solidFill>
            <a:schemeClr val="bg1"/>
          </a:solidFill>
        </p:spPr>
      </p:pic>
      <p:sp>
        <p:nvSpPr>
          <p:cNvPr id="4" name="Text Placeholder 3">
            <a:extLst>
              <a:ext uri="{FF2B5EF4-FFF2-40B4-BE49-F238E27FC236}">
                <a16:creationId xmlns:a16="http://schemas.microsoft.com/office/drawing/2014/main" id="{50D8FE43-18C0-4C31-8A10-3083E9C82E53}"/>
              </a:ext>
            </a:extLst>
          </p:cNvPr>
          <p:cNvSpPr>
            <a:spLocks noGrp="1"/>
          </p:cNvSpPr>
          <p:nvPr>
            <p:ph type="body" sz="quarter" idx="11"/>
          </p:nvPr>
        </p:nvSpPr>
        <p:spPr/>
        <p:txBody>
          <a:bodyPr/>
          <a:lstStyle/>
          <a:p>
            <a:r>
              <a:rPr lang="en-US" dirty="0"/>
              <a:t>2.30 Area and perimeter 2 – step 1:4</a:t>
            </a:r>
            <a:endParaRPr lang="en-GB" dirty="0"/>
          </a:p>
        </p:txBody>
      </p:sp>
    </p:spTree>
    <p:extLst>
      <p:ext uri="{BB962C8B-B14F-4D97-AF65-F5344CB8AC3E}">
        <p14:creationId xmlns:p14="http://schemas.microsoft.com/office/powerpoint/2010/main" val="38602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1B2CB77F-A1C6-4331-9E38-5838A3A9E6BD}"/>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Finding the area of a parallelogram:</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D93BA4C6-EB2C-4BC9-A617-7928F8E55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011445"/>
            <a:ext cx="7907446" cy="2835110"/>
          </a:xfrm>
          <a:prstGeom prst="rect">
            <a:avLst/>
          </a:prstGeom>
        </p:spPr>
      </p:pic>
      <p:sp>
        <p:nvSpPr>
          <p:cNvPr id="4" name="Text Placeholder 3">
            <a:extLst>
              <a:ext uri="{FF2B5EF4-FFF2-40B4-BE49-F238E27FC236}">
                <a16:creationId xmlns:a16="http://schemas.microsoft.com/office/drawing/2014/main" id="{0D70DA01-E5FF-4F22-BD26-5E6673A2173C}"/>
              </a:ext>
            </a:extLst>
          </p:cNvPr>
          <p:cNvSpPr>
            <a:spLocks noGrp="1"/>
          </p:cNvSpPr>
          <p:nvPr>
            <p:ph type="body" sz="quarter" idx="11"/>
          </p:nvPr>
        </p:nvSpPr>
        <p:spPr/>
        <p:txBody>
          <a:bodyPr/>
          <a:lstStyle/>
          <a:p>
            <a:r>
              <a:rPr lang="en-US" dirty="0"/>
              <a:t>2.30 Area and perimeter 2 – step 1:5</a:t>
            </a:r>
            <a:endParaRPr lang="en-GB" dirty="0"/>
          </a:p>
        </p:txBody>
      </p:sp>
    </p:spTree>
    <p:extLst>
      <p:ext uri="{BB962C8B-B14F-4D97-AF65-F5344CB8AC3E}">
        <p14:creationId xmlns:p14="http://schemas.microsoft.com/office/powerpoint/2010/main" val="243244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0A674363-8997-4A81-AAFC-7460184E7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987337"/>
            <a:ext cx="7907446" cy="2883326"/>
          </a:xfrm>
          <a:prstGeom prst="rect">
            <a:avLst/>
          </a:prstGeom>
        </p:spPr>
      </p:pic>
      <p:sp>
        <p:nvSpPr>
          <p:cNvPr id="5" name="Text Placeholder 4">
            <a:extLst>
              <a:ext uri="{FF2B5EF4-FFF2-40B4-BE49-F238E27FC236}">
                <a16:creationId xmlns:a16="http://schemas.microsoft.com/office/drawing/2014/main" id="{53A0AB8C-BBE4-4FCF-9AAE-98454B7C5669}"/>
              </a:ext>
            </a:extLst>
          </p:cNvPr>
          <p:cNvSpPr>
            <a:spLocks noGrp="1"/>
          </p:cNvSpPr>
          <p:nvPr>
            <p:ph type="body" sz="quarter" idx="11"/>
          </p:nvPr>
        </p:nvSpPr>
        <p:spPr/>
        <p:txBody>
          <a:bodyPr/>
          <a:lstStyle/>
          <a:p>
            <a:r>
              <a:rPr lang="en-US" dirty="0"/>
              <a:t>2.30 Area and perimeter 2 – step 1:5</a:t>
            </a:r>
            <a:endParaRPr lang="en-GB" dirty="0"/>
          </a:p>
        </p:txBody>
      </p:sp>
    </p:spTree>
    <p:extLst>
      <p:ext uri="{BB962C8B-B14F-4D97-AF65-F5344CB8AC3E}">
        <p14:creationId xmlns:p14="http://schemas.microsoft.com/office/powerpoint/2010/main" val="60954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76899187"/>
              </p:ext>
            </p:extLst>
          </p:nvPr>
        </p:nvGraphicFramePr>
        <p:xfrm>
          <a:off x="594008" y="1535029"/>
          <a:ext cx="10712127" cy="157873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nchor="ctr">
                    <a:lnB w="12700" cap="flat" cmpd="sng" algn="ctr">
                      <a:solidFill>
                        <a:schemeClr val="bg1"/>
                      </a:solidFill>
                      <a:prstDash val="solid"/>
                      <a:round/>
                      <a:headEnd type="none" w="med" len="med"/>
                      <a:tailEnd type="none" w="med" len="med"/>
                    </a:lnB>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hlinkClick r:id="rId3" action="ppaction://hlinksldjump"/>
                        </a:rPr>
                        <a:t>Shapes with the same area can have different perimeters. Shapes with the same perimeters can have different areas.</a:t>
                      </a:r>
                      <a:endParaRPr lang="en-GB" sz="2000" b="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lnT w="12700" cap="flat" cmpd="sng" algn="ctr">
                      <a:solidFill>
                        <a:schemeClr val="bg1"/>
                      </a:solidFill>
                      <a:prstDash val="solid"/>
                      <a:round/>
                      <a:headEnd type="none" w="med" len="med"/>
                      <a:tailEnd type="none" w="med" len="med"/>
                    </a:lnT>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We can use the relationship between area and side length, and perimeter and side length, to reason about measurements of shapes, including compound shapes.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E5F3F2"/>
                    </a:solidFill>
                  </a:tcPr>
                </a:tc>
                <a:extLst>
                  <a:ext uri="{0D108BD9-81ED-4DB2-BD59-A6C34878D82A}">
                    <a16:rowId xmlns:a16="http://schemas.microsoft.com/office/drawing/2014/main" val="1230769023"/>
                  </a:ext>
                </a:extLst>
              </a:tr>
            </a:tbl>
          </a:graphicData>
        </a:graphic>
      </p:graphicFrame>
      <p:sp>
        <p:nvSpPr>
          <p:cNvPr id="7" name="Action Button: Return 6">
            <a:hlinkClick r:id="rId5" action="ppaction://hlinksldjump" highlightClick="1"/>
            <a:extLst>
              <a:ext uri="{FF2B5EF4-FFF2-40B4-BE49-F238E27FC236}">
                <a16:creationId xmlns:a16="http://schemas.microsoft.com/office/drawing/2014/main" id="{2570C625-E476-4A8C-BF3D-99D1E479925B}"/>
              </a:ext>
            </a:extLst>
          </p:cNvPr>
          <p:cNvSpPr/>
          <p:nvPr/>
        </p:nvSpPr>
        <p:spPr>
          <a:xfrm>
            <a:off x="594006" y="5705322"/>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6" y="5626318"/>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
        <p:nvSpPr>
          <p:cNvPr id="8" name="TextBox 7">
            <a:extLst>
              <a:ext uri="{FF2B5EF4-FFF2-40B4-BE49-F238E27FC236}">
                <a16:creationId xmlns:a16="http://schemas.microsoft.com/office/drawing/2014/main" id="{581A0DF4-246E-433A-BE3D-0ED63BC49059}"/>
              </a:ext>
            </a:extLst>
          </p:cNvPr>
          <p:cNvSpPr txBox="1"/>
          <p:nvPr/>
        </p:nvSpPr>
        <p:spPr>
          <a:xfrm>
            <a:off x="1541860" y="3288822"/>
            <a:ext cx="3821877" cy="1200329"/>
          </a:xfrm>
          <a:prstGeom prst="rect">
            <a:avLst/>
          </a:prstGeom>
          <a:noFill/>
        </p:spPr>
        <p:txBody>
          <a:bodyPr wrap="square" rtlCol="0">
            <a:spAutoFit/>
          </a:bodyPr>
          <a:lstStyle/>
          <a:p>
            <a:r>
              <a:rPr lang="en-GB" dirty="0"/>
              <a:t>The final four slides will assist teachers with geometric drawing on the whiteboard. Click on the image to find the slide.</a:t>
            </a:r>
          </a:p>
        </p:txBody>
      </p:sp>
      <p:pic>
        <p:nvPicPr>
          <p:cNvPr id="28" name="Picture 27">
            <a:hlinkClick r:id="rId6" action="ppaction://hlinksldjump"/>
            <a:extLst>
              <a:ext uri="{FF2B5EF4-FFF2-40B4-BE49-F238E27FC236}">
                <a16:creationId xmlns:a16="http://schemas.microsoft.com/office/drawing/2014/main" id="{0A3AB708-6BC9-4AD7-894D-4EA2B85F7C88}"/>
              </a:ext>
            </a:extLst>
          </p:cNvPr>
          <p:cNvPicPr>
            <a:picLocks noChangeAspect="1"/>
          </p:cNvPicPr>
          <p:nvPr/>
        </p:nvPicPr>
        <p:blipFill>
          <a:blip r:embed="rId7"/>
          <a:stretch>
            <a:fillRect/>
          </a:stretch>
        </p:blipFill>
        <p:spPr>
          <a:xfrm>
            <a:off x="5279487" y="3280344"/>
            <a:ext cx="1811494" cy="1042230"/>
          </a:xfrm>
          <a:prstGeom prst="rect">
            <a:avLst/>
          </a:prstGeom>
        </p:spPr>
      </p:pic>
      <p:pic>
        <p:nvPicPr>
          <p:cNvPr id="30" name="Picture 29">
            <a:hlinkClick r:id="rId8" action="ppaction://hlinksldjump"/>
            <a:extLst>
              <a:ext uri="{FF2B5EF4-FFF2-40B4-BE49-F238E27FC236}">
                <a16:creationId xmlns:a16="http://schemas.microsoft.com/office/drawing/2014/main" id="{763DBB99-9B80-4C30-BA71-D6877C85A141}"/>
              </a:ext>
            </a:extLst>
          </p:cNvPr>
          <p:cNvPicPr>
            <a:picLocks noChangeAspect="1"/>
          </p:cNvPicPr>
          <p:nvPr/>
        </p:nvPicPr>
        <p:blipFill>
          <a:blip r:embed="rId9"/>
          <a:stretch>
            <a:fillRect/>
          </a:stretch>
        </p:blipFill>
        <p:spPr>
          <a:xfrm>
            <a:off x="7954585" y="3280344"/>
            <a:ext cx="1820764" cy="1042230"/>
          </a:xfrm>
          <a:prstGeom prst="rect">
            <a:avLst/>
          </a:prstGeom>
        </p:spPr>
      </p:pic>
      <p:pic>
        <p:nvPicPr>
          <p:cNvPr id="32" name="Picture 31">
            <a:hlinkClick r:id="rId10" action="ppaction://hlinksldjump"/>
            <a:extLst>
              <a:ext uri="{FF2B5EF4-FFF2-40B4-BE49-F238E27FC236}">
                <a16:creationId xmlns:a16="http://schemas.microsoft.com/office/drawing/2014/main" id="{164A21AF-A01D-4218-865F-82D67C559248}"/>
              </a:ext>
            </a:extLst>
          </p:cNvPr>
          <p:cNvPicPr>
            <a:picLocks noChangeAspect="1"/>
          </p:cNvPicPr>
          <p:nvPr/>
        </p:nvPicPr>
        <p:blipFill>
          <a:blip r:embed="rId11"/>
          <a:stretch>
            <a:fillRect/>
          </a:stretch>
        </p:blipFill>
        <p:spPr>
          <a:xfrm>
            <a:off x="5279486" y="4476190"/>
            <a:ext cx="1811493" cy="1036923"/>
          </a:xfrm>
          <a:prstGeom prst="rect">
            <a:avLst/>
          </a:prstGeom>
        </p:spPr>
      </p:pic>
      <p:pic>
        <p:nvPicPr>
          <p:cNvPr id="34" name="Picture 33">
            <a:hlinkClick r:id="rId12" action="ppaction://hlinksldjump"/>
            <a:extLst>
              <a:ext uri="{FF2B5EF4-FFF2-40B4-BE49-F238E27FC236}">
                <a16:creationId xmlns:a16="http://schemas.microsoft.com/office/drawing/2014/main" id="{9F99457D-F352-4EFC-9158-1649FAF2F1A6}"/>
              </a:ext>
            </a:extLst>
          </p:cNvPr>
          <p:cNvPicPr>
            <a:picLocks noChangeAspect="1"/>
          </p:cNvPicPr>
          <p:nvPr/>
        </p:nvPicPr>
        <p:blipFill>
          <a:blip r:embed="rId13"/>
          <a:stretch>
            <a:fillRect/>
          </a:stretch>
        </p:blipFill>
        <p:spPr>
          <a:xfrm>
            <a:off x="7954581" y="4458082"/>
            <a:ext cx="1820763" cy="1042229"/>
          </a:xfrm>
          <a:prstGeom prst="rect">
            <a:avLst/>
          </a:prstGeom>
        </p:spPr>
      </p:pic>
    </p:spTree>
    <p:extLst>
      <p:ext uri="{BB962C8B-B14F-4D97-AF65-F5344CB8AC3E}">
        <p14:creationId xmlns:p14="http://schemas.microsoft.com/office/powerpoint/2010/main" val="1580026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82BF5F6A-7CCF-46FC-89CB-D2DE20B96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953587"/>
            <a:ext cx="7907446" cy="2950829"/>
          </a:xfrm>
          <a:prstGeom prst="rect">
            <a:avLst/>
          </a:prstGeom>
        </p:spPr>
      </p:pic>
      <p:sp>
        <p:nvSpPr>
          <p:cNvPr id="4" name="Text Placeholder 3">
            <a:extLst>
              <a:ext uri="{FF2B5EF4-FFF2-40B4-BE49-F238E27FC236}">
                <a16:creationId xmlns:a16="http://schemas.microsoft.com/office/drawing/2014/main" id="{CE77D5EB-A6A7-447B-BD15-96873A407912}"/>
              </a:ext>
            </a:extLst>
          </p:cNvPr>
          <p:cNvSpPr>
            <a:spLocks noGrp="1"/>
          </p:cNvSpPr>
          <p:nvPr>
            <p:ph type="body" sz="quarter" idx="11"/>
          </p:nvPr>
        </p:nvSpPr>
        <p:spPr/>
        <p:txBody>
          <a:bodyPr/>
          <a:lstStyle/>
          <a:p>
            <a:r>
              <a:rPr lang="en-US" dirty="0"/>
              <a:t>2.30 Area and perimeter 2 – step 1:5</a:t>
            </a:r>
            <a:endParaRPr lang="en-GB" dirty="0"/>
          </a:p>
        </p:txBody>
      </p:sp>
    </p:spTree>
    <p:extLst>
      <p:ext uri="{BB962C8B-B14F-4D97-AF65-F5344CB8AC3E}">
        <p14:creationId xmlns:p14="http://schemas.microsoft.com/office/powerpoint/2010/main" val="1564012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5BC9769D-58A1-4090-8ECD-4A2E18CD8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938307"/>
            <a:ext cx="6135088" cy="5476689"/>
          </a:xfrm>
          <a:prstGeom prst="rect">
            <a:avLst/>
          </a:prstGeom>
        </p:spPr>
      </p:pic>
      <p:sp>
        <p:nvSpPr>
          <p:cNvPr id="5" name="Text Placeholder 4">
            <a:extLst>
              <a:ext uri="{FF2B5EF4-FFF2-40B4-BE49-F238E27FC236}">
                <a16:creationId xmlns:a16="http://schemas.microsoft.com/office/drawing/2014/main" id="{9D7B4EF9-57EC-4BF6-932E-7D9D3178E094}"/>
              </a:ext>
            </a:extLst>
          </p:cNvPr>
          <p:cNvSpPr>
            <a:spLocks noGrp="1"/>
          </p:cNvSpPr>
          <p:nvPr>
            <p:ph type="body" sz="quarter" idx="11"/>
          </p:nvPr>
        </p:nvSpPr>
        <p:spPr/>
        <p:txBody>
          <a:bodyPr/>
          <a:lstStyle/>
          <a:p>
            <a:r>
              <a:rPr lang="en-US" dirty="0"/>
              <a:t>2.30 Area and perimeter 2 – step 1:6</a:t>
            </a:r>
            <a:endParaRPr lang="en-GB" dirty="0"/>
          </a:p>
        </p:txBody>
      </p:sp>
    </p:spTree>
    <p:extLst>
      <p:ext uri="{BB962C8B-B14F-4D97-AF65-F5344CB8AC3E}">
        <p14:creationId xmlns:p14="http://schemas.microsoft.com/office/powerpoint/2010/main" val="947137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9" name="Picture 8">
            <a:extLst>
              <a:ext uri="{FF2B5EF4-FFF2-40B4-BE49-F238E27FC236}">
                <a16:creationId xmlns:a16="http://schemas.microsoft.com/office/drawing/2014/main" id="{B120FA5C-8213-4BB0-B41D-DCD408C3D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912505"/>
            <a:ext cx="7907446" cy="4214090"/>
          </a:xfrm>
          <a:prstGeom prst="rect">
            <a:avLst/>
          </a:prstGeom>
        </p:spPr>
      </p:pic>
      <p:sp>
        <p:nvSpPr>
          <p:cNvPr id="5" name="TextBox 4"/>
          <p:cNvSpPr txBox="1"/>
          <p:nvPr/>
        </p:nvSpPr>
        <p:spPr>
          <a:xfrm>
            <a:off x="2796027" y="720001"/>
            <a:ext cx="6599948" cy="461665"/>
          </a:xfrm>
          <a:prstGeom prst="rect">
            <a:avLst/>
          </a:prstGeom>
          <a:noFill/>
        </p:spPr>
        <p:txBody>
          <a:bodyPr wrap="none" rtlCol="0">
            <a:spAutoFit/>
          </a:bodyPr>
          <a:lstStyle/>
          <a:p>
            <a:pPr algn="ctr"/>
            <a:r>
              <a:rPr lang="en-GB" sz="2400" i="1" dirty="0">
                <a:latin typeface="Myriad Pro" panose="020B0503030403020204" pitchFamily="34" charset="0"/>
              </a:rPr>
              <a:t>A</a:t>
            </a:r>
            <a:r>
              <a:rPr lang="en-GB" sz="2400" dirty="0">
                <a:latin typeface="Myriad Pro" panose="020B0503030403020204" pitchFamily="34" charset="0"/>
              </a:rPr>
              <a:t> = 108 cm</a:t>
            </a:r>
            <a:r>
              <a:rPr lang="en-GB" sz="2400" baseline="30000" dirty="0">
                <a:latin typeface="Myriad Pro" panose="020B0503030403020204" pitchFamily="34" charset="0"/>
              </a:rPr>
              <a:t>2</a:t>
            </a:r>
            <a:r>
              <a:rPr lang="en-GB" sz="2400" dirty="0">
                <a:latin typeface="Myriad Pro" panose="020B0503030403020204" pitchFamily="34" charset="0"/>
              </a:rPr>
              <a:t>. What is the perpendicular height?</a:t>
            </a:r>
          </a:p>
        </p:txBody>
      </p:sp>
      <p:sp>
        <p:nvSpPr>
          <p:cNvPr id="4" name="Text Placeholder 3">
            <a:extLst>
              <a:ext uri="{FF2B5EF4-FFF2-40B4-BE49-F238E27FC236}">
                <a16:creationId xmlns:a16="http://schemas.microsoft.com/office/drawing/2014/main" id="{73577C43-0B6D-490B-BDA8-34316082EC1B}"/>
              </a:ext>
            </a:extLst>
          </p:cNvPr>
          <p:cNvSpPr>
            <a:spLocks noGrp="1"/>
          </p:cNvSpPr>
          <p:nvPr>
            <p:ph type="body" sz="quarter" idx="11"/>
          </p:nvPr>
        </p:nvSpPr>
        <p:spPr/>
        <p:txBody>
          <a:bodyPr/>
          <a:lstStyle/>
          <a:p>
            <a:r>
              <a:rPr lang="en-US" dirty="0"/>
              <a:t>2.30 Area and perimeter 2 – step 1:7</a:t>
            </a:r>
            <a:endParaRPr lang="en-GB" dirty="0"/>
          </a:p>
        </p:txBody>
      </p:sp>
    </p:spTree>
    <p:extLst>
      <p:ext uri="{BB962C8B-B14F-4D97-AF65-F5344CB8AC3E}">
        <p14:creationId xmlns:p14="http://schemas.microsoft.com/office/powerpoint/2010/main" val="226157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3DD908AC-E09F-43AA-B016-F9F72BE41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017541"/>
            <a:ext cx="7907446" cy="3394418"/>
          </a:xfrm>
          <a:prstGeom prst="rect">
            <a:avLst/>
          </a:prstGeom>
        </p:spPr>
      </p:pic>
      <p:sp>
        <p:nvSpPr>
          <p:cNvPr id="7" name="TextBox 6"/>
          <p:cNvSpPr txBox="1"/>
          <p:nvPr/>
        </p:nvSpPr>
        <p:spPr>
          <a:xfrm>
            <a:off x="2978807" y="720001"/>
            <a:ext cx="6234399" cy="461665"/>
          </a:xfrm>
          <a:prstGeom prst="rect">
            <a:avLst/>
          </a:prstGeom>
          <a:noFill/>
        </p:spPr>
        <p:txBody>
          <a:bodyPr wrap="none" rtlCol="0">
            <a:spAutoFit/>
          </a:bodyPr>
          <a:lstStyle/>
          <a:p>
            <a:pPr algn="ctr"/>
            <a:r>
              <a:rPr lang="en-GB" sz="2400" i="1" dirty="0">
                <a:latin typeface="Myriad Pro" panose="020B0503030403020204" pitchFamily="34" charset="0"/>
              </a:rPr>
              <a:t>A</a:t>
            </a:r>
            <a:r>
              <a:rPr lang="en-GB" sz="2400" dirty="0">
                <a:latin typeface="Myriad Pro" panose="020B0503030403020204" pitchFamily="34" charset="0"/>
              </a:rPr>
              <a:t> = 440 cm</a:t>
            </a:r>
            <a:r>
              <a:rPr lang="en-GB" sz="2400" baseline="30000" dirty="0">
                <a:latin typeface="Myriad Pro" panose="020B0503030403020204" pitchFamily="34" charset="0"/>
              </a:rPr>
              <a:t>2</a:t>
            </a:r>
            <a:r>
              <a:rPr lang="en-GB" sz="2400" dirty="0">
                <a:latin typeface="Myriad Pro" panose="020B0503030403020204" pitchFamily="34" charset="0"/>
              </a:rPr>
              <a:t>. What is the length of the base?</a:t>
            </a:r>
          </a:p>
        </p:txBody>
      </p:sp>
      <p:sp>
        <p:nvSpPr>
          <p:cNvPr id="4" name="Text Placeholder 3">
            <a:extLst>
              <a:ext uri="{FF2B5EF4-FFF2-40B4-BE49-F238E27FC236}">
                <a16:creationId xmlns:a16="http://schemas.microsoft.com/office/drawing/2014/main" id="{36BEAC5E-C3C8-436E-ACEB-25D865DD144C}"/>
              </a:ext>
            </a:extLst>
          </p:cNvPr>
          <p:cNvSpPr>
            <a:spLocks noGrp="1"/>
          </p:cNvSpPr>
          <p:nvPr>
            <p:ph type="body" sz="quarter" idx="11"/>
          </p:nvPr>
        </p:nvSpPr>
        <p:spPr/>
        <p:txBody>
          <a:bodyPr/>
          <a:lstStyle/>
          <a:p>
            <a:r>
              <a:rPr lang="en-US" dirty="0"/>
              <a:t>2.30 Area and perimeter 2 – step 1:7</a:t>
            </a:r>
            <a:endParaRPr lang="en-GB" dirty="0"/>
          </a:p>
        </p:txBody>
      </p:sp>
    </p:spTree>
    <p:extLst>
      <p:ext uri="{BB962C8B-B14F-4D97-AF65-F5344CB8AC3E}">
        <p14:creationId xmlns:p14="http://schemas.microsoft.com/office/powerpoint/2010/main" val="3150722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0732824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Two congruent triangles can be composed to form a parallelogram.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993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DF960FA2-CA1F-4903-84BE-5A0DEC031D6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2.30 Multiplicative contexts: area and perimeter 2</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24667804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2:1 - 2:9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159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11" name="Picture 10">
            <a:extLst>
              <a:ext uri="{FF2B5EF4-FFF2-40B4-BE49-F238E27FC236}">
                <a16:creationId xmlns:a16="http://schemas.microsoft.com/office/drawing/2014/main" id="{7921CFD1-67CF-4D45-AAEA-0A5918D4C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432854"/>
            <a:ext cx="7907446" cy="3992295"/>
          </a:xfrm>
          <a:prstGeom prst="rect">
            <a:avLst/>
          </a:prstGeom>
        </p:spPr>
      </p:pic>
      <p:sp>
        <p:nvSpPr>
          <p:cNvPr id="4" name="Text Placeholder 3">
            <a:extLst>
              <a:ext uri="{FF2B5EF4-FFF2-40B4-BE49-F238E27FC236}">
                <a16:creationId xmlns:a16="http://schemas.microsoft.com/office/drawing/2014/main" id="{04536956-91C8-4C5D-9032-12DE61777AEC}"/>
              </a:ext>
            </a:extLst>
          </p:cNvPr>
          <p:cNvSpPr>
            <a:spLocks noGrp="1"/>
          </p:cNvSpPr>
          <p:nvPr>
            <p:ph type="body" sz="quarter" idx="11"/>
          </p:nvPr>
        </p:nvSpPr>
        <p:spPr/>
        <p:txBody>
          <a:bodyPr/>
          <a:lstStyle/>
          <a:p>
            <a:r>
              <a:rPr lang="en-US" dirty="0"/>
              <a:t>2.30 Area and perimeter 2 – step 2:1</a:t>
            </a:r>
            <a:endParaRPr lang="en-GB" dirty="0"/>
          </a:p>
        </p:txBody>
      </p:sp>
    </p:spTree>
    <p:extLst>
      <p:ext uri="{BB962C8B-B14F-4D97-AF65-F5344CB8AC3E}">
        <p14:creationId xmlns:p14="http://schemas.microsoft.com/office/powerpoint/2010/main" val="1854376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2286F925-5649-4409-9566-9C10B25F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341243"/>
            <a:ext cx="7907446" cy="4175517"/>
          </a:xfrm>
          <a:prstGeom prst="rect">
            <a:avLst/>
          </a:prstGeom>
        </p:spPr>
      </p:pic>
      <p:sp>
        <p:nvSpPr>
          <p:cNvPr id="4" name="Text Placeholder 3">
            <a:extLst>
              <a:ext uri="{FF2B5EF4-FFF2-40B4-BE49-F238E27FC236}">
                <a16:creationId xmlns:a16="http://schemas.microsoft.com/office/drawing/2014/main" id="{747E8675-C90B-4827-9BC2-27E1182A09B6}"/>
              </a:ext>
            </a:extLst>
          </p:cNvPr>
          <p:cNvSpPr>
            <a:spLocks noGrp="1"/>
          </p:cNvSpPr>
          <p:nvPr>
            <p:ph type="body" sz="quarter" idx="11"/>
          </p:nvPr>
        </p:nvSpPr>
        <p:spPr/>
        <p:txBody>
          <a:bodyPr/>
          <a:lstStyle/>
          <a:p>
            <a:r>
              <a:rPr lang="en-US" dirty="0"/>
              <a:t>2.30 Area and perimeter 2 – step 2:1</a:t>
            </a:r>
            <a:endParaRPr lang="en-GB" dirty="0"/>
          </a:p>
        </p:txBody>
      </p:sp>
    </p:spTree>
    <p:extLst>
      <p:ext uri="{BB962C8B-B14F-4D97-AF65-F5344CB8AC3E}">
        <p14:creationId xmlns:p14="http://schemas.microsoft.com/office/powerpoint/2010/main" val="631537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B286584D-47A9-45CF-9A48-F64CD5B6D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257348"/>
            <a:ext cx="7907446" cy="2343304"/>
          </a:xfrm>
          <a:prstGeom prst="rect">
            <a:avLst/>
          </a:prstGeom>
        </p:spPr>
      </p:pic>
      <p:sp>
        <p:nvSpPr>
          <p:cNvPr id="5" name="Text Placeholder 4">
            <a:extLst>
              <a:ext uri="{FF2B5EF4-FFF2-40B4-BE49-F238E27FC236}">
                <a16:creationId xmlns:a16="http://schemas.microsoft.com/office/drawing/2014/main" id="{4AD03DD0-166E-4762-9EF8-A5F7F3E8D23A}"/>
              </a:ext>
            </a:extLst>
          </p:cNvPr>
          <p:cNvSpPr>
            <a:spLocks noGrp="1"/>
          </p:cNvSpPr>
          <p:nvPr>
            <p:ph type="body" sz="quarter" idx="11"/>
          </p:nvPr>
        </p:nvSpPr>
        <p:spPr/>
        <p:txBody>
          <a:bodyPr/>
          <a:lstStyle/>
          <a:p>
            <a:r>
              <a:rPr lang="en-US" dirty="0"/>
              <a:t>2.30 Area and perimeter 2 – step 2:1</a:t>
            </a:r>
            <a:endParaRPr lang="en-GB" dirty="0"/>
          </a:p>
        </p:txBody>
      </p:sp>
    </p:spTree>
    <p:extLst>
      <p:ext uri="{BB962C8B-B14F-4D97-AF65-F5344CB8AC3E}">
        <p14:creationId xmlns:p14="http://schemas.microsoft.com/office/powerpoint/2010/main" val="2019622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BB68B313-5E57-4A26-806A-5B69D3EE6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538929"/>
            <a:ext cx="7907446" cy="3780145"/>
          </a:xfrm>
          <a:prstGeom prst="rect">
            <a:avLst/>
          </a:prstGeom>
        </p:spPr>
      </p:pic>
      <p:sp>
        <p:nvSpPr>
          <p:cNvPr id="4" name="Text Placeholder 3">
            <a:extLst>
              <a:ext uri="{FF2B5EF4-FFF2-40B4-BE49-F238E27FC236}">
                <a16:creationId xmlns:a16="http://schemas.microsoft.com/office/drawing/2014/main" id="{FFA7083E-917E-4A8B-87E8-2EEE6C83DC95}"/>
              </a:ext>
            </a:extLst>
          </p:cNvPr>
          <p:cNvSpPr>
            <a:spLocks noGrp="1"/>
          </p:cNvSpPr>
          <p:nvPr>
            <p:ph type="body" sz="quarter" idx="11"/>
          </p:nvPr>
        </p:nvSpPr>
        <p:spPr/>
        <p:txBody>
          <a:bodyPr/>
          <a:lstStyle/>
          <a:p>
            <a:r>
              <a:rPr lang="en-US" dirty="0"/>
              <a:t>2.30 Area and perimeter 2 – step 2:1</a:t>
            </a:r>
            <a:endParaRPr lang="en-GB" dirty="0"/>
          </a:p>
        </p:txBody>
      </p:sp>
    </p:spTree>
    <p:extLst>
      <p:ext uri="{BB962C8B-B14F-4D97-AF65-F5344CB8AC3E}">
        <p14:creationId xmlns:p14="http://schemas.microsoft.com/office/powerpoint/2010/main" val="156591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99634753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Use knowledge of shape properties to draw, sketch and identify shapes.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556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8C52F0B1-686B-47D8-8727-7CCBE85D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262170"/>
            <a:ext cx="7907446" cy="2333660"/>
          </a:xfrm>
          <a:prstGeom prst="rect">
            <a:avLst/>
          </a:prstGeom>
        </p:spPr>
      </p:pic>
      <p:sp>
        <p:nvSpPr>
          <p:cNvPr id="5" name="Text Placeholder 4">
            <a:extLst>
              <a:ext uri="{FF2B5EF4-FFF2-40B4-BE49-F238E27FC236}">
                <a16:creationId xmlns:a16="http://schemas.microsoft.com/office/drawing/2014/main" id="{95BE407E-6999-4C86-850A-1FE53BB0D4BB}"/>
              </a:ext>
            </a:extLst>
          </p:cNvPr>
          <p:cNvSpPr>
            <a:spLocks noGrp="1"/>
          </p:cNvSpPr>
          <p:nvPr>
            <p:ph type="body" sz="quarter" idx="11"/>
          </p:nvPr>
        </p:nvSpPr>
        <p:spPr/>
        <p:txBody>
          <a:bodyPr/>
          <a:lstStyle/>
          <a:p>
            <a:r>
              <a:rPr lang="en-US" dirty="0"/>
              <a:t>2.30 Area and perimeter 2 – step 2:1</a:t>
            </a:r>
            <a:endParaRPr lang="en-GB" dirty="0"/>
          </a:p>
        </p:txBody>
      </p:sp>
    </p:spTree>
    <p:extLst>
      <p:ext uri="{BB962C8B-B14F-4D97-AF65-F5344CB8AC3E}">
        <p14:creationId xmlns:p14="http://schemas.microsoft.com/office/powerpoint/2010/main" val="2782948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BFEEFEAD-6D68-4B3A-9290-897E54490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915013"/>
            <a:ext cx="7907446" cy="3027974"/>
          </a:xfrm>
          <a:prstGeom prst="rect">
            <a:avLst/>
          </a:prstGeom>
        </p:spPr>
      </p:pic>
      <p:sp>
        <p:nvSpPr>
          <p:cNvPr id="4" name="Text Placeholder 3">
            <a:extLst>
              <a:ext uri="{FF2B5EF4-FFF2-40B4-BE49-F238E27FC236}">
                <a16:creationId xmlns:a16="http://schemas.microsoft.com/office/drawing/2014/main" id="{0E420C85-D4B0-4AE4-BF68-7FF1DEE5917A}"/>
              </a:ext>
            </a:extLst>
          </p:cNvPr>
          <p:cNvSpPr>
            <a:spLocks noGrp="1"/>
          </p:cNvSpPr>
          <p:nvPr>
            <p:ph type="body" sz="quarter" idx="11"/>
          </p:nvPr>
        </p:nvSpPr>
        <p:spPr/>
        <p:txBody>
          <a:bodyPr/>
          <a:lstStyle/>
          <a:p>
            <a:r>
              <a:rPr lang="en-US" dirty="0"/>
              <a:t>2.30 Area and perimeter 2 – step 2:1</a:t>
            </a:r>
            <a:endParaRPr lang="en-GB" dirty="0"/>
          </a:p>
        </p:txBody>
      </p:sp>
    </p:spTree>
    <p:extLst>
      <p:ext uri="{BB962C8B-B14F-4D97-AF65-F5344CB8AC3E}">
        <p14:creationId xmlns:p14="http://schemas.microsoft.com/office/powerpoint/2010/main" val="4081329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F3DD7D31-E73F-4E69-B7F6-26D13B6DC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693219"/>
            <a:ext cx="7907446" cy="3471562"/>
          </a:xfrm>
          <a:prstGeom prst="rect">
            <a:avLst/>
          </a:prstGeom>
        </p:spPr>
      </p:pic>
      <p:sp>
        <p:nvSpPr>
          <p:cNvPr id="5" name="Text Placeholder 4">
            <a:extLst>
              <a:ext uri="{FF2B5EF4-FFF2-40B4-BE49-F238E27FC236}">
                <a16:creationId xmlns:a16="http://schemas.microsoft.com/office/drawing/2014/main" id="{663E1FF6-260A-4FB2-9D38-323AC467143B}"/>
              </a:ext>
            </a:extLst>
          </p:cNvPr>
          <p:cNvSpPr>
            <a:spLocks noGrp="1"/>
          </p:cNvSpPr>
          <p:nvPr>
            <p:ph type="body" sz="quarter" idx="11"/>
          </p:nvPr>
        </p:nvSpPr>
        <p:spPr/>
        <p:txBody>
          <a:bodyPr/>
          <a:lstStyle/>
          <a:p>
            <a:r>
              <a:rPr lang="en-US" dirty="0"/>
              <a:t>2.30 Area and perimeter 2 – step 2:1</a:t>
            </a:r>
            <a:endParaRPr lang="en-GB" dirty="0"/>
          </a:p>
        </p:txBody>
      </p:sp>
    </p:spTree>
    <p:extLst>
      <p:ext uri="{BB962C8B-B14F-4D97-AF65-F5344CB8AC3E}">
        <p14:creationId xmlns:p14="http://schemas.microsoft.com/office/powerpoint/2010/main" val="1635347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EB08176-5E5A-4E97-861A-7632BED99F02}"/>
              </a:ext>
            </a:extLst>
          </p:cNvPr>
          <p:cNvPicPr>
            <a:picLocks noChangeAspect="1"/>
          </p:cNvPicPr>
          <p:nvPr/>
        </p:nvPicPr>
        <p:blipFill rotWithShape="1">
          <a:blip r:embed="rId3">
            <a:extLst>
              <a:ext uri="{28A0092B-C50C-407E-A947-70E740481C1C}">
                <a14:useLocalDpi xmlns:a14="http://schemas.microsoft.com/office/drawing/2010/main" val="0"/>
              </a:ext>
            </a:extLst>
          </a:blip>
          <a:srcRect t="154" r="27033" b="24386"/>
          <a:stretch/>
        </p:blipFill>
        <p:spPr>
          <a:xfrm>
            <a:off x="2142278" y="2564434"/>
            <a:ext cx="5769823" cy="3048967"/>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5" name="Rectangle 4">
            <a:extLst>
              <a:ext uri="{FF2B5EF4-FFF2-40B4-BE49-F238E27FC236}">
                <a16:creationId xmlns:a16="http://schemas.microsoft.com/office/drawing/2014/main" id="{81CC7A03-507A-4E29-8315-52F24773E6A1}"/>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Find the area of the triangle:</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C630AD35-B502-48F2-9AD3-0C854CCC8B7C}"/>
              </a:ext>
            </a:extLst>
          </p:cNvPr>
          <p:cNvSpPr/>
          <p:nvPr/>
        </p:nvSpPr>
        <p:spPr>
          <a:xfrm>
            <a:off x="4909106" y="2564434"/>
            <a:ext cx="579675" cy="55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4264CD68-5CF9-4EFC-9075-388CC7C74A51}"/>
              </a:ext>
            </a:extLst>
          </p:cNvPr>
          <p:cNvPicPr>
            <a:picLocks noChangeAspect="1"/>
          </p:cNvPicPr>
          <p:nvPr/>
        </p:nvPicPr>
        <p:blipFill rotWithShape="1">
          <a:blip r:embed="rId4">
            <a:extLst>
              <a:ext uri="{28A0092B-C50C-407E-A947-70E740481C1C}">
                <a14:useLocalDpi xmlns:a14="http://schemas.microsoft.com/office/drawing/2010/main" val="0"/>
              </a:ext>
            </a:extLst>
          </a:blip>
          <a:srcRect l="32975" t="-932" r="56746" b="83521"/>
          <a:stretch/>
        </p:blipFill>
        <p:spPr>
          <a:xfrm>
            <a:off x="4749800" y="2551904"/>
            <a:ext cx="812800" cy="698500"/>
          </a:xfrm>
          <a:prstGeom prst="rect">
            <a:avLst/>
          </a:prstGeom>
        </p:spPr>
      </p:pic>
      <p:sp>
        <p:nvSpPr>
          <p:cNvPr id="20" name="Rectangle 19">
            <a:extLst>
              <a:ext uri="{FF2B5EF4-FFF2-40B4-BE49-F238E27FC236}">
                <a16:creationId xmlns:a16="http://schemas.microsoft.com/office/drawing/2014/main" id="{DB0AEC86-1717-4EC7-AA4A-E104E311B3A5}"/>
              </a:ext>
            </a:extLst>
          </p:cNvPr>
          <p:cNvSpPr/>
          <p:nvPr/>
        </p:nvSpPr>
        <p:spPr>
          <a:xfrm>
            <a:off x="6010276" y="3647118"/>
            <a:ext cx="551735" cy="555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5F29B811-9D95-4E12-93DE-30138733D3B4}"/>
              </a:ext>
            </a:extLst>
          </p:cNvPr>
          <p:cNvPicPr>
            <a:picLocks noChangeAspect="1"/>
          </p:cNvPicPr>
          <p:nvPr/>
        </p:nvPicPr>
        <p:blipFill rotWithShape="1">
          <a:blip r:embed="rId4">
            <a:extLst>
              <a:ext uri="{28A0092B-C50C-407E-A947-70E740481C1C}">
                <a14:useLocalDpi xmlns:a14="http://schemas.microsoft.com/office/drawing/2010/main" val="0"/>
              </a:ext>
            </a:extLst>
          </a:blip>
          <a:srcRect l="32975" t="-932" r="56746" b="83521"/>
          <a:stretch/>
        </p:blipFill>
        <p:spPr>
          <a:xfrm>
            <a:off x="5847080" y="3641564"/>
            <a:ext cx="812800" cy="698500"/>
          </a:xfrm>
          <a:prstGeom prst="rect">
            <a:avLst/>
          </a:prstGeom>
        </p:spPr>
      </p:pic>
      <p:sp>
        <p:nvSpPr>
          <p:cNvPr id="23" name="Rectangle 22">
            <a:extLst>
              <a:ext uri="{FF2B5EF4-FFF2-40B4-BE49-F238E27FC236}">
                <a16:creationId xmlns:a16="http://schemas.microsoft.com/office/drawing/2014/main" id="{A32AEDC6-3B33-462E-9BF1-4D7AE70128FC}"/>
              </a:ext>
            </a:extLst>
          </p:cNvPr>
          <p:cNvSpPr/>
          <p:nvPr/>
        </p:nvSpPr>
        <p:spPr>
          <a:xfrm>
            <a:off x="5453221" y="3116581"/>
            <a:ext cx="564675" cy="552147"/>
          </a:xfrm>
          <a:prstGeom prst="rect">
            <a:avLst/>
          </a:pr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FFCE3F1-115D-4947-B1C9-B5F8A3021FF7}"/>
              </a:ext>
            </a:extLst>
          </p:cNvPr>
          <p:cNvSpPr/>
          <p:nvPr/>
        </p:nvSpPr>
        <p:spPr>
          <a:xfrm>
            <a:off x="6547208" y="4195286"/>
            <a:ext cx="551735" cy="555788"/>
          </a:xfrm>
          <a:prstGeom prst="rect">
            <a:avLst/>
          </a:pr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B07C13-2F4B-4EBC-BA59-FB9CDE9CE45B}"/>
              </a:ext>
            </a:extLst>
          </p:cNvPr>
          <p:cNvPicPr>
            <a:picLocks noChangeAspect="1"/>
          </p:cNvPicPr>
          <p:nvPr/>
        </p:nvPicPr>
        <p:blipFill rotWithShape="1">
          <a:blip r:embed="rId5">
            <a:extLst>
              <a:ext uri="{28A0092B-C50C-407E-A947-70E740481C1C}">
                <a14:useLocalDpi xmlns:a14="http://schemas.microsoft.com/office/drawing/2010/main" val="0"/>
              </a:ext>
            </a:extLst>
          </a:blip>
          <a:srcRect b="20197"/>
          <a:stretch/>
        </p:blipFill>
        <p:spPr>
          <a:xfrm>
            <a:off x="2142277" y="2569366"/>
            <a:ext cx="7907446" cy="3201367"/>
          </a:xfrm>
          <a:prstGeom prst="rect">
            <a:avLst/>
          </a:prstGeom>
        </p:spPr>
      </p:pic>
      <p:cxnSp>
        <p:nvCxnSpPr>
          <p:cNvPr id="28" name="Straight Connector 27">
            <a:extLst>
              <a:ext uri="{FF2B5EF4-FFF2-40B4-BE49-F238E27FC236}">
                <a16:creationId xmlns:a16="http://schemas.microsoft.com/office/drawing/2014/main" id="{1BAC09A6-2A0F-4010-892C-423D572D1EA6}"/>
              </a:ext>
            </a:extLst>
          </p:cNvPr>
          <p:cNvCxnSpPr/>
          <p:nvPr/>
        </p:nvCxnSpPr>
        <p:spPr>
          <a:xfrm>
            <a:off x="4927397" y="3124200"/>
            <a:ext cx="1093790" cy="0"/>
          </a:xfrm>
          <a:prstGeom prst="line">
            <a:avLst/>
          </a:prstGeom>
          <a:ln w="28575">
            <a:solidFill>
              <a:srgbClr val="1B222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6A2764-B00C-4C7C-8467-18E6662B0EC1}"/>
              </a:ext>
            </a:extLst>
          </p:cNvPr>
          <p:cNvCxnSpPr>
            <a:cxnSpLocks/>
          </p:cNvCxnSpPr>
          <p:nvPr/>
        </p:nvCxnSpPr>
        <p:spPr>
          <a:xfrm flipH="1" flipV="1">
            <a:off x="6013567" y="3108960"/>
            <a:ext cx="7620" cy="1093946"/>
          </a:xfrm>
          <a:prstGeom prst="line">
            <a:avLst/>
          </a:prstGeom>
          <a:ln w="28575">
            <a:solidFill>
              <a:srgbClr val="1B222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A22B21-40D7-4C4B-8010-B99DC523B934}"/>
              </a:ext>
            </a:extLst>
          </p:cNvPr>
          <p:cNvCxnSpPr>
            <a:cxnSpLocks/>
          </p:cNvCxnSpPr>
          <p:nvPr/>
        </p:nvCxnSpPr>
        <p:spPr>
          <a:xfrm>
            <a:off x="6005948" y="4202906"/>
            <a:ext cx="1088667" cy="7620"/>
          </a:xfrm>
          <a:prstGeom prst="line">
            <a:avLst/>
          </a:prstGeom>
          <a:ln w="28575">
            <a:solidFill>
              <a:srgbClr val="1B222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E0953E-81C4-4030-8E29-75C3C5CC6BAC}"/>
              </a:ext>
            </a:extLst>
          </p:cNvPr>
          <p:cNvCxnSpPr>
            <a:cxnSpLocks/>
          </p:cNvCxnSpPr>
          <p:nvPr/>
        </p:nvCxnSpPr>
        <p:spPr>
          <a:xfrm flipV="1">
            <a:off x="7086994" y="4202906"/>
            <a:ext cx="0" cy="555788"/>
          </a:xfrm>
          <a:prstGeom prst="line">
            <a:avLst/>
          </a:prstGeom>
          <a:ln w="28575">
            <a:solidFill>
              <a:srgbClr val="1B2228"/>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706D834-E59A-49B2-BC5D-FD5BA41CECF4}"/>
              </a:ext>
            </a:extLst>
          </p:cNvPr>
          <p:cNvSpPr>
            <a:spLocks noGrp="1"/>
          </p:cNvSpPr>
          <p:nvPr>
            <p:ph type="body" sz="quarter" idx="11"/>
          </p:nvPr>
        </p:nvSpPr>
        <p:spPr/>
        <p:txBody>
          <a:bodyPr/>
          <a:lstStyle/>
          <a:p>
            <a:r>
              <a:rPr lang="en-US" dirty="0"/>
              <a:t>2.30 Area and perimeter 2 – step 2:2</a:t>
            </a:r>
            <a:endParaRPr lang="en-GB" dirty="0"/>
          </a:p>
        </p:txBody>
      </p:sp>
    </p:spTree>
    <p:extLst>
      <p:ext uri="{BB962C8B-B14F-4D97-AF65-F5344CB8AC3E}">
        <p14:creationId xmlns:p14="http://schemas.microsoft.com/office/powerpoint/2010/main" val="3439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8" presetClass="emph" presetSubtype="0" fill="hold" nodeType="withEffect">
                                  <p:stCondLst>
                                    <p:cond delay="0"/>
                                  </p:stCondLst>
                                  <p:childTnLst>
                                    <p:animRot by="10800000">
                                      <p:cBhvr>
                                        <p:cTn id="9" dur="2000" fill="hold"/>
                                        <p:tgtEl>
                                          <p:spTgt spid="16"/>
                                        </p:tgtEl>
                                        <p:attrNameLst>
                                          <p:attrName>r</p:attrName>
                                        </p:attrNameLst>
                                      </p:cBhvr>
                                    </p:animRot>
                                  </p:childTnLst>
                                </p:cTn>
                              </p:par>
                              <p:par>
                                <p:cTn id="10" presetID="42" presetClass="path" presetSubtype="0" accel="50000" decel="50000" fill="hold" nodeType="withEffect">
                                  <p:stCondLst>
                                    <p:cond delay="0"/>
                                  </p:stCondLst>
                                  <p:childTnLst>
                                    <p:animMotion origin="layout" path="M 0.00429 0.00416 L 0.04635 0.07708 " pathEditMode="relative" rAng="0" ptsTypes="AA">
                                      <p:cBhvr>
                                        <p:cTn id="11" dur="2000" fill="hold"/>
                                        <p:tgtEl>
                                          <p:spTgt spid="16"/>
                                        </p:tgtEl>
                                        <p:attrNameLst>
                                          <p:attrName>ppt_x</p:attrName>
                                          <p:attrName>ppt_y</p:attrName>
                                        </p:attrNameLst>
                                      </p:cBhvr>
                                      <p:rCtr x="2096" y="3634"/>
                                    </p:animMotion>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8" presetClass="emph" presetSubtype="0" fill="hold" nodeType="withEffect">
                                  <p:stCondLst>
                                    <p:cond delay="0"/>
                                  </p:stCondLst>
                                  <p:childTnLst>
                                    <p:animRot by="10800000">
                                      <p:cBhvr>
                                        <p:cTn id="16" dur="2000" fill="hold"/>
                                        <p:tgtEl>
                                          <p:spTgt spid="17"/>
                                        </p:tgtEl>
                                        <p:attrNameLst>
                                          <p:attrName>r</p:attrName>
                                        </p:attrNameLst>
                                      </p:cBhvr>
                                    </p:animRot>
                                  </p:childTnLst>
                                </p:cTn>
                              </p:par>
                              <p:par>
                                <p:cTn id="17" presetID="42" presetClass="path" presetSubtype="0" accel="50000" decel="50000" fill="hold" nodeType="withEffect">
                                  <p:stCondLst>
                                    <p:cond delay="0"/>
                                  </p:stCondLst>
                                  <p:childTnLst>
                                    <p:animMotion origin="layout" path="M -6.25E-7 -4.44444E-6 L 0.04271 0.07547 " pathEditMode="relative" rAng="0" ptsTypes="AA">
                                      <p:cBhvr>
                                        <p:cTn id="18" dur="2000" fill="hold"/>
                                        <p:tgtEl>
                                          <p:spTgt spid="17"/>
                                        </p:tgtEl>
                                        <p:attrNameLst>
                                          <p:attrName>ppt_x</p:attrName>
                                          <p:attrName>ppt_y</p:attrName>
                                        </p:attrNameLst>
                                      </p:cBhvr>
                                      <p:rCtr x="2135" y="3773"/>
                                    </p:animMotion>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5" name="Rectangle 4">
            <a:extLst>
              <a:ext uri="{FF2B5EF4-FFF2-40B4-BE49-F238E27FC236}">
                <a16:creationId xmlns:a16="http://schemas.microsoft.com/office/drawing/2014/main" id="{81CC7A03-507A-4E29-8315-52F24773E6A1}"/>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Find the area of the triangle:</a:t>
            </a:r>
            <a:endParaRPr lang="en-GB" sz="2400" dirty="0">
              <a:latin typeface="Myriad Pro" panose="020B05030304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105" y="1543750"/>
            <a:ext cx="3789790" cy="3770503"/>
          </a:xfrm>
          <a:prstGeom prst="rect">
            <a:avLst/>
          </a:prstGeom>
          <a:solidFill>
            <a:schemeClr val="bg1"/>
          </a:solidFill>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105" y="1543750"/>
            <a:ext cx="3789790" cy="3770503"/>
          </a:xfrm>
          <a:prstGeom prst="rect">
            <a:avLst/>
          </a:prstGeom>
          <a:solidFill>
            <a:schemeClr val="bg1"/>
          </a:solidFill>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8511" y="2073519"/>
            <a:ext cx="540022" cy="54002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5320" y="3150056"/>
            <a:ext cx="540022" cy="54002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1105" y="1543750"/>
            <a:ext cx="3789790" cy="3770503"/>
          </a:xfrm>
          <a:prstGeom prst="rect">
            <a:avLst/>
          </a:prstGeom>
          <a:solidFill>
            <a:schemeClr val="bg1"/>
          </a:solidFill>
        </p:spPr>
      </p:pic>
      <p:sp>
        <p:nvSpPr>
          <p:cNvPr id="8" name="Text Placeholder 7">
            <a:extLst>
              <a:ext uri="{FF2B5EF4-FFF2-40B4-BE49-F238E27FC236}">
                <a16:creationId xmlns:a16="http://schemas.microsoft.com/office/drawing/2014/main" id="{25488826-2817-47CD-ADF8-F303B2A79F59}"/>
              </a:ext>
            </a:extLst>
          </p:cNvPr>
          <p:cNvSpPr>
            <a:spLocks noGrp="1"/>
          </p:cNvSpPr>
          <p:nvPr>
            <p:ph type="body" sz="quarter" idx="11"/>
          </p:nvPr>
        </p:nvSpPr>
        <p:spPr/>
        <p:txBody>
          <a:bodyPr/>
          <a:lstStyle/>
          <a:p>
            <a:r>
              <a:rPr lang="en-US" dirty="0"/>
              <a:t>2.30 Area and perimeter 2 – step 2:2</a:t>
            </a:r>
            <a:endParaRPr lang="en-GB" dirty="0"/>
          </a:p>
        </p:txBody>
      </p:sp>
    </p:spTree>
    <p:extLst>
      <p:ext uri="{BB962C8B-B14F-4D97-AF65-F5344CB8AC3E}">
        <p14:creationId xmlns:p14="http://schemas.microsoft.com/office/powerpoint/2010/main" val="9590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8" presetClass="emph" presetSubtype="0" fill="hold" nodeType="afterEffect">
                                  <p:stCondLst>
                                    <p:cond delay="0"/>
                                  </p:stCondLst>
                                  <p:childTnLst>
                                    <p:animRot by="10800000">
                                      <p:cBhvr>
                                        <p:cTn id="19" dur="2000" fill="hold"/>
                                        <p:tgtEl>
                                          <p:spTgt spid="4"/>
                                        </p:tgtEl>
                                        <p:attrNameLst>
                                          <p:attrName>r</p:attrName>
                                        </p:attrNameLst>
                                      </p:cBhvr>
                                    </p:animRot>
                                  </p:childTnLst>
                                </p:cTn>
                              </p:par>
                              <p:par>
                                <p:cTn id="20" presetID="42" presetClass="path" presetSubtype="0" accel="50000" decel="50000" fill="hold" nodeType="withEffect">
                                  <p:stCondLst>
                                    <p:cond delay="0"/>
                                  </p:stCondLst>
                                  <p:childTnLst>
                                    <p:animMotion origin="layout" path="M 2.08333E-7 3.33333E-6 L 0.04427 0.0787 " pathEditMode="relative" rAng="0" ptsTypes="AA">
                                      <p:cBhvr>
                                        <p:cTn id="21" dur="2000" fill="hold"/>
                                        <p:tgtEl>
                                          <p:spTgt spid="4"/>
                                        </p:tgtEl>
                                        <p:attrNameLst>
                                          <p:attrName>ppt_x</p:attrName>
                                          <p:attrName>ppt_y</p:attrName>
                                        </p:attrNameLst>
                                      </p:cBhvr>
                                      <p:rCtr x="2214" y="3935"/>
                                    </p:animMotion>
                                  </p:childTnLst>
                                </p:cTn>
                              </p:par>
                              <p:par>
                                <p:cTn id="22" presetID="8" presetClass="emph" presetSubtype="0" fill="hold" nodeType="withEffect">
                                  <p:stCondLst>
                                    <p:cond delay="0"/>
                                  </p:stCondLst>
                                  <p:childTnLst>
                                    <p:animRot by="10800000">
                                      <p:cBhvr>
                                        <p:cTn id="23" dur="2000" fill="hold"/>
                                        <p:tgtEl>
                                          <p:spTgt spid="21"/>
                                        </p:tgtEl>
                                        <p:attrNameLst>
                                          <p:attrName>r</p:attrName>
                                        </p:attrNameLst>
                                      </p:cBhvr>
                                    </p:animRot>
                                  </p:childTnLst>
                                </p:cTn>
                              </p:par>
                              <p:par>
                                <p:cTn id="24" presetID="42" presetClass="path" presetSubtype="0" accel="50000" decel="50000" fill="hold" nodeType="withEffect">
                                  <p:stCondLst>
                                    <p:cond delay="0"/>
                                  </p:stCondLst>
                                  <p:childTnLst>
                                    <p:animMotion origin="layout" path="M -1.25E-6 -1.11111E-6 L 0.04427 0.0787 " pathEditMode="relative" rAng="0" ptsTypes="AA">
                                      <p:cBhvr>
                                        <p:cTn id="25" dur="2000" fill="hold"/>
                                        <p:tgtEl>
                                          <p:spTgt spid="21"/>
                                        </p:tgtEl>
                                        <p:attrNameLst>
                                          <p:attrName>ppt_x</p:attrName>
                                          <p:attrName>ppt_y</p:attrName>
                                        </p:attrNameLst>
                                      </p:cBhvr>
                                      <p:rCtr x="2214" y="3935"/>
                                    </p:animMotion>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5" name="Rectangle 4">
            <a:extLst>
              <a:ext uri="{FF2B5EF4-FFF2-40B4-BE49-F238E27FC236}">
                <a16:creationId xmlns:a16="http://schemas.microsoft.com/office/drawing/2014/main" id="{81CC7A03-507A-4E29-8315-52F24773E6A1}"/>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The perpendicular height of triangles:</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4CD10BFE-9202-4EDE-999A-52199BE1FD7C}"/>
              </a:ext>
            </a:extLst>
          </p:cNvPr>
          <p:cNvPicPr>
            <a:picLocks noChangeAspect="1"/>
          </p:cNvPicPr>
          <p:nvPr/>
        </p:nvPicPr>
        <p:blipFill rotWithShape="1">
          <a:blip r:embed="rId3">
            <a:extLst>
              <a:ext uri="{28A0092B-C50C-407E-A947-70E740481C1C}">
                <a14:useLocalDpi xmlns:a14="http://schemas.microsoft.com/office/drawing/2010/main" val="0"/>
              </a:ext>
            </a:extLst>
          </a:blip>
          <a:srcRect b="84218"/>
          <a:stretch/>
        </p:blipFill>
        <p:spPr>
          <a:xfrm>
            <a:off x="2142277" y="2308887"/>
            <a:ext cx="7907446" cy="2240229"/>
          </a:xfrm>
          <a:prstGeom prst="rect">
            <a:avLst/>
          </a:prstGeom>
        </p:spPr>
      </p:pic>
      <p:pic>
        <p:nvPicPr>
          <p:cNvPr id="21" name="Picture 20">
            <a:extLst>
              <a:ext uri="{FF2B5EF4-FFF2-40B4-BE49-F238E27FC236}">
                <a16:creationId xmlns:a16="http://schemas.microsoft.com/office/drawing/2014/main" id="{60C3C3F7-CAC4-4214-9391-E6DAF7E752E6}"/>
              </a:ext>
            </a:extLst>
          </p:cNvPr>
          <p:cNvPicPr>
            <a:picLocks noChangeAspect="1"/>
          </p:cNvPicPr>
          <p:nvPr/>
        </p:nvPicPr>
        <p:blipFill rotWithShape="1">
          <a:blip r:embed="rId3">
            <a:extLst>
              <a:ext uri="{28A0092B-C50C-407E-A947-70E740481C1C}">
                <a14:useLocalDpi xmlns:a14="http://schemas.microsoft.com/office/drawing/2010/main" val="0"/>
              </a:ext>
            </a:extLst>
          </a:blip>
          <a:srcRect t="19719" b="58845"/>
          <a:stretch/>
        </p:blipFill>
        <p:spPr>
          <a:xfrm>
            <a:off x="2142277" y="1939159"/>
            <a:ext cx="7907446" cy="3042744"/>
          </a:xfrm>
          <a:prstGeom prst="rect">
            <a:avLst/>
          </a:prstGeom>
        </p:spPr>
      </p:pic>
      <p:pic>
        <p:nvPicPr>
          <p:cNvPr id="25" name="Picture 24">
            <a:extLst>
              <a:ext uri="{FF2B5EF4-FFF2-40B4-BE49-F238E27FC236}">
                <a16:creationId xmlns:a16="http://schemas.microsoft.com/office/drawing/2014/main" id="{26DA437C-B823-447F-99BB-4AE55E140591}"/>
              </a:ext>
            </a:extLst>
          </p:cNvPr>
          <p:cNvPicPr>
            <a:picLocks noChangeAspect="1"/>
          </p:cNvPicPr>
          <p:nvPr/>
        </p:nvPicPr>
        <p:blipFill rotWithShape="1">
          <a:blip r:embed="rId3">
            <a:extLst>
              <a:ext uri="{28A0092B-C50C-407E-A947-70E740481C1C}">
                <a14:useLocalDpi xmlns:a14="http://schemas.microsoft.com/office/drawing/2010/main" val="0"/>
              </a:ext>
            </a:extLst>
          </a:blip>
          <a:srcRect t="42488" b="37520"/>
          <a:stretch/>
        </p:blipFill>
        <p:spPr>
          <a:xfrm>
            <a:off x="2142277" y="1970691"/>
            <a:ext cx="7907446" cy="2837793"/>
          </a:xfrm>
          <a:prstGeom prst="rect">
            <a:avLst/>
          </a:prstGeom>
        </p:spPr>
      </p:pic>
      <p:pic>
        <p:nvPicPr>
          <p:cNvPr id="31" name="Picture 30">
            <a:extLst>
              <a:ext uri="{FF2B5EF4-FFF2-40B4-BE49-F238E27FC236}">
                <a16:creationId xmlns:a16="http://schemas.microsoft.com/office/drawing/2014/main" id="{FD9E1D88-EA75-438F-AC9C-087DF739DB01}"/>
              </a:ext>
            </a:extLst>
          </p:cNvPr>
          <p:cNvPicPr>
            <a:picLocks noChangeAspect="1"/>
          </p:cNvPicPr>
          <p:nvPr/>
        </p:nvPicPr>
        <p:blipFill rotWithShape="1">
          <a:blip r:embed="rId3">
            <a:extLst>
              <a:ext uri="{28A0092B-C50C-407E-A947-70E740481C1C}">
                <a14:useLocalDpi xmlns:a14="http://schemas.microsoft.com/office/drawing/2010/main" val="0"/>
              </a:ext>
            </a:extLst>
          </a:blip>
          <a:srcRect t="64337" b="89"/>
          <a:stretch/>
        </p:blipFill>
        <p:spPr>
          <a:xfrm>
            <a:off x="2142277" y="1335389"/>
            <a:ext cx="7907446" cy="5049645"/>
          </a:xfrm>
          <a:prstGeom prst="rect">
            <a:avLst/>
          </a:prstGeom>
        </p:spPr>
      </p:pic>
      <p:sp>
        <p:nvSpPr>
          <p:cNvPr id="7" name="Text Placeholder 6">
            <a:extLst>
              <a:ext uri="{FF2B5EF4-FFF2-40B4-BE49-F238E27FC236}">
                <a16:creationId xmlns:a16="http://schemas.microsoft.com/office/drawing/2014/main" id="{457AA133-075F-4F57-9D02-C91B6494B1BB}"/>
              </a:ext>
            </a:extLst>
          </p:cNvPr>
          <p:cNvSpPr>
            <a:spLocks noGrp="1"/>
          </p:cNvSpPr>
          <p:nvPr>
            <p:ph type="body" sz="quarter" idx="11"/>
          </p:nvPr>
        </p:nvSpPr>
        <p:spPr/>
        <p:txBody>
          <a:bodyPr/>
          <a:lstStyle/>
          <a:p>
            <a:r>
              <a:rPr lang="en-US" dirty="0"/>
              <a:t>2.30 Area and perimeter 2 – step 2:2</a:t>
            </a:r>
            <a:endParaRPr lang="en-GB" dirty="0"/>
          </a:p>
        </p:txBody>
      </p:sp>
    </p:spTree>
    <p:extLst>
      <p:ext uri="{BB962C8B-B14F-4D97-AF65-F5344CB8AC3E}">
        <p14:creationId xmlns:p14="http://schemas.microsoft.com/office/powerpoint/2010/main" val="112578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7" name="Picture 6">
            <a:extLst>
              <a:ext uri="{FF2B5EF4-FFF2-40B4-BE49-F238E27FC236}">
                <a16:creationId xmlns:a16="http://schemas.microsoft.com/office/drawing/2014/main" id="{3D39725C-A738-432F-A683-819327100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900548"/>
            <a:ext cx="7907446" cy="3056904"/>
          </a:xfrm>
          <a:prstGeom prst="rect">
            <a:avLst/>
          </a:prstGeom>
        </p:spPr>
      </p:pic>
      <p:pic>
        <p:nvPicPr>
          <p:cNvPr id="11" name="Picture 10">
            <a:extLst>
              <a:ext uri="{FF2B5EF4-FFF2-40B4-BE49-F238E27FC236}">
                <a16:creationId xmlns:a16="http://schemas.microsoft.com/office/drawing/2014/main" id="{98161832-5133-40BF-932F-6F9B4D45F130}"/>
              </a:ext>
            </a:extLst>
          </p:cNvPr>
          <p:cNvPicPr>
            <a:picLocks noChangeAspect="1"/>
          </p:cNvPicPr>
          <p:nvPr/>
        </p:nvPicPr>
        <p:blipFill rotWithShape="1">
          <a:blip r:embed="rId4">
            <a:extLst>
              <a:ext uri="{28A0092B-C50C-407E-A947-70E740481C1C}">
                <a14:useLocalDpi xmlns:a14="http://schemas.microsoft.com/office/drawing/2010/main" val="0"/>
              </a:ext>
            </a:extLst>
          </a:blip>
          <a:srcRect l="95234" t="7209" b="72520"/>
          <a:stretch/>
        </p:blipFill>
        <p:spPr>
          <a:xfrm>
            <a:off x="9230427" y="4432547"/>
            <a:ext cx="381000" cy="392906"/>
          </a:xfrm>
          <a:prstGeom prst="rect">
            <a:avLst/>
          </a:prstGeom>
        </p:spPr>
      </p:pic>
      <p:sp>
        <p:nvSpPr>
          <p:cNvPr id="8" name="Rectangle 7">
            <a:extLst>
              <a:ext uri="{FF2B5EF4-FFF2-40B4-BE49-F238E27FC236}">
                <a16:creationId xmlns:a16="http://schemas.microsoft.com/office/drawing/2014/main" id="{8E25E3D7-EDC2-420D-AA45-41E2C7445154}"/>
              </a:ext>
            </a:extLst>
          </p:cNvPr>
          <p:cNvSpPr/>
          <p:nvPr/>
        </p:nvSpPr>
        <p:spPr>
          <a:xfrm>
            <a:off x="2839841" y="873725"/>
            <a:ext cx="6512321"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Does this show the perpendicular height?</a:t>
            </a:r>
            <a:endParaRPr lang="en-GB" sz="2400" dirty="0">
              <a:latin typeface="Myriad Pro" panose="020B0503030403020204" pitchFamily="34" charset="0"/>
            </a:endParaRPr>
          </a:p>
        </p:txBody>
      </p:sp>
      <p:sp>
        <p:nvSpPr>
          <p:cNvPr id="4" name="Text Placeholder 3">
            <a:extLst>
              <a:ext uri="{FF2B5EF4-FFF2-40B4-BE49-F238E27FC236}">
                <a16:creationId xmlns:a16="http://schemas.microsoft.com/office/drawing/2014/main" id="{FFBA0172-2DFD-43A7-B45F-B33D3A2EE8B7}"/>
              </a:ext>
            </a:extLst>
          </p:cNvPr>
          <p:cNvSpPr>
            <a:spLocks noGrp="1"/>
          </p:cNvSpPr>
          <p:nvPr>
            <p:ph type="body" sz="quarter" idx="11"/>
          </p:nvPr>
        </p:nvSpPr>
        <p:spPr/>
        <p:txBody>
          <a:bodyPr/>
          <a:lstStyle/>
          <a:p>
            <a:r>
              <a:rPr lang="en-US" dirty="0"/>
              <a:t>2.30 Area and perimeter 2 – step 2:3</a:t>
            </a:r>
            <a:endParaRPr lang="en-GB" dirty="0"/>
          </a:p>
        </p:txBody>
      </p:sp>
    </p:spTree>
    <p:extLst>
      <p:ext uri="{BB962C8B-B14F-4D97-AF65-F5344CB8AC3E}">
        <p14:creationId xmlns:p14="http://schemas.microsoft.com/office/powerpoint/2010/main" val="29604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8" name="Rectangle 7">
            <a:extLst>
              <a:ext uri="{FF2B5EF4-FFF2-40B4-BE49-F238E27FC236}">
                <a16:creationId xmlns:a16="http://schemas.microsoft.com/office/drawing/2014/main" id="{E41A1670-4AA9-4BE5-8A89-8403F5257148}"/>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Combining two triangles to make a rectangle:</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2CBCF264-C4A6-4EB8-8F71-ACAF5BEEF234}"/>
              </a:ext>
            </a:extLst>
          </p:cNvPr>
          <p:cNvPicPr>
            <a:picLocks noChangeAspect="1"/>
          </p:cNvPicPr>
          <p:nvPr/>
        </p:nvPicPr>
        <p:blipFill rotWithShape="1">
          <a:blip r:embed="rId3">
            <a:extLst>
              <a:ext uri="{28A0092B-C50C-407E-A947-70E740481C1C}">
                <a14:useLocalDpi xmlns:a14="http://schemas.microsoft.com/office/drawing/2010/main" val="0"/>
              </a:ext>
            </a:extLst>
          </a:blip>
          <a:srcRect r="51395" b="50000"/>
          <a:stretch/>
        </p:blipFill>
        <p:spPr>
          <a:xfrm>
            <a:off x="2142277" y="2146452"/>
            <a:ext cx="3843364" cy="2565099"/>
          </a:xfrm>
          <a:prstGeom prst="rect">
            <a:avLst/>
          </a:prstGeom>
        </p:spPr>
      </p:pic>
      <p:pic>
        <p:nvPicPr>
          <p:cNvPr id="10" name="Picture 9">
            <a:extLst>
              <a:ext uri="{FF2B5EF4-FFF2-40B4-BE49-F238E27FC236}">
                <a16:creationId xmlns:a16="http://schemas.microsoft.com/office/drawing/2014/main" id="{8FD8BA0B-E96F-4B27-952E-73BAEC167B63}"/>
              </a:ext>
            </a:extLst>
          </p:cNvPr>
          <p:cNvPicPr>
            <a:picLocks noChangeAspect="1"/>
          </p:cNvPicPr>
          <p:nvPr/>
        </p:nvPicPr>
        <p:blipFill rotWithShape="1">
          <a:blip r:embed="rId3">
            <a:extLst>
              <a:ext uri="{28A0092B-C50C-407E-A947-70E740481C1C}">
                <a14:useLocalDpi xmlns:a14="http://schemas.microsoft.com/office/drawing/2010/main" val="0"/>
              </a:ext>
            </a:extLst>
          </a:blip>
          <a:srcRect l="49979" r="8551" b="50000"/>
          <a:stretch/>
        </p:blipFill>
        <p:spPr>
          <a:xfrm>
            <a:off x="6096000" y="2146451"/>
            <a:ext cx="3279228" cy="2565099"/>
          </a:xfrm>
          <a:prstGeom prst="rect">
            <a:avLst/>
          </a:prstGeom>
        </p:spPr>
      </p:pic>
      <p:sp>
        <p:nvSpPr>
          <p:cNvPr id="5" name="Text Placeholder 4">
            <a:extLst>
              <a:ext uri="{FF2B5EF4-FFF2-40B4-BE49-F238E27FC236}">
                <a16:creationId xmlns:a16="http://schemas.microsoft.com/office/drawing/2014/main" id="{69FFEFE3-4E1E-4564-B940-2C06E77340E1}"/>
              </a:ext>
            </a:extLst>
          </p:cNvPr>
          <p:cNvSpPr>
            <a:spLocks noGrp="1"/>
          </p:cNvSpPr>
          <p:nvPr>
            <p:ph type="body" sz="quarter" idx="11"/>
          </p:nvPr>
        </p:nvSpPr>
        <p:spPr/>
        <p:txBody>
          <a:bodyPr/>
          <a:lstStyle/>
          <a:p>
            <a:r>
              <a:rPr lang="en-US" dirty="0"/>
              <a:t>2.30 Area and perimeter 2 – step 2:4</a:t>
            </a:r>
            <a:endParaRPr lang="en-GB" dirty="0"/>
          </a:p>
        </p:txBody>
      </p:sp>
    </p:spTree>
    <p:extLst>
      <p:ext uri="{BB962C8B-B14F-4D97-AF65-F5344CB8AC3E}">
        <p14:creationId xmlns:p14="http://schemas.microsoft.com/office/powerpoint/2010/main" val="7302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10"/>
                                        </p:tgtEl>
                                        <p:attrNameLst>
                                          <p:attrName>r</p:attrName>
                                        </p:attrNameLst>
                                      </p:cBhvr>
                                    </p:animRot>
                                  </p:childTnLst>
                                </p:cTn>
                              </p:par>
                              <p:par>
                                <p:cTn id="7" presetID="35" presetClass="path" presetSubtype="0" accel="50000" decel="50000" fill="hold" nodeType="withEffect">
                                  <p:stCondLst>
                                    <p:cond delay="0"/>
                                  </p:stCondLst>
                                  <p:childTnLst>
                                    <p:animMotion origin="layout" path="M 4.79167E-6 0 L -0.26902 -0.06389 " pathEditMode="relative" rAng="0" ptsTypes="AA">
                                      <p:cBhvr>
                                        <p:cTn id="8" dur="2000" fill="hold"/>
                                        <p:tgtEl>
                                          <p:spTgt spid="10"/>
                                        </p:tgtEl>
                                        <p:attrNameLst>
                                          <p:attrName>ppt_x</p:attrName>
                                          <p:attrName>ppt_y</p:attrName>
                                        </p:attrNameLst>
                                      </p:cBhvr>
                                      <p:rCtr x="-13451"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8" name="Rectangle 7">
            <a:extLst>
              <a:ext uri="{FF2B5EF4-FFF2-40B4-BE49-F238E27FC236}">
                <a16:creationId xmlns:a16="http://schemas.microsoft.com/office/drawing/2014/main" id="{E41A1670-4AA9-4BE5-8A89-8403F5257148}"/>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Combining two triangles to make a parallelogram:</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733B9C5E-58E9-4D07-B985-D79F9D05A00A}"/>
              </a:ext>
            </a:extLst>
          </p:cNvPr>
          <p:cNvPicPr>
            <a:picLocks noChangeAspect="1"/>
          </p:cNvPicPr>
          <p:nvPr/>
        </p:nvPicPr>
        <p:blipFill rotWithShape="1">
          <a:blip r:embed="rId3">
            <a:extLst>
              <a:ext uri="{28A0092B-C50C-407E-A947-70E740481C1C}">
                <a14:useLocalDpi xmlns:a14="http://schemas.microsoft.com/office/drawing/2010/main" val="0"/>
              </a:ext>
            </a:extLst>
          </a:blip>
          <a:srcRect r="51994" b="76708"/>
          <a:stretch/>
        </p:blipFill>
        <p:spPr>
          <a:xfrm>
            <a:off x="2142277" y="2400287"/>
            <a:ext cx="3796068" cy="2057429"/>
          </a:xfrm>
          <a:prstGeom prst="rect">
            <a:avLst/>
          </a:prstGeom>
        </p:spPr>
      </p:pic>
      <p:pic>
        <p:nvPicPr>
          <p:cNvPr id="9" name="Picture 8">
            <a:extLst>
              <a:ext uri="{FF2B5EF4-FFF2-40B4-BE49-F238E27FC236}">
                <a16:creationId xmlns:a16="http://schemas.microsoft.com/office/drawing/2014/main" id="{8574A823-3C41-4404-B7DF-A08420D493C1}"/>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r="15508" b="76708"/>
          <a:stretch/>
        </p:blipFill>
        <p:spPr>
          <a:xfrm>
            <a:off x="6095999" y="2392665"/>
            <a:ext cx="2739192" cy="2066298"/>
          </a:xfrm>
          <a:prstGeom prst="rect">
            <a:avLst/>
          </a:prstGeom>
        </p:spPr>
      </p:pic>
      <p:cxnSp>
        <p:nvCxnSpPr>
          <p:cNvPr id="4" name="Straight Connector 3" hidden="1"/>
          <p:cNvCxnSpPr/>
          <p:nvPr/>
        </p:nvCxnSpPr>
        <p:spPr>
          <a:xfrm flipH="1">
            <a:off x="3509429" y="3856568"/>
            <a:ext cx="0" cy="1921933"/>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EDF2262A-EB6C-4CEE-AA28-7E6616E33BA2}"/>
              </a:ext>
            </a:extLst>
          </p:cNvPr>
          <p:cNvSpPr>
            <a:spLocks noGrp="1"/>
          </p:cNvSpPr>
          <p:nvPr>
            <p:ph type="body" sz="quarter" idx="11"/>
          </p:nvPr>
        </p:nvSpPr>
        <p:spPr/>
        <p:txBody>
          <a:bodyPr/>
          <a:lstStyle/>
          <a:p>
            <a:r>
              <a:rPr lang="en-US" dirty="0"/>
              <a:t>2.30 Area and perimeter 2 – step 2:5</a:t>
            </a:r>
            <a:endParaRPr lang="en-GB" dirty="0"/>
          </a:p>
        </p:txBody>
      </p:sp>
    </p:spTree>
    <p:extLst>
      <p:ext uri="{BB962C8B-B14F-4D97-AF65-F5344CB8AC3E}">
        <p14:creationId xmlns:p14="http://schemas.microsoft.com/office/powerpoint/2010/main" val="26243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9"/>
                                        </p:tgtEl>
                                        <p:attrNameLst>
                                          <p:attrName>r</p:attrName>
                                        </p:attrNameLst>
                                      </p:cBhvr>
                                    </p:animRot>
                                  </p:childTnLst>
                                </p:cTn>
                              </p:par>
                              <p:par>
                                <p:cTn id="7" presetID="42" presetClass="path" presetSubtype="0" accel="50000" decel="50000" fill="hold" nodeType="withEffect">
                                  <p:stCondLst>
                                    <p:cond delay="0"/>
                                  </p:stCondLst>
                                  <p:childTnLst>
                                    <p:animMotion origin="layout" path="M 4.16667E-7 2.96296E-6 L -0.22461 0.22268 " pathEditMode="relative" rAng="0" ptsTypes="AA">
                                      <p:cBhvr>
                                        <p:cTn id="8" dur="2000" fill="hold"/>
                                        <p:tgtEl>
                                          <p:spTgt spid="9"/>
                                        </p:tgtEl>
                                        <p:attrNameLst>
                                          <p:attrName>ppt_x</p:attrName>
                                          <p:attrName>ppt_y</p:attrName>
                                        </p:attrNameLst>
                                      </p:cBhvr>
                                      <p:rCtr x="-11237" y="11134"/>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2.08333E-7 0 L 0.27695 0.18611 " pathEditMode="relative" rAng="0" ptsTypes="AA">
                                      <p:cBhvr>
                                        <p:cTn id="12" dur="2000" fill="hold"/>
                                        <p:tgtEl>
                                          <p:spTgt spid="5"/>
                                        </p:tgtEl>
                                        <p:attrNameLst>
                                          <p:attrName>ppt_x</p:attrName>
                                          <p:attrName>ppt_y</p:attrName>
                                        </p:attrNameLst>
                                      </p:cBhvr>
                                      <p:rCtr x="13841" y="9306"/>
                                    </p:animMotion>
                                  </p:childTnLst>
                                </p:cTn>
                              </p:par>
                              <p:par>
                                <p:cTn id="13" presetID="8" presetClass="emph" presetSubtype="0" fill="hold" nodeType="withEffect">
                                  <p:stCondLst>
                                    <p:cond delay="0"/>
                                  </p:stCondLst>
                                  <p:childTnLst>
                                    <p:animRot by="10800000">
                                      <p:cBhvr>
                                        <p:cTn id="14" dur="2000" fill="hold"/>
                                        <p:tgtEl>
                                          <p:spTgt spid="5"/>
                                        </p:tgtEl>
                                        <p:attrNameLst>
                                          <p:attrName>r</p:attrName>
                                        </p:attrNameLst>
                                      </p:cBhvr>
                                    </p:animRot>
                                  </p:childTnLst>
                                </p:cTn>
                              </p:par>
                              <p:par>
                                <p:cTn id="15" presetID="8" presetClass="emph" presetSubtype="0" fill="hold" nodeType="withEffect">
                                  <p:stCondLst>
                                    <p:cond delay="0"/>
                                  </p:stCondLst>
                                  <p:childTnLst>
                                    <p:animRot by="10800000">
                                      <p:cBhvr>
                                        <p:cTn id="1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8" name="Rectangle 7">
            <a:extLst>
              <a:ext uri="{FF2B5EF4-FFF2-40B4-BE49-F238E27FC236}">
                <a16:creationId xmlns:a16="http://schemas.microsoft.com/office/drawing/2014/main" id="{E41A1670-4AA9-4BE5-8A89-8403F5257148}"/>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Finding the area of a triangle:</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733B9C5E-58E9-4D07-B985-D79F9D05A00A}"/>
              </a:ext>
            </a:extLst>
          </p:cNvPr>
          <p:cNvPicPr>
            <a:picLocks noChangeAspect="1"/>
          </p:cNvPicPr>
          <p:nvPr/>
        </p:nvPicPr>
        <p:blipFill rotWithShape="1">
          <a:blip r:embed="rId3">
            <a:extLst>
              <a:ext uri="{28A0092B-C50C-407E-A947-70E740481C1C}">
                <a14:useLocalDpi xmlns:a14="http://schemas.microsoft.com/office/drawing/2010/main" val="0"/>
              </a:ext>
            </a:extLst>
          </a:blip>
          <a:srcRect r="51994" b="76708"/>
          <a:stretch/>
        </p:blipFill>
        <p:spPr>
          <a:xfrm>
            <a:off x="2142277" y="2400287"/>
            <a:ext cx="3796068" cy="2057429"/>
          </a:xfrm>
          <a:prstGeom prst="rect">
            <a:avLst/>
          </a:prstGeom>
        </p:spPr>
      </p:pic>
      <p:pic>
        <p:nvPicPr>
          <p:cNvPr id="11" name="Picture 10">
            <a:extLst>
              <a:ext uri="{FF2B5EF4-FFF2-40B4-BE49-F238E27FC236}">
                <a16:creationId xmlns:a16="http://schemas.microsoft.com/office/drawing/2014/main" id="{46F1517D-316A-4BBB-976A-9E746B6F97E5}"/>
              </a:ext>
            </a:extLst>
          </p:cNvPr>
          <p:cNvPicPr>
            <a:picLocks noChangeAspect="1"/>
          </p:cNvPicPr>
          <p:nvPr/>
        </p:nvPicPr>
        <p:blipFill rotWithShape="1">
          <a:blip r:embed="rId4">
            <a:extLst>
              <a:ext uri="{28A0092B-C50C-407E-A947-70E740481C1C}">
                <a14:useLocalDpi xmlns:a14="http://schemas.microsoft.com/office/drawing/2010/main" val="0"/>
              </a:ext>
            </a:extLst>
          </a:blip>
          <a:srcRect l="48999" r="50128" b="24376"/>
          <a:stretch/>
        </p:blipFill>
        <p:spPr>
          <a:xfrm>
            <a:off x="5476876" y="2434303"/>
            <a:ext cx="47626" cy="1765315"/>
          </a:xfrm>
          <a:prstGeom prst="rect">
            <a:avLst/>
          </a:prstGeom>
        </p:spPr>
      </p:pic>
      <p:pic>
        <p:nvPicPr>
          <p:cNvPr id="12" name="Picture 11">
            <a:extLst>
              <a:ext uri="{FF2B5EF4-FFF2-40B4-BE49-F238E27FC236}">
                <a16:creationId xmlns:a16="http://schemas.microsoft.com/office/drawing/2014/main" id="{69AC3691-4F41-4C37-85D7-E9646F796809}"/>
              </a:ext>
            </a:extLst>
          </p:cNvPr>
          <p:cNvPicPr>
            <a:picLocks noChangeAspect="1"/>
          </p:cNvPicPr>
          <p:nvPr/>
        </p:nvPicPr>
        <p:blipFill rotWithShape="1">
          <a:blip r:embed="rId4">
            <a:extLst>
              <a:ext uri="{28A0092B-C50C-407E-A947-70E740481C1C}">
                <a14:useLocalDpi xmlns:a14="http://schemas.microsoft.com/office/drawing/2010/main" val="0"/>
              </a:ext>
            </a:extLst>
          </a:blip>
          <a:srcRect l="49873" t="63219" r="45325" b="25459"/>
          <a:stretch/>
        </p:blipFill>
        <p:spPr>
          <a:xfrm>
            <a:off x="5524502" y="3912395"/>
            <a:ext cx="261936" cy="264318"/>
          </a:xfrm>
          <a:prstGeom prst="rect">
            <a:avLst/>
          </a:prstGeom>
        </p:spPr>
      </p:pic>
      <p:pic>
        <p:nvPicPr>
          <p:cNvPr id="15" name="Picture 14">
            <a:extLst>
              <a:ext uri="{FF2B5EF4-FFF2-40B4-BE49-F238E27FC236}">
                <a16:creationId xmlns:a16="http://schemas.microsoft.com/office/drawing/2014/main" id="{0D5D62FD-C7F6-4B23-B998-6DE6D2CD2130}"/>
              </a:ext>
            </a:extLst>
          </p:cNvPr>
          <p:cNvPicPr>
            <a:picLocks noChangeAspect="1"/>
          </p:cNvPicPr>
          <p:nvPr/>
        </p:nvPicPr>
        <p:blipFill rotWithShape="1">
          <a:blip r:embed="rId4">
            <a:extLst>
              <a:ext uri="{28A0092B-C50C-407E-A947-70E740481C1C}">
                <a14:useLocalDpi xmlns:a14="http://schemas.microsoft.com/office/drawing/2010/main" val="0"/>
              </a:ext>
            </a:extLst>
          </a:blip>
          <a:srcRect t="76575"/>
          <a:stretch/>
        </p:blipFill>
        <p:spPr>
          <a:xfrm>
            <a:off x="3138635" y="4233633"/>
            <a:ext cx="4703567" cy="471628"/>
          </a:xfrm>
          <a:prstGeom prst="rect">
            <a:avLst/>
          </a:prstGeom>
        </p:spPr>
      </p:pic>
      <p:pic>
        <p:nvPicPr>
          <p:cNvPr id="16" name="Picture 15">
            <a:extLst>
              <a:ext uri="{FF2B5EF4-FFF2-40B4-BE49-F238E27FC236}">
                <a16:creationId xmlns:a16="http://schemas.microsoft.com/office/drawing/2014/main" id="{B150E645-68F0-487D-A007-1E1AC9202699}"/>
              </a:ext>
            </a:extLst>
          </p:cNvPr>
          <p:cNvPicPr>
            <a:picLocks noChangeAspect="1"/>
          </p:cNvPicPr>
          <p:nvPr/>
        </p:nvPicPr>
        <p:blipFill rotWithShape="1">
          <a:blip r:embed="rId4">
            <a:extLst>
              <a:ext uri="{28A0092B-C50C-407E-A947-70E740481C1C}">
                <a14:useLocalDpi xmlns:a14="http://schemas.microsoft.com/office/drawing/2010/main" val="0"/>
              </a:ext>
            </a:extLst>
          </a:blip>
          <a:srcRect l="59523" t="-3356" b="1"/>
          <a:stretch/>
        </p:blipFill>
        <p:spPr>
          <a:xfrm>
            <a:off x="5938345" y="2624367"/>
            <a:ext cx="1903856" cy="2080894"/>
          </a:xfrm>
          <a:prstGeom prst="rect">
            <a:avLst/>
          </a:prstGeom>
        </p:spPr>
      </p:pic>
      <p:sp>
        <p:nvSpPr>
          <p:cNvPr id="4" name="Text Placeholder 3">
            <a:extLst>
              <a:ext uri="{FF2B5EF4-FFF2-40B4-BE49-F238E27FC236}">
                <a16:creationId xmlns:a16="http://schemas.microsoft.com/office/drawing/2014/main" id="{38735781-C26B-4E00-8663-552A1DE6B11E}"/>
              </a:ext>
            </a:extLst>
          </p:cNvPr>
          <p:cNvSpPr>
            <a:spLocks noGrp="1"/>
          </p:cNvSpPr>
          <p:nvPr>
            <p:ph type="body" sz="quarter" idx="11"/>
          </p:nvPr>
        </p:nvSpPr>
        <p:spPr/>
        <p:txBody>
          <a:bodyPr/>
          <a:lstStyle/>
          <a:p>
            <a:r>
              <a:rPr lang="en-US" dirty="0"/>
              <a:t>2.30 Area and perimeter 2 – step 2:6</a:t>
            </a:r>
            <a:endParaRPr lang="en-GB" dirty="0"/>
          </a:p>
        </p:txBody>
      </p:sp>
    </p:spTree>
    <p:extLst>
      <p:ext uri="{BB962C8B-B14F-4D97-AF65-F5344CB8AC3E}">
        <p14:creationId xmlns:p14="http://schemas.microsoft.com/office/powerpoint/2010/main" val="35256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257" name="Content Placeholder 2">
            <a:extLst>
              <a:ext uri="{FF2B5EF4-FFF2-40B4-BE49-F238E27FC236}">
                <a16:creationId xmlns:a16="http://schemas.microsoft.com/office/drawing/2014/main" id="{B2013EE1-06AF-413E-AC7C-B923D2DEDD43}"/>
              </a:ext>
            </a:extLst>
          </p:cNvPr>
          <p:cNvSpPr txBox="1">
            <a:spLocks/>
          </p:cNvSpPr>
          <p:nvPr/>
        </p:nvSpPr>
        <p:spPr>
          <a:xfrm>
            <a:off x="4786008" y="1032687"/>
            <a:ext cx="679639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tabLst/>
              <a:defRPr/>
            </a:pPr>
            <a:r>
              <a:rPr kumimoji="0" lang="en-GB" sz="2000" b="1" i="0" u="none" strike="noStrike" kern="1200" cap="none" spc="0" normalizeH="0" baseline="0" noProof="0" dirty="0">
                <a:ln>
                  <a:noFill/>
                </a:ln>
                <a:solidFill>
                  <a:srgbClr val="585858"/>
                </a:solidFill>
                <a:effectLst/>
                <a:uLnTx/>
                <a:uFillTx/>
                <a:latin typeface="Arial"/>
                <a:ea typeface="+mn-ea"/>
                <a:cs typeface="+mn-cs"/>
              </a:rPr>
              <a:t>Spatial reasoning starter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this cuboid</a:t>
            </a:r>
            <a:r>
              <a:rPr kumimoji="0" lang="en-GB" sz="2000" b="0" i="0" u="none" strike="noStrike" kern="1200" cap="none" spc="0" normalizeH="0" noProof="0" dirty="0">
                <a:ln>
                  <a:noFill/>
                </a:ln>
                <a:solidFill>
                  <a:srgbClr val="585858"/>
                </a:solidFill>
                <a:effectLst/>
                <a:uLnTx/>
                <a:uFillTx/>
                <a:latin typeface="Arial"/>
                <a:ea typeface="+mn-ea"/>
                <a:cs typeface="+mn-cs"/>
              </a:rPr>
              <a:t> made from 4 cubes. What makes it an example of a cuboid?  </a:t>
            </a:r>
          </a:p>
          <a:p>
            <a:pPr lvl="0">
              <a:lnSpc>
                <a:spcPct val="120000"/>
              </a:lnSpc>
              <a:spcBef>
                <a:spcPts val="600"/>
              </a:spcBef>
              <a:spcAft>
                <a:spcPts val="600"/>
              </a:spcAft>
              <a:buClr>
                <a:srgbClr val="585858"/>
              </a:buClr>
              <a:buFont typeface="Arial" panose="020B0604020202020204" pitchFamily="34" charset="0"/>
              <a:buChar char="•"/>
              <a:defRPr/>
            </a:pPr>
            <a:r>
              <a:rPr lang="en-GB" sz="2000" noProof="0" dirty="0">
                <a:latin typeface="Arial"/>
              </a:rPr>
              <a:t>Imagine walking around to the ‘back’ of this cuboid.  Describe the </a:t>
            </a:r>
            <a:r>
              <a:rPr lang="en-GB" sz="2000" dirty="0">
                <a:latin typeface="Arial"/>
              </a:rPr>
              <a:t>face that you can now see (each cube has the same colour all over it). </a:t>
            </a:r>
            <a:endParaRPr lang="en-GB" sz="2000" noProof="0" dirty="0">
              <a:latin typeface="Arial"/>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dirty="0">
                <a:ln>
                  <a:noFill/>
                </a:ln>
                <a:solidFill>
                  <a:srgbClr val="585858"/>
                </a:solidFill>
                <a:effectLst/>
                <a:uLnTx/>
                <a:uFillTx/>
                <a:latin typeface="Arial"/>
                <a:ea typeface="+mn-ea"/>
                <a:cs typeface="+mn-cs"/>
              </a:rPr>
              <a:t>Come</a:t>
            </a:r>
            <a:r>
              <a:rPr kumimoji="0" lang="en-GB" sz="2000" b="0" i="0" u="none" strike="noStrike" kern="1200" cap="none" spc="0" normalizeH="0" dirty="0">
                <a:ln>
                  <a:noFill/>
                </a:ln>
                <a:solidFill>
                  <a:srgbClr val="585858"/>
                </a:solidFill>
                <a:effectLst/>
                <a:uLnTx/>
                <a:uFillTx/>
                <a:latin typeface="Arial"/>
                <a:ea typeface="+mn-ea"/>
                <a:cs typeface="+mn-cs"/>
              </a:rPr>
              <a:t> back to the front </a:t>
            </a:r>
            <a:r>
              <a:rPr lang="en-GB" sz="2000" dirty="0">
                <a:latin typeface="Arial"/>
              </a:rPr>
              <a:t>again! </a:t>
            </a:r>
            <a:r>
              <a:rPr kumimoji="0" lang="en-GB" sz="2000" b="0" i="0" u="none" strike="noStrike" kern="1200" cap="none" spc="0" normalizeH="0" baseline="0" dirty="0">
                <a:ln>
                  <a:noFill/>
                </a:ln>
                <a:solidFill>
                  <a:srgbClr val="585858"/>
                </a:solidFill>
                <a:effectLst/>
                <a:uLnTx/>
                <a:uFillTx/>
                <a:latin typeface="Arial"/>
                <a:ea typeface="+mn-ea"/>
                <a:cs typeface="+mn-cs"/>
              </a:rPr>
              <a:t>Imagine repositioning two of the cubes to make a new cuboid. </a:t>
            </a:r>
            <a:r>
              <a:rPr lang="en-GB" sz="2000" dirty="0">
                <a:latin typeface="Arial"/>
              </a:rPr>
              <a:t>Describe the front face of your new cuboid.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What other ways can you reposition two cubes to give a new cuboid?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Cube 2">
            <a:extLst>
              <a:ext uri="{FF2B5EF4-FFF2-40B4-BE49-F238E27FC236}">
                <a16:creationId xmlns:a16="http://schemas.microsoft.com/office/drawing/2014/main" id="{04995EDE-6345-4381-95D1-30A6ED99854C}"/>
              </a:ext>
            </a:extLst>
          </p:cNvPr>
          <p:cNvSpPr/>
          <p:nvPr/>
        </p:nvSpPr>
        <p:spPr>
          <a:xfrm>
            <a:off x="1063335" y="3255819"/>
            <a:ext cx="1530927" cy="1530927"/>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ube 11">
            <a:extLst>
              <a:ext uri="{FF2B5EF4-FFF2-40B4-BE49-F238E27FC236}">
                <a16:creationId xmlns:a16="http://schemas.microsoft.com/office/drawing/2014/main" id="{10309E58-C195-4696-88D8-B1B18171BBCC}"/>
              </a:ext>
            </a:extLst>
          </p:cNvPr>
          <p:cNvSpPr/>
          <p:nvPr/>
        </p:nvSpPr>
        <p:spPr>
          <a:xfrm>
            <a:off x="2199408" y="3255819"/>
            <a:ext cx="1530927" cy="1530927"/>
          </a:xfrm>
          <a:prstGeom prst="cub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be 12">
            <a:extLst>
              <a:ext uri="{FF2B5EF4-FFF2-40B4-BE49-F238E27FC236}">
                <a16:creationId xmlns:a16="http://schemas.microsoft.com/office/drawing/2014/main" id="{07A570A3-1892-4AE2-AC39-9AFD054971E0}"/>
              </a:ext>
            </a:extLst>
          </p:cNvPr>
          <p:cNvSpPr/>
          <p:nvPr/>
        </p:nvSpPr>
        <p:spPr>
          <a:xfrm>
            <a:off x="1063335" y="2105891"/>
            <a:ext cx="1530927" cy="1530927"/>
          </a:xfrm>
          <a:prstGeom prst="cub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be 13">
            <a:extLst>
              <a:ext uri="{FF2B5EF4-FFF2-40B4-BE49-F238E27FC236}">
                <a16:creationId xmlns:a16="http://schemas.microsoft.com/office/drawing/2014/main" id="{099478F5-84AB-4DCA-A811-49294DDB074F}"/>
              </a:ext>
            </a:extLst>
          </p:cNvPr>
          <p:cNvSpPr/>
          <p:nvPr/>
        </p:nvSpPr>
        <p:spPr>
          <a:xfrm>
            <a:off x="2199408" y="2105891"/>
            <a:ext cx="1530927" cy="1530927"/>
          </a:xfrm>
          <a:prstGeom prst="cub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3099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FA2E96F6-22DF-4656-835B-FD8B691CA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336419"/>
            <a:ext cx="7907446" cy="4185162"/>
          </a:xfrm>
          <a:prstGeom prst="rect">
            <a:avLst/>
          </a:prstGeom>
        </p:spPr>
      </p:pic>
      <p:sp>
        <p:nvSpPr>
          <p:cNvPr id="5" name="Text Placeholder 4">
            <a:extLst>
              <a:ext uri="{FF2B5EF4-FFF2-40B4-BE49-F238E27FC236}">
                <a16:creationId xmlns:a16="http://schemas.microsoft.com/office/drawing/2014/main" id="{910833A7-DF02-4EA0-A16B-D86843DFDFBA}"/>
              </a:ext>
            </a:extLst>
          </p:cNvPr>
          <p:cNvSpPr>
            <a:spLocks noGrp="1"/>
          </p:cNvSpPr>
          <p:nvPr>
            <p:ph type="body" sz="quarter" idx="11"/>
          </p:nvPr>
        </p:nvSpPr>
        <p:spPr/>
        <p:txBody>
          <a:bodyPr/>
          <a:lstStyle/>
          <a:p>
            <a:r>
              <a:rPr lang="en-US" dirty="0"/>
              <a:t>2.30 Area and perimeter 2 – step 2:6</a:t>
            </a:r>
            <a:endParaRPr lang="en-GB" dirty="0"/>
          </a:p>
        </p:txBody>
      </p:sp>
    </p:spTree>
    <p:extLst>
      <p:ext uri="{BB962C8B-B14F-4D97-AF65-F5344CB8AC3E}">
        <p14:creationId xmlns:p14="http://schemas.microsoft.com/office/powerpoint/2010/main" val="3964008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049C90C6-CA0F-48E2-A40C-D23EBB30B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736615"/>
            <a:ext cx="7907446" cy="3384773"/>
          </a:xfrm>
          <a:prstGeom prst="rect">
            <a:avLst/>
          </a:prstGeom>
        </p:spPr>
      </p:pic>
      <p:sp>
        <p:nvSpPr>
          <p:cNvPr id="4" name="Text Placeholder 3">
            <a:extLst>
              <a:ext uri="{FF2B5EF4-FFF2-40B4-BE49-F238E27FC236}">
                <a16:creationId xmlns:a16="http://schemas.microsoft.com/office/drawing/2014/main" id="{07E751D7-A56D-4997-86A5-E4687E6177F2}"/>
              </a:ext>
            </a:extLst>
          </p:cNvPr>
          <p:cNvSpPr>
            <a:spLocks noGrp="1"/>
          </p:cNvSpPr>
          <p:nvPr>
            <p:ph type="body" sz="quarter" idx="11"/>
          </p:nvPr>
        </p:nvSpPr>
        <p:spPr/>
        <p:txBody>
          <a:bodyPr/>
          <a:lstStyle/>
          <a:p>
            <a:r>
              <a:rPr lang="en-US" dirty="0"/>
              <a:t>2.30 Area and perimeter 2 – step 2:6</a:t>
            </a:r>
            <a:endParaRPr lang="en-GB" dirty="0"/>
          </a:p>
        </p:txBody>
      </p:sp>
    </p:spTree>
    <p:extLst>
      <p:ext uri="{BB962C8B-B14F-4D97-AF65-F5344CB8AC3E}">
        <p14:creationId xmlns:p14="http://schemas.microsoft.com/office/powerpoint/2010/main" val="598583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A5FFAC62-181D-47EC-B36F-197159D71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09" y="870635"/>
            <a:ext cx="3408382" cy="5116730"/>
          </a:xfrm>
          <a:prstGeom prst="rect">
            <a:avLst/>
          </a:prstGeom>
        </p:spPr>
      </p:pic>
      <p:sp>
        <p:nvSpPr>
          <p:cNvPr id="5" name="Text Placeholder 4">
            <a:extLst>
              <a:ext uri="{FF2B5EF4-FFF2-40B4-BE49-F238E27FC236}">
                <a16:creationId xmlns:a16="http://schemas.microsoft.com/office/drawing/2014/main" id="{25E5EA70-D39A-4DA0-A829-7C041B86527A}"/>
              </a:ext>
            </a:extLst>
          </p:cNvPr>
          <p:cNvSpPr>
            <a:spLocks noGrp="1"/>
          </p:cNvSpPr>
          <p:nvPr>
            <p:ph type="body" sz="quarter" idx="11"/>
          </p:nvPr>
        </p:nvSpPr>
        <p:spPr/>
        <p:txBody>
          <a:bodyPr/>
          <a:lstStyle/>
          <a:p>
            <a:r>
              <a:rPr lang="en-US" dirty="0"/>
              <a:t>2.30 Area and perimeter 2 – step 2:7</a:t>
            </a:r>
            <a:endParaRPr lang="en-GB" dirty="0"/>
          </a:p>
        </p:txBody>
      </p:sp>
    </p:spTree>
    <p:extLst>
      <p:ext uri="{BB962C8B-B14F-4D97-AF65-F5344CB8AC3E}">
        <p14:creationId xmlns:p14="http://schemas.microsoft.com/office/powerpoint/2010/main" val="2067760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6E8C5D2C-0F1F-4569-A72D-CD5E1A65F698}"/>
              </a:ext>
            </a:extLst>
          </p:cNvPr>
          <p:cNvPicPr>
            <a:picLocks noChangeAspect="1"/>
          </p:cNvPicPr>
          <p:nvPr/>
        </p:nvPicPr>
        <p:blipFill rotWithShape="1">
          <a:blip r:embed="rId3">
            <a:extLst>
              <a:ext uri="{28A0092B-C50C-407E-A947-70E740481C1C}">
                <a14:useLocalDpi xmlns:a14="http://schemas.microsoft.com/office/drawing/2010/main" val="0"/>
              </a:ext>
            </a:extLst>
          </a:blip>
          <a:srcRect t="-9726" b="50000"/>
          <a:stretch/>
        </p:blipFill>
        <p:spPr>
          <a:xfrm>
            <a:off x="2142277" y="1257665"/>
            <a:ext cx="7907446" cy="4342673"/>
          </a:xfrm>
          <a:prstGeom prst="rect">
            <a:avLst/>
          </a:prstGeom>
        </p:spPr>
      </p:pic>
      <p:pic>
        <p:nvPicPr>
          <p:cNvPr id="11" name="Picture 10">
            <a:extLst>
              <a:ext uri="{FF2B5EF4-FFF2-40B4-BE49-F238E27FC236}">
                <a16:creationId xmlns:a16="http://schemas.microsoft.com/office/drawing/2014/main" id="{56958787-927E-422E-890D-81C1E8201BCD}"/>
              </a:ext>
            </a:extLst>
          </p:cNvPr>
          <p:cNvPicPr>
            <a:picLocks noChangeAspect="1"/>
          </p:cNvPicPr>
          <p:nvPr/>
        </p:nvPicPr>
        <p:blipFill rotWithShape="1">
          <a:blip r:embed="rId3">
            <a:extLst>
              <a:ext uri="{28A0092B-C50C-407E-A947-70E740481C1C}">
                <a14:useLocalDpi xmlns:a14="http://schemas.microsoft.com/office/drawing/2010/main" val="0"/>
              </a:ext>
            </a:extLst>
          </a:blip>
          <a:srcRect l="26487" t="51260" b="10944"/>
          <a:stretch/>
        </p:blipFill>
        <p:spPr>
          <a:xfrm>
            <a:off x="4236720" y="1717246"/>
            <a:ext cx="5813002" cy="2748075"/>
          </a:xfrm>
          <a:prstGeom prst="rect">
            <a:avLst/>
          </a:prstGeom>
        </p:spPr>
      </p:pic>
      <p:sp>
        <p:nvSpPr>
          <p:cNvPr id="8" name="Rectangle 7">
            <a:extLst>
              <a:ext uri="{FF2B5EF4-FFF2-40B4-BE49-F238E27FC236}">
                <a16:creationId xmlns:a16="http://schemas.microsoft.com/office/drawing/2014/main" id="{E41A1670-4AA9-4BE5-8A89-8403F5257148}"/>
              </a:ext>
            </a:extLst>
          </p:cNvPr>
          <p:cNvSpPr/>
          <p:nvPr/>
        </p:nvSpPr>
        <p:spPr>
          <a:xfrm>
            <a:off x="1801320" y="720001"/>
            <a:ext cx="8589363" cy="461665"/>
          </a:xfrm>
          <a:prstGeom prst="rect">
            <a:avLst/>
          </a:prstGeom>
        </p:spPr>
        <p:txBody>
          <a:bodyPr wrap="square">
            <a:spAutoFit/>
          </a:bodyPr>
          <a:lstStyle/>
          <a:p>
            <a:pPr algn="ctr"/>
            <a:r>
              <a:rPr lang="en-GB" sz="2400" i="1" dirty="0">
                <a:latin typeface="Myriad Pro" panose="020B0503030403020204" pitchFamily="34" charset="0"/>
                <a:ea typeface="Times New Roman" panose="02020603050405020304" pitchFamily="18" charset="0"/>
                <a:cs typeface="Times New Roman" panose="02020603050405020304" pitchFamily="18" charset="0"/>
              </a:rPr>
              <a:t>A</a:t>
            </a:r>
            <a:r>
              <a:rPr lang="en-GB" sz="2400" dirty="0">
                <a:latin typeface="Myriad Pro" panose="020B0503030403020204" pitchFamily="34" charset="0"/>
                <a:ea typeface="Times New Roman" panose="02020603050405020304" pitchFamily="18" charset="0"/>
                <a:cs typeface="Times New Roman" panose="02020603050405020304" pitchFamily="18" charset="0"/>
              </a:rPr>
              <a:t> = 42 m</a:t>
            </a:r>
            <a:r>
              <a:rPr lang="en-GB" sz="2400" baseline="30000" dirty="0">
                <a:latin typeface="Myriad Pro" panose="020B0503030403020204" pitchFamily="34" charset="0"/>
                <a:ea typeface="Times New Roman" panose="02020603050405020304" pitchFamily="18" charset="0"/>
                <a:cs typeface="Times New Roman" panose="02020603050405020304" pitchFamily="18" charset="0"/>
              </a:rPr>
              <a:t>2</a:t>
            </a:r>
            <a:r>
              <a:rPr lang="en-GB" sz="2400" dirty="0">
                <a:latin typeface="Myriad Pro" panose="020B0503030403020204" pitchFamily="34" charset="0"/>
                <a:ea typeface="Times New Roman" panose="02020603050405020304" pitchFamily="18" charset="0"/>
                <a:cs typeface="Times New Roman" panose="02020603050405020304" pitchFamily="18" charset="0"/>
              </a:rPr>
              <a:t>. What is the perpendicular height?</a:t>
            </a:r>
            <a:endParaRPr lang="en-GB" sz="2400" dirty="0">
              <a:latin typeface="Myriad Pro" panose="020B0503030403020204" pitchFamily="34" charset="0"/>
            </a:endParaRPr>
          </a:p>
        </p:txBody>
      </p:sp>
      <p:sp>
        <p:nvSpPr>
          <p:cNvPr id="4" name="Text Placeholder 3">
            <a:extLst>
              <a:ext uri="{FF2B5EF4-FFF2-40B4-BE49-F238E27FC236}">
                <a16:creationId xmlns:a16="http://schemas.microsoft.com/office/drawing/2014/main" id="{A17E9CA2-37C2-48DF-9D0B-46C3FB8AF837}"/>
              </a:ext>
            </a:extLst>
          </p:cNvPr>
          <p:cNvSpPr>
            <a:spLocks noGrp="1"/>
          </p:cNvSpPr>
          <p:nvPr>
            <p:ph type="body" sz="quarter" idx="11"/>
          </p:nvPr>
        </p:nvSpPr>
        <p:spPr/>
        <p:txBody>
          <a:bodyPr/>
          <a:lstStyle/>
          <a:p>
            <a:r>
              <a:rPr lang="en-US" dirty="0"/>
              <a:t>2.30 Area and perimeter 2 – step 2:8</a:t>
            </a:r>
            <a:endParaRPr lang="en-GB" dirty="0"/>
          </a:p>
        </p:txBody>
      </p:sp>
    </p:spTree>
    <p:extLst>
      <p:ext uri="{BB962C8B-B14F-4D97-AF65-F5344CB8AC3E}">
        <p14:creationId xmlns:p14="http://schemas.microsoft.com/office/powerpoint/2010/main" val="19126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A7B53606-18F1-42C5-B8F1-6FEC10342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712505"/>
            <a:ext cx="7907446" cy="3432990"/>
          </a:xfrm>
          <a:prstGeom prst="rect">
            <a:avLst/>
          </a:prstGeom>
        </p:spPr>
      </p:pic>
      <p:sp>
        <p:nvSpPr>
          <p:cNvPr id="8" name="Rectangle 7">
            <a:extLst>
              <a:ext uri="{FF2B5EF4-FFF2-40B4-BE49-F238E27FC236}">
                <a16:creationId xmlns:a16="http://schemas.microsoft.com/office/drawing/2014/main" id="{E41A1670-4AA9-4BE5-8A89-8403F5257148}"/>
              </a:ext>
            </a:extLst>
          </p:cNvPr>
          <p:cNvSpPr/>
          <p:nvPr/>
        </p:nvSpPr>
        <p:spPr>
          <a:xfrm>
            <a:off x="1801320" y="720001"/>
            <a:ext cx="8589363" cy="461665"/>
          </a:xfrm>
          <a:prstGeom prst="rect">
            <a:avLst/>
          </a:prstGeom>
        </p:spPr>
        <p:txBody>
          <a:bodyPr wrap="square">
            <a:spAutoFit/>
          </a:bodyPr>
          <a:lstStyle/>
          <a:p>
            <a:pPr algn="ctr"/>
            <a:r>
              <a:rPr lang="en-GB" sz="2400" i="1" dirty="0">
                <a:latin typeface="Myriad Pro" panose="020B0503030403020204" pitchFamily="34" charset="0"/>
                <a:ea typeface="Times New Roman" panose="02020603050405020304" pitchFamily="18" charset="0"/>
                <a:cs typeface="Times New Roman" panose="02020603050405020304" pitchFamily="18" charset="0"/>
              </a:rPr>
              <a:t>A</a:t>
            </a:r>
            <a:r>
              <a:rPr lang="en-GB" sz="2400" dirty="0">
                <a:latin typeface="Myriad Pro" panose="020B0503030403020204" pitchFamily="34" charset="0"/>
                <a:ea typeface="Times New Roman" panose="02020603050405020304" pitchFamily="18" charset="0"/>
                <a:cs typeface="Times New Roman" panose="02020603050405020304" pitchFamily="18" charset="0"/>
              </a:rPr>
              <a:t> = 44 m</a:t>
            </a:r>
            <a:r>
              <a:rPr lang="en-GB" sz="2400" baseline="30000" dirty="0">
                <a:latin typeface="Myriad Pro" panose="020B0503030403020204" pitchFamily="34" charset="0"/>
                <a:ea typeface="Times New Roman" panose="02020603050405020304" pitchFamily="18" charset="0"/>
                <a:cs typeface="Times New Roman" panose="02020603050405020304" pitchFamily="18" charset="0"/>
              </a:rPr>
              <a:t>2</a:t>
            </a:r>
            <a:r>
              <a:rPr lang="en-GB" sz="2400" dirty="0">
                <a:latin typeface="Myriad Pro" panose="020B0503030403020204" pitchFamily="34" charset="0"/>
                <a:ea typeface="Times New Roman" panose="02020603050405020304" pitchFamily="18" charset="0"/>
                <a:cs typeface="Times New Roman" panose="02020603050405020304" pitchFamily="18" charset="0"/>
              </a:rPr>
              <a:t>. How long is the base?</a:t>
            </a:r>
            <a:endParaRPr lang="en-GB" sz="2400" dirty="0">
              <a:latin typeface="Myriad Pro" panose="020B0503030403020204" pitchFamily="34" charset="0"/>
            </a:endParaRPr>
          </a:p>
        </p:txBody>
      </p:sp>
      <p:sp>
        <p:nvSpPr>
          <p:cNvPr id="5" name="Text Placeholder 4">
            <a:extLst>
              <a:ext uri="{FF2B5EF4-FFF2-40B4-BE49-F238E27FC236}">
                <a16:creationId xmlns:a16="http://schemas.microsoft.com/office/drawing/2014/main" id="{13984670-EAD5-4BC6-B720-B61F16D8323A}"/>
              </a:ext>
            </a:extLst>
          </p:cNvPr>
          <p:cNvSpPr>
            <a:spLocks noGrp="1"/>
          </p:cNvSpPr>
          <p:nvPr>
            <p:ph type="body" sz="quarter" idx="11"/>
          </p:nvPr>
        </p:nvSpPr>
        <p:spPr/>
        <p:txBody>
          <a:bodyPr/>
          <a:lstStyle/>
          <a:p>
            <a:r>
              <a:rPr lang="en-US" dirty="0"/>
              <a:t>2.30 Area and perimeter 2 – step 2:8</a:t>
            </a:r>
            <a:endParaRPr lang="en-GB" dirty="0"/>
          </a:p>
        </p:txBody>
      </p:sp>
    </p:spTree>
    <p:extLst>
      <p:ext uri="{BB962C8B-B14F-4D97-AF65-F5344CB8AC3E}">
        <p14:creationId xmlns:p14="http://schemas.microsoft.com/office/powerpoint/2010/main" val="12302336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12D06A20-ECE4-445E-A735-73A57218D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538929"/>
            <a:ext cx="7907446" cy="3780145"/>
          </a:xfrm>
          <a:prstGeom prst="rect">
            <a:avLst/>
          </a:prstGeom>
        </p:spPr>
      </p:pic>
      <p:sp>
        <p:nvSpPr>
          <p:cNvPr id="8" name="Rectangle 7">
            <a:extLst>
              <a:ext uri="{FF2B5EF4-FFF2-40B4-BE49-F238E27FC236}">
                <a16:creationId xmlns:a16="http://schemas.microsoft.com/office/drawing/2014/main" id="{E41A1670-4AA9-4BE5-8A89-8403F5257148}"/>
              </a:ext>
            </a:extLst>
          </p:cNvPr>
          <p:cNvSpPr/>
          <p:nvPr/>
        </p:nvSpPr>
        <p:spPr>
          <a:xfrm>
            <a:off x="1801320" y="720001"/>
            <a:ext cx="8589363" cy="461665"/>
          </a:xfrm>
          <a:prstGeom prst="rect">
            <a:avLst/>
          </a:prstGeom>
        </p:spPr>
        <p:txBody>
          <a:bodyPr wrap="square">
            <a:spAutoFit/>
          </a:bodyPr>
          <a:lstStyle/>
          <a:p>
            <a:pPr algn="ctr"/>
            <a:r>
              <a:rPr lang="en-GB" sz="2400" i="1" dirty="0">
                <a:latin typeface="Myriad Pro" panose="020B0503030403020204" pitchFamily="34" charset="0"/>
                <a:ea typeface="Times New Roman" panose="02020603050405020304" pitchFamily="18" charset="0"/>
                <a:cs typeface="Times New Roman" panose="02020603050405020304" pitchFamily="18" charset="0"/>
              </a:rPr>
              <a:t>A</a:t>
            </a:r>
            <a:r>
              <a:rPr lang="en-GB" sz="2400" dirty="0">
                <a:latin typeface="Myriad Pro" panose="020B0503030403020204" pitchFamily="34" charset="0"/>
                <a:ea typeface="Times New Roman" panose="02020603050405020304" pitchFamily="18" charset="0"/>
                <a:cs typeface="Times New Roman" panose="02020603050405020304" pitchFamily="18" charset="0"/>
              </a:rPr>
              <a:t> = 54 cm</a:t>
            </a:r>
            <a:r>
              <a:rPr lang="en-GB" sz="2400" baseline="30000" dirty="0">
                <a:latin typeface="Myriad Pro" panose="020B0503030403020204" pitchFamily="34" charset="0"/>
                <a:ea typeface="Times New Roman" panose="02020603050405020304" pitchFamily="18" charset="0"/>
                <a:cs typeface="Times New Roman" panose="02020603050405020304" pitchFamily="18" charset="0"/>
              </a:rPr>
              <a:t>2</a:t>
            </a:r>
            <a:r>
              <a:rPr lang="en-GB" sz="2400" dirty="0">
                <a:latin typeface="Myriad Pro" panose="020B0503030403020204" pitchFamily="34" charset="0"/>
                <a:ea typeface="Times New Roman" panose="02020603050405020304" pitchFamily="18" charset="0"/>
                <a:cs typeface="Times New Roman" panose="02020603050405020304" pitchFamily="18" charset="0"/>
              </a:rPr>
              <a:t>. What could the base and height be?</a:t>
            </a:r>
            <a:endParaRPr lang="en-GB" sz="2400" dirty="0">
              <a:latin typeface="Myriad Pro" panose="020B0503030403020204" pitchFamily="34" charset="0"/>
            </a:endParaRPr>
          </a:p>
        </p:txBody>
      </p:sp>
      <p:sp>
        <p:nvSpPr>
          <p:cNvPr id="4" name="Text Placeholder 3">
            <a:extLst>
              <a:ext uri="{FF2B5EF4-FFF2-40B4-BE49-F238E27FC236}">
                <a16:creationId xmlns:a16="http://schemas.microsoft.com/office/drawing/2014/main" id="{468F24DA-063D-419A-B5DD-442BDA5C22BB}"/>
              </a:ext>
            </a:extLst>
          </p:cNvPr>
          <p:cNvSpPr>
            <a:spLocks noGrp="1"/>
          </p:cNvSpPr>
          <p:nvPr>
            <p:ph type="body" sz="quarter" idx="11"/>
          </p:nvPr>
        </p:nvSpPr>
        <p:spPr/>
        <p:txBody>
          <a:bodyPr/>
          <a:lstStyle/>
          <a:p>
            <a:r>
              <a:rPr lang="en-US" dirty="0"/>
              <a:t>2.30 Area and perimeter 2 – step 2:8</a:t>
            </a:r>
            <a:endParaRPr lang="en-GB" dirty="0"/>
          </a:p>
        </p:txBody>
      </p:sp>
    </p:spTree>
    <p:extLst>
      <p:ext uri="{BB962C8B-B14F-4D97-AF65-F5344CB8AC3E}">
        <p14:creationId xmlns:p14="http://schemas.microsoft.com/office/powerpoint/2010/main" val="2688479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8BE6568D-4B30-48A9-AEF2-889A7684B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958409"/>
            <a:ext cx="7907446" cy="2941185"/>
          </a:xfrm>
          <a:prstGeom prst="rect">
            <a:avLst/>
          </a:prstGeom>
        </p:spPr>
      </p:pic>
      <p:sp>
        <p:nvSpPr>
          <p:cNvPr id="5" name="Text Placeholder 4">
            <a:extLst>
              <a:ext uri="{FF2B5EF4-FFF2-40B4-BE49-F238E27FC236}">
                <a16:creationId xmlns:a16="http://schemas.microsoft.com/office/drawing/2014/main" id="{835350F2-7886-4577-8315-3E5C5382BE4B}"/>
              </a:ext>
            </a:extLst>
          </p:cNvPr>
          <p:cNvSpPr>
            <a:spLocks noGrp="1"/>
          </p:cNvSpPr>
          <p:nvPr>
            <p:ph type="body" sz="quarter" idx="11"/>
          </p:nvPr>
        </p:nvSpPr>
        <p:spPr/>
        <p:txBody>
          <a:bodyPr/>
          <a:lstStyle/>
          <a:p>
            <a:r>
              <a:rPr lang="en-US" dirty="0"/>
              <a:t>2.30 Area and perimeter 2 – step 2:8</a:t>
            </a:r>
            <a:endParaRPr lang="en-GB" dirty="0"/>
          </a:p>
        </p:txBody>
      </p:sp>
    </p:spTree>
    <p:extLst>
      <p:ext uri="{BB962C8B-B14F-4D97-AF65-F5344CB8AC3E}">
        <p14:creationId xmlns:p14="http://schemas.microsoft.com/office/powerpoint/2010/main" val="3526688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9EDFBEE2-BDE9-472E-9032-FCD1F1C69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103349"/>
            <a:ext cx="6135088" cy="5057707"/>
          </a:xfrm>
          <a:prstGeom prst="rect">
            <a:avLst/>
          </a:prstGeom>
        </p:spPr>
      </p:pic>
      <p:sp>
        <p:nvSpPr>
          <p:cNvPr id="8" name="Text Placeholder 7">
            <a:extLst>
              <a:ext uri="{FF2B5EF4-FFF2-40B4-BE49-F238E27FC236}">
                <a16:creationId xmlns:a16="http://schemas.microsoft.com/office/drawing/2014/main" id="{62420ED5-BAFC-4936-A2A6-031842945A7A}"/>
              </a:ext>
            </a:extLst>
          </p:cNvPr>
          <p:cNvSpPr>
            <a:spLocks noGrp="1"/>
          </p:cNvSpPr>
          <p:nvPr>
            <p:ph type="body" sz="quarter" idx="11"/>
          </p:nvPr>
        </p:nvSpPr>
        <p:spPr/>
        <p:txBody>
          <a:bodyPr/>
          <a:lstStyle/>
          <a:p>
            <a:r>
              <a:rPr lang="en-US" dirty="0"/>
              <a:t>2.30 Area and perimeter 2 – step 2:9</a:t>
            </a:r>
            <a:endParaRPr lang="en-GB" dirty="0"/>
          </a:p>
        </p:txBody>
      </p:sp>
    </p:spTree>
    <p:extLst>
      <p:ext uri="{BB962C8B-B14F-4D97-AF65-F5344CB8AC3E}">
        <p14:creationId xmlns:p14="http://schemas.microsoft.com/office/powerpoint/2010/main" val="3581047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6979F963-1A3A-4946-B0E3-D61E985FE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794473"/>
            <a:ext cx="7907446" cy="3269054"/>
          </a:xfrm>
          <a:prstGeom prst="rect">
            <a:avLst/>
          </a:prstGeom>
        </p:spPr>
      </p:pic>
      <p:sp>
        <p:nvSpPr>
          <p:cNvPr id="5" name="Text Placeholder 4">
            <a:extLst>
              <a:ext uri="{FF2B5EF4-FFF2-40B4-BE49-F238E27FC236}">
                <a16:creationId xmlns:a16="http://schemas.microsoft.com/office/drawing/2014/main" id="{FAE1C8F2-C5FB-4ABA-9F99-F19EBEB737C2}"/>
              </a:ext>
            </a:extLst>
          </p:cNvPr>
          <p:cNvSpPr>
            <a:spLocks noGrp="1"/>
          </p:cNvSpPr>
          <p:nvPr>
            <p:ph type="body" sz="quarter" idx="11"/>
          </p:nvPr>
        </p:nvSpPr>
        <p:spPr/>
        <p:txBody>
          <a:bodyPr/>
          <a:lstStyle/>
          <a:p>
            <a:r>
              <a:rPr lang="en-US" dirty="0"/>
              <a:t>2.30 Area and perimeter 2 – step 2:9</a:t>
            </a:r>
            <a:endParaRPr lang="en-GB" dirty="0"/>
          </a:p>
        </p:txBody>
      </p:sp>
    </p:spTree>
    <p:extLst>
      <p:ext uri="{BB962C8B-B14F-4D97-AF65-F5344CB8AC3E}">
        <p14:creationId xmlns:p14="http://schemas.microsoft.com/office/powerpoint/2010/main" val="20186927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3030473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Shapes with the same area can have different perimeters. Shapes with the same perimeters can have different areas.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372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6, Unit 4,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14553183"/>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322-326</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95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DF960FA2-CA1F-4903-84BE-5A0DEC031D6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2.30 Multiplicative contexts: area and perimeter 2</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72935259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3:1 - 3:5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6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F7BFE8C5-CC40-483D-8469-E8EE91B12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940654"/>
            <a:ext cx="7907446" cy="3876578"/>
          </a:xfrm>
          <a:prstGeom prst="rect">
            <a:avLst/>
          </a:prstGeom>
        </p:spPr>
      </p:pic>
      <p:sp>
        <p:nvSpPr>
          <p:cNvPr id="7" name="Rectangle 6">
            <a:extLst>
              <a:ext uri="{FF2B5EF4-FFF2-40B4-BE49-F238E27FC236}">
                <a16:creationId xmlns:a16="http://schemas.microsoft.com/office/drawing/2014/main" id="{1E1CB0E0-1D61-47DB-AED9-681DBD0D7505}"/>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Comparing perimeter and area:</a:t>
            </a:r>
            <a:endParaRPr lang="en-GB" sz="2400" dirty="0">
              <a:latin typeface="Myriad Pro" panose="020B0503030403020204" pitchFamily="34" charset="0"/>
            </a:endParaRPr>
          </a:p>
        </p:txBody>
      </p:sp>
      <p:sp>
        <p:nvSpPr>
          <p:cNvPr id="4" name="Text Placeholder 3">
            <a:extLst>
              <a:ext uri="{FF2B5EF4-FFF2-40B4-BE49-F238E27FC236}">
                <a16:creationId xmlns:a16="http://schemas.microsoft.com/office/drawing/2014/main" id="{A936B553-6C5C-479E-8A67-B1B1C44A460C}"/>
              </a:ext>
            </a:extLst>
          </p:cNvPr>
          <p:cNvSpPr>
            <a:spLocks noGrp="1"/>
          </p:cNvSpPr>
          <p:nvPr>
            <p:ph type="body" sz="quarter" idx="11"/>
          </p:nvPr>
        </p:nvSpPr>
        <p:spPr/>
        <p:txBody>
          <a:bodyPr/>
          <a:lstStyle/>
          <a:p>
            <a:r>
              <a:rPr lang="en-US" dirty="0"/>
              <a:t>2.30 Area and perimeter 2 – step 3:1</a:t>
            </a:r>
            <a:endParaRPr lang="en-GB" dirty="0"/>
          </a:p>
        </p:txBody>
      </p:sp>
    </p:spTree>
    <p:extLst>
      <p:ext uri="{BB962C8B-B14F-4D97-AF65-F5344CB8AC3E}">
        <p14:creationId xmlns:p14="http://schemas.microsoft.com/office/powerpoint/2010/main" val="38648564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1E1CB0E0-1D61-47DB-AED9-681DBD0D7505}"/>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Comparing perimeter and area:</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433BAB95-E79C-4FC2-A9B0-923EA8176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220452"/>
            <a:ext cx="7907446" cy="3587281"/>
          </a:xfrm>
          <a:prstGeom prst="rect">
            <a:avLst/>
          </a:prstGeom>
        </p:spPr>
      </p:pic>
      <p:sp>
        <p:nvSpPr>
          <p:cNvPr id="5" name="Text Placeholder 4">
            <a:extLst>
              <a:ext uri="{FF2B5EF4-FFF2-40B4-BE49-F238E27FC236}">
                <a16:creationId xmlns:a16="http://schemas.microsoft.com/office/drawing/2014/main" id="{C676123D-743F-44E2-9EBD-1729A9353F00}"/>
              </a:ext>
            </a:extLst>
          </p:cNvPr>
          <p:cNvSpPr>
            <a:spLocks noGrp="1"/>
          </p:cNvSpPr>
          <p:nvPr>
            <p:ph type="body" sz="quarter" idx="11"/>
          </p:nvPr>
        </p:nvSpPr>
        <p:spPr/>
        <p:txBody>
          <a:bodyPr/>
          <a:lstStyle/>
          <a:p>
            <a:r>
              <a:rPr lang="en-US" dirty="0"/>
              <a:t>2.30 Area and perimeter 2 – step 3:1</a:t>
            </a:r>
            <a:endParaRPr lang="en-GB" dirty="0"/>
          </a:p>
        </p:txBody>
      </p:sp>
    </p:spTree>
    <p:extLst>
      <p:ext uri="{BB962C8B-B14F-4D97-AF65-F5344CB8AC3E}">
        <p14:creationId xmlns:p14="http://schemas.microsoft.com/office/powerpoint/2010/main" val="983294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1E1CB0E0-1D61-47DB-AED9-681DBD0D7505}"/>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Comparing perimeter and area:</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7E442646-9D1C-4A51-A70E-CF1FF4457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648105"/>
            <a:ext cx="7907446" cy="2545813"/>
          </a:xfrm>
          <a:prstGeom prst="rect">
            <a:avLst/>
          </a:prstGeom>
        </p:spPr>
      </p:pic>
      <p:sp>
        <p:nvSpPr>
          <p:cNvPr id="4" name="Text Placeholder 3">
            <a:extLst>
              <a:ext uri="{FF2B5EF4-FFF2-40B4-BE49-F238E27FC236}">
                <a16:creationId xmlns:a16="http://schemas.microsoft.com/office/drawing/2014/main" id="{AAEDE0D8-7046-4040-8599-9C6C724187A4}"/>
              </a:ext>
            </a:extLst>
          </p:cNvPr>
          <p:cNvSpPr>
            <a:spLocks noGrp="1"/>
          </p:cNvSpPr>
          <p:nvPr>
            <p:ph type="body" sz="quarter" idx="11"/>
          </p:nvPr>
        </p:nvSpPr>
        <p:spPr/>
        <p:txBody>
          <a:bodyPr/>
          <a:lstStyle/>
          <a:p>
            <a:r>
              <a:rPr lang="en-US" dirty="0"/>
              <a:t>2.30 Area and perimeter 2 – step 3:1</a:t>
            </a:r>
            <a:endParaRPr lang="en-GB" dirty="0"/>
          </a:p>
        </p:txBody>
      </p:sp>
    </p:spTree>
    <p:extLst>
      <p:ext uri="{BB962C8B-B14F-4D97-AF65-F5344CB8AC3E}">
        <p14:creationId xmlns:p14="http://schemas.microsoft.com/office/powerpoint/2010/main" val="14195996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DBA2B057-F7D0-4F5F-ABD0-AAD4171D4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046042"/>
            <a:ext cx="6135088" cy="4765916"/>
          </a:xfrm>
          <a:prstGeom prst="rect">
            <a:avLst/>
          </a:prstGeom>
        </p:spPr>
      </p:pic>
      <p:sp>
        <p:nvSpPr>
          <p:cNvPr id="5" name="Text Placeholder 4">
            <a:extLst>
              <a:ext uri="{FF2B5EF4-FFF2-40B4-BE49-F238E27FC236}">
                <a16:creationId xmlns:a16="http://schemas.microsoft.com/office/drawing/2014/main" id="{1B79F60D-4056-4D92-8B22-DC9432328D1B}"/>
              </a:ext>
            </a:extLst>
          </p:cNvPr>
          <p:cNvSpPr>
            <a:spLocks noGrp="1"/>
          </p:cNvSpPr>
          <p:nvPr>
            <p:ph type="body" sz="quarter" idx="11"/>
          </p:nvPr>
        </p:nvSpPr>
        <p:spPr/>
        <p:txBody>
          <a:bodyPr/>
          <a:lstStyle/>
          <a:p>
            <a:r>
              <a:rPr lang="en-US" dirty="0"/>
              <a:t>2.30 Area and perimeter 2 – step 3:1</a:t>
            </a:r>
            <a:endParaRPr lang="en-GB" dirty="0"/>
          </a:p>
        </p:txBody>
      </p:sp>
    </p:spTree>
    <p:extLst>
      <p:ext uri="{BB962C8B-B14F-4D97-AF65-F5344CB8AC3E}">
        <p14:creationId xmlns:p14="http://schemas.microsoft.com/office/powerpoint/2010/main" val="879763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5" name="Picture 4">
            <a:extLst>
              <a:ext uri="{FF2B5EF4-FFF2-40B4-BE49-F238E27FC236}">
                <a16:creationId xmlns:a16="http://schemas.microsoft.com/office/drawing/2014/main" id="{C3E43573-C41E-45C4-83AC-CAA1673F9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311648"/>
            <a:ext cx="6135088" cy="4234707"/>
          </a:xfrm>
          <a:prstGeom prst="rect">
            <a:avLst/>
          </a:prstGeom>
        </p:spPr>
      </p:pic>
      <p:sp>
        <p:nvSpPr>
          <p:cNvPr id="4" name="Text Placeholder 3">
            <a:extLst>
              <a:ext uri="{FF2B5EF4-FFF2-40B4-BE49-F238E27FC236}">
                <a16:creationId xmlns:a16="http://schemas.microsoft.com/office/drawing/2014/main" id="{D8B073EF-D7FC-4C03-B320-DC15BB251926}"/>
              </a:ext>
            </a:extLst>
          </p:cNvPr>
          <p:cNvSpPr>
            <a:spLocks noGrp="1"/>
          </p:cNvSpPr>
          <p:nvPr>
            <p:ph type="body" sz="quarter" idx="11"/>
          </p:nvPr>
        </p:nvSpPr>
        <p:spPr/>
        <p:txBody>
          <a:bodyPr/>
          <a:lstStyle/>
          <a:p>
            <a:r>
              <a:rPr lang="en-US" dirty="0"/>
              <a:t>2.30 Area and perimeter 2 – step 3:1</a:t>
            </a:r>
            <a:endParaRPr lang="en-GB" dirty="0"/>
          </a:p>
        </p:txBody>
      </p:sp>
    </p:spTree>
    <p:extLst>
      <p:ext uri="{BB962C8B-B14F-4D97-AF65-F5344CB8AC3E}">
        <p14:creationId xmlns:p14="http://schemas.microsoft.com/office/powerpoint/2010/main" val="745271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pic>
        <p:nvPicPr>
          <p:cNvPr id="4" name="Picture 3">
            <a:extLst>
              <a:ext uri="{FF2B5EF4-FFF2-40B4-BE49-F238E27FC236}">
                <a16:creationId xmlns:a16="http://schemas.microsoft.com/office/drawing/2014/main" id="{54A635A6-990F-4EF3-AF49-202B4DD9E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025912"/>
            <a:ext cx="7907446" cy="2806179"/>
          </a:xfrm>
          <a:prstGeom prst="rect">
            <a:avLst/>
          </a:prstGeom>
        </p:spPr>
      </p:pic>
      <p:sp>
        <p:nvSpPr>
          <p:cNvPr id="7" name="Rectangle 6">
            <a:extLst>
              <a:ext uri="{FF2B5EF4-FFF2-40B4-BE49-F238E27FC236}">
                <a16:creationId xmlns:a16="http://schemas.microsoft.com/office/drawing/2014/main" id="{EDFF5B5E-A981-4748-90CF-D7706476787A}"/>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perimeter, different area:</a:t>
            </a:r>
            <a:endParaRPr lang="en-GB" sz="2400" dirty="0">
              <a:latin typeface="Myriad Pro" panose="020B0503030403020204" pitchFamily="34" charset="0"/>
            </a:endParaRPr>
          </a:p>
        </p:txBody>
      </p:sp>
      <p:sp>
        <p:nvSpPr>
          <p:cNvPr id="5" name="Text Placeholder 4">
            <a:extLst>
              <a:ext uri="{FF2B5EF4-FFF2-40B4-BE49-F238E27FC236}">
                <a16:creationId xmlns:a16="http://schemas.microsoft.com/office/drawing/2014/main" id="{596E1C21-1408-4D8A-A0DB-7449DAAFA423}"/>
              </a:ext>
            </a:extLst>
          </p:cNvPr>
          <p:cNvSpPr>
            <a:spLocks noGrp="1"/>
          </p:cNvSpPr>
          <p:nvPr>
            <p:ph type="body" sz="quarter" idx="11"/>
          </p:nvPr>
        </p:nvSpPr>
        <p:spPr/>
        <p:txBody>
          <a:bodyPr/>
          <a:lstStyle/>
          <a:p>
            <a:r>
              <a:rPr lang="en-US" dirty="0"/>
              <a:t>2.30 Area and perimeter 2 – step 3:2</a:t>
            </a:r>
            <a:endParaRPr lang="en-GB" dirty="0"/>
          </a:p>
        </p:txBody>
      </p:sp>
    </p:spTree>
    <p:extLst>
      <p:ext uri="{BB962C8B-B14F-4D97-AF65-F5344CB8AC3E}">
        <p14:creationId xmlns:p14="http://schemas.microsoft.com/office/powerpoint/2010/main" val="3017934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EDFF5B5E-A981-4748-90CF-D7706476787A}"/>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perimeter, different area:</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8A23EBFE-2A13-4BDF-8320-3C0C22E0B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739509"/>
            <a:ext cx="7907446" cy="1378982"/>
          </a:xfrm>
          <a:prstGeom prst="rect">
            <a:avLst/>
          </a:prstGeom>
        </p:spPr>
      </p:pic>
      <p:sp>
        <p:nvSpPr>
          <p:cNvPr id="4" name="Text Placeholder 3">
            <a:extLst>
              <a:ext uri="{FF2B5EF4-FFF2-40B4-BE49-F238E27FC236}">
                <a16:creationId xmlns:a16="http://schemas.microsoft.com/office/drawing/2014/main" id="{278264D7-4B13-4DE3-B4A4-31475E8AB1D1}"/>
              </a:ext>
            </a:extLst>
          </p:cNvPr>
          <p:cNvSpPr>
            <a:spLocks noGrp="1"/>
          </p:cNvSpPr>
          <p:nvPr>
            <p:ph type="body" sz="quarter" idx="11"/>
          </p:nvPr>
        </p:nvSpPr>
        <p:spPr/>
        <p:txBody>
          <a:bodyPr/>
          <a:lstStyle/>
          <a:p>
            <a:r>
              <a:rPr lang="en-US" dirty="0"/>
              <a:t>2.30 Area and perimeter 2 – step 3:2</a:t>
            </a:r>
            <a:endParaRPr lang="en-GB" dirty="0"/>
          </a:p>
        </p:txBody>
      </p:sp>
    </p:spTree>
    <p:extLst>
      <p:ext uri="{BB962C8B-B14F-4D97-AF65-F5344CB8AC3E}">
        <p14:creationId xmlns:p14="http://schemas.microsoft.com/office/powerpoint/2010/main" val="2938804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EDFF5B5E-A981-4748-90CF-D7706476787A}"/>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perimeter, different area:</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1BBB27A9-4590-42BB-BB6B-9F5E8BA04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450213"/>
            <a:ext cx="7907446" cy="1957574"/>
          </a:xfrm>
          <a:prstGeom prst="rect">
            <a:avLst/>
          </a:prstGeom>
        </p:spPr>
      </p:pic>
      <p:sp>
        <p:nvSpPr>
          <p:cNvPr id="5" name="Text Placeholder 4">
            <a:extLst>
              <a:ext uri="{FF2B5EF4-FFF2-40B4-BE49-F238E27FC236}">
                <a16:creationId xmlns:a16="http://schemas.microsoft.com/office/drawing/2014/main" id="{F9A04E45-0E92-4EEF-BB1D-670619348870}"/>
              </a:ext>
            </a:extLst>
          </p:cNvPr>
          <p:cNvSpPr>
            <a:spLocks noGrp="1"/>
          </p:cNvSpPr>
          <p:nvPr>
            <p:ph type="body" sz="quarter" idx="11"/>
          </p:nvPr>
        </p:nvSpPr>
        <p:spPr/>
        <p:txBody>
          <a:bodyPr/>
          <a:lstStyle/>
          <a:p>
            <a:r>
              <a:rPr lang="en-US" dirty="0"/>
              <a:t>2.30 Area and perimeter 2 – step 3:2</a:t>
            </a:r>
            <a:endParaRPr lang="en-GB" dirty="0"/>
          </a:p>
        </p:txBody>
      </p:sp>
    </p:spTree>
    <p:extLst>
      <p:ext uri="{BB962C8B-B14F-4D97-AF65-F5344CB8AC3E}">
        <p14:creationId xmlns:p14="http://schemas.microsoft.com/office/powerpoint/2010/main" val="2342583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EDFF5B5E-A981-4748-90CF-D7706476787A}"/>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perimeter, different area:</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E3DDB1E3-25EE-4087-9EFF-502747886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551466"/>
            <a:ext cx="7907446" cy="1755068"/>
          </a:xfrm>
          <a:prstGeom prst="rect">
            <a:avLst/>
          </a:prstGeom>
        </p:spPr>
      </p:pic>
      <p:sp>
        <p:nvSpPr>
          <p:cNvPr id="9" name="Text Placeholder 8">
            <a:extLst>
              <a:ext uri="{FF2B5EF4-FFF2-40B4-BE49-F238E27FC236}">
                <a16:creationId xmlns:a16="http://schemas.microsoft.com/office/drawing/2014/main" id="{BC5B963E-6BAC-4AB5-A94A-C8978C02B78C}"/>
              </a:ext>
            </a:extLst>
          </p:cNvPr>
          <p:cNvSpPr>
            <a:spLocks noGrp="1"/>
          </p:cNvSpPr>
          <p:nvPr>
            <p:ph type="body" sz="quarter" idx="11"/>
          </p:nvPr>
        </p:nvSpPr>
        <p:spPr/>
        <p:txBody>
          <a:bodyPr/>
          <a:lstStyle/>
          <a:p>
            <a:r>
              <a:rPr lang="en-US" dirty="0"/>
              <a:t>2.30 Area and perimeter 2 – step 3:2</a:t>
            </a:r>
            <a:endParaRPr lang="en-GB" dirty="0"/>
          </a:p>
        </p:txBody>
      </p:sp>
    </p:spTree>
    <p:extLst>
      <p:ext uri="{BB962C8B-B14F-4D97-AF65-F5344CB8AC3E}">
        <p14:creationId xmlns:p14="http://schemas.microsoft.com/office/powerpoint/2010/main" val="384569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1</a:t>
            </a:r>
            <a:endParaRPr lang="en-GB" sz="2400" b="1" dirty="0"/>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10">
            <a:extLst>
              <a:ext uri="{FF2B5EF4-FFF2-40B4-BE49-F238E27FC236}">
                <a16:creationId xmlns:a16="http://schemas.microsoft.com/office/drawing/2014/main" id="{601E30A8-1DF8-43DF-82A0-0A772045B271}"/>
              </a:ext>
            </a:extLst>
          </p:cNvPr>
          <p:cNvSpPr txBox="1">
            <a:spLocks/>
          </p:cNvSpPr>
          <p:nvPr/>
        </p:nvSpPr>
        <p:spPr>
          <a:xfrm>
            <a:off x="594008" y="1209176"/>
            <a:ext cx="11140162" cy="4502323"/>
          </a:xfrm>
          <a:prstGeom prst="rect">
            <a:avLst/>
          </a:prstGeom>
        </p:spPr>
        <p:txBody>
          <a:bodyPr>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1"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You could use some of the following tasks to support this learning outcome:</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Sketch a range of shapes: standard and non-standard examples. </a:t>
            </a:r>
            <a:r>
              <a:rPr lang="en-GB" sz="2200" i="1" kern="0" dirty="0">
                <a:latin typeface="Arial" panose="020B0604020202020204" pitchFamily="34" charset="0"/>
                <a:cs typeface="Arial" panose="020B0604020202020204" pitchFamily="34" charset="0"/>
              </a:rPr>
              <a:t>Sketch a hexagon. Now sketch a hexagon that you don’t think anyone else in the class will have drawn.</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Sketch shapes with different given properties - for example, a pentagon with 3 right angles, a triangle in which one of the angles is 80°, a quadrilateral with diagonals that meet at right angles. Teach pupils to start with the given property (for example, the 3 right angles) and then complete the rest of the shape.</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Accurately draw shapes. Pupils practise drawing lines of a given length, and angles of a given size. Then combine skills to, for example, draw a triangle that has one angle of 19° and one side of length 10cm.</a:t>
            </a:r>
          </a:p>
        </p:txBody>
      </p:sp>
    </p:spTree>
    <p:extLst>
      <p:ext uri="{BB962C8B-B14F-4D97-AF65-F5344CB8AC3E}">
        <p14:creationId xmlns:p14="http://schemas.microsoft.com/office/powerpoint/2010/main" val="2497773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EDFF5B5E-A981-4748-90CF-D7706476787A}"/>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area, different perimeter:</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7E104202-21F7-4776-BC05-E4BA8B4CB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13" y="3217015"/>
            <a:ext cx="7936377" cy="983610"/>
          </a:xfrm>
          <a:prstGeom prst="rect">
            <a:avLst/>
          </a:prstGeom>
        </p:spPr>
      </p:pic>
      <p:sp>
        <p:nvSpPr>
          <p:cNvPr id="5" name="Text Placeholder 4">
            <a:extLst>
              <a:ext uri="{FF2B5EF4-FFF2-40B4-BE49-F238E27FC236}">
                <a16:creationId xmlns:a16="http://schemas.microsoft.com/office/drawing/2014/main" id="{595ACCED-EAF4-4938-99C7-ACEA9C1E0D1A}"/>
              </a:ext>
            </a:extLst>
          </p:cNvPr>
          <p:cNvSpPr>
            <a:spLocks noGrp="1"/>
          </p:cNvSpPr>
          <p:nvPr>
            <p:ph type="body" sz="quarter" idx="11"/>
          </p:nvPr>
        </p:nvSpPr>
        <p:spPr/>
        <p:txBody>
          <a:bodyPr/>
          <a:lstStyle/>
          <a:p>
            <a:r>
              <a:rPr lang="en-US" dirty="0"/>
              <a:t>2.30 Area and perimeter 2 – step 3:4</a:t>
            </a:r>
            <a:endParaRPr lang="en-GB" dirty="0"/>
          </a:p>
        </p:txBody>
      </p:sp>
    </p:spTree>
    <p:extLst>
      <p:ext uri="{BB962C8B-B14F-4D97-AF65-F5344CB8AC3E}">
        <p14:creationId xmlns:p14="http://schemas.microsoft.com/office/powerpoint/2010/main" val="24506866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EDFF5B5E-A981-4748-90CF-D7706476787A}"/>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area, different perimeter:</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8EB7B578-0A99-4831-BD09-2916B3B57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3084006"/>
            <a:ext cx="7907446" cy="1600777"/>
          </a:xfrm>
          <a:prstGeom prst="rect">
            <a:avLst/>
          </a:prstGeom>
        </p:spPr>
      </p:pic>
      <p:sp>
        <p:nvSpPr>
          <p:cNvPr id="4" name="Text Placeholder 3">
            <a:extLst>
              <a:ext uri="{FF2B5EF4-FFF2-40B4-BE49-F238E27FC236}">
                <a16:creationId xmlns:a16="http://schemas.microsoft.com/office/drawing/2014/main" id="{F36630D0-4913-4296-A152-DBF20A5ED446}"/>
              </a:ext>
            </a:extLst>
          </p:cNvPr>
          <p:cNvSpPr>
            <a:spLocks noGrp="1"/>
          </p:cNvSpPr>
          <p:nvPr>
            <p:ph type="body" sz="quarter" idx="11"/>
          </p:nvPr>
        </p:nvSpPr>
        <p:spPr/>
        <p:txBody>
          <a:bodyPr/>
          <a:lstStyle/>
          <a:p>
            <a:r>
              <a:rPr lang="en-US" dirty="0"/>
              <a:t>2.30 Area and perimeter 2 – step 3:4</a:t>
            </a:r>
            <a:endParaRPr lang="en-GB" dirty="0"/>
          </a:p>
        </p:txBody>
      </p:sp>
    </p:spTree>
    <p:extLst>
      <p:ext uri="{BB962C8B-B14F-4D97-AF65-F5344CB8AC3E}">
        <p14:creationId xmlns:p14="http://schemas.microsoft.com/office/powerpoint/2010/main" val="12045701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EDFF5B5E-A981-4748-90CF-D7706476787A}"/>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area, different perimeter:</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D63C67D5-FCF3-4FE4-99CE-597BA671E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320030"/>
            <a:ext cx="7907446" cy="2217943"/>
          </a:xfrm>
          <a:prstGeom prst="rect">
            <a:avLst/>
          </a:prstGeom>
        </p:spPr>
      </p:pic>
      <p:sp>
        <p:nvSpPr>
          <p:cNvPr id="5" name="Text Placeholder 4">
            <a:extLst>
              <a:ext uri="{FF2B5EF4-FFF2-40B4-BE49-F238E27FC236}">
                <a16:creationId xmlns:a16="http://schemas.microsoft.com/office/drawing/2014/main" id="{4519D3C9-2CDF-47C9-99C0-4757E2460923}"/>
              </a:ext>
            </a:extLst>
          </p:cNvPr>
          <p:cNvSpPr>
            <a:spLocks noGrp="1"/>
          </p:cNvSpPr>
          <p:nvPr>
            <p:ph type="body" sz="quarter" idx="11"/>
          </p:nvPr>
        </p:nvSpPr>
        <p:spPr/>
        <p:txBody>
          <a:bodyPr/>
          <a:lstStyle/>
          <a:p>
            <a:r>
              <a:rPr lang="en-US" dirty="0"/>
              <a:t>2.30 Area and perimeter 2 – step 3:4</a:t>
            </a:r>
            <a:endParaRPr lang="en-GB" dirty="0"/>
          </a:p>
        </p:txBody>
      </p:sp>
    </p:spTree>
    <p:extLst>
      <p:ext uri="{BB962C8B-B14F-4D97-AF65-F5344CB8AC3E}">
        <p14:creationId xmlns:p14="http://schemas.microsoft.com/office/powerpoint/2010/main" val="2587118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152400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2.30 Area and perimeter 2</a:t>
            </a:r>
            <a:endParaRPr lang="en-US" dirty="0">
              <a:solidFill>
                <a:srgbClr val="3875A1"/>
              </a:solidFill>
            </a:endParaRPr>
          </a:p>
        </p:txBody>
      </p:sp>
      <p:sp>
        <p:nvSpPr>
          <p:cNvPr id="7" name="Rectangle 6">
            <a:extLst>
              <a:ext uri="{FF2B5EF4-FFF2-40B4-BE49-F238E27FC236}">
                <a16:creationId xmlns:a16="http://schemas.microsoft.com/office/drawing/2014/main" id="{EDFF5B5E-A981-4748-90CF-D7706476787A}"/>
              </a:ext>
            </a:extLst>
          </p:cNvPr>
          <p:cNvSpPr/>
          <p:nvPr/>
        </p:nvSpPr>
        <p:spPr>
          <a:xfrm>
            <a:off x="1801320" y="873725"/>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area, different perimeter:</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57EA7B69-1FFE-4AE3-B3FA-D39B5DF7B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944761"/>
            <a:ext cx="7907446" cy="2246871"/>
          </a:xfrm>
          <a:prstGeom prst="rect">
            <a:avLst/>
          </a:prstGeom>
        </p:spPr>
      </p:pic>
      <p:sp>
        <p:nvSpPr>
          <p:cNvPr id="4" name="Text Placeholder 3">
            <a:extLst>
              <a:ext uri="{FF2B5EF4-FFF2-40B4-BE49-F238E27FC236}">
                <a16:creationId xmlns:a16="http://schemas.microsoft.com/office/drawing/2014/main" id="{5A9763AB-ABBA-4EE1-9DC4-5453DD5ECE20}"/>
              </a:ext>
            </a:extLst>
          </p:cNvPr>
          <p:cNvSpPr>
            <a:spLocks noGrp="1"/>
          </p:cNvSpPr>
          <p:nvPr>
            <p:ph type="body" sz="quarter" idx="11"/>
          </p:nvPr>
        </p:nvSpPr>
        <p:spPr/>
        <p:txBody>
          <a:bodyPr/>
          <a:lstStyle/>
          <a:p>
            <a:r>
              <a:rPr lang="en-US" dirty="0"/>
              <a:t>2.30 Area and perimeter 2 – step 3:4</a:t>
            </a:r>
            <a:endParaRPr lang="en-GB" dirty="0"/>
          </a:p>
        </p:txBody>
      </p:sp>
    </p:spTree>
    <p:extLst>
      <p:ext uri="{BB962C8B-B14F-4D97-AF65-F5344CB8AC3E}">
        <p14:creationId xmlns:p14="http://schemas.microsoft.com/office/powerpoint/2010/main" val="13691560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6G-1 Draw compose and decompose shapes</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919536" y="2700338"/>
            <a:ext cx="2686050" cy="1457325"/>
          </a:xfrm>
          <a:prstGeom prst="rect">
            <a:avLst/>
          </a:prstGeom>
          <a:noFill/>
          <a:ln>
            <a:noFill/>
          </a:ln>
        </p:spPr>
      </p:pic>
      <p:sp>
        <p:nvSpPr>
          <p:cNvPr id="8" name="Content Placeholder 2">
            <a:extLst>
              <a:ext uri="{FF2B5EF4-FFF2-40B4-BE49-F238E27FC236}">
                <a16:creationId xmlns:a16="http://schemas.microsoft.com/office/drawing/2014/main" id="{5885EE99-5DCB-4E20-A71F-FE34C87D845E}"/>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Label the dimensions of this rectangle.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perimeter of the rectangle?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Is it possible to draw a different rectangle with the same perimeter? Why/why not?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Draw other rectangles with different dimensions with the same perimeter.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Is it possible to draw a square with a perimeter of 14cm? Why/why not?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6672A3D0-CE1E-4F07-8441-58C0483CE93A}"/>
              </a:ext>
            </a:extLst>
          </p:cNvPr>
          <p:cNvCxnSpPr>
            <a:cxnSpLocks/>
          </p:cNvCxnSpPr>
          <p:nvPr/>
        </p:nvCxnSpPr>
        <p:spPr bwMode="auto">
          <a:xfrm>
            <a:off x="1991544" y="2636912"/>
            <a:ext cx="360040"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0CF7DAB-8809-46FD-A168-3C43EF25C3CD}"/>
              </a:ext>
            </a:extLst>
          </p:cNvPr>
          <p:cNvCxnSpPr>
            <a:cxnSpLocks/>
          </p:cNvCxnSpPr>
          <p:nvPr/>
        </p:nvCxnSpPr>
        <p:spPr bwMode="auto">
          <a:xfrm flipV="1">
            <a:off x="1943579" y="2700338"/>
            <a:ext cx="0" cy="36842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CE05F32B-5020-43CE-BF93-967578251154}"/>
              </a:ext>
            </a:extLst>
          </p:cNvPr>
          <p:cNvSpPr txBox="1"/>
          <p:nvPr/>
        </p:nvSpPr>
        <p:spPr>
          <a:xfrm>
            <a:off x="1946182" y="2375302"/>
            <a:ext cx="450764"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1cm</a:t>
            </a:r>
          </a:p>
        </p:txBody>
      </p:sp>
      <p:sp>
        <p:nvSpPr>
          <p:cNvPr id="15" name="TextBox 14">
            <a:extLst>
              <a:ext uri="{FF2B5EF4-FFF2-40B4-BE49-F238E27FC236}">
                <a16:creationId xmlns:a16="http://schemas.microsoft.com/office/drawing/2014/main" id="{B3F098A3-DA79-40D6-BF11-D80AF2FD51F1}"/>
              </a:ext>
            </a:extLst>
          </p:cNvPr>
          <p:cNvSpPr txBox="1"/>
          <p:nvPr/>
        </p:nvSpPr>
        <p:spPr>
          <a:xfrm>
            <a:off x="1480794" y="2753745"/>
            <a:ext cx="450764"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1cm</a:t>
            </a:r>
          </a:p>
        </p:txBody>
      </p:sp>
    </p:spTree>
    <p:extLst>
      <p:ext uri="{BB962C8B-B14F-4D97-AF65-F5344CB8AC3E}">
        <p14:creationId xmlns:p14="http://schemas.microsoft.com/office/powerpoint/2010/main" val="2942870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95480445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We can use the relationship between area and side length, and perimeter and side length, to reason about measurements of shapes, including compound shapes.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845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257" name="Content Placeholder 2">
            <a:extLst>
              <a:ext uri="{FF2B5EF4-FFF2-40B4-BE49-F238E27FC236}">
                <a16:creationId xmlns:a16="http://schemas.microsoft.com/office/drawing/2014/main" id="{B2013EE1-06AF-413E-AC7C-B923D2DEDD43}"/>
              </a:ext>
            </a:extLst>
          </p:cNvPr>
          <p:cNvSpPr txBox="1">
            <a:spLocks/>
          </p:cNvSpPr>
          <p:nvPr/>
        </p:nvSpPr>
        <p:spPr>
          <a:xfrm>
            <a:off x="5498199" y="1032687"/>
            <a:ext cx="6084202" cy="245973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600"/>
              </a:spcBef>
              <a:spcAft>
                <a:spcPts val="600"/>
              </a:spcAft>
              <a:buClr>
                <a:srgbClr val="585858"/>
              </a:buClr>
              <a:defRPr/>
            </a:pPr>
            <a:r>
              <a:rPr kumimoji="0" lang="en-GB" sz="2000" b="1" i="0" u="none" strike="noStrike" kern="1200" cap="none" spc="0" normalizeH="0" baseline="0" noProof="0" dirty="0">
                <a:ln>
                  <a:noFill/>
                </a:ln>
                <a:solidFill>
                  <a:srgbClr val="585858"/>
                </a:solidFill>
                <a:effectLst/>
                <a:uLnTx/>
                <a:uFillTx/>
                <a:latin typeface="Arial"/>
                <a:ea typeface="+mn-ea"/>
                <a:cs typeface="+mn-cs"/>
              </a:rPr>
              <a:t>Spatial reasoning starter</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Imagine a blue cube. Now imagine that the bottom half of the cube is dipped in green paint.  Is</a:t>
            </a:r>
            <a:r>
              <a:rPr kumimoji="0" lang="en-GB" sz="2000" b="0" i="0" u="none" strike="noStrike" kern="1200" cap="none" spc="0" normalizeH="0" noProof="0" dirty="0">
                <a:ln>
                  <a:noFill/>
                </a:ln>
                <a:solidFill>
                  <a:srgbClr val="585858"/>
                </a:solidFill>
                <a:effectLst/>
                <a:uLnTx/>
                <a:uFillTx/>
                <a:latin typeface="Arial"/>
                <a:ea typeface="+mn-ea"/>
                <a:cs typeface="+mn-cs"/>
              </a:rPr>
              <a:t> this what you saw</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Look at the nets on the left. Which of them fold to give a cube that looks like the one below?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Now sketch out these two nets. Which bits would need to be green to give the same cube?</a:t>
            </a:r>
            <a:endParaRPr lang="en-GB" sz="1700" dirty="0">
              <a:latin typeface="Arial"/>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dirty="0">
              <a:ln>
                <a:noFill/>
              </a:ln>
              <a:solidFill>
                <a:srgbClr val="585858"/>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DF6E2DDC-9FD7-47C1-97B1-B25B1101D17B}"/>
              </a:ext>
            </a:extLst>
          </p:cNvPr>
          <p:cNvGrpSpPr/>
          <p:nvPr/>
        </p:nvGrpSpPr>
        <p:grpSpPr>
          <a:xfrm>
            <a:off x="1966480" y="1035202"/>
            <a:ext cx="806185" cy="816550"/>
            <a:chOff x="6483391" y="3470072"/>
            <a:chExt cx="2064774" cy="1886542"/>
          </a:xfrm>
        </p:grpSpPr>
        <p:sp>
          <p:nvSpPr>
            <p:cNvPr id="3" name="Cube 2">
              <a:extLst>
                <a:ext uri="{FF2B5EF4-FFF2-40B4-BE49-F238E27FC236}">
                  <a16:creationId xmlns:a16="http://schemas.microsoft.com/office/drawing/2014/main" id="{FE5167B4-B8CF-4BC9-AE62-B1BD04635EF7}"/>
                </a:ext>
              </a:extLst>
            </p:cNvPr>
            <p:cNvSpPr/>
            <p:nvPr/>
          </p:nvSpPr>
          <p:spPr>
            <a:xfrm>
              <a:off x="6483391" y="4103355"/>
              <a:ext cx="2064774" cy="1253259"/>
            </a:xfrm>
            <a:prstGeom prst="cube">
              <a:avLst>
                <a:gd name="adj" fmla="val 4621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Cube 83">
              <a:extLst>
                <a:ext uri="{FF2B5EF4-FFF2-40B4-BE49-F238E27FC236}">
                  <a16:creationId xmlns:a16="http://schemas.microsoft.com/office/drawing/2014/main" id="{3E328F73-2F80-4733-AC99-0BC9E162BA1B}"/>
                </a:ext>
              </a:extLst>
            </p:cNvPr>
            <p:cNvSpPr/>
            <p:nvPr/>
          </p:nvSpPr>
          <p:spPr>
            <a:xfrm>
              <a:off x="6483391" y="3470072"/>
              <a:ext cx="2064774" cy="1253259"/>
            </a:xfrm>
            <a:prstGeom prst="cube">
              <a:avLst>
                <a:gd name="adj" fmla="val 462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B71C5EE8-F54E-474A-AA78-11D55D2597CB}"/>
              </a:ext>
            </a:extLst>
          </p:cNvPr>
          <p:cNvGrpSpPr/>
          <p:nvPr/>
        </p:nvGrpSpPr>
        <p:grpSpPr>
          <a:xfrm>
            <a:off x="714310" y="2330415"/>
            <a:ext cx="3628222" cy="3863908"/>
            <a:chOff x="456213" y="1639538"/>
            <a:chExt cx="3980418" cy="4238982"/>
          </a:xfrm>
        </p:grpSpPr>
        <p:grpSp>
          <p:nvGrpSpPr>
            <p:cNvPr id="35" name="Group 34">
              <a:extLst>
                <a:ext uri="{FF2B5EF4-FFF2-40B4-BE49-F238E27FC236}">
                  <a16:creationId xmlns:a16="http://schemas.microsoft.com/office/drawing/2014/main" id="{A45FFBA8-1C2D-4122-AC6C-D65AACA0082E}"/>
                </a:ext>
              </a:extLst>
            </p:cNvPr>
            <p:cNvGrpSpPr/>
            <p:nvPr/>
          </p:nvGrpSpPr>
          <p:grpSpPr>
            <a:xfrm>
              <a:off x="845127" y="3971508"/>
              <a:ext cx="1427028" cy="1907012"/>
              <a:chOff x="845127" y="3971508"/>
              <a:chExt cx="1427028" cy="1907012"/>
            </a:xfrm>
            <a:solidFill>
              <a:schemeClr val="accent6">
                <a:lumMod val="60000"/>
                <a:lumOff val="40000"/>
              </a:schemeClr>
            </a:solidFill>
          </p:grpSpPr>
          <p:sp>
            <p:nvSpPr>
              <p:cNvPr id="36" name="Rectangle 35">
                <a:extLst>
                  <a:ext uri="{FF2B5EF4-FFF2-40B4-BE49-F238E27FC236}">
                    <a16:creationId xmlns:a16="http://schemas.microsoft.com/office/drawing/2014/main" id="{86F19DBA-2A2D-453E-92C5-422D0D09584A}"/>
                  </a:ext>
                </a:extLst>
              </p:cNvPr>
              <p:cNvSpPr/>
              <p:nvPr/>
            </p:nvSpPr>
            <p:spPr>
              <a:xfrm>
                <a:off x="845127" y="4449338"/>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5336C77-9F3E-431D-B8B3-59CAFF5FE271}"/>
                  </a:ext>
                </a:extLst>
              </p:cNvPr>
              <p:cNvSpPr/>
              <p:nvPr/>
            </p:nvSpPr>
            <p:spPr>
              <a:xfrm>
                <a:off x="1320803" y="4449338"/>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17F4AA0-4F30-45D4-A99B-D66C62FE97F4}"/>
                  </a:ext>
                </a:extLst>
              </p:cNvPr>
              <p:cNvSpPr/>
              <p:nvPr/>
            </p:nvSpPr>
            <p:spPr>
              <a:xfrm>
                <a:off x="1796479" y="4449338"/>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F9CBD24-9C07-4CE2-91F7-33545FE59978}"/>
                  </a:ext>
                </a:extLst>
              </p:cNvPr>
              <p:cNvSpPr/>
              <p:nvPr/>
            </p:nvSpPr>
            <p:spPr>
              <a:xfrm>
                <a:off x="1320803" y="492501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21FAB9A1-9699-4F90-8A4B-7296088C9723}"/>
                  </a:ext>
                </a:extLst>
              </p:cNvPr>
              <p:cNvSpPr/>
              <p:nvPr/>
            </p:nvSpPr>
            <p:spPr>
              <a:xfrm>
                <a:off x="1320803" y="540284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FBE8C82C-0393-4E54-BA36-CCCFF669A3B7}"/>
                  </a:ext>
                </a:extLst>
              </p:cNvPr>
              <p:cNvSpPr/>
              <p:nvPr/>
            </p:nvSpPr>
            <p:spPr>
              <a:xfrm>
                <a:off x="845127" y="3971508"/>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637B88AC-5A50-4A37-AD25-E60220196C13}"/>
                </a:ext>
              </a:extLst>
            </p:cNvPr>
            <p:cNvGrpSpPr/>
            <p:nvPr/>
          </p:nvGrpSpPr>
          <p:grpSpPr>
            <a:xfrm>
              <a:off x="3009603" y="3971508"/>
              <a:ext cx="1427028" cy="1907012"/>
              <a:chOff x="6404248" y="3971508"/>
              <a:chExt cx="1427028" cy="1907012"/>
            </a:xfrm>
            <a:solidFill>
              <a:schemeClr val="accent6">
                <a:lumMod val="60000"/>
                <a:lumOff val="40000"/>
              </a:schemeClr>
            </a:solidFill>
          </p:grpSpPr>
          <p:sp>
            <p:nvSpPr>
              <p:cNvPr id="57" name="Rectangle 56">
                <a:extLst>
                  <a:ext uri="{FF2B5EF4-FFF2-40B4-BE49-F238E27FC236}">
                    <a16:creationId xmlns:a16="http://schemas.microsoft.com/office/drawing/2014/main" id="{0FD0306C-85B3-498C-9F72-B945F573BCFA}"/>
                  </a:ext>
                </a:extLst>
              </p:cNvPr>
              <p:cNvSpPr/>
              <p:nvPr/>
            </p:nvSpPr>
            <p:spPr>
              <a:xfrm>
                <a:off x="6404248" y="4449338"/>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8F5DF8C2-E93A-476A-83F2-926305C10F96}"/>
                  </a:ext>
                </a:extLst>
              </p:cNvPr>
              <p:cNvSpPr/>
              <p:nvPr/>
            </p:nvSpPr>
            <p:spPr>
              <a:xfrm>
                <a:off x="6879924" y="4449338"/>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3A9BE12E-05B3-4937-8A17-DB33009BF9C3}"/>
                  </a:ext>
                </a:extLst>
              </p:cNvPr>
              <p:cNvSpPr/>
              <p:nvPr/>
            </p:nvSpPr>
            <p:spPr>
              <a:xfrm>
                <a:off x="7355600" y="540284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DE14C4CE-A39C-418F-A254-29DD0DF4F02B}"/>
                  </a:ext>
                </a:extLst>
              </p:cNvPr>
              <p:cNvSpPr/>
              <p:nvPr/>
            </p:nvSpPr>
            <p:spPr>
              <a:xfrm>
                <a:off x="6879924" y="492501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919B7F00-2DDA-4DE5-9482-782CE65D0D79}"/>
                  </a:ext>
                </a:extLst>
              </p:cNvPr>
              <p:cNvSpPr/>
              <p:nvPr/>
            </p:nvSpPr>
            <p:spPr>
              <a:xfrm>
                <a:off x="7352773" y="4928379"/>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A8680E19-4607-4838-8733-09FD8F950CD7}"/>
                  </a:ext>
                </a:extLst>
              </p:cNvPr>
              <p:cNvSpPr/>
              <p:nvPr/>
            </p:nvSpPr>
            <p:spPr>
              <a:xfrm>
                <a:off x="6404248" y="3971508"/>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901DA568-9C33-4B32-9BC4-36FD2A3E5EC5}"/>
                </a:ext>
              </a:extLst>
            </p:cNvPr>
            <p:cNvGrpSpPr/>
            <p:nvPr/>
          </p:nvGrpSpPr>
          <p:grpSpPr>
            <a:xfrm>
              <a:off x="456213" y="1639538"/>
              <a:ext cx="1427028" cy="1904858"/>
              <a:chOff x="8181730" y="1404568"/>
              <a:chExt cx="1427028" cy="1904858"/>
            </a:xfrm>
            <a:solidFill>
              <a:schemeClr val="accent6">
                <a:lumMod val="60000"/>
                <a:lumOff val="40000"/>
              </a:schemeClr>
            </a:solidFill>
          </p:grpSpPr>
          <p:sp>
            <p:nvSpPr>
              <p:cNvPr id="64" name="Rectangle 63">
                <a:extLst>
                  <a:ext uri="{FF2B5EF4-FFF2-40B4-BE49-F238E27FC236}">
                    <a16:creationId xmlns:a16="http://schemas.microsoft.com/office/drawing/2014/main" id="{3B54EAAB-47B2-4876-8471-2627B487923A}"/>
                  </a:ext>
                </a:extLst>
              </p:cNvPr>
              <p:cNvSpPr/>
              <p:nvPr/>
            </p:nvSpPr>
            <p:spPr>
              <a:xfrm>
                <a:off x="8181730" y="188024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9AC5443-84F6-41B0-912F-B3D479E4922A}"/>
                  </a:ext>
                </a:extLst>
              </p:cNvPr>
              <p:cNvSpPr/>
              <p:nvPr/>
            </p:nvSpPr>
            <p:spPr>
              <a:xfrm>
                <a:off x="8657406" y="1404568"/>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711CC101-CE84-4A3A-A5DB-C6AAA666C12F}"/>
                  </a:ext>
                </a:extLst>
              </p:cNvPr>
              <p:cNvSpPr/>
              <p:nvPr/>
            </p:nvSpPr>
            <p:spPr>
              <a:xfrm>
                <a:off x="9133082" y="188024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EDB0A18D-6B9D-478C-BDEC-211EEE0CAFAB}"/>
                  </a:ext>
                </a:extLst>
              </p:cNvPr>
              <p:cNvSpPr/>
              <p:nvPr/>
            </p:nvSpPr>
            <p:spPr>
              <a:xfrm>
                <a:off x="8657406" y="188024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F334E763-0A0C-4F74-A9E8-6FEFEA7BE5CE}"/>
                  </a:ext>
                </a:extLst>
              </p:cNvPr>
              <p:cNvSpPr/>
              <p:nvPr/>
            </p:nvSpPr>
            <p:spPr>
              <a:xfrm>
                <a:off x="8657406" y="235807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1B3864FB-F0A7-4C40-AAA5-4BD765B4FAD0}"/>
                  </a:ext>
                </a:extLst>
              </p:cNvPr>
              <p:cNvSpPr/>
              <p:nvPr/>
            </p:nvSpPr>
            <p:spPr>
              <a:xfrm>
                <a:off x="8657406" y="2833750"/>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0F481D72-02C8-4B64-A699-31508CC370BB}"/>
                </a:ext>
              </a:extLst>
            </p:cNvPr>
            <p:cNvGrpSpPr/>
            <p:nvPr/>
          </p:nvGrpSpPr>
          <p:grpSpPr>
            <a:xfrm>
              <a:off x="2639356" y="1639538"/>
              <a:ext cx="1427028" cy="1904858"/>
              <a:chOff x="10364873" y="1404568"/>
              <a:chExt cx="1427028" cy="1904858"/>
            </a:xfrm>
            <a:solidFill>
              <a:schemeClr val="accent6">
                <a:lumMod val="60000"/>
                <a:lumOff val="40000"/>
              </a:schemeClr>
            </a:solidFill>
          </p:grpSpPr>
          <p:sp>
            <p:nvSpPr>
              <p:cNvPr id="71" name="Rectangle 70">
                <a:extLst>
                  <a:ext uri="{FF2B5EF4-FFF2-40B4-BE49-F238E27FC236}">
                    <a16:creationId xmlns:a16="http://schemas.microsoft.com/office/drawing/2014/main" id="{42F71565-5C6B-4E8B-88DB-85E8960F2D9B}"/>
                  </a:ext>
                </a:extLst>
              </p:cNvPr>
              <p:cNvSpPr/>
              <p:nvPr/>
            </p:nvSpPr>
            <p:spPr>
              <a:xfrm>
                <a:off x="10364873" y="1885017"/>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57C6F48-DDC2-4520-A1E9-63AC0EF42136}"/>
                  </a:ext>
                </a:extLst>
              </p:cNvPr>
              <p:cNvSpPr/>
              <p:nvPr/>
            </p:nvSpPr>
            <p:spPr>
              <a:xfrm>
                <a:off x="10840549" y="1404568"/>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01AE47A4-290C-4CFB-BCB7-E701CFB9C8DC}"/>
                  </a:ext>
                </a:extLst>
              </p:cNvPr>
              <p:cNvSpPr/>
              <p:nvPr/>
            </p:nvSpPr>
            <p:spPr>
              <a:xfrm>
                <a:off x="11316225" y="2353766"/>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2490AEE-D7EA-4C35-8DBD-0900430DC7CE}"/>
                  </a:ext>
                </a:extLst>
              </p:cNvPr>
              <p:cNvSpPr/>
              <p:nvPr/>
            </p:nvSpPr>
            <p:spPr>
              <a:xfrm>
                <a:off x="10840549" y="188024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34F0A8CA-79FD-42B1-9305-C216C7E6D2DD}"/>
                  </a:ext>
                </a:extLst>
              </p:cNvPr>
              <p:cNvSpPr/>
              <p:nvPr/>
            </p:nvSpPr>
            <p:spPr>
              <a:xfrm>
                <a:off x="10840549" y="2358074"/>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2A8D8A8E-DF05-4280-85F3-5D8DF28E217D}"/>
                  </a:ext>
                </a:extLst>
              </p:cNvPr>
              <p:cNvSpPr/>
              <p:nvPr/>
            </p:nvSpPr>
            <p:spPr>
              <a:xfrm>
                <a:off x="10840549" y="2833750"/>
                <a:ext cx="475676" cy="47567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Rectangle 78">
              <a:extLst>
                <a:ext uri="{FF2B5EF4-FFF2-40B4-BE49-F238E27FC236}">
                  <a16:creationId xmlns:a16="http://schemas.microsoft.com/office/drawing/2014/main" id="{2FB31782-D87E-4B2A-8CEB-8F9357FBCEA6}"/>
                </a:ext>
              </a:extLst>
            </p:cNvPr>
            <p:cNvSpPr/>
            <p:nvPr/>
          </p:nvSpPr>
          <p:spPr>
            <a:xfrm>
              <a:off x="684076" y="2127948"/>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8402D36A-E4ED-496B-8D88-2F2275225DC6}"/>
                </a:ext>
              </a:extLst>
            </p:cNvPr>
            <p:cNvSpPr/>
            <p:nvPr/>
          </p:nvSpPr>
          <p:spPr>
            <a:xfrm>
              <a:off x="941864" y="2127948"/>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CC6E66D-F91D-45EC-AC6C-707E23B2B6FF}"/>
                </a:ext>
              </a:extLst>
            </p:cNvPr>
            <p:cNvSpPr/>
            <p:nvPr/>
          </p:nvSpPr>
          <p:spPr>
            <a:xfrm>
              <a:off x="941864" y="2606075"/>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4E673C8-05F5-43D2-99B5-C63829F5C33F}"/>
                </a:ext>
              </a:extLst>
            </p:cNvPr>
            <p:cNvSpPr/>
            <p:nvPr/>
          </p:nvSpPr>
          <p:spPr>
            <a:xfrm>
              <a:off x="941864" y="3077776"/>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09098168-F95C-4E09-A66E-3286D15E0E64}"/>
                </a:ext>
              </a:extLst>
            </p:cNvPr>
            <p:cNvSpPr/>
            <p:nvPr/>
          </p:nvSpPr>
          <p:spPr>
            <a:xfrm>
              <a:off x="941864" y="1648325"/>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B30C44B2-E3A8-4D69-8732-9B4832C22888}"/>
                </a:ext>
              </a:extLst>
            </p:cNvPr>
            <p:cNvSpPr/>
            <p:nvPr/>
          </p:nvSpPr>
          <p:spPr>
            <a:xfrm>
              <a:off x="3131099" y="2127948"/>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7C00049A-D32F-482D-939F-87BF9BE6DCA1}"/>
                </a:ext>
              </a:extLst>
            </p:cNvPr>
            <p:cNvSpPr/>
            <p:nvPr/>
          </p:nvSpPr>
          <p:spPr>
            <a:xfrm>
              <a:off x="3131099" y="2606075"/>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B0932C13-F297-4BF0-AC44-8E31D7D6883D}"/>
                </a:ext>
              </a:extLst>
            </p:cNvPr>
            <p:cNvSpPr/>
            <p:nvPr/>
          </p:nvSpPr>
          <p:spPr>
            <a:xfrm>
              <a:off x="3131099" y="3077776"/>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5CDEFD4-1CEB-47C2-8A9F-169C351A9A66}"/>
                </a:ext>
              </a:extLst>
            </p:cNvPr>
            <p:cNvSpPr/>
            <p:nvPr/>
          </p:nvSpPr>
          <p:spPr>
            <a:xfrm>
              <a:off x="3131099" y="1648325"/>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492FB7E7-8A4C-4D3C-B77B-BCCEA74DD75E}"/>
                </a:ext>
              </a:extLst>
            </p:cNvPr>
            <p:cNvSpPr/>
            <p:nvPr/>
          </p:nvSpPr>
          <p:spPr>
            <a:xfrm>
              <a:off x="2652582" y="2127948"/>
              <a:ext cx="456770"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3EED0FDF-E97E-4473-BFB1-5EFD39A2552A}"/>
                </a:ext>
              </a:extLst>
            </p:cNvPr>
            <p:cNvSpPr/>
            <p:nvPr/>
          </p:nvSpPr>
          <p:spPr>
            <a:xfrm>
              <a:off x="3499424" y="4460500"/>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398D82BD-C332-4875-BFDE-4E5FDFCC7C56}"/>
                </a:ext>
              </a:extLst>
            </p:cNvPr>
            <p:cNvSpPr/>
            <p:nvPr/>
          </p:nvSpPr>
          <p:spPr>
            <a:xfrm>
              <a:off x="3499212" y="4937101"/>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8C5D3C59-519D-4574-A49C-7566D2636ACD}"/>
                </a:ext>
              </a:extLst>
            </p:cNvPr>
            <p:cNvSpPr/>
            <p:nvPr/>
          </p:nvSpPr>
          <p:spPr>
            <a:xfrm rot="5400000">
              <a:off x="4088159" y="5513733"/>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3A03AEA4-69FD-4F96-8852-18B64D19F947}"/>
                </a:ext>
              </a:extLst>
            </p:cNvPr>
            <p:cNvSpPr/>
            <p:nvPr/>
          </p:nvSpPr>
          <p:spPr>
            <a:xfrm>
              <a:off x="3023746" y="4461814"/>
              <a:ext cx="454763"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16BAE053-F1A9-46C8-9D4C-01A1877AFD06}"/>
                </a:ext>
              </a:extLst>
            </p:cNvPr>
            <p:cNvSpPr/>
            <p:nvPr/>
          </p:nvSpPr>
          <p:spPr>
            <a:xfrm rot="16200000">
              <a:off x="3128522" y="4093944"/>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58D70362-BBF7-4E36-AA65-2FFEB6AE21A5}"/>
                </a:ext>
              </a:extLst>
            </p:cNvPr>
            <p:cNvSpPr/>
            <p:nvPr/>
          </p:nvSpPr>
          <p:spPr>
            <a:xfrm>
              <a:off x="1334948" y="4460500"/>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A5CD4918-1874-42D4-B452-2465FE81D466}"/>
                </a:ext>
              </a:extLst>
            </p:cNvPr>
            <p:cNvSpPr/>
            <p:nvPr/>
          </p:nvSpPr>
          <p:spPr>
            <a:xfrm>
              <a:off x="1334736" y="4937101"/>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EB62DC5F-13B8-4735-BEA7-BADAF9D3F142}"/>
                </a:ext>
              </a:extLst>
            </p:cNvPr>
            <p:cNvSpPr/>
            <p:nvPr/>
          </p:nvSpPr>
          <p:spPr>
            <a:xfrm>
              <a:off x="855530" y="4461814"/>
              <a:ext cx="454763"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31B1F2F7-099B-4165-9D34-7C5C3C1AD28B}"/>
                </a:ext>
              </a:extLst>
            </p:cNvPr>
            <p:cNvSpPr/>
            <p:nvPr/>
          </p:nvSpPr>
          <p:spPr>
            <a:xfrm>
              <a:off x="1334736" y="5415035"/>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8E126503-C8A9-4BAE-9DB9-BCCF528A3E09}"/>
                </a:ext>
              </a:extLst>
            </p:cNvPr>
            <p:cNvSpPr/>
            <p:nvPr/>
          </p:nvSpPr>
          <p:spPr>
            <a:xfrm>
              <a:off x="1068263" y="3987330"/>
              <a:ext cx="237838" cy="453451"/>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1199A758-439B-4C2F-9E95-8E348D872605}"/>
              </a:ext>
            </a:extLst>
          </p:cNvPr>
          <p:cNvGrpSpPr/>
          <p:nvPr/>
        </p:nvGrpSpPr>
        <p:grpSpPr>
          <a:xfrm rot="5400000">
            <a:off x="6377710" y="4701124"/>
            <a:ext cx="1292121" cy="1724778"/>
            <a:chOff x="8181730" y="1404568"/>
            <a:chExt cx="1427028" cy="1904858"/>
          </a:xfrm>
        </p:grpSpPr>
        <p:sp>
          <p:nvSpPr>
            <p:cNvPr id="102" name="Rectangle 101">
              <a:extLst>
                <a:ext uri="{FF2B5EF4-FFF2-40B4-BE49-F238E27FC236}">
                  <a16:creationId xmlns:a16="http://schemas.microsoft.com/office/drawing/2014/main" id="{BE27E24D-29D4-4218-9369-4267E45E1938}"/>
                </a:ext>
              </a:extLst>
            </p:cNvPr>
            <p:cNvSpPr/>
            <p:nvPr/>
          </p:nvSpPr>
          <p:spPr>
            <a:xfrm>
              <a:off x="8181730"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D7BC85B2-849F-4E96-9E96-2668D65E4A41}"/>
                </a:ext>
              </a:extLst>
            </p:cNvPr>
            <p:cNvSpPr/>
            <p:nvPr/>
          </p:nvSpPr>
          <p:spPr>
            <a:xfrm>
              <a:off x="8657406" y="140456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C0EC36DE-26EF-47F7-AD33-8C032A5A27CD}"/>
                </a:ext>
              </a:extLst>
            </p:cNvPr>
            <p:cNvSpPr/>
            <p:nvPr/>
          </p:nvSpPr>
          <p:spPr>
            <a:xfrm>
              <a:off x="9133082"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E92D0279-20A0-4421-849C-E1D8B12A785C}"/>
                </a:ext>
              </a:extLst>
            </p:cNvPr>
            <p:cNvSpPr/>
            <p:nvPr/>
          </p:nvSpPr>
          <p:spPr>
            <a:xfrm>
              <a:off x="8657406" y="188024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2D90A3A3-5E59-4F48-85D6-C841D9B5C0C1}"/>
                </a:ext>
              </a:extLst>
            </p:cNvPr>
            <p:cNvSpPr/>
            <p:nvPr/>
          </p:nvSpPr>
          <p:spPr>
            <a:xfrm>
              <a:off x="8657406" y="2358074"/>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549019F9-3474-4F76-8052-837449795AA4}"/>
                </a:ext>
              </a:extLst>
            </p:cNvPr>
            <p:cNvSpPr/>
            <p:nvPr/>
          </p:nvSpPr>
          <p:spPr>
            <a:xfrm>
              <a:off x="8657406" y="2833750"/>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1DE5213E-63E9-43D3-8A26-DB086B37700E}"/>
              </a:ext>
            </a:extLst>
          </p:cNvPr>
          <p:cNvGrpSpPr/>
          <p:nvPr/>
        </p:nvGrpSpPr>
        <p:grpSpPr>
          <a:xfrm rot="5400000">
            <a:off x="9415457" y="4273511"/>
            <a:ext cx="861414" cy="2147263"/>
            <a:chOff x="8503812" y="3975351"/>
            <a:chExt cx="951352" cy="2371453"/>
          </a:xfrm>
        </p:grpSpPr>
        <p:sp>
          <p:nvSpPr>
            <p:cNvPr id="109" name="Rectangle 108">
              <a:extLst>
                <a:ext uri="{FF2B5EF4-FFF2-40B4-BE49-F238E27FC236}">
                  <a16:creationId xmlns:a16="http://schemas.microsoft.com/office/drawing/2014/main" id="{ED5E2610-4C78-4A09-ADC5-FC501C60F828}"/>
                </a:ext>
              </a:extLst>
            </p:cNvPr>
            <p:cNvSpPr/>
            <p:nvPr/>
          </p:nvSpPr>
          <p:spPr>
            <a:xfrm>
              <a:off x="8503812" y="4924549"/>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031D7EC7-A394-451D-886F-860DB7308B6B}"/>
                </a:ext>
              </a:extLst>
            </p:cNvPr>
            <p:cNvSpPr/>
            <p:nvPr/>
          </p:nvSpPr>
          <p:spPr>
            <a:xfrm>
              <a:off x="8979488" y="4924549"/>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D0B1EF9A-4896-46C5-9B77-E4A9227F22D1}"/>
                </a:ext>
              </a:extLst>
            </p:cNvPr>
            <p:cNvSpPr/>
            <p:nvPr/>
          </p:nvSpPr>
          <p:spPr>
            <a:xfrm>
              <a:off x="8503812" y="3975351"/>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134D49B5-8CA7-44A5-BE61-347C31C12535}"/>
                </a:ext>
              </a:extLst>
            </p:cNvPr>
            <p:cNvSpPr/>
            <p:nvPr/>
          </p:nvSpPr>
          <p:spPr>
            <a:xfrm>
              <a:off x="8979488" y="5400225"/>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D842F34E-AA8C-486D-A066-778B9D179032}"/>
                </a:ext>
              </a:extLst>
            </p:cNvPr>
            <p:cNvSpPr/>
            <p:nvPr/>
          </p:nvSpPr>
          <p:spPr>
            <a:xfrm>
              <a:off x="8979488" y="5871128"/>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C364D2D2-1EB0-4D1D-864B-A75D0253CA46}"/>
                </a:ext>
              </a:extLst>
            </p:cNvPr>
            <p:cNvSpPr/>
            <p:nvPr/>
          </p:nvSpPr>
          <p:spPr>
            <a:xfrm>
              <a:off x="8503812" y="4446719"/>
              <a:ext cx="475676" cy="4756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37859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6, Unit 4,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322-326</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530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6G-1 Draw compose and decompose shapes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16743" y="1379995"/>
            <a:ext cx="10027445"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is additional guidance for the next three slides.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need to understand the difference between area and perimeter, including the different units of measure for each.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will benefit from hands-on experience manipulating the shapes shown to understand how the shapes can be decomposed into parts.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need to understand what unknown information can be added to diagrams without calculation and what cannot, explaining the reasons for this. Within this process it is important for pupils to know that they cannot estimate the unknown values from sight, but instead must use their understanding of the properties of shape to calculate the unknowns – for example, that opposite sides of a rectangle are equal in length.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18563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34C55FAE-2A91-4F0F-A19E-7761974FF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772816"/>
            <a:ext cx="4260478" cy="3065466"/>
          </a:xfrm>
          <a:prstGeom prst="rect">
            <a:avLst/>
          </a:prstGeom>
        </p:spPr>
      </p:pic>
      <p:sp>
        <p:nvSpPr>
          <p:cNvPr id="5" name="Title 4">
            <a:extLst>
              <a:ext uri="{FF2B5EF4-FFF2-40B4-BE49-F238E27FC236}">
                <a16:creationId xmlns:a16="http://schemas.microsoft.com/office/drawing/2014/main" id="{F59B265E-3DEB-405A-A9CF-6B6FE911D716}"/>
              </a:ext>
            </a:extLst>
          </p:cNvPr>
          <p:cNvSpPr>
            <a:spLocks noGrp="1"/>
          </p:cNvSpPr>
          <p:nvPr>
            <p:ph type="title"/>
          </p:nvPr>
        </p:nvSpPr>
        <p:spPr/>
        <p:txBody>
          <a:bodyPr/>
          <a:lstStyle/>
          <a:p>
            <a:r>
              <a:rPr lang="en-GB" dirty="0"/>
              <a:t>6G-1 Draw compose and decompose shapes</a:t>
            </a:r>
          </a:p>
        </p:txBody>
      </p:sp>
      <p:sp>
        <p:nvSpPr>
          <p:cNvPr id="4" name="TextBox 3">
            <a:extLst>
              <a:ext uri="{FF2B5EF4-FFF2-40B4-BE49-F238E27FC236}">
                <a16:creationId xmlns:a16="http://schemas.microsoft.com/office/drawing/2014/main" id="{795CDC92-0791-4DFE-AFE1-D9FBF4D26FE0}"/>
              </a:ext>
            </a:extLst>
          </p:cNvPr>
          <p:cNvSpPr txBox="1"/>
          <p:nvPr/>
        </p:nvSpPr>
        <p:spPr bwMode="auto">
          <a:xfrm>
            <a:off x="2431981" y="4984895"/>
            <a:ext cx="165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90</a:t>
            </a: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cm</a:t>
            </a:r>
            <a:r>
              <a:rPr kumimoji="0" lang="en-GB" sz="2400" b="0" i="0" u="none" strike="noStrike" kern="1200" cap="none" spc="0" normalizeH="0" baseline="30000" noProof="0" dirty="0">
                <a:ln>
                  <a:noFill/>
                </a:ln>
                <a:solidFill>
                  <a:srgbClr val="000000"/>
                </a:solidFill>
                <a:effectLst/>
                <a:uLnTx/>
                <a:uFillTx/>
                <a:latin typeface="Myriad Pro Semibold" charset="0"/>
                <a:ea typeface="Myriad Pro Semibold" charset="0"/>
                <a:cs typeface="Myriad Pro Semibold" charset="0"/>
              </a:rPr>
              <a:t>2</a:t>
            </a:r>
          </a:p>
        </p:txBody>
      </p:sp>
      <p:grpSp>
        <p:nvGrpSpPr>
          <p:cNvPr id="6" name="Group 5">
            <a:extLst>
              <a:ext uri="{FF2B5EF4-FFF2-40B4-BE49-F238E27FC236}">
                <a16:creationId xmlns:a16="http://schemas.microsoft.com/office/drawing/2014/main" id="{0B2E8223-FB7E-4F36-8423-E1E51C1AC583}"/>
              </a:ext>
            </a:extLst>
          </p:cNvPr>
          <p:cNvGrpSpPr/>
          <p:nvPr/>
        </p:nvGrpSpPr>
        <p:grpSpPr>
          <a:xfrm>
            <a:off x="3073537" y="4530010"/>
            <a:ext cx="368300" cy="140100"/>
            <a:chOff x="6442075" y="4867735"/>
            <a:chExt cx="368300" cy="140100"/>
          </a:xfrm>
        </p:grpSpPr>
        <p:sp>
          <p:nvSpPr>
            <p:cNvPr id="7" name="Rectangle 6">
              <a:extLst>
                <a:ext uri="{FF2B5EF4-FFF2-40B4-BE49-F238E27FC236}">
                  <a16:creationId xmlns:a16="http://schemas.microsoft.com/office/drawing/2014/main" id="{B4BEB2A3-7011-44D4-A2DC-BD45746C4BFB}"/>
                </a:ext>
              </a:extLst>
            </p:cNvPr>
            <p:cNvSpPr/>
            <p:nvPr/>
          </p:nvSpPr>
          <p:spPr bwMode="auto">
            <a:xfrm>
              <a:off x="6442075" y="4867735"/>
              <a:ext cx="368300" cy="14010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6020219A-E7D6-49A5-A326-ACA15AD91D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57364" y="4875436"/>
              <a:ext cx="337722" cy="124698"/>
            </a:xfrm>
            <a:prstGeom prst="rect">
              <a:avLst/>
            </a:prstGeom>
          </p:spPr>
        </p:pic>
      </p:grpSp>
      <p:sp>
        <p:nvSpPr>
          <p:cNvPr id="9" name="Content Placeholder 2">
            <a:extLst>
              <a:ext uri="{FF2B5EF4-FFF2-40B4-BE49-F238E27FC236}">
                <a16:creationId xmlns:a16="http://schemas.microsoft.com/office/drawing/2014/main" id="{B6E9B3C3-E345-4DA0-B123-98D7778FFD6D}"/>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Here is a T-shape made from 3 identical rectangles. The area of the shape is 90cm</a:t>
            </a:r>
            <a:r>
              <a:rPr kumimoji="0" lang="en-GB" sz="2000" b="0" i="0" u="none" strike="noStrike" kern="1200" cap="none" spc="0" normalizeH="0" baseline="30000" noProof="0" dirty="0">
                <a:ln>
                  <a:noFill/>
                </a:ln>
                <a:solidFill>
                  <a:srgbClr val="585858"/>
                </a:solidFill>
                <a:effectLst/>
                <a:uLnTx/>
                <a:uFillTx/>
                <a:latin typeface="Arial"/>
                <a:ea typeface="+mn-ea"/>
                <a:cs typeface="+mn-cs"/>
              </a:rPr>
              <a:t>2</a:t>
            </a:r>
            <a:r>
              <a:rPr kumimoji="0" lang="en-GB" sz="2000" b="0" i="0" u="none" strike="noStrike" kern="1200" cap="none" spc="0" normalizeH="0" baseline="0" noProof="0" dirty="0">
                <a:ln>
                  <a:noFill/>
                </a:ln>
                <a:solidFill>
                  <a:srgbClr val="585858"/>
                </a:solidFill>
                <a:effectLst/>
                <a:uLnTx/>
                <a:uFillTx/>
                <a:latin typeface="Arial"/>
                <a:ea typeface="+mn-ea"/>
                <a:cs typeface="+mn-cs"/>
              </a:rPr>
              <a:t>.  What is the missing side-length?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we know about the area of each rectangle if they are identical?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calculate the length of each rectangle? How can this be used to calculate the unknown width?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compound shapes.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TextBox 19">
            <a:extLst>
              <a:ext uri="{FF2B5EF4-FFF2-40B4-BE49-F238E27FC236}">
                <a16:creationId xmlns:a16="http://schemas.microsoft.com/office/drawing/2014/main" id="{DBE7A4B9-F14C-4DC5-9796-60FAA93762D7}"/>
              </a:ext>
            </a:extLst>
          </p:cNvPr>
          <p:cNvSpPr txBox="1"/>
          <p:nvPr/>
        </p:nvSpPr>
        <p:spPr>
          <a:xfrm>
            <a:off x="6006886" y="3640977"/>
            <a:ext cx="5760640"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area of each rectangle is the same and can be found by dividing the total area by three.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90 ÷ 3 = 30. The area of each rectangle is 30cm</a:t>
            </a:r>
            <a:r>
              <a:rPr kumimoji="0" lang="en-GB" sz="2000" b="0" i="1" u="none" strike="noStrike" kern="1200" cap="none" spc="0" normalizeH="0" baseline="30000" noProof="0" dirty="0">
                <a:ln>
                  <a:noFill/>
                </a:ln>
                <a:solidFill>
                  <a:srgbClr val="585858"/>
                </a:solidFill>
                <a:effectLst/>
                <a:uLnTx/>
                <a:uFillTx/>
                <a:latin typeface="Arial" panose="020B0604020202020204" pitchFamily="34" charset="0"/>
                <a:ea typeface="+mn-ea"/>
                <a:cs typeface="+mn-cs"/>
              </a:rPr>
              <a:t>2</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5" name="TextBox 14">
            <a:extLst>
              <a:ext uri="{FF2B5EF4-FFF2-40B4-BE49-F238E27FC236}">
                <a16:creationId xmlns:a16="http://schemas.microsoft.com/office/drawing/2014/main" id="{ACB51E1F-B063-48B1-9AFC-2FF6273D0CD4}"/>
              </a:ext>
            </a:extLst>
          </p:cNvPr>
          <p:cNvSpPr txBox="1"/>
          <p:nvPr/>
        </p:nvSpPr>
        <p:spPr bwMode="auto">
          <a:xfrm>
            <a:off x="2184578" y="2420888"/>
            <a:ext cx="9268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30</a:t>
            </a:r>
            <a:r>
              <a:rPr kumimoji="0" lang="en-GB" sz="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cm</a:t>
            </a:r>
            <a:r>
              <a:rPr kumimoji="0" lang="en-GB" sz="1200" b="0" i="0" u="none" strike="noStrike" kern="1200" cap="none" spc="0" normalizeH="0" baseline="30000" noProof="0" dirty="0">
                <a:ln>
                  <a:noFill/>
                </a:ln>
                <a:solidFill>
                  <a:srgbClr val="000000"/>
                </a:solidFill>
                <a:effectLst/>
                <a:uLnTx/>
                <a:uFillTx/>
                <a:latin typeface="Myriad Pro Semibold" charset="0"/>
                <a:ea typeface="Myriad Pro Semibold" charset="0"/>
                <a:cs typeface="Myriad Pro Semibold" charset="0"/>
              </a:rPr>
              <a:t>2</a:t>
            </a:r>
          </a:p>
        </p:txBody>
      </p:sp>
      <p:sp>
        <p:nvSpPr>
          <p:cNvPr id="16" name="TextBox 15">
            <a:extLst>
              <a:ext uri="{FF2B5EF4-FFF2-40B4-BE49-F238E27FC236}">
                <a16:creationId xmlns:a16="http://schemas.microsoft.com/office/drawing/2014/main" id="{E58E52C7-5A45-4ECA-97F5-18FAD076AF34}"/>
              </a:ext>
            </a:extLst>
          </p:cNvPr>
          <p:cNvSpPr txBox="1"/>
          <p:nvPr/>
        </p:nvSpPr>
        <p:spPr bwMode="auto">
          <a:xfrm>
            <a:off x="3449500" y="2420888"/>
            <a:ext cx="9268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30</a:t>
            </a:r>
            <a:r>
              <a:rPr kumimoji="0" lang="en-GB" sz="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cm</a:t>
            </a:r>
            <a:r>
              <a:rPr kumimoji="0" lang="en-GB" sz="1200" b="0" i="0" u="none" strike="noStrike" kern="1200" cap="none" spc="0" normalizeH="0" baseline="30000" noProof="0" dirty="0">
                <a:ln>
                  <a:noFill/>
                </a:ln>
                <a:solidFill>
                  <a:srgbClr val="000000"/>
                </a:solidFill>
                <a:effectLst/>
                <a:uLnTx/>
                <a:uFillTx/>
                <a:latin typeface="Myriad Pro Semibold" charset="0"/>
                <a:ea typeface="Myriad Pro Semibold" charset="0"/>
                <a:cs typeface="Myriad Pro Semibold" charset="0"/>
              </a:rPr>
              <a:t>2</a:t>
            </a:r>
          </a:p>
        </p:txBody>
      </p:sp>
      <p:sp>
        <p:nvSpPr>
          <p:cNvPr id="17" name="TextBox 16">
            <a:extLst>
              <a:ext uri="{FF2B5EF4-FFF2-40B4-BE49-F238E27FC236}">
                <a16:creationId xmlns:a16="http://schemas.microsoft.com/office/drawing/2014/main" id="{3B6A349A-92D7-484C-A6D3-6F53A4E88E07}"/>
              </a:ext>
            </a:extLst>
          </p:cNvPr>
          <p:cNvSpPr txBox="1"/>
          <p:nvPr/>
        </p:nvSpPr>
        <p:spPr bwMode="auto">
          <a:xfrm>
            <a:off x="2794258" y="3573016"/>
            <a:ext cx="9268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30</a:t>
            </a:r>
            <a:r>
              <a:rPr kumimoji="0" lang="en-GB" sz="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cm</a:t>
            </a:r>
            <a:r>
              <a:rPr kumimoji="0" lang="en-GB" sz="1200" b="0" i="0" u="none" strike="noStrike" kern="1200" cap="none" spc="0" normalizeH="0" baseline="30000" noProof="0" dirty="0">
                <a:ln>
                  <a:noFill/>
                </a:ln>
                <a:solidFill>
                  <a:srgbClr val="000000"/>
                </a:solidFill>
                <a:effectLst/>
                <a:uLnTx/>
                <a:uFillTx/>
                <a:latin typeface="Myriad Pro Semibold" charset="0"/>
                <a:ea typeface="Myriad Pro Semibold" charset="0"/>
                <a:cs typeface="Myriad Pro Semibold" charset="0"/>
              </a:rPr>
              <a:t>2</a:t>
            </a:r>
          </a:p>
        </p:txBody>
      </p:sp>
      <p:sp>
        <p:nvSpPr>
          <p:cNvPr id="20" name="Rectangle 19">
            <a:extLst>
              <a:ext uri="{FF2B5EF4-FFF2-40B4-BE49-F238E27FC236}">
                <a16:creationId xmlns:a16="http://schemas.microsoft.com/office/drawing/2014/main" id="{C0BEEFB3-3F64-498B-AB5F-58E7A2B0F84C}"/>
              </a:ext>
            </a:extLst>
          </p:cNvPr>
          <p:cNvSpPr/>
          <p:nvPr/>
        </p:nvSpPr>
        <p:spPr bwMode="auto">
          <a:xfrm>
            <a:off x="1678608" y="1605927"/>
            <a:ext cx="3392557" cy="49233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8" name="Straight Arrow Connector 17">
            <a:extLst>
              <a:ext uri="{FF2B5EF4-FFF2-40B4-BE49-F238E27FC236}">
                <a16:creationId xmlns:a16="http://schemas.microsoft.com/office/drawing/2014/main" id="{98271F76-3677-43E7-9FD3-BCC3E0E211EE}"/>
              </a:ext>
            </a:extLst>
          </p:cNvPr>
          <p:cNvCxnSpPr>
            <a:cxnSpLocks/>
          </p:cNvCxnSpPr>
          <p:nvPr/>
        </p:nvCxnSpPr>
        <p:spPr bwMode="auto">
          <a:xfrm>
            <a:off x="1951789" y="2032548"/>
            <a:ext cx="1322790"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311C4E8-A4E3-43EA-8275-85CE54212761}"/>
              </a:ext>
            </a:extLst>
          </p:cNvPr>
          <p:cNvSpPr txBox="1"/>
          <p:nvPr/>
        </p:nvSpPr>
        <p:spPr>
          <a:xfrm>
            <a:off x="2409887" y="1748948"/>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21" name="Straight Arrow Connector 20">
            <a:extLst>
              <a:ext uri="{FF2B5EF4-FFF2-40B4-BE49-F238E27FC236}">
                <a16:creationId xmlns:a16="http://schemas.microsoft.com/office/drawing/2014/main" id="{30D280D1-8C74-44D5-A78D-B2E095C86985}"/>
              </a:ext>
            </a:extLst>
          </p:cNvPr>
          <p:cNvCxnSpPr>
            <a:cxnSpLocks/>
          </p:cNvCxnSpPr>
          <p:nvPr/>
        </p:nvCxnSpPr>
        <p:spPr bwMode="auto">
          <a:xfrm>
            <a:off x="3263901" y="2032548"/>
            <a:ext cx="1322790"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8DC1E52-D951-4002-9F6F-D9D84ED167F6}"/>
              </a:ext>
            </a:extLst>
          </p:cNvPr>
          <p:cNvSpPr txBox="1"/>
          <p:nvPr/>
        </p:nvSpPr>
        <p:spPr>
          <a:xfrm>
            <a:off x="3686663" y="1748948"/>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23" name="Straight Arrow Connector 22">
            <a:extLst>
              <a:ext uri="{FF2B5EF4-FFF2-40B4-BE49-F238E27FC236}">
                <a16:creationId xmlns:a16="http://schemas.microsoft.com/office/drawing/2014/main" id="{5CA888B4-6FE0-4C0A-AF99-1DBE853083E0}"/>
              </a:ext>
            </a:extLst>
          </p:cNvPr>
          <p:cNvCxnSpPr>
            <a:cxnSpLocks/>
          </p:cNvCxnSpPr>
          <p:nvPr/>
        </p:nvCxnSpPr>
        <p:spPr bwMode="auto">
          <a:xfrm flipV="1">
            <a:off x="1824947" y="2164045"/>
            <a:ext cx="0" cy="861868"/>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B3F68592-B314-40BA-A631-C459E1E4F3FA}"/>
              </a:ext>
            </a:extLst>
          </p:cNvPr>
          <p:cNvSpPr txBox="1"/>
          <p:nvPr/>
        </p:nvSpPr>
        <p:spPr>
          <a:xfrm>
            <a:off x="1281208" y="2441090"/>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5 cm</a:t>
            </a:r>
          </a:p>
        </p:txBody>
      </p:sp>
      <p:cxnSp>
        <p:nvCxnSpPr>
          <p:cNvPr id="27" name="Straight Arrow Connector 26">
            <a:extLst>
              <a:ext uri="{FF2B5EF4-FFF2-40B4-BE49-F238E27FC236}">
                <a16:creationId xmlns:a16="http://schemas.microsoft.com/office/drawing/2014/main" id="{92A7636E-E4A6-456C-96FB-7205686C99CC}"/>
              </a:ext>
            </a:extLst>
          </p:cNvPr>
          <p:cNvCxnSpPr>
            <a:cxnSpLocks/>
          </p:cNvCxnSpPr>
          <p:nvPr/>
        </p:nvCxnSpPr>
        <p:spPr bwMode="auto">
          <a:xfrm flipV="1">
            <a:off x="4712065" y="2164045"/>
            <a:ext cx="0" cy="861868"/>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2B7CEEB3-C2C1-4A80-9810-C0EC511777A8}"/>
              </a:ext>
            </a:extLst>
          </p:cNvPr>
          <p:cNvSpPr txBox="1"/>
          <p:nvPr/>
        </p:nvSpPr>
        <p:spPr>
          <a:xfrm>
            <a:off x="4747135" y="2441090"/>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5 cm</a:t>
            </a:r>
          </a:p>
        </p:txBody>
      </p:sp>
      <p:sp>
        <p:nvSpPr>
          <p:cNvPr id="2" name="TextBox 1">
            <a:extLst>
              <a:ext uri="{FF2B5EF4-FFF2-40B4-BE49-F238E27FC236}">
                <a16:creationId xmlns:a16="http://schemas.microsoft.com/office/drawing/2014/main" id="{4C004340-44F3-4A3C-90DB-C541B489E93F}"/>
              </a:ext>
            </a:extLst>
          </p:cNvPr>
          <p:cNvSpPr txBox="1"/>
          <p:nvPr/>
        </p:nvSpPr>
        <p:spPr>
          <a:xfrm>
            <a:off x="1071154" y="5737207"/>
            <a:ext cx="400001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x   ?  = 30  </a:t>
            </a:r>
          </a:p>
        </p:txBody>
      </p:sp>
      <p:sp>
        <p:nvSpPr>
          <p:cNvPr id="10" name="TextBox 9">
            <a:extLst>
              <a:ext uri="{FF2B5EF4-FFF2-40B4-BE49-F238E27FC236}">
                <a16:creationId xmlns:a16="http://schemas.microsoft.com/office/drawing/2014/main" id="{C50FD348-00F4-45BD-A568-2A92F3D08A00}"/>
              </a:ext>
            </a:extLst>
          </p:cNvPr>
          <p:cNvSpPr txBox="1"/>
          <p:nvPr/>
        </p:nvSpPr>
        <p:spPr>
          <a:xfrm>
            <a:off x="1794806" y="5720528"/>
            <a:ext cx="449362" cy="523220"/>
          </a:xfrm>
          <a:prstGeom prst="rect">
            <a:avLst/>
          </a:prstGeom>
          <a:solidFill>
            <a:schemeClr val="tx2">
              <a:lumMod val="20000"/>
              <a:lumOff val="80000"/>
            </a:schemeClr>
          </a:solidFill>
          <a:ln w="12700">
            <a:solidFill>
              <a:srgbClr val="585858"/>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6273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P spid="20" grpId="0" animBg="1"/>
      <p:bldP spid="19" grpId="0"/>
      <p:bldP spid="22" grpId="0"/>
      <p:bldP spid="24" grpId="0"/>
      <p:bldP spid="28" grpId="0"/>
      <p:bldP spid="2"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4, Learning Outcome 1</a:t>
            </a:r>
            <a:endParaRPr lang="en-GB" sz="2400" b="1" dirty="0"/>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6F541F8-7F27-4737-AE46-6EE884480200}"/>
              </a:ext>
            </a:extLst>
          </p:cNvPr>
          <p:cNvSpPr/>
          <p:nvPr/>
        </p:nvSpPr>
        <p:spPr>
          <a:xfrm>
            <a:off x="6914406" y="1613510"/>
            <a:ext cx="1181323" cy="1039312"/>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F7BE4FA6-510C-4DF5-A356-2F3AAECE7A31}"/>
              </a:ext>
            </a:extLst>
          </p:cNvPr>
          <p:cNvSpPr/>
          <p:nvPr/>
        </p:nvSpPr>
        <p:spPr>
          <a:xfrm>
            <a:off x="6404657" y="4760104"/>
            <a:ext cx="1181323" cy="862891"/>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997C2BB8-9766-4CF4-93E6-17E780D0BF01}"/>
              </a:ext>
            </a:extLst>
          </p:cNvPr>
          <p:cNvSpPr/>
          <p:nvPr/>
        </p:nvSpPr>
        <p:spPr>
          <a:xfrm>
            <a:off x="6669858" y="2947571"/>
            <a:ext cx="1181322" cy="119353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80FD5CB6-7262-4CF7-B9AA-5CE09D7E5B63}"/>
              </a:ext>
            </a:extLst>
          </p:cNvPr>
          <p:cNvSpPr/>
          <p:nvPr/>
        </p:nvSpPr>
        <p:spPr>
          <a:xfrm>
            <a:off x="3687630" y="2745997"/>
            <a:ext cx="1024179" cy="1378415"/>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Hexagon 11">
            <a:extLst>
              <a:ext uri="{FF2B5EF4-FFF2-40B4-BE49-F238E27FC236}">
                <a16:creationId xmlns:a16="http://schemas.microsoft.com/office/drawing/2014/main" id="{1F5FD9C9-8817-41B8-8F6A-1C036A184F37}"/>
              </a:ext>
            </a:extLst>
          </p:cNvPr>
          <p:cNvSpPr/>
          <p:nvPr/>
        </p:nvSpPr>
        <p:spPr>
          <a:xfrm>
            <a:off x="7040962" y="1737415"/>
            <a:ext cx="928213" cy="800184"/>
          </a:xfrm>
          <a:prstGeom prst="hexagon">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E7B12226-E475-4D9F-8EE8-0135A3792D82}"/>
              </a:ext>
            </a:extLst>
          </p:cNvPr>
          <p:cNvGrpSpPr/>
          <p:nvPr/>
        </p:nvGrpSpPr>
        <p:grpSpPr>
          <a:xfrm>
            <a:off x="3809595" y="2852489"/>
            <a:ext cx="4439469" cy="2935826"/>
            <a:chOff x="4129416" y="1926166"/>
            <a:chExt cx="4840185" cy="3200820"/>
          </a:xfrm>
        </p:grpSpPr>
        <p:pic>
          <p:nvPicPr>
            <p:cNvPr id="14" name="Picture 13" descr="A picture containing clock, drawing&#10;&#10;Description automatically generated">
              <a:extLst>
                <a:ext uri="{FF2B5EF4-FFF2-40B4-BE49-F238E27FC236}">
                  <a16:creationId xmlns:a16="http://schemas.microsoft.com/office/drawing/2014/main" id="{E320DAE2-62F5-4A32-800D-76A5BCD2CFFA}"/>
                </a:ext>
              </a:extLst>
            </p:cNvPr>
            <p:cNvPicPr>
              <a:picLocks noChangeAspect="1"/>
            </p:cNvPicPr>
            <p:nvPr/>
          </p:nvPicPr>
          <p:blipFill rotWithShape="1">
            <a:blip r:embed="rId4">
              <a:extLst>
                <a:ext uri="{28A0092B-C50C-407E-A947-70E740481C1C}">
                  <a14:useLocalDpi xmlns:a14="http://schemas.microsoft.com/office/drawing/2010/main" val="0"/>
                </a:ext>
              </a:extLst>
            </a:blip>
            <a:srcRect r="53950"/>
            <a:stretch/>
          </p:blipFill>
          <p:spPr>
            <a:xfrm>
              <a:off x="5518601" y="2005717"/>
              <a:ext cx="3451000" cy="1301261"/>
            </a:xfrm>
            <a:prstGeom prst="rect">
              <a:avLst/>
            </a:prstGeom>
          </p:spPr>
        </p:pic>
        <p:sp>
          <p:nvSpPr>
            <p:cNvPr id="15" name="Hexagon 14">
              <a:extLst>
                <a:ext uri="{FF2B5EF4-FFF2-40B4-BE49-F238E27FC236}">
                  <a16:creationId xmlns:a16="http://schemas.microsoft.com/office/drawing/2014/main" id="{5E92D11E-17D0-4885-BEC5-6CCAC151EF25}"/>
                </a:ext>
              </a:extLst>
            </p:cNvPr>
            <p:cNvSpPr/>
            <p:nvPr/>
          </p:nvSpPr>
          <p:spPr>
            <a:xfrm rot="5400000">
              <a:off x="3921369" y="2182465"/>
              <a:ext cx="1301261" cy="788664"/>
            </a:xfrm>
            <a:prstGeom prst="hexagon">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15" descr="A picture containing clock, drawing&#10;&#10;Description automatically generated">
              <a:extLst>
                <a:ext uri="{FF2B5EF4-FFF2-40B4-BE49-F238E27FC236}">
                  <a16:creationId xmlns:a16="http://schemas.microsoft.com/office/drawing/2014/main" id="{7CAD57F2-5316-4DAD-B36E-0ADC8A3A2EB4}"/>
                </a:ext>
              </a:extLst>
            </p:cNvPr>
            <p:cNvPicPr>
              <a:picLocks noChangeAspect="1"/>
            </p:cNvPicPr>
            <p:nvPr/>
          </p:nvPicPr>
          <p:blipFill rotWithShape="1">
            <a:blip r:embed="rId4">
              <a:extLst>
                <a:ext uri="{28A0092B-C50C-407E-A947-70E740481C1C}">
                  <a14:useLocalDpi xmlns:a14="http://schemas.microsoft.com/office/drawing/2010/main" val="0"/>
                </a:ext>
              </a:extLst>
            </a:blip>
            <a:srcRect l="45991" r="-3382"/>
            <a:stretch/>
          </p:blipFill>
          <p:spPr>
            <a:xfrm>
              <a:off x="4129416" y="3825725"/>
              <a:ext cx="4300922" cy="1301261"/>
            </a:xfrm>
            <a:prstGeom prst="rect">
              <a:avLst/>
            </a:prstGeom>
          </p:spPr>
        </p:pic>
      </p:grpSp>
      <p:sp>
        <p:nvSpPr>
          <p:cNvPr id="17" name="Rectangle: Rounded Corners 16">
            <a:extLst>
              <a:ext uri="{FF2B5EF4-FFF2-40B4-BE49-F238E27FC236}">
                <a16:creationId xmlns:a16="http://schemas.microsoft.com/office/drawing/2014/main" id="{EB730D3E-C5D0-4F16-B974-E30B8983C0DC}"/>
              </a:ext>
            </a:extLst>
          </p:cNvPr>
          <p:cNvSpPr/>
          <p:nvPr/>
        </p:nvSpPr>
        <p:spPr>
          <a:xfrm>
            <a:off x="3776678" y="4578096"/>
            <a:ext cx="1181323" cy="1155576"/>
          </a:xfrm>
          <a:prstGeom prst="roundRect">
            <a:avLst>
              <a:gd name="adj" fmla="val 81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16BD750C-CFD7-4848-AB72-B451FDA24CAA}"/>
              </a:ext>
            </a:extLst>
          </p:cNvPr>
          <p:cNvSpPr/>
          <p:nvPr/>
        </p:nvSpPr>
        <p:spPr>
          <a:xfrm>
            <a:off x="4967436" y="2961693"/>
            <a:ext cx="1702422" cy="1155576"/>
          </a:xfrm>
          <a:prstGeom prst="roundRect">
            <a:avLst>
              <a:gd name="adj" fmla="val 81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Rounded Corners 18">
            <a:extLst>
              <a:ext uri="{FF2B5EF4-FFF2-40B4-BE49-F238E27FC236}">
                <a16:creationId xmlns:a16="http://schemas.microsoft.com/office/drawing/2014/main" id="{630892B6-5765-4C38-8039-0285A15F480E}"/>
              </a:ext>
            </a:extLst>
          </p:cNvPr>
          <p:cNvSpPr/>
          <p:nvPr/>
        </p:nvSpPr>
        <p:spPr>
          <a:xfrm>
            <a:off x="5201352" y="4505449"/>
            <a:ext cx="897346" cy="1374356"/>
          </a:xfrm>
          <a:prstGeom prst="roundRect">
            <a:avLst>
              <a:gd name="adj" fmla="val 81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76835BC0-EBDB-47A1-8FE7-7FA60594C560}"/>
              </a:ext>
            </a:extLst>
          </p:cNvPr>
          <p:cNvSpPr txBox="1"/>
          <p:nvPr/>
        </p:nvSpPr>
        <p:spPr>
          <a:xfrm>
            <a:off x="3579238" y="1454605"/>
            <a:ext cx="3244228" cy="769441"/>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sides equal length</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 all angles equal size</a:t>
            </a:r>
          </a:p>
        </p:txBody>
      </p:sp>
      <p:sp>
        <p:nvSpPr>
          <p:cNvPr id="21" name="TextBox 20">
            <a:extLst>
              <a:ext uri="{FF2B5EF4-FFF2-40B4-BE49-F238E27FC236}">
                <a16:creationId xmlns:a16="http://schemas.microsoft.com/office/drawing/2014/main" id="{6DD109C8-D589-448C-84FB-F4D6AB2F2368}"/>
              </a:ext>
            </a:extLst>
          </p:cNvPr>
          <p:cNvSpPr txBox="1"/>
          <p:nvPr/>
        </p:nvSpPr>
        <p:spPr>
          <a:xfrm>
            <a:off x="3579238" y="2152655"/>
            <a:ext cx="3244228" cy="400110"/>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Irregular</a:t>
            </a:r>
          </a:p>
        </p:txBody>
      </p:sp>
      <p:sp>
        <p:nvSpPr>
          <p:cNvPr id="23" name="TextBox 22">
            <a:extLst>
              <a:ext uri="{FF2B5EF4-FFF2-40B4-BE49-F238E27FC236}">
                <a16:creationId xmlns:a16="http://schemas.microsoft.com/office/drawing/2014/main" id="{57D5C211-5FA2-422A-899C-C1E86D4AA56B}"/>
              </a:ext>
            </a:extLst>
          </p:cNvPr>
          <p:cNvSpPr txBox="1"/>
          <p:nvPr/>
        </p:nvSpPr>
        <p:spPr>
          <a:xfrm>
            <a:off x="3589397" y="1469348"/>
            <a:ext cx="3244228" cy="769441"/>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 all sides equal length</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angles equal size</a:t>
            </a:r>
          </a:p>
        </p:txBody>
      </p:sp>
      <p:sp>
        <p:nvSpPr>
          <p:cNvPr id="24" name="TextBox 23">
            <a:extLst>
              <a:ext uri="{FF2B5EF4-FFF2-40B4-BE49-F238E27FC236}">
                <a16:creationId xmlns:a16="http://schemas.microsoft.com/office/drawing/2014/main" id="{3150FC78-6EF9-4692-941D-7C6FF224D27D}"/>
              </a:ext>
            </a:extLst>
          </p:cNvPr>
          <p:cNvSpPr txBox="1"/>
          <p:nvPr/>
        </p:nvSpPr>
        <p:spPr>
          <a:xfrm>
            <a:off x="3579238" y="2152655"/>
            <a:ext cx="3244228" cy="400110"/>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Irregular</a:t>
            </a:r>
          </a:p>
        </p:txBody>
      </p:sp>
      <p:sp>
        <p:nvSpPr>
          <p:cNvPr id="25" name="TextBox 24">
            <a:extLst>
              <a:ext uri="{FF2B5EF4-FFF2-40B4-BE49-F238E27FC236}">
                <a16:creationId xmlns:a16="http://schemas.microsoft.com/office/drawing/2014/main" id="{A9CD9D73-AFA7-481C-996B-A054B61C9594}"/>
              </a:ext>
            </a:extLst>
          </p:cNvPr>
          <p:cNvSpPr txBox="1"/>
          <p:nvPr/>
        </p:nvSpPr>
        <p:spPr>
          <a:xfrm>
            <a:off x="3599556" y="1467048"/>
            <a:ext cx="3244228" cy="769441"/>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sides equal length</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angles equal size</a:t>
            </a:r>
          </a:p>
        </p:txBody>
      </p:sp>
      <p:sp>
        <p:nvSpPr>
          <p:cNvPr id="26" name="TextBox 25">
            <a:extLst>
              <a:ext uri="{FF2B5EF4-FFF2-40B4-BE49-F238E27FC236}">
                <a16:creationId xmlns:a16="http://schemas.microsoft.com/office/drawing/2014/main" id="{75A05170-9F16-44F5-9ACC-EE7B43B8DADC}"/>
              </a:ext>
            </a:extLst>
          </p:cNvPr>
          <p:cNvSpPr txBox="1"/>
          <p:nvPr/>
        </p:nvSpPr>
        <p:spPr>
          <a:xfrm>
            <a:off x="3579238" y="2152655"/>
            <a:ext cx="3244228" cy="400110"/>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Regular</a:t>
            </a:r>
          </a:p>
        </p:txBody>
      </p:sp>
      <p:sp>
        <p:nvSpPr>
          <p:cNvPr id="27" name="TextBox 26">
            <a:extLst>
              <a:ext uri="{FF2B5EF4-FFF2-40B4-BE49-F238E27FC236}">
                <a16:creationId xmlns:a16="http://schemas.microsoft.com/office/drawing/2014/main" id="{740FEA3D-1685-4A18-BA91-118E81A1EF9B}"/>
              </a:ext>
            </a:extLst>
          </p:cNvPr>
          <p:cNvSpPr txBox="1"/>
          <p:nvPr/>
        </p:nvSpPr>
        <p:spPr>
          <a:xfrm>
            <a:off x="3589397" y="1453418"/>
            <a:ext cx="3244228" cy="769441"/>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 all sides equal length</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 all angles equal size</a:t>
            </a:r>
          </a:p>
        </p:txBody>
      </p:sp>
      <p:sp>
        <p:nvSpPr>
          <p:cNvPr id="28" name="TextBox 27">
            <a:extLst>
              <a:ext uri="{FF2B5EF4-FFF2-40B4-BE49-F238E27FC236}">
                <a16:creationId xmlns:a16="http://schemas.microsoft.com/office/drawing/2014/main" id="{6A6C7337-0D1E-4B44-AC36-00780601C170}"/>
              </a:ext>
            </a:extLst>
          </p:cNvPr>
          <p:cNvSpPr txBox="1"/>
          <p:nvPr/>
        </p:nvSpPr>
        <p:spPr>
          <a:xfrm>
            <a:off x="3579238" y="2152655"/>
            <a:ext cx="3244228" cy="400110"/>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Irregular</a:t>
            </a:r>
          </a:p>
        </p:txBody>
      </p:sp>
    </p:spTree>
    <p:extLst>
      <p:ext uri="{BB962C8B-B14F-4D97-AF65-F5344CB8AC3E}">
        <p14:creationId xmlns:p14="http://schemas.microsoft.com/office/powerpoint/2010/main" val="698805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8"/>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7" grpId="0" animBg="1"/>
      <p:bldP spid="17" grpId="1" animBg="1"/>
      <p:bldP spid="18" grpId="0" animBg="1"/>
      <p:bldP spid="18" grpId="1" animBg="1"/>
      <p:bldP spid="19" grpId="0" animBg="1"/>
      <p:bldP spid="19" grpId="1" animBg="1"/>
      <p:bldP spid="20" grpId="0"/>
      <p:bldP spid="20" grpId="1"/>
      <p:bldP spid="21" grpId="0"/>
      <p:bldP spid="21"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B788ED-599A-4FBB-A19E-F632045AF61A}"/>
              </a:ext>
            </a:extLst>
          </p:cNvPr>
          <p:cNvSpPr>
            <a:spLocks noGrp="1"/>
          </p:cNvSpPr>
          <p:nvPr>
            <p:ph type="title"/>
          </p:nvPr>
        </p:nvSpPr>
        <p:spPr/>
        <p:txBody>
          <a:bodyPr/>
          <a:lstStyle/>
          <a:p>
            <a:r>
              <a:rPr lang="en-GB" dirty="0"/>
              <a:t>6G-1 Draw compose and decompose shapes</a:t>
            </a:r>
          </a:p>
        </p:txBody>
      </p:sp>
      <p:sp>
        <p:nvSpPr>
          <p:cNvPr id="6" name="TextBox 5">
            <a:extLst>
              <a:ext uri="{FF2B5EF4-FFF2-40B4-BE49-F238E27FC236}">
                <a16:creationId xmlns:a16="http://schemas.microsoft.com/office/drawing/2014/main" id="{6CE413D1-5F31-4E59-8478-66BB7398C230}"/>
              </a:ext>
            </a:extLst>
          </p:cNvPr>
          <p:cNvSpPr txBox="1"/>
          <p:nvPr/>
        </p:nvSpPr>
        <p:spPr bwMode="auto">
          <a:xfrm>
            <a:off x="592320" y="1560908"/>
            <a:ext cx="1649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8 x 6cm = 48 cm</a:t>
            </a:r>
          </a:p>
        </p:txBody>
      </p:sp>
      <p:pic>
        <p:nvPicPr>
          <p:cNvPr id="10" name="Picture 9" descr="Z:\NCETM_1705_Pri_Mast_Res\03 Content\S2\00 Images\Batch 6\QC correx\ncetm_mm_sp2_se16_aw055.png"/>
          <p:cNvPicPr/>
          <p:nvPr/>
        </p:nvPicPr>
        <p:blipFill>
          <a:blip r:embed="rId3">
            <a:extLst>
              <a:ext uri="{28A0092B-C50C-407E-A947-70E740481C1C}">
                <a14:useLocalDpi xmlns:a14="http://schemas.microsoft.com/office/drawing/2010/main" val="0"/>
              </a:ext>
            </a:extLst>
          </a:blip>
          <a:srcRect/>
          <a:stretch>
            <a:fillRect/>
          </a:stretch>
        </p:blipFill>
        <p:spPr bwMode="auto">
          <a:xfrm>
            <a:off x="2089105" y="2252689"/>
            <a:ext cx="4255671" cy="2846760"/>
          </a:xfrm>
          <a:prstGeom prst="rect">
            <a:avLst/>
          </a:prstGeom>
          <a:noFill/>
          <a:ln>
            <a:noFill/>
          </a:ln>
        </p:spPr>
      </p:pic>
      <p:sp>
        <p:nvSpPr>
          <p:cNvPr id="9" name="Content Placeholder 2">
            <a:extLst>
              <a:ext uri="{FF2B5EF4-FFF2-40B4-BE49-F238E27FC236}">
                <a16:creationId xmlns:a16="http://schemas.microsoft.com/office/drawing/2014/main" id="{A5C59C51-5566-41BC-B07A-AF1BAEFDF797}"/>
              </a:ext>
            </a:extLst>
          </p:cNvPr>
          <p:cNvSpPr txBox="1">
            <a:spLocks/>
          </p:cNvSpPr>
          <p:nvPr/>
        </p:nvSpPr>
        <p:spPr>
          <a:xfrm>
            <a:off x="6221419" y="1192136"/>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chemeClr val="tx1">
                  <a:lumMod val="50000"/>
                  <a:lumOff val="50000"/>
                </a:schemeClr>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two shapes. What is the same? What is different?</a:t>
            </a:r>
          </a:p>
          <a:p>
            <a:pPr marL="257168" marR="0" lvl="0" indent="-257168" algn="l" defTabSz="914400" rtl="0" eaLnBrk="0" fontAlgn="base" latinLnBrk="0" hangingPunct="0">
              <a:lnSpc>
                <a:spcPct val="120000"/>
              </a:lnSpc>
              <a:spcBef>
                <a:spcPts val="600"/>
              </a:spcBef>
              <a:spcAft>
                <a:spcPts val="600"/>
              </a:spcAft>
              <a:buClr>
                <a:schemeClr val="tx1">
                  <a:lumMod val="50000"/>
                  <a:lumOff val="50000"/>
                </a:schemeClr>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Each square has a side-length of 6cm.  What are the area (A) and perimeter (P) of shape A and shape B?</a:t>
            </a:r>
          </a:p>
          <a:p>
            <a:pPr marL="257168" marR="0" lvl="0" indent="-257168" algn="l" defTabSz="914400" rtl="0" eaLnBrk="0" fontAlgn="base" latinLnBrk="0" hangingPunct="0">
              <a:lnSpc>
                <a:spcPct val="120000"/>
              </a:lnSpc>
              <a:spcBef>
                <a:spcPts val="600"/>
              </a:spcBef>
              <a:spcAft>
                <a:spcPts val="600"/>
              </a:spcAft>
              <a:buClr>
                <a:schemeClr val="tx1">
                  <a:lumMod val="50000"/>
                  <a:lumOff val="50000"/>
                </a:schemeClr>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area and perimeter of both shapes? Why is this      the case? </a:t>
            </a:r>
          </a:p>
          <a:p>
            <a:pPr marL="257168" marR="0" lvl="0" indent="-257168" algn="l" defTabSz="914400" rtl="0" eaLnBrk="0" fontAlgn="base" latinLnBrk="0" hangingPunct="0">
              <a:lnSpc>
                <a:spcPct val="120000"/>
              </a:lnSpc>
              <a:spcBef>
                <a:spcPts val="600"/>
              </a:spcBef>
              <a:spcAft>
                <a:spcPts val="600"/>
              </a:spcAft>
              <a:buClr>
                <a:schemeClr val="tx1">
                  <a:lumMod val="50000"/>
                  <a:lumOff val="50000"/>
                </a:schemeClr>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the opportunity to use cut-out squares to investigate when the area and perimeter of different compound shapes would stay the same and change.</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4" name="Straight Arrow Connector 13">
            <a:extLst>
              <a:ext uri="{FF2B5EF4-FFF2-40B4-BE49-F238E27FC236}">
                <a16:creationId xmlns:a16="http://schemas.microsoft.com/office/drawing/2014/main" id="{F9C2D11B-D597-4E09-A13B-F201BECC830F}"/>
              </a:ext>
            </a:extLst>
          </p:cNvPr>
          <p:cNvCxnSpPr>
            <a:cxnSpLocks/>
          </p:cNvCxnSpPr>
          <p:nvPr/>
        </p:nvCxnSpPr>
        <p:spPr bwMode="auto">
          <a:xfrm>
            <a:off x="3184705" y="2152586"/>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FF799AC-9D6E-4F84-BC2E-719E3C0A771D}"/>
              </a:ext>
            </a:extLst>
          </p:cNvPr>
          <p:cNvSpPr txBox="1"/>
          <p:nvPr/>
        </p:nvSpPr>
        <p:spPr>
          <a:xfrm>
            <a:off x="3315638" y="1846979"/>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19" name="Straight Arrow Connector 18">
            <a:extLst>
              <a:ext uri="{FF2B5EF4-FFF2-40B4-BE49-F238E27FC236}">
                <a16:creationId xmlns:a16="http://schemas.microsoft.com/office/drawing/2014/main" id="{375B33FF-331D-459B-8E9F-283E350CDD94}"/>
              </a:ext>
            </a:extLst>
          </p:cNvPr>
          <p:cNvCxnSpPr>
            <a:cxnSpLocks/>
          </p:cNvCxnSpPr>
          <p:nvPr/>
        </p:nvCxnSpPr>
        <p:spPr bwMode="auto">
          <a:xfrm>
            <a:off x="3980270" y="2152586"/>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AA5B41E7-EB01-4D6D-B224-E0328A510148}"/>
              </a:ext>
            </a:extLst>
          </p:cNvPr>
          <p:cNvSpPr txBox="1"/>
          <p:nvPr/>
        </p:nvSpPr>
        <p:spPr>
          <a:xfrm>
            <a:off x="4111203" y="1846979"/>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23" name="Straight Arrow Connector 22">
            <a:extLst>
              <a:ext uri="{FF2B5EF4-FFF2-40B4-BE49-F238E27FC236}">
                <a16:creationId xmlns:a16="http://schemas.microsoft.com/office/drawing/2014/main" id="{72A73FC2-E3C6-42AB-B5D7-DE93E8F8D37B}"/>
              </a:ext>
            </a:extLst>
          </p:cNvPr>
          <p:cNvCxnSpPr>
            <a:cxnSpLocks/>
          </p:cNvCxnSpPr>
          <p:nvPr/>
        </p:nvCxnSpPr>
        <p:spPr bwMode="auto">
          <a:xfrm>
            <a:off x="4792347" y="2152025"/>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1B3E8AA2-C30B-4A02-B3D9-BF35A2B790E2}"/>
              </a:ext>
            </a:extLst>
          </p:cNvPr>
          <p:cNvSpPr txBox="1"/>
          <p:nvPr/>
        </p:nvSpPr>
        <p:spPr>
          <a:xfrm>
            <a:off x="4923280" y="1846418"/>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25" name="Straight Arrow Connector 24">
            <a:extLst>
              <a:ext uri="{FF2B5EF4-FFF2-40B4-BE49-F238E27FC236}">
                <a16:creationId xmlns:a16="http://schemas.microsoft.com/office/drawing/2014/main" id="{E9126CFC-AC00-4914-9D0B-EF9A2E51456B}"/>
              </a:ext>
            </a:extLst>
          </p:cNvPr>
          <p:cNvCxnSpPr>
            <a:cxnSpLocks/>
          </p:cNvCxnSpPr>
          <p:nvPr/>
        </p:nvCxnSpPr>
        <p:spPr bwMode="auto">
          <a:xfrm>
            <a:off x="5651191" y="2225385"/>
            <a:ext cx="0" cy="786133"/>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429011BA-0736-4BF5-B7F4-E6BE306957D6}"/>
              </a:ext>
            </a:extLst>
          </p:cNvPr>
          <p:cNvSpPr txBox="1"/>
          <p:nvPr/>
        </p:nvSpPr>
        <p:spPr>
          <a:xfrm>
            <a:off x="5630400" y="2442897"/>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27" name="Straight Arrow Connector 26">
            <a:extLst>
              <a:ext uri="{FF2B5EF4-FFF2-40B4-BE49-F238E27FC236}">
                <a16:creationId xmlns:a16="http://schemas.microsoft.com/office/drawing/2014/main" id="{EB7E06DA-1D0F-4FF6-A525-D31FF029540A}"/>
              </a:ext>
            </a:extLst>
          </p:cNvPr>
          <p:cNvCxnSpPr>
            <a:cxnSpLocks/>
          </p:cNvCxnSpPr>
          <p:nvPr/>
        </p:nvCxnSpPr>
        <p:spPr bwMode="auto">
          <a:xfrm>
            <a:off x="4792347" y="3089229"/>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09DCE8BD-EBF1-4166-8202-BC00FCAF7A28}"/>
              </a:ext>
            </a:extLst>
          </p:cNvPr>
          <p:cNvSpPr txBox="1"/>
          <p:nvPr/>
        </p:nvSpPr>
        <p:spPr>
          <a:xfrm>
            <a:off x="4923280" y="3089229"/>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29" name="Straight Arrow Connector 28">
            <a:extLst>
              <a:ext uri="{FF2B5EF4-FFF2-40B4-BE49-F238E27FC236}">
                <a16:creationId xmlns:a16="http://schemas.microsoft.com/office/drawing/2014/main" id="{F50105C9-A683-4F44-9068-E3BA59CFC451}"/>
              </a:ext>
            </a:extLst>
          </p:cNvPr>
          <p:cNvCxnSpPr>
            <a:cxnSpLocks/>
          </p:cNvCxnSpPr>
          <p:nvPr/>
        </p:nvCxnSpPr>
        <p:spPr bwMode="auto">
          <a:xfrm>
            <a:off x="3975993" y="3089229"/>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27D6DF32-3FC3-4374-B035-4A76CAD6D5E1}"/>
              </a:ext>
            </a:extLst>
          </p:cNvPr>
          <p:cNvSpPr txBox="1"/>
          <p:nvPr/>
        </p:nvSpPr>
        <p:spPr>
          <a:xfrm>
            <a:off x="4106926" y="3089229"/>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37" name="Straight Arrow Connector 36">
            <a:extLst>
              <a:ext uri="{FF2B5EF4-FFF2-40B4-BE49-F238E27FC236}">
                <a16:creationId xmlns:a16="http://schemas.microsoft.com/office/drawing/2014/main" id="{BC3A644E-CEC0-4552-9A88-B4E4AA1BBEE7}"/>
              </a:ext>
            </a:extLst>
          </p:cNvPr>
          <p:cNvCxnSpPr>
            <a:cxnSpLocks/>
          </p:cNvCxnSpPr>
          <p:nvPr/>
        </p:nvCxnSpPr>
        <p:spPr bwMode="auto">
          <a:xfrm>
            <a:off x="3197587" y="3089229"/>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336C443E-65EF-4903-B34C-AE321A28E3CE}"/>
              </a:ext>
            </a:extLst>
          </p:cNvPr>
          <p:cNvSpPr txBox="1"/>
          <p:nvPr/>
        </p:nvSpPr>
        <p:spPr>
          <a:xfrm>
            <a:off x="3328520" y="3089229"/>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39" name="Straight Arrow Connector 38">
            <a:extLst>
              <a:ext uri="{FF2B5EF4-FFF2-40B4-BE49-F238E27FC236}">
                <a16:creationId xmlns:a16="http://schemas.microsoft.com/office/drawing/2014/main" id="{9E5AB4AA-C4E3-477D-BDB7-75416FEF6CF2}"/>
              </a:ext>
            </a:extLst>
          </p:cNvPr>
          <p:cNvCxnSpPr>
            <a:cxnSpLocks/>
          </p:cNvCxnSpPr>
          <p:nvPr/>
        </p:nvCxnSpPr>
        <p:spPr bwMode="auto">
          <a:xfrm>
            <a:off x="3118214" y="2261303"/>
            <a:ext cx="0" cy="750215"/>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8E0697CF-EA89-449C-AA0F-9AA2B111BE64}"/>
              </a:ext>
            </a:extLst>
          </p:cNvPr>
          <p:cNvSpPr txBox="1"/>
          <p:nvPr/>
        </p:nvSpPr>
        <p:spPr>
          <a:xfrm>
            <a:off x="2581519" y="2442898"/>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sp>
        <p:nvSpPr>
          <p:cNvPr id="45" name="TextBox 44">
            <a:extLst>
              <a:ext uri="{FF2B5EF4-FFF2-40B4-BE49-F238E27FC236}">
                <a16:creationId xmlns:a16="http://schemas.microsoft.com/office/drawing/2014/main" id="{CB8D3E74-74F8-4DE5-8C0A-F3B6A561AD2A}"/>
              </a:ext>
            </a:extLst>
          </p:cNvPr>
          <p:cNvSpPr txBox="1"/>
          <p:nvPr/>
        </p:nvSpPr>
        <p:spPr bwMode="auto">
          <a:xfrm>
            <a:off x="592320" y="1815342"/>
            <a:ext cx="1649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Perimeter = 48cm</a:t>
            </a:r>
            <a:endParaRPr kumimoji="0" lang="en-GB" sz="1400" b="0" i="0" u="none" strike="noStrike" kern="1200" cap="none" spc="0" normalizeH="0" baseline="30000" noProof="0" dirty="0">
              <a:ln>
                <a:noFill/>
              </a:ln>
              <a:solidFill>
                <a:srgbClr val="000000"/>
              </a:solidFill>
              <a:effectLst/>
              <a:uLnTx/>
              <a:uFillTx/>
              <a:latin typeface="Arial"/>
              <a:ea typeface="Myriad Pro Semibold" charset="0"/>
              <a:cs typeface="Myriad Pro Semibold" charset="0"/>
            </a:endParaRPr>
          </a:p>
        </p:txBody>
      </p:sp>
      <p:sp>
        <p:nvSpPr>
          <p:cNvPr id="46" name="TextBox 45">
            <a:extLst>
              <a:ext uri="{FF2B5EF4-FFF2-40B4-BE49-F238E27FC236}">
                <a16:creationId xmlns:a16="http://schemas.microsoft.com/office/drawing/2014/main" id="{532B100E-16C1-429C-BEAB-E76429EA8338}"/>
              </a:ext>
            </a:extLst>
          </p:cNvPr>
          <p:cNvSpPr txBox="1"/>
          <p:nvPr/>
        </p:nvSpPr>
        <p:spPr bwMode="auto">
          <a:xfrm>
            <a:off x="592320" y="2521474"/>
            <a:ext cx="18754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 x 36cm</a:t>
            </a:r>
            <a:r>
              <a:rPr kumimoji="0" lang="en-GB" sz="1400" b="0" i="0" u="none" strike="noStrike" kern="1200" cap="none" spc="0" normalizeH="0" baseline="30000" noProof="0" dirty="0">
                <a:ln>
                  <a:noFill/>
                </a:ln>
                <a:solidFill>
                  <a:srgbClr val="000000"/>
                </a:solidFill>
                <a:effectLst/>
                <a:uLnTx/>
                <a:uFillTx/>
                <a:latin typeface="Arial"/>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 108</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yriad Pro Semibold" charset="0"/>
                <a:cs typeface="Myriad Pro Semibold" charset="0"/>
              </a:rPr>
              <a:t>cm</a:t>
            </a:r>
            <a:r>
              <a:rPr kumimoji="0" lang="en-GB" sz="1400" b="0" i="0" u="none" strike="noStrike" kern="1200" cap="none" spc="0" normalizeH="0" baseline="30000" noProof="0" dirty="0">
                <a:ln>
                  <a:noFill/>
                </a:ln>
                <a:solidFill>
                  <a:srgbClr val="000000"/>
                </a:solidFill>
                <a:effectLst/>
                <a:uLnTx/>
                <a:uFillTx/>
                <a:latin typeface="Arial" panose="020B0604020202020204" pitchFamily="34" charset="0"/>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a:t>
            </a:r>
          </a:p>
        </p:txBody>
      </p:sp>
      <p:sp>
        <p:nvSpPr>
          <p:cNvPr id="47" name="TextBox 46">
            <a:extLst>
              <a:ext uri="{FF2B5EF4-FFF2-40B4-BE49-F238E27FC236}">
                <a16:creationId xmlns:a16="http://schemas.microsoft.com/office/drawing/2014/main" id="{4DA78C89-BBE0-41DA-ADE7-3E48FA0BD774}"/>
              </a:ext>
            </a:extLst>
          </p:cNvPr>
          <p:cNvSpPr txBox="1"/>
          <p:nvPr/>
        </p:nvSpPr>
        <p:spPr bwMode="auto">
          <a:xfrm>
            <a:off x="592320" y="2775908"/>
            <a:ext cx="1649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Area =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yriad Pro Semibold" charset="0"/>
                <a:cs typeface="Myriad Pro Semibold" charset="0"/>
              </a:rPr>
              <a:t>108cm</a:t>
            </a:r>
            <a:r>
              <a:rPr kumimoji="0" lang="en-GB" sz="1400" b="0" i="0" u="none" strike="noStrike" kern="1200" cap="none" spc="0" normalizeH="0" baseline="30000" noProof="0" dirty="0">
                <a:ln>
                  <a:noFill/>
                </a:ln>
                <a:solidFill>
                  <a:srgbClr val="000000"/>
                </a:solidFill>
                <a:effectLst/>
                <a:uLnTx/>
                <a:uFillTx/>
                <a:latin typeface="Arial" panose="020B0604020202020204" pitchFamily="34" charset="0"/>
                <a:ea typeface="Myriad Pro Semibold" charset="0"/>
                <a:cs typeface="Myriad Pro Semibold" charset="0"/>
              </a:rPr>
              <a:t>2</a:t>
            </a:r>
            <a:endParaRPr kumimoji="0" lang="en-GB" sz="1400" b="0" i="0" u="none" strike="noStrike" kern="1200" cap="none" spc="0" normalizeH="0" baseline="30000" noProof="0" dirty="0">
              <a:ln>
                <a:noFill/>
              </a:ln>
              <a:solidFill>
                <a:srgbClr val="000000"/>
              </a:solidFill>
              <a:effectLst/>
              <a:uLnTx/>
              <a:uFillTx/>
              <a:latin typeface="Arial"/>
              <a:ea typeface="Myriad Pro Semibold" charset="0"/>
              <a:cs typeface="Myriad Pro Semibold" charset="0"/>
            </a:endParaRPr>
          </a:p>
        </p:txBody>
      </p:sp>
      <p:sp>
        <p:nvSpPr>
          <p:cNvPr id="48" name="TextBox 47">
            <a:extLst>
              <a:ext uri="{FF2B5EF4-FFF2-40B4-BE49-F238E27FC236}">
                <a16:creationId xmlns:a16="http://schemas.microsoft.com/office/drawing/2014/main" id="{F64DAA28-8CD1-4967-80EA-C694054414AF}"/>
              </a:ext>
            </a:extLst>
          </p:cNvPr>
          <p:cNvSpPr txBox="1"/>
          <p:nvPr/>
        </p:nvSpPr>
        <p:spPr bwMode="auto">
          <a:xfrm>
            <a:off x="3221270" y="2454422"/>
            <a:ext cx="786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36cm</a:t>
            </a:r>
            <a:r>
              <a:rPr kumimoji="0" lang="en-GB" sz="1400" b="0" i="0" u="none" strike="noStrike" kern="1200" cap="none" spc="0" normalizeH="0" baseline="30000" noProof="0" dirty="0">
                <a:ln>
                  <a:noFill/>
                </a:ln>
                <a:solidFill>
                  <a:srgbClr val="000000"/>
                </a:solidFill>
                <a:effectLst/>
                <a:uLnTx/>
                <a:uFillTx/>
                <a:latin typeface="Myriad Pro" panose="020B0503030403020204" pitchFamily="34" charset="0"/>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a:t>
            </a:r>
          </a:p>
        </p:txBody>
      </p:sp>
      <p:sp>
        <p:nvSpPr>
          <p:cNvPr id="49" name="TextBox 48">
            <a:extLst>
              <a:ext uri="{FF2B5EF4-FFF2-40B4-BE49-F238E27FC236}">
                <a16:creationId xmlns:a16="http://schemas.microsoft.com/office/drawing/2014/main" id="{9096EE97-AAF4-4BA0-9261-B306299CA3B9}"/>
              </a:ext>
            </a:extLst>
          </p:cNvPr>
          <p:cNvSpPr txBox="1"/>
          <p:nvPr/>
        </p:nvSpPr>
        <p:spPr bwMode="auto">
          <a:xfrm>
            <a:off x="3995207" y="2454422"/>
            <a:ext cx="786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36cm</a:t>
            </a:r>
            <a:r>
              <a:rPr kumimoji="0" lang="en-GB" sz="1400" b="0" i="0" u="none" strike="noStrike" kern="1200" cap="none" spc="0" normalizeH="0" baseline="30000" noProof="0" dirty="0">
                <a:ln>
                  <a:noFill/>
                </a:ln>
                <a:solidFill>
                  <a:srgbClr val="000000"/>
                </a:solidFill>
                <a:effectLst/>
                <a:uLnTx/>
                <a:uFillTx/>
                <a:latin typeface="Myriad Pro" panose="020B0503030403020204" pitchFamily="34" charset="0"/>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a:t>
            </a:r>
          </a:p>
        </p:txBody>
      </p:sp>
      <p:sp>
        <p:nvSpPr>
          <p:cNvPr id="50" name="TextBox 49">
            <a:extLst>
              <a:ext uri="{FF2B5EF4-FFF2-40B4-BE49-F238E27FC236}">
                <a16:creationId xmlns:a16="http://schemas.microsoft.com/office/drawing/2014/main" id="{347F551B-BC41-47CF-848F-56882CFDBBE1}"/>
              </a:ext>
            </a:extLst>
          </p:cNvPr>
          <p:cNvSpPr txBox="1"/>
          <p:nvPr/>
        </p:nvSpPr>
        <p:spPr bwMode="auto">
          <a:xfrm>
            <a:off x="4776446" y="2454422"/>
            <a:ext cx="786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36cm</a:t>
            </a:r>
            <a:r>
              <a:rPr kumimoji="0" lang="en-GB" sz="1400" b="0" i="0" u="none" strike="noStrike" kern="1200" cap="none" spc="0" normalizeH="0" baseline="30000" noProof="0" dirty="0">
                <a:ln>
                  <a:noFill/>
                </a:ln>
                <a:solidFill>
                  <a:srgbClr val="000000"/>
                </a:solidFill>
                <a:effectLst/>
                <a:uLnTx/>
                <a:uFillTx/>
                <a:latin typeface="Myriad Pro" panose="020B0503030403020204" pitchFamily="34" charset="0"/>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a:t>
            </a:r>
          </a:p>
        </p:txBody>
      </p:sp>
      <p:sp>
        <p:nvSpPr>
          <p:cNvPr id="77" name="TextBox 76">
            <a:extLst>
              <a:ext uri="{FF2B5EF4-FFF2-40B4-BE49-F238E27FC236}">
                <a16:creationId xmlns:a16="http://schemas.microsoft.com/office/drawing/2014/main" id="{976AE3B6-2C9F-4F34-90EC-8A82111F59DD}"/>
              </a:ext>
            </a:extLst>
          </p:cNvPr>
          <p:cNvSpPr txBox="1"/>
          <p:nvPr/>
        </p:nvSpPr>
        <p:spPr bwMode="auto">
          <a:xfrm>
            <a:off x="592320" y="3535877"/>
            <a:ext cx="1649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8 x 6cm = 48 cm</a:t>
            </a:r>
          </a:p>
        </p:txBody>
      </p:sp>
      <p:cxnSp>
        <p:nvCxnSpPr>
          <p:cNvPr id="78" name="Straight Arrow Connector 77">
            <a:extLst>
              <a:ext uri="{FF2B5EF4-FFF2-40B4-BE49-F238E27FC236}">
                <a16:creationId xmlns:a16="http://schemas.microsoft.com/office/drawing/2014/main" id="{97DCAE7C-A526-450C-BA86-9B4EF85A8809}"/>
              </a:ext>
            </a:extLst>
          </p:cNvPr>
          <p:cNvCxnSpPr>
            <a:cxnSpLocks/>
          </p:cNvCxnSpPr>
          <p:nvPr/>
        </p:nvCxnSpPr>
        <p:spPr bwMode="auto">
          <a:xfrm>
            <a:off x="3184705" y="3485232"/>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79" name="TextBox 78">
            <a:extLst>
              <a:ext uri="{FF2B5EF4-FFF2-40B4-BE49-F238E27FC236}">
                <a16:creationId xmlns:a16="http://schemas.microsoft.com/office/drawing/2014/main" id="{4EC491EA-EA98-4F9F-AA39-CF4D7A2BF673}"/>
              </a:ext>
            </a:extLst>
          </p:cNvPr>
          <p:cNvSpPr txBox="1"/>
          <p:nvPr/>
        </p:nvSpPr>
        <p:spPr>
          <a:xfrm>
            <a:off x="3315638" y="3179625"/>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80" name="Straight Arrow Connector 79">
            <a:extLst>
              <a:ext uri="{FF2B5EF4-FFF2-40B4-BE49-F238E27FC236}">
                <a16:creationId xmlns:a16="http://schemas.microsoft.com/office/drawing/2014/main" id="{4A0579D9-5748-4A09-85A4-8E7BCC543EA7}"/>
              </a:ext>
            </a:extLst>
          </p:cNvPr>
          <p:cNvCxnSpPr>
            <a:cxnSpLocks/>
          </p:cNvCxnSpPr>
          <p:nvPr/>
        </p:nvCxnSpPr>
        <p:spPr bwMode="auto">
          <a:xfrm>
            <a:off x="3980270" y="3485232"/>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B06CA64E-3CDE-4992-98E9-25181FEF48D0}"/>
              </a:ext>
            </a:extLst>
          </p:cNvPr>
          <p:cNvSpPr txBox="1"/>
          <p:nvPr/>
        </p:nvSpPr>
        <p:spPr>
          <a:xfrm>
            <a:off x="4111203" y="3179625"/>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82" name="Straight Arrow Connector 81">
            <a:extLst>
              <a:ext uri="{FF2B5EF4-FFF2-40B4-BE49-F238E27FC236}">
                <a16:creationId xmlns:a16="http://schemas.microsoft.com/office/drawing/2014/main" id="{FA565462-DD53-4E3F-8E1B-AF61CB4BBEA2}"/>
              </a:ext>
            </a:extLst>
          </p:cNvPr>
          <p:cNvCxnSpPr>
            <a:cxnSpLocks/>
          </p:cNvCxnSpPr>
          <p:nvPr/>
        </p:nvCxnSpPr>
        <p:spPr bwMode="auto">
          <a:xfrm>
            <a:off x="4877753" y="3582513"/>
            <a:ext cx="0" cy="738989"/>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25EA5631-3D66-47C3-986A-88D0D6AD9918}"/>
              </a:ext>
            </a:extLst>
          </p:cNvPr>
          <p:cNvSpPr txBox="1"/>
          <p:nvPr/>
        </p:nvSpPr>
        <p:spPr>
          <a:xfrm>
            <a:off x="4884796" y="3828219"/>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84" name="Straight Arrow Connector 83">
            <a:extLst>
              <a:ext uri="{FF2B5EF4-FFF2-40B4-BE49-F238E27FC236}">
                <a16:creationId xmlns:a16="http://schemas.microsoft.com/office/drawing/2014/main" id="{5B7C9041-F15B-4208-AC49-208F2A436391}"/>
              </a:ext>
            </a:extLst>
          </p:cNvPr>
          <p:cNvCxnSpPr>
            <a:cxnSpLocks/>
          </p:cNvCxnSpPr>
          <p:nvPr/>
        </p:nvCxnSpPr>
        <p:spPr bwMode="auto">
          <a:xfrm>
            <a:off x="4879804" y="4321502"/>
            <a:ext cx="0" cy="786133"/>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B11933BD-4606-46EE-8244-615283F85ADF}"/>
              </a:ext>
            </a:extLst>
          </p:cNvPr>
          <p:cNvSpPr txBox="1"/>
          <p:nvPr/>
        </p:nvSpPr>
        <p:spPr>
          <a:xfrm>
            <a:off x="4877753" y="4539014"/>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86" name="Straight Arrow Connector 85">
            <a:extLst>
              <a:ext uri="{FF2B5EF4-FFF2-40B4-BE49-F238E27FC236}">
                <a16:creationId xmlns:a16="http://schemas.microsoft.com/office/drawing/2014/main" id="{0444F5D3-0E2D-4B75-88E4-491710FF76AA}"/>
              </a:ext>
            </a:extLst>
          </p:cNvPr>
          <p:cNvCxnSpPr>
            <a:cxnSpLocks/>
          </p:cNvCxnSpPr>
          <p:nvPr/>
        </p:nvCxnSpPr>
        <p:spPr bwMode="auto">
          <a:xfrm>
            <a:off x="3986711" y="5187674"/>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E917DA00-1A92-479F-8A44-484671E999B4}"/>
              </a:ext>
            </a:extLst>
          </p:cNvPr>
          <p:cNvSpPr txBox="1"/>
          <p:nvPr/>
        </p:nvSpPr>
        <p:spPr>
          <a:xfrm>
            <a:off x="4117644" y="5187674"/>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88" name="Straight Arrow Connector 87">
            <a:extLst>
              <a:ext uri="{FF2B5EF4-FFF2-40B4-BE49-F238E27FC236}">
                <a16:creationId xmlns:a16="http://schemas.microsoft.com/office/drawing/2014/main" id="{B0B40E89-D521-4463-B85F-60CF42E3FCCC}"/>
              </a:ext>
            </a:extLst>
          </p:cNvPr>
          <p:cNvCxnSpPr>
            <a:cxnSpLocks/>
          </p:cNvCxnSpPr>
          <p:nvPr/>
        </p:nvCxnSpPr>
        <p:spPr bwMode="auto">
          <a:xfrm flipV="1">
            <a:off x="3882032" y="4332220"/>
            <a:ext cx="0" cy="767229"/>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CADB66EA-7D3B-4E63-9170-28BD8B9DE92F}"/>
              </a:ext>
            </a:extLst>
          </p:cNvPr>
          <p:cNvSpPr txBox="1"/>
          <p:nvPr/>
        </p:nvSpPr>
        <p:spPr>
          <a:xfrm>
            <a:off x="3394525" y="4606774"/>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90" name="Straight Arrow Connector 89">
            <a:extLst>
              <a:ext uri="{FF2B5EF4-FFF2-40B4-BE49-F238E27FC236}">
                <a16:creationId xmlns:a16="http://schemas.microsoft.com/office/drawing/2014/main" id="{D2168E13-E885-42B7-B17F-94AD45C1FCDB}"/>
              </a:ext>
            </a:extLst>
          </p:cNvPr>
          <p:cNvCxnSpPr>
            <a:cxnSpLocks/>
          </p:cNvCxnSpPr>
          <p:nvPr/>
        </p:nvCxnSpPr>
        <p:spPr bwMode="auto">
          <a:xfrm>
            <a:off x="3197587" y="4421875"/>
            <a:ext cx="79617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D3D315EA-D46E-47F3-AB9A-99ED614556B8}"/>
              </a:ext>
            </a:extLst>
          </p:cNvPr>
          <p:cNvSpPr txBox="1"/>
          <p:nvPr/>
        </p:nvSpPr>
        <p:spPr>
          <a:xfrm>
            <a:off x="3328520" y="4421875"/>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cxnSp>
        <p:nvCxnSpPr>
          <p:cNvPr id="92" name="Straight Arrow Connector 91">
            <a:extLst>
              <a:ext uri="{FF2B5EF4-FFF2-40B4-BE49-F238E27FC236}">
                <a16:creationId xmlns:a16="http://schemas.microsoft.com/office/drawing/2014/main" id="{768E4394-7498-4FC2-89D6-50F94C40FD4B}"/>
              </a:ext>
            </a:extLst>
          </p:cNvPr>
          <p:cNvCxnSpPr>
            <a:cxnSpLocks/>
          </p:cNvCxnSpPr>
          <p:nvPr/>
        </p:nvCxnSpPr>
        <p:spPr bwMode="auto">
          <a:xfrm>
            <a:off x="3118214" y="3593949"/>
            <a:ext cx="0" cy="750215"/>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3" name="TextBox 92">
            <a:extLst>
              <a:ext uri="{FF2B5EF4-FFF2-40B4-BE49-F238E27FC236}">
                <a16:creationId xmlns:a16="http://schemas.microsoft.com/office/drawing/2014/main" id="{50D5720B-08E4-40E3-A132-1E179C56B004}"/>
              </a:ext>
            </a:extLst>
          </p:cNvPr>
          <p:cNvSpPr txBox="1"/>
          <p:nvPr/>
        </p:nvSpPr>
        <p:spPr>
          <a:xfrm>
            <a:off x="2581519" y="3775544"/>
            <a:ext cx="54373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cm</a:t>
            </a:r>
          </a:p>
        </p:txBody>
      </p:sp>
      <p:sp>
        <p:nvSpPr>
          <p:cNvPr id="94" name="TextBox 93">
            <a:extLst>
              <a:ext uri="{FF2B5EF4-FFF2-40B4-BE49-F238E27FC236}">
                <a16:creationId xmlns:a16="http://schemas.microsoft.com/office/drawing/2014/main" id="{B87F0E56-3356-4D9B-BD3B-A6515FEB0A55}"/>
              </a:ext>
            </a:extLst>
          </p:cNvPr>
          <p:cNvSpPr txBox="1"/>
          <p:nvPr/>
        </p:nvSpPr>
        <p:spPr bwMode="auto">
          <a:xfrm>
            <a:off x="592320" y="3790311"/>
            <a:ext cx="1649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Perimeter = 48cm</a:t>
            </a:r>
            <a:endParaRPr kumimoji="0" lang="en-GB" sz="1400" b="0" i="0" u="none" strike="noStrike" kern="1200" cap="none" spc="0" normalizeH="0" baseline="30000" noProof="0" dirty="0">
              <a:ln>
                <a:noFill/>
              </a:ln>
              <a:solidFill>
                <a:srgbClr val="000000"/>
              </a:solidFill>
              <a:effectLst/>
              <a:uLnTx/>
              <a:uFillTx/>
              <a:latin typeface="Arial"/>
              <a:ea typeface="Myriad Pro Semibold" charset="0"/>
              <a:cs typeface="Myriad Pro Semibold" charset="0"/>
            </a:endParaRPr>
          </a:p>
        </p:txBody>
      </p:sp>
      <p:sp>
        <p:nvSpPr>
          <p:cNvPr id="95" name="TextBox 94">
            <a:extLst>
              <a:ext uri="{FF2B5EF4-FFF2-40B4-BE49-F238E27FC236}">
                <a16:creationId xmlns:a16="http://schemas.microsoft.com/office/drawing/2014/main" id="{54CADE13-AF73-41E4-8133-23786E63DCEA}"/>
              </a:ext>
            </a:extLst>
          </p:cNvPr>
          <p:cNvSpPr txBox="1"/>
          <p:nvPr/>
        </p:nvSpPr>
        <p:spPr bwMode="auto">
          <a:xfrm>
            <a:off x="592320" y="4496443"/>
            <a:ext cx="18754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 x 36cm</a:t>
            </a:r>
            <a:r>
              <a:rPr kumimoji="0" lang="en-GB" sz="1400" b="0" i="0" u="none" strike="noStrike" kern="1200" cap="none" spc="0" normalizeH="0" baseline="30000" noProof="0" dirty="0">
                <a:ln>
                  <a:noFill/>
                </a:ln>
                <a:solidFill>
                  <a:srgbClr val="000000"/>
                </a:solidFill>
                <a:effectLst/>
                <a:uLnTx/>
                <a:uFillTx/>
                <a:latin typeface="Arial"/>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 108</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yriad Pro Semibold" charset="0"/>
                <a:cs typeface="Myriad Pro Semibold" charset="0"/>
              </a:rPr>
              <a:t>cm</a:t>
            </a:r>
            <a:r>
              <a:rPr kumimoji="0" lang="en-GB" sz="1400" b="0" i="0" u="none" strike="noStrike" kern="1200" cap="none" spc="0" normalizeH="0" baseline="30000" noProof="0" dirty="0">
                <a:ln>
                  <a:noFill/>
                </a:ln>
                <a:solidFill>
                  <a:srgbClr val="000000"/>
                </a:solidFill>
                <a:effectLst/>
                <a:uLnTx/>
                <a:uFillTx/>
                <a:latin typeface="Arial" panose="020B0604020202020204" pitchFamily="34" charset="0"/>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a:t>
            </a:r>
          </a:p>
        </p:txBody>
      </p:sp>
      <p:sp>
        <p:nvSpPr>
          <p:cNvPr id="96" name="TextBox 95">
            <a:extLst>
              <a:ext uri="{FF2B5EF4-FFF2-40B4-BE49-F238E27FC236}">
                <a16:creationId xmlns:a16="http://schemas.microsoft.com/office/drawing/2014/main" id="{0AA2236C-5E43-46CA-AC0C-08F0739EC0A8}"/>
              </a:ext>
            </a:extLst>
          </p:cNvPr>
          <p:cNvSpPr txBox="1"/>
          <p:nvPr/>
        </p:nvSpPr>
        <p:spPr bwMode="auto">
          <a:xfrm>
            <a:off x="592320" y="4750877"/>
            <a:ext cx="1649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Area =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yriad Pro Semibold" charset="0"/>
                <a:cs typeface="Myriad Pro Semibold" charset="0"/>
              </a:rPr>
              <a:t>108cm</a:t>
            </a:r>
            <a:r>
              <a:rPr kumimoji="0" lang="en-GB" sz="1400" b="0" i="0" u="none" strike="noStrike" kern="1200" cap="none" spc="0" normalizeH="0" baseline="30000" noProof="0" dirty="0">
                <a:ln>
                  <a:noFill/>
                </a:ln>
                <a:solidFill>
                  <a:srgbClr val="000000"/>
                </a:solidFill>
                <a:effectLst/>
                <a:uLnTx/>
                <a:uFillTx/>
                <a:latin typeface="Arial" panose="020B0604020202020204" pitchFamily="34" charset="0"/>
                <a:ea typeface="Myriad Pro Semibold" charset="0"/>
                <a:cs typeface="Myriad Pro Semibold" charset="0"/>
              </a:rPr>
              <a:t>2</a:t>
            </a:r>
            <a:endParaRPr kumimoji="0" lang="en-GB" sz="1400" b="0" i="0" u="none" strike="noStrike" kern="1200" cap="none" spc="0" normalizeH="0" baseline="30000" noProof="0" dirty="0">
              <a:ln>
                <a:noFill/>
              </a:ln>
              <a:solidFill>
                <a:srgbClr val="000000"/>
              </a:solidFill>
              <a:effectLst/>
              <a:uLnTx/>
              <a:uFillTx/>
              <a:latin typeface="Arial"/>
              <a:ea typeface="Myriad Pro Semibold" charset="0"/>
              <a:cs typeface="Myriad Pro Semibold" charset="0"/>
            </a:endParaRPr>
          </a:p>
        </p:txBody>
      </p:sp>
      <p:sp>
        <p:nvSpPr>
          <p:cNvPr id="97" name="TextBox 96">
            <a:extLst>
              <a:ext uri="{FF2B5EF4-FFF2-40B4-BE49-F238E27FC236}">
                <a16:creationId xmlns:a16="http://schemas.microsoft.com/office/drawing/2014/main" id="{8A985F98-8D59-4898-9334-BB301617235E}"/>
              </a:ext>
            </a:extLst>
          </p:cNvPr>
          <p:cNvSpPr txBox="1"/>
          <p:nvPr/>
        </p:nvSpPr>
        <p:spPr bwMode="auto">
          <a:xfrm>
            <a:off x="3221270" y="3787068"/>
            <a:ext cx="786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36cm</a:t>
            </a:r>
            <a:r>
              <a:rPr kumimoji="0" lang="en-GB" sz="1400" b="0" i="0" u="none" strike="noStrike" kern="1200" cap="none" spc="0" normalizeH="0" baseline="30000" noProof="0" dirty="0">
                <a:ln>
                  <a:noFill/>
                </a:ln>
                <a:solidFill>
                  <a:srgbClr val="000000"/>
                </a:solidFill>
                <a:effectLst/>
                <a:uLnTx/>
                <a:uFillTx/>
                <a:latin typeface="Myriad Pro" panose="020B0503030403020204" pitchFamily="34" charset="0"/>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a:t>
            </a:r>
          </a:p>
        </p:txBody>
      </p:sp>
      <p:sp>
        <p:nvSpPr>
          <p:cNvPr id="98" name="TextBox 97">
            <a:extLst>
              <a:ext uri="{FF2B5EF4-FFF2-40B4-BE49-F238E27FC236}">
                <a16:creationId xmlns:a16="http://schemas.microsoft.com/office/drawing/2014/main" id="{37AC537A-42AE-4CB8-96ED-17CF5A23CBF9}"/>
              </a:ext>
            </a:extLst>
          </p:cNvPr>
          <p:cNvSpPr txBox="1"/>
          <p:nvPr/>
        </p:nvSpPr>
        <p:spPr bwMode="auto">
          <a:xfrm>
            <a:off x="3995207" y="3787068"/>
            <a:ext cx="786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36cm</a:t>
            </a:r>
            <a:r>
              <a:rPr kumimoji="0" lang="en-GB" sz="1400" b="0" i="0" u="none" strike="noStrike" kern="1200" cap="none" spc="0" normalizeH="0" baseline="30000" noProof="0" dirty="0">
                <a:ln>
                  <a:noFill/>
                </a:ln>
                <a:solidFill>
                  <a:srgbClr val="000000"/>
                </a:solidFill>
                <a:effectLst/>
                <a:uLnTx/>
                <a:uFillTx/>
                <a:latin typeface="Myriad Pro" panose="020B0503030403020204" pitchFamily="34" charset="0"/>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a:t>
            </a:r>
          </a:p>
        </p:txBody>
      </p:sp>
      <p:sp>
        <p:nvSpPr>
          <p:cNvPr id="99" name="TextBox 98">
            <a:extLst>
              <a:ext uri="{FF2B5EF4-FFF2-40B4-BE49-F238E27FC236}">
                <a16:creationId xmlns:a16="http://schemas.microsoft.com/office/drawing/2014/main" id="{D6D68F62-5A07-4E07-AD8F-72BCA704D6B9}"/>
              </a:ext>
            </a:extLst>
          </p:cNvPr>
          <p:cNvSpPr txBox="1"/>
          <p:nvPr/>
        </p:nvSpPr>
        <p:spPr bwMode="auto">
          <a:xfrm>
            <a:off x="3999564" y="4514285"/>
            <a:ext cx="786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36cm</a:t>
            </a:r>
            <a:r>
              <a:rPr kumimoji="0" lang="en-GB" sz="1400" b="0" i="0" u="none" strike="noStrike" kern="1200" cap="none" spc="0" normalizeH="0" baseline="30000" noProof="0" dirty="0">
                <a:ln>
                  <a:noFill/>
                </a:ln>
                <a:solidFill>
                  <a:srgbClr val="000000"/>
                </a:solidFill>
                <a:effectLst/>
                <a:uLnTx/>
                <a:uFillTx/>
                <a:latin typeface="Myriad Pro" panose="020B0503030403020204" pitchFamily="34" charset="0"/>
                <a:ea typeface="Myriad Pro Semibold" charset="0"/>
                <a:cs typeface="Myriad Pro Semibold" charset="0"/>
              </a:rPr>
              <a:t>2</a:t>
            </a: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a:t>
            </a:r>
          </a:p>
        </p:txBody>
      </p:sp>
    </p:spTree>
    <p:extLst>
      <p:ext uri="{BB962C8B-B14F-4D97-AF65-F5344CB8AC3E}">
        <p14:creationId xmlns:p14="http://schemas.microsoft.com/office/powerpoint/2010/main" val="2550969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6"/>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7"/>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500"/>
                                        <p:tgtEl>
                                          <p:spTgt spid="5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500"/>
                                        <p:tgtEl>
                                          <p:spTgt spid="47"/>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7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79"/>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80"/>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81"/>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82"/>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83"/>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84"/>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8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86"/>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87"/>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88"/>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89"/>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nodeType="clickEffect">
                                  <p:stCondLst>
                                    <p:cond delay="0"/>
                                  </p:stCondLst>
                                  <p:childTnLst>
                                    <p:set>
                                      <p:cBhvr>
                                        <p:cTn id="155" dur="1" fill="hold">
                                          <p:stCondLst>
                                            <p:cond delay="0"/>
                                          </p:stCondLst>
                                        </p:cTn>
                                        <p:tgtEl>
                                          <p:spTgt spid="90"/>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91"/>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92"/>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93"/>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500"/>
                                        <p:tgtEl>
                                          <p:spTgt spid="77"/>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94"/>
                                        </p:tgtEl>
                                        <p:attrNameLst>
                                          <p:attrName>style.visibility</p:attrName>
                                        </p:attrNameLst>
                                      </p:cBhvr>
                                      <p:to>
                                        <p:strVal val="visible"/>
                                      </p:to>
                                    </p:set>
                                    <p:animEffect transition="in" filter="fade">
                                      <p:cBhvr>
                                        <p:cTn id="173" dur="500"/>
                                        <p:tgtEl>
                                          <p:spTgt spid="94"/>
                                        </p:tgtEl>
                                      </p:cBhvr>
                                    </p:animEffect>
                                  </p:childTnLst>
                                </p:cTn>
                              </p:par>
                            </p:childTnLst>
                          </p:cTn>
                        </p:par>
                      </p:childTnLst>
                    </p:cTn>
                  </p:par>
                  <p:par>
                    <p:cTn id="174" fill="hold">
                      <p:stCondLst>
                        <p:cond delay="indefinite"/>
                      </p:stCondLst>
                      <p:childTnLst>
                        <p:par>
                          <p:cTn id="175" fill="hold">
                            <p:stCondLst>
                              <p:cond delay="0"/>
                            </p:stCondLst>
                            <p:childTnLst>
                              <p:par>
                                <p:cTn id="176" presetID="1" presetClass="exit" presetSubtype="0" fill="hold" nodeType="clickEffect">
                                  <p:stCondLst>
                                    <p:cond delay="0"/>
                                  </p:stCondLst>
                                  <p:childTnLst>
                                    <p:set>
                                      <p:cBhvr>
                                        <p:cTn id="177" dur="1" fill="hold">
                                          <p:stCondLst>
                                            <p:cond delay="0"/>
                                          </p:stCondLst>
                                        </p:cTn>
                                        <p:tgtEl>
                                          <p:spTgt spid="80"/>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81"/>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82"/>
                                        </p:tgtEl>
                                        <p:attrNameLst>
                                          <p:attrName>style.visibility</p:attrName>
                                        </p:attrNameLst>
                                      </p:cBhvr>
                                      <p:to>
                                        <p:strVal val="hidden"/>
                                      </p:to>
                                    </p:set>
                                  </p:childTnLst>
                                </p:cTn>
                              </p:par>
                              <p:par>
                                <p:cTn id="182" presetID="1" presetClass="exit" presetSubtype="0" fill="hold" grpId="1" nodeType="withEffect">
                                  <p:stCondLst>
                                    <p:cond delay="0"/>
                                  </p:stCondLst>
                                  <p:childTnLst>
                                    <p:set>
                                      <p:cBhvr>
                                        <p:cTn id="183" dur="1" fill="hold">
                                          <p:stCondLst>
                                            <p:cond delay="0"/>
                                          </p:stCondLst>
                                        </p:cTn>
                                        <p:tgtEl>
                                          <p:spTgt spid="83"/>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84"/>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85"/>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86"/>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88"/>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90"/>
                                        </p:tgtEl>
                                        <p:attrNameLst>
                                          <p:attrName>style.visibility</p:attrName>
                                        </p:attrNameLst>
                                      </p:cBhvr>
                                      <p:to>
                                        <p:strVal val="hidden"/>
                                      </p:to>
                                    </p:set>
                                  </p:childTnLst>
                                </p:cTn>
                              </p:par>
                              <p:par>
                                <p:cTn id="194" presetID="1" presetClass="exit" presetSubtype="0" fill="hold" grpId="1" nodeType="withEffect">
                                  <p:stCondLst>
                                    <p:cond delay="0"/>
                                  </p:stCondLst>
                                  <p:childTnLst>
                                    <p:set>
                                      <p:cBhvr>
                                        <p:cTn id="195" dur="1" fill="hold">
                                          <p:stCondLst>
                                            <p:cond delay="0"/>
                                          </p:stCondLst>
                                        </p:cTn>
                                        <p:tgtEl>
                                          <p:spTgt spid="87"/>
                                        </p:tgtEl>
                                        <p:attrNameLst>
                                          <p:attrName>style.visibility</p:attrName>
                                        </p:attrNameLst>
                                      </p:cBhvr>
                                      <p:to>
                                        <p:strVal val="hidden"/>
                                      </p:to>
                                    </p:set>
                                  </p:childTnLst>
                                </p:cTn>
                              </p:par>
                              <p:par>
                                <p:cTn id="196" presetID="1" presetClass="exit" presetSubtype="0" fill="hold" grpId="1" nodeType="withEffect">
                                  <p:stCondLst>
                                    <p:cond delay="0"/>
                                  </p:stCondLst>
                                  <p:childTnLst>
                                    <p:set>
                                      <p:cBhvr>
                                        <p:cTn id="197" dur="1" fill="hold">
                                          <p:stCondLst>
                                            <p:cond delay="0"/>
                                          </p:stCondLst>
                                        </p:cTn>
                                        <p:tgtEl>
                                          <p:spTgt spid="89"/>
                                        </p:tgtEl>
                                        <p:attrNameLst>
                                          <p:attrName>style.visibility</p:attrName>
                                        </p:attrNameLst>
                                      </p:cBhvr>
                                      <p:to>
                                        <p:strVal val="hidden"/>
                                      </p:to>
                                    </p:set>
                                  </p:childTnLst>
                                </p:cTn>
                              </p:par>
                              <p:par>
                                <p:cTn id="198" presetID="1" presetClass="exit" presetSubtype="0" fill="hold" grpId="1" nodeType="withEffect">
                                  <p:stCondLst>
                                    <p:cond delay="0"/>
                                  </p:stCondLst>
                                  <p:childTnLst>
                                    <p:set>
                                      <p:cBhvr>
                                        <p:cTn id="199" dur="1" fill="hold">
                                          <p:stCondLst>
                                            <p:cond delay="0"/>
                                          </p:stCondLst>
                                        </p:cTn>
                                        <p:tgtEl>
                                          <p:spTgt spid="91"/>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500"/>
                                        <p:tgtEl>
                                          <p:spTgt spid="97"/>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98"/>
                                        </p:tgtEl>
                                        <p:attrNameLst>
                                          <p:attrName>style.visibility</p:attrName>
                                        </p:attrNameLst>
                                      </p:cBhvr>
                                      <p:to>
                                        <p:strVal val="visible"/>
                                      </p:to>
                                    </p:set>
                                    <p:animEffect transition="in" filter="fade">
                                      <p:cBhvr>
                                        <p:cTn id="209" dur="500"/>
                                        <p:tgtEl>
                                          <p:spTgt spid="98"/>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99"/>
                                        </p:tgtEl>
                                        <p:attrNameLst>
                                          <p:attrName>style.visibility</p:attrName>
                                        </p:attrNameLst>
                                      </p:cBhvr>
                                      <p:to>
                                        <p:strVal val="visible"/>
                                      </p:to>
                                    </p:set>
                                    <p:animEffect transition="in" filter="fade">
                                      <p:cBhvr>
                                        <p:cTn id="214" dur="500"/>
                                        <p:tgtEl>
                                          <p:spTgt spid="99"/>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95"/>
                                        </p:tgtEl>
                                        <p:attrNameLst>
                                          <p:attrName>style.visibility</p:attrName>
                                        </p:attrNameLst>
                                      </p:cBhvr>
                                      <p:to>
                                        <p:strVal val="visible"/>
                                      </p:to>
                                    </p:set>
                                    <p:animEffect transition="in" filter="fade">
                                      <p:cBhvr>
                                        <p:cTn id="219" dur="500"/>
                                        <p:tgtEl>
                                          <p:spTgt spid="95"/>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96"/>
                                        </p:tgtEl>
                                        <p:attrNameLst>
                                          <p:attrName>style.visibility</p:attrName>
                                        </p:attrNameLst>
                                      </p:cBhvr>
                                      <p:to>
                                        <p:strVal val="visible"/>
                                      </p:to>
                                    </p:set>
                                    <p:animEffect transition="in" filter="fade">
                                      <p:cBhvr>
                                        <p:cTn id="224" dur="500"/>
                                        <p:tgtEl>
                                          <p:spTgt spid="96"/>
                                        </p:tgtEl>
                                      </p:cBhvr>
                                    </p:animEffec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nodeType="clickEffect">
                                  <p:stCondLst>
                                    <p:cond delay="0"/>
                                  </p:stCondLst>
                                  <p:childTnLst>
                                    <p:set>
                                      <p:cBhvr>
                                        <p:cTn id="2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0" grpId="0"/>
      <p:bldP spid="20" grpId="1"/>
      <p:bldP spid="24" grpId="0"/>
      <p:bldP spid="24" grpId="1"/>
      <p:bldP spid="26" grpId="0"/>
      <p:bldP spid="26" grpId="1"/>
      <p:bldP spid="28" grpId="0"/>
      <p:bldP spid="28" grpId="1"/>
      <p:bldP spid="30" grpId="0"/>
      <p:bldP spid="30" grpId="1"/>
      <p:bldP spid="38" grpId="0"/>
      <p:bldP spid="38" grpId="1"/>
      <p:bldP spid="40" grpId="0"/>
      <p:bldP spid="45" grpId="0"/>
      <p:bldP spid="46" grpId="0"/>
      <p:bldP spid="47" grpId="0"/>
      <p:bldP spid="48" grpId="0"/>
      <p:bldP spid="49" grpId="0"/>
      <p:bldP spid="50" grpId="0"/>
      <p:bldP spid="77" grpId="0"/>
      <p:bldP spid="79" grpId="0"/>
      <p:bldP spid="81" grpId="0"/>
      <p:bldP spid="81" grpId="1"/>
      <p:bldP spid="83" grpId="0"/>
      <p:bldP spid="83" grpId="1"/>
      <p:bldP spid="85" grpId="0"/>
      <p:bldP spid="85" grpId="1"/>
      <p:bldP spid="87" grpId="0"/>
      <p:bldP spid="87" grpId="1"/>
      <p:bldP spid="89" grpId="0"/>
      <p:bldP spid="89" grpId="1"/>
      <p:bldP spid="91" grpId="0"/>
      <p:bldP spid="91" grpId="1"/>
      <p:bldP spid="93" grpId="0"/>
      <p:bldP spid="94" grpId="0"/>
      <p:bldP spid="95" grpId="0"/>
      <p:bldP spid="96" grpId="0"/>
      <p:bldP spid="97" grpId="0"/>
      <p:bldP spid="98" grpId="0"/>
      <p:bldP spid="9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319B9E-8BC4-400E-B540-15FC533926EC}"/>
              </a:ext>
            </a:extLst>
          </p:cNvPr>
          <p:cNvSpPr>
            <a:spLocks noGrp="1"/>
          </p:cNvSpPr>
          <p:nvPr>
            <p:ph type="title"/>
          </p:nvPr>
        </p:nvSpPr>
        <p:spPr/>
        <p:txBody>
          <a:bodyPr/>
          <a:lstStyle/>
          <a:p>
            <a:r>
              <a:rPr lang="en-GB" dirty="0"/>
              <a:t>6G-1 Draw compose and decompose shapes</a:t>
            </a:r>
          </a:p>
        </p:txBody>
      </p:sp>
      <p:sp>
        <p:nvSpPr>
          <p:cNvPr id="4" name="TextBox 3">
            <a:extLst>
              <a:ext uri="{FF2B5EF4-FFF2-40B4-BE49-F238E27FC236}">
                <a16:creationId xmlns:a16="http://schemas.microsoft.com/office/drawing/2014/main" id="{D8CD026A-174C-4A0F-8C60-9F28870FD363}"/>
              </a:ext>
            </a:extLst>
          </p:cNvPr>
          <p:cNvSpPr txBox="1"/>
          <p:nvPr/>
        </p:nvSpPr>
        <p:spPr bwMode="auto">
          <a:xfrm>
            <a:off x="2493366" y="4614182"/>
            <a:ext cx="1818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176</a:t>
            </a: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cm</a:t>
            </a:r>
            <a:r>
              <a:rPr kumimoji="0" lang="en-GB" sz="2400" b="0" i="0" u="none" strike="noStrike" kern="1200" cap="none" spc="0" normalizeH="0" baseline="30000" noProof="0" dirty="0">
                <a:ln>
                  <a:noFill/>
                </a:ln>
                <a:solidFill>
                  <a:srgbClr val="000000"/>
                </a:solidFill>
                <a:effectLst/>
                <a:uLnTx/>
                <a:uFillTx/>
                <a:latin typeface="Myriad Pro Semibold" charset="0"/>
                <a:ea typeface="Myriad Pro Semibold" charset="0"/>
                <a:cs typeface="Myriad Pro Semibold" charset="0"/>
              </a:rPr>
              <a:t>2</a:t>
            </a:r>
          </a:p>
        </p:txBody>
      </p:sp>
      <p:grpSp>
        <p:nvGrpSpPr>
          <p:cNvPr id="20" name="Group 19">
            <a:extLst>
              <a:ext uri="{FF2B5EF4-FFF2-40B4-BE49-F238E27FC236}">
                <a16:creationId xmlns:a16="http://schemas.microsoft.com/office/drawing/2014/main" id="{AC9EE89A-AFFD-4FE9-8101-36D1FB1B663C}"/>
              </a:ext>
            </a:extLst>
          </p:cNvPr>
          <p:cNvGrpSpPr/>
          <p:nvPr/>
        </p:nvGrpSpPr>
        <p:grpSpPr>
          <a:xfrm>
            <a:off x="1007104" y="5249649"/>
            <a:ext cx="4786887" cy="461665"/>
            <a:chOff x="2176673" y="5856859"/>
            <a:chExt cx="4786887" cy="461665"/>
          </a:xfrm>
        </p:grpSpPr>
        <p:sp>
          <p:nvSpPr>
            <p:cNvPr id="13" name="TextBox 12">
              <a:extLst>
                <a:ext uri="{FF2B5EF4-FFF2-40B4-BE49-F238E27FC236}">
                  <a16:creationId xmlns:a16="http://schemas.microsoft.com/office/drawing/2014/main" id="{8A9D6E6E-BC8D-4CD8-A41D-EBF7BA1F78B9}"/>
                </a:ext>
              </a:extLst>
            </p:cNvPr>
            <p:cNvSpPr txBox="1"/>
            <p:nvPr/>
          </p:nvSpPr>
          <p:spPr bwMode="auto">
            <a:xfrm>
              <a:off x="2176673" y="5856859"/>
              <a:ext cx="4786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12  ×  12  +          ×  8  =  176</a:t>
              </a: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cm</a:t>
              </a:r>
              <a:r>
                <a:rPr kumimoji="0" lang="en-GB" sz="2400" b="0" i="0" u="none" strike="noStrike" kern="1200" cap="none" spc="0" normalizeH="0" baseline="30000" noProof="0" dirty="0">
                  <a:ln>
                    <a:noFill/>
                  </a:ln>
                  <a:solidFill>
                    <a:srgbClr val="000000"/>
                  </a:solidFill>
                  <a:effectLst/>
                  <a:uLnTx/>
                  <a:uFillTx/>
                  <a:latin typeface="Myriad Pro Semibold" charset="0"/>
                  <a:ea typeface="Myriad Pro Semibold" charset="0"/>
                  <a:cs typeface="Myriad Pro Semibold" charset="0"/>
                </a:rPr>
                <a:t>2</a:t>
              </a:r>
              <a:endParaRPr kumimoji="0" lang="en-GB" sz="24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14" name="Rectangle 13">
              <a:extLst>
                <a:ext uri="{FF2B5EF4-FFF2-40B4-BE49-F238E27FC236}">
                  <a16:creationId xmlns:a16="http://schemas.microsoft.com/office/drawing/2014/main" id="{8826C11B-9D10-4CA0-8CAE-0D8426A28796}"/>
                </a:ext>
              </a:extLst>
            </p:cNvPr>
            <p:cNvSpPr/>
            <p:nvPr/>
          </p:nvSpPr>
          <p:spPr bwMode="auto">
            <a:xfrm>
              <a:off x="4071142" y="585685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5" name="TextBox 14">
            <a:extLst>
              <a:ext uri="{FF2B5EF4-FFF2-40B4-BE49-F238E27FC236}">
                <a16:creationId xmlns:a16="http://schemas.microsoft.com/office/drawing/2014/main" id="{EEF84CE4-1717-42D9-B517-BD6DA8A42E57}"/>
              </a:ext>
            </a:extLst>
          </p:cNvPr>
          <p:cNvSpPr txBox="1"/>
          <p:nvPr/>
        </p:nvSpPr>
        <p:spPr bwMode="auto">
          <a:xfrm>
            <a:off x="2956716" y="52496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pic>
        <p:nvPicPr>
          <p:cNvPr id="18" name="Picture 17"/>
          <p:cNvPicPr/>
          <p:nvPr/>
        </p:nvPicPr>
        <p:blipFill rotWithShape="1">
          <a:blip r:embed="rId2" cstate="print">
            <a:extLst>
              <a:ext uri="{28A0092B-C50C-407E-A947-70E740481C1C}">
                <a14:useLocalDpi xmlns:a14="http://schemas.microsoft.com/office/drawing/2010/main" val="0"/>
              </a:ext>
            </a:extLst>
          </a:blip>
          <a:srcRect/>
          <a:stretch/>
        </p:blipFill>
        <p:spPr bwMode="auto">
          <a:xfrm>
            <a:off x="1415480" y="1484784"/>
            <a:ext cx="4158837" cy="2795955"/>
          </a:xfrm>
          <a:prstGeom prst="rect">
            <a:avLst/>
          </a:prstGeom>
          <a:noFill/>
          <a:ln>
            <a:noFill/>
          </a:ln>
          <a:extLst>
            <a:ext uri="{53640926-AAD7-44D8-BBD7-CCE9431645EC}">
              <a14:shadowObscured xmlns:a14="http://schemas.microsoft.com/office/drawing/2010/main"/>
            </a:ext>
          </a:extLst>
        </p:spPr>
      </p:pic>
      <p:grpSp>
        <p:nvGrpSpPr>
          <p:cNvPr id="12" name="Group 11">
            <a:extLst>
              <a:ext uri="{FF2B5EF4-FFF2-40B4-BE49-F238E27FC236}">
                <a16:creationId xmlns:a16="http://schemas.microsoft.com/office/drawing/2014/main" id="{EB5CC3D5-B70A-4230-9178-BA81F3CA9450}"/>
              </a:ext>
            </a:extLst>
          </p:cNvPr>
          <p:cNvGrpSpPr/>
          <p:nvPr/>
        </p:nvGrpSpPr>
        <p:grpSpPr>
          <a:xfrm>
            <a:off x="4314146" y="4140638"/>
            <a:ext cx="368300" cy="140100"/>
            <a:chOff x="6442075" y="4867735"/>
            <a:chExt cx="368300" cy="140100"/>
          </a:xfrm>
        </p:grpSpPr>
        <p:sp>
          <p:nvSpPr>
            <p:cNvPr id="11" name="Rectangle 10">
              <a:extLst>
                <a:ext uri="{FF2B5EF4-FFF2-40B4-BE49-F238E27FC236}">
                  <a16:creationId xmlns:a16="http://schemas.microsoft.com/office/drawing/2014/main" id="{0E4F46B4-07F7-474E-A2A7-E6E52ABF99D4}"/>
                </a:ext>
              </a:extLst>
            </p:cNvPr>
            <p:cNvSpPr/>
            <p:nvPr/>
          </p:nvSpPr>
          <p:spPr bwMode="auto">
            <a:xfrm>
              <a:off x="6442075" y="4867735"/>
              <a:ext cx="368300" cy="14010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 name="Picture 9" descr="A close up of a logo&#10;&#10;Description automatically generated">
              <a:extLst>
                <a:ext uri="{FF2B5EF4-FFF2-40B4-BE49-F238E27FC236}">
                  <a16:creationId xmlns:a16="http://schemas.microsoft.com/office/drawing/2014/main" id="{026C8A92-9D3C-4EE7-BDB1-4174753CF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767" y="4875436"/>
              <a:ext cx="342916" cy="124698"/>
            </a:xfrm>
            <a:prstGeom prst="rect">
              <a:avLst/>
            </a:prstGeom>
          </p:spPr>
        </p:pic>
      </p:grpSp>
      <p:sp>
        <p:nvSpPr>
          <p:cNvPr id="6" name="Content Placeholder 2">
            <a:extLst>
              <a:ext uri="{FF2B5EF4-FFF2-40B4-BE49-F238E27FC236}">
                <a16:creationId xmlns:a16="http://schemas.microsoft.com/office/drawing/2014/main" id="{9CEEB3B0-BDF8-4CB0-AD3E-0BBF99226692}"/>
              </a:ext>
            </a:extLst>
          </p:cNvPr>
          <p:cNvSpPr txBox="1">
            <a:spLocks/>
          </p:cNvSpPr>
          <p:nvPr/>
        </p:nvSpPr>
        <p:spPr>
          <a:xfrm>
            <a:off x="6188713" y="1377402"/>
            <a:ext cx="525557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area of this shape is 176cm</a:t>
            </a:r>
            <a:r>
              <a:rPr kumimoji="0" lang="en-GB" sz="2000" b="0" i="0" u="none" strike="noStrike" kern="1200" cap="none" spc="0" normalizeH="0" baseline="30000" noProof="0" dirty="0">
                <a:ln>
                  <a:noFill/>
                </a:ln>
                <a:solidFill>
                  <a:srgbClr val="585858"/>
                </a:solidFill>
                <a:effectLst/>
                <a:uLnTx/>
                <a:uFillTx/>
                <a:latin typeface="Arial"/>
                <a:ea typeface="+mn-ea"/>
                <a:cs typeface="+mn-cs"/>
              </a:rPr>
              <a:t>2</a:t>
            </a:r>
            <a:r>
              <a:rPr kumimoji="0" lang="en-GB" sz="2000" b="0" i="0" u="none" strike="noStrike" kern="1200" cap="none" spc="0" normalizeH="0" baseline="0" noProof="0" dirty="0">
                <a:ln>
                  <a:noFill/>
                </a:ln>
                <a:solidFill>
                  <a:srgbClr val="585858"/>
                </a:solidFill>
                <a:effectLst/>
                <a:uLnTx/>
                <a:uFillTx/>
                <a:latin typeface="Arial"/>
                <a:ea typeface="+mn-ea"/>
                <a:cs typeface="+mn-cs"/>
              </a:rPr>
              <a:t>. Find the missing side-length.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information is known? What information is unknown?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the given area be used to calculate the missing side-length?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expression can be written to show that the sum of the parts are equal to the known area?</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the unknown value be calculated from this expression?</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0B57F4F0-1D72-4A86-B45E-5B0E4728CCE3}"/>
              </a:ext>
            </a:extLst>
          </p:cNvPr>
          <p:cNvSpPr txBox="1"/>
          <p:nvPr/>
        </p:nvSpPr>
        <p:spPr bwMode="auto">
          <a:xfrm>
            <a:off x="2540283" y="2713484"/>
            <a:ext cx="1279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16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144</a:t>
            </a:r>
            <a:r>
              <a:rPr kumimoji="0" lang="en-GB" sz="1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16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cm</a:t>
            </a:r>
            <a:r>
              <a:rPr kumimoji="0" lang="en-GB" sz="1600" b="0" i="0" u="none" strike="noStrike" kern="1200" cap="none" spc="0" normalizeH="0" baseline="30000" noProof="0" dirty="0">
                <a:ln>
                  <a:noFill/>
                </a:ln>
                <a:solidFill>
                  <a:srgbClr val="000000"/>
                </a:solidFill>
                <a:effectLst/>
                <a:uLnTx/>
                <a:uFillTx/>
                <a:latin typeface="Myriad Pro Semibold" charset="0"/>
                <a:ea typeface="Myriad Pro Semibold" charset="0"/>
                <a:cs typeface="Myriad Pro Semibold" charset="0"/>
              </a:rPr>
              <a:t>2</a:t>
            </a:r>
          </a:p>
        </p:txBody>
      </p:sp>
      <p:sp>
        <p:nvSpPr>
          <p:cNvPr id="21" name="TextBox 20">
            <a:extLst>
              <a:ext uri="{FF2B5EF4-FFF2-40B4-BE49-F238E27FC236}">
                <a16:creationId xmlns:a16="http://schemas.microsoft.com/office/drawing/2014/main" id="{7757D2B9-4C55-4CD3-932F-49CF3892364D}"/>
              </a:ext>
            </a:extLst>
          </p:cNvPr>
          <p:cNvSpPr txBox="1"/>
          <p:nvPr/>
        </p:nvSpPr>
        <p:spPr bwMode="auto">
          <a:xfrm>
            <a:off x="4127044" y="2911819"/>
            <a:ext cx="78579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16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a:t>
            </a:r>
          </a:p>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32</a:t>
            </a:r>
            <a:r>
              <a:rPr kumimoji="0" lang="en-GB" sz="1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16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cm</a:t>
            </a:r>
            <a:r>
              <a:rPr kumimoji="0" lang="en-GB" sz="1600" b="0" i="0" u="none" strike="noStrike" kern="1200" cap="none" spc="0" normalizeH="0" baseline="30000" noProof="0" dirty="0">
                <a:ln>
                  <a:noFill/>
                </a:ln>
                <a:solidFill>
                  <a:srgbClr val="000000"/>
                </a:solidFill>
                <a:effectLst/>
                <a:uLnTx/>
                <a:uFillTx/>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792558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111" name="Group 110">
            <a:extLst>
              <a:ext uri="{FF2B5EF4-FFF2-40B4-BE49-F238E27FC236}">
                <a16:creationId xmlns:a16="http://schemas.microsoft.com/office/drawing/2014/main" id="{2AC1E1A7-04AB-4C82-90AD-CBF96B1959C4}"/>
              </a:ext>
            </a:extLst>
          </p:cNvPr>
          <p:cNvGrpSpPr/>
          <p:nvPr/>
        </p:nvGrpSpPr>
        <p:grpSpPr>
          <a:xfrm>
            <a:off x="450777" y="1029320"/>
            <a:ext cx="11359392" cy="5034993"/>
            <a:chOff x="450777" y="1029320"/>
            <a:chExt cx="11359392" cy="5034993"/>
          </a:xfrm>
        </p:grpSpPr>
        <p:cxnSp>
          <p:nvCxnSpPr>
            <p:cNvPr id="10" name="Straight Connector 9">
              <a:extLst>
                <a:ext uri="{FF2B5EF4-FFF2-40B4-BE49-F238E27FC236}">
                  <a16:creationId xmlns:a16="http://schemas.microsoft.com/office/drawing/2014/main" id="{ABF3E6CE-22E7-4C55-ADB6-458D217D1CF9}"/>
                </a:ext>
              </a:extLst>
            </p:cNvPr>
            <p:cNvCxnSpPr/>
            <p:nvPr/>
          </p:nvCxnSpPr>
          <p:spPr>
            <a:xfrm>
              <a:off x="2555449"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753FE38-14BE-49D8-AF99-17BD2CF2AA05}"/>
                </a:ext>
              </a:extLst>
            </p:cNvPr>
            <p:cNvCxnSpPr/>
            <p:nvPr/>
          </p:nvCxnSpPr>
          <p:spPr>
            <a:xfrm>
              <a:off x="3069103"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56C99B-4093-4E82-8129-8D48C25567AD}"/>
                </a:ext>
              </a:extLst>
            </p:cNvPr>
            <p:cNvCxnSpPr/>
            <p:nvPr/>
          </p:nvCxnSpPr>
          <p:spPr>
            <a:xfrm>
              <a:off x="1528141"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D36799-266E-4EB4-BD66-0992C3EB32F8}"/>
                </a:ext>
              </a:extLst>
            </p:cNvPr>
            <p:cNvCxnSpPr/>
            <p:nvPr/>
          </p:nvCxnSpPr>
          <p:spPr>
            <a:xfrm>
              <a:off x="2041795"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D9333D-FBA4-48AB-8EC7-37F3CA6FFFE1}"/>
                </a:ext>
              </a:extLst>
            </p:cNvPr>
            <p:cNvCxnSpPr/>
            <p:nvPr/>
          </p:nvCxnSpPr>
          <p:spPr>
            <a:xfrm>
              <a:off x="4610065"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D894C5-AE68-420F-8560-F38287D6AD66}"/>
                </a:ext>
              </a:extLst>
            </p:cNvPr>
            <p:cNvCxnSpPr/>
            <p:nvPr/>
          </p:nvCxnSpPr>
          <p:spPr>
            <a:xfrm>
              <a:off x="5123719"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8C2AF3-DCF4-478E-9562-E352ED95459A}"/>
                </a:ext>
              </a:extLst>
            </p:cNvPr>
            <p:cNvCxnSpPr/>
            <p:nvPr/>
          </p:nvCxnSpPr>
          <p:spPr>
            <a:xfrm>
              <a:off x="3582757"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60FE85-6282-48D8-A576-F7FDB2D21709}"/>
                </a:ext>
              </a:extLst>
            </p:cNvPr>
            <p:cNvCxnSpPr/>
            <p:nvPr/>
          </p:nvCxnSpPr>
          <p:spPr>
            <a:xfrm>
              <a:off x="4096411"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3DE04D-B890-472A-8C3A-3F6AD163AC58}"/>
                </a:ext>
              </a:extLst>
            </p:cNvPr>
            <p:cNvCxnSpPr/>
            <p:nvPr/>
          </p:nvCxnSpPr>
          <p:spPr>
            <a:xfrm>
              <a:off x="500833"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15C3666-5F96-48BD-8103-32733834190E}"/>
                </a:ext>
              </a:extLst>
            </p:cNvPr>
            <p:cNvCxnSpPr/>
            <p:nvPr/>
          </p:nvCxnSpPr>
          <p:spPr>
            <a:xfrm>
              <a:off x="1014487"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30AF63-3743-419C-8644-B5F2367FF833}"/>
                </a:ext>
              </a:extLst>
            </p:cNvPr>
            <p:cNvCxnSpPr>
              <a:cxnSpLocks/>
            </p:cNvCxnSpPr>
            <p:nvPr/>
          </p:nvCxnSpPr>
          <p:spPr>
            <a:xfrm>
              <a:off x="475880" y="1878868"/>
              <a:ext cx="2403894" cy="4176881"/>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DD3C85-1527-44C5-9CC8-5D21E0B15A9A}"/>
                </a:ext>
              </a:extLst>
            </p:cNvPr>
            <p:cNvCxnSpPr>
              <a:cxnSpLocks/>
            </p:cNvCxnSpPr>
            <p:nvPr/>
          </p:nvCxnSpPr>
          <p:spPr>
            <a:xfrm>
              <a:off x="471946" y="2758102"/>
              <a:ext cx="1897874" cy="3297647"/>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727E94-607F-45DD-BC1F-36BC3905FB8E}"/>
                </a:ext>
              </a:extLst>
            </p:cNvPr>
            <p:cNvCxnSpPr>
              <a:cxnSpLocks/>
            </p:cNvCxnSpPr>
            <p:nvPr/>
          </p:nvCxnSpPr>
          <p:spPr>
            <a:xfrm>
              <a:off x="492220" y="3651160"/>
              <a:ext cx="1383898" cy="240458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60F019-FCC9-408D-871B-E6FCF0F4344E}"/>
                </a:ext>
              </a:extLst>
            </p:cNvPr>
            <p:cNvCxnSpPr>
              <a:cxnSpLocks/>
            </p:cNvCxnSpPr>
            <p:nvPr/>
          </p:nvCxnSpPr>
          <p:spPr>
            <a:xfrm>
              <a:off x="450777" y="5375370"/>
              <a:ext cx="391574" cy="68037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CB215D8-6975-45F6-BBBC-AAA21BFB34C8}"/>
                </a:ext>
              </a:extLst>
            </p:cNvPr>
            <p:cNvCxnSpPr>
              <a:cxnSpLocks/>
            </p:cNvCxnSpPr>
            <p:nvPr/>
          </p:nvCxnSpPr>
          <p:spPr>
            <a:xfrm>
              <a:off x="474468" y="4562138"/>
              <a:ext cx="859609" cy="1493611"/>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976C0D0-92F2-40DD-A4CD-7FD7988D17CD}"/>
                </a:ext>
              </a:extLst>
            </p:cNvPr>
            <p:cNvCxnSpPr/>
            <p:nvPr/>
          </p:nvCxnSpPr>
          <p:spPr>
            <a:xfrm>
              <a:off x="6151027"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1EDF5E-A90C-4FD4-8090-18D47FA7B145}"/>
                </a:ext>
              </a:extLst>
            </p:cNvPr>
            <p:cNvCxnSpPr/>
            <p:nvPr/>
          </p:nvCxnSpPr>
          <p:spPr>
            <a:xfrm>
              <a:off x="6664681"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C97F04-EAC4-4E10-8998-B96F7E71AD9F}"/>
                </a:ext>
              </a:extLst>
            </p:cNvPr>
            <p:cNvCxnSpPr/>
            <p:nvPr/>
          </p:nvCxnSpPr>
          <p:spPr>
            <a:xfrm>
              <a:off x="5637373"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B28E7E-558B-478D-801D-21ED2CB76B9B}"/>
                </a:ext>
              </a:extLst>
            </p:cNvPr>
            <p:cNvCxnSpPr>
              <a:cxnSpLocks/>
            </p:cNvCxnSpPr>
            <p:nvPr/>
          </p:nvCxnSpPr>
          <p:spPr>
            <a:xfrm>
              <a:off x="8205643" y="1029320"/>
              <a:ext cx="2814126" cy="4889678"/>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074FDC6-E0A3-4E59-A378-66510DF42EBE}"/>
                </a:ext>
              </a:extLst>
            </p:cNvPr>
            <p:cNvCxnSpPr>
              <a:cxnSpLocks/>
            </p:cNvCxnSpPr>
            <p:nvPr/>
          </p:nvCxnSpPr>
          <p:spPr>
            <a:xfrm>
              <a:off x="8719301" y="1029320"/>
              <a:ext cx="2550441" cy="443151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3BFA69-C2C5-4F79-9C07-4D43256BD978}"/>
                </a:ext>
              </a:extLst>
            </p:cNvPr>
            <p:cNvCxnSpPr/>
            <p:nvPr/>
          </p:nvCxnSpPr>
          <p:spPr>
            <a:xfrm>
              <a:off x="7178335"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929B31-2EC6-4B17-8FC4-2C2A9E1D077B}"/>
                </a:ext>
              </a:extLst>
            </p:cNvPr>
            <p:cNvCxnSpPr/>
            <p:nvPr/>
          </p:nvCxnSpPr>
          <p:spPr>
            <a:xfrm>
              <a:off x="7691989" y="1029320"/>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0EAFA7-0359-497C-A0BD-23AB3E5A7F96}"/>
                </a:ext>
              </a:extLst>
            </p:cNvPr>
            <p:cNvCxnSpPr>
              <a:cxnSpLocks/>
            </p:cNvCxnSpPr>
            <p:nvPr/>
          </p:nvCxnSpPr>
          <p:spPr>
            <a:xfrm flipH="1" flipV="1">
              <a:off x="9239568" y="1029321"/>
              <a:ext cx="2556135" cy="4441406"/>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2B640A7-4C76-4831-A686-0145747D67A7}"/>
                </a:ext>
              </a:extLst>
            </p:cNvPr>
            <p:cNvCxnSpPr>
              <a:cxnSpLocks/>
            </p:cNvCxnSpPr>
            <p:nvPr/>
          </p:nvCxnSpPr>
          <p:spPr>
            <a:xfrm flipH="1" flipV="1">
              <a:off x="9749522" y="1029321"/>
              <a:ext cx="2046181" cy="3555337"/>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86C71-DDEF-4F77-AB9F-939D05C7B1E2}"/>
                </a:ext>
              </a:extLst>
            </p:cNvPr>
            <p:cNvCxnSpPr>
              <a:cxnSpLocks/>
            </p:cNvCxnSpPr>
            <p:nvPr/>
          </p:nvCxnSpPr>
          <p:spPr>
            <a:xfrm flipH="1" flipV="1">
              <a:off x="10250229" y="1029321"/>
              <a:ext cx="1540657" cy="267696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FDE533-DE49-4BC4-B68A-4B4CA7DC4628}"/>
                </a:ext>
              </a:extLst>
            </p:cNvPr>
            <p:cNvCxnSpPr>
              <a:cxnSpLocks/>
            </p:cNvCxnSpPr>
            <p:nvPr/>
          </p:nvCxnSpPr>
          <p:spPr>
            <a:xfrm flipH="1" flipV="1">
              <a:off x="11277563" y="1029321"/>
              <a:ext cx="499714" cy="868277"/>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A89170-D845-4E16-89A0-015F5DA106DF}"/>
                </a:ext>
              </a:extLst>
            </p:cNvPr>
            <p:cNvCxnSpPr>
              <a:cxnSpLocks/>
            </p:cNvCxnSpPr>
            <p:nvPr/>
          </p:nvCxnSpPr>
          <p:spPr>
            <a:xfrm flipH="1" flipV="1">
              <a:off x="10756777" y="1029320"/>
              <a:ext cx="1019367" cy="177119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B72AB4-09C8-435B-AF64-C634D47B813A}"/>
                </a:ext>
              </a:extLst>
            </p:cNvPr>
            <p:cNvCxnSpPr/>
            <p:nvPr/>
          </p:nvCxnSpPr>
          <p:spPr>
            <a:xfrm flipV="1">
              <a:off x="2707849"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378E29-8293-453E-A358-499FF712F757}"/>
                </a:ext>
              </a:extLst>
            </p:cNvPr>
            <p:cNvCxnSpPr/>
            <p:nvPr/>
          </p:nvCxnSpPr>
          <p:spPr>
            <a:xfrm flipV="1">
              <a:off x="3221503"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490AFD-1204-4DB2-AD99-16CDAF52C1B3}"/>
                </a:ext>
              </a:extLst>
            </p:cNvPr>
            <p:cNvCxnSpPr/>
            <p:nvPr/>
          </p:nvCxnSpPr>
          <p:spPr>
            <a:xfrm flipV="1">
              <a:off x="1680541"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DC9D7D3-1BC5-4D9C-B68E-679B8FBE32A2}"/>
                </a:ext>
              </a:extLst>
            </p:cNvPr>
            <p:cNvCxnSpPr/>
            <p:nvPr/>
          </p:nvCxnSpPr>
          <p:spPr>
            <a:xfrm flipV="1">
              <a:off x="2194195"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BF50E39-C81F-4614-8E44-30B42748E20C}"/>
                </a:ext>
              </a:extLst>
            </p:cNvPr>
            <p:cNvCxnSpPr/>
            <p:nvPr/>
          </p:nvCxnSpPr>
          <p:spPr>
            <a:xfrm flipV="1">
              <a:off x="4762465"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1DCC4E-601B-4354-B512-3B3665626A12}"/>
                </a:ext>
              </a:extLst>
            </p:cNvPr>
            <p:cNvCxnSpPr/>
            <p:nvPr/>
          </p:nvCxnSpPr>
          <p:spPr>
            <a:xfrm flipV="1">
              <a:off x="5276119"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56FEC0-BD15-48D2-9DA2-E07D5B81B33E}"/>
                </a:ext>
              </a:extLst>
            </p:cNvPr>
            <p:cNvCxnSpPr/>
            <p:nvPr/>
          </p:nvCxnSpPr>
          <p:spPr>
            <a:xfrm flipV="1">
              <a:off x="3735157"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9371B2E-60D6-4184-B5E3-E8BDC72D5925}"/>
                </a:ext>
              </a:extLst>
            </p:cNvPr>
            <p:cNvCxnSpPr/>
            <p:nvPr/>
          </p:nvCxnSpPr>
          <p:spPr>
            <a:xfrm flipV="1">
              <a:off x="4248811"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C2F588-E8BD-4382-836A-B2EC0A1B57A1}"/>
                </a:ext>
              </a:extLst>
            </p:cNvPr>
            <p:cNvCxnSpPr/>
            <p:nvPr/>
          </p:nvCxnSpPr>
          <p:spPr>
            <a:xfrm flipV="1">
              <a:off x="653233"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7D24E9-090F-4C3C-BD30-80ED28B131B7}"/>
                </a:ext>
              </a:extLst>
            </p:cNvPr>
            <p:cNvCxnSpPr/>
            <p:nvPr/>
          </p:nvCxnSpPr>
          <p:spPr>
            <a:xfrm flipV="1">
              <a:off x="1166887"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429AD8D-737B-4E72-AF43-9384EF702AEA}"/>
                </a:ext>
              </a:extLst>
            </p:cNvPr>
            <p:cNvCxnSpPr>
              <a:cxnSpLocks/>
            </p:cNvCxnSpPr>
            <p:nvPr/>
          </p:nvCxnSpPr>
          <p:spPr>
            <a:xfrm flipV="1">
              <a:off x="458598" y="1037885"/>
              <a:ext cx="2573576" cy="4471711"/>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F1E15CE-ED47-4B6D-9F38-6B6788D5E6EA}"/>
                </a:ext>
              </a:extLst>
            </p:cNvPr>
            <p:cNvCxnSpPr>
              <a:cxnSpLocks/>
            </p:cNvCxnSpPr>
            <p:nvPr/>
          </p:nvCxnSpPr>
          <p:spPr>
            <a:xfrm flipV="1">
              <a:off x="474468" y="1037885"/>
              <a:ext cx="2047752" cy="3558066"/>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41FDD12-FFD4-4D7A-916E-B29DD91522B3}"/>
                </a:ext>
              </a:extLst>
            </p:cNvPr>
            <p:cNvCxnSpPr>
              <a:cxnSpLocks/>
            </p:cNvCxnSpPr>
            <p:nvPr/>
          </p:nvCxnSpPr>
          <p:spPr>
            <a:xfrm flipV="1">
              <a:off x="480856" y="1037885"/>
              <a:ext cx="1525602" cy="2650805"/>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8491C69-729A-474F-B8DC-C60FC0477387}"/>
                </a:ext>
              </a:extLst>
            </p:cNvPr>
            <p:cNvCxnSpPr>
              <a:cxnSpLocks/>
            </p:cNvCxnSpPr>
            <p:nvPr/>
          </p:nvCxnSpPr>
          <p:spPr>
            <a:xfrm flipV="1">
              <a:off x="455067" y="1037886"/>
              <a:ext cx="533668" cy="927272"/>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BA60D92-066C-468E-B6A2-CB8BA1F42C7B}"/>
                </a:ext>
              </a:extLst>
            </p:cNvPr>
            <p:cNvCxnSpPr>
              <a:cxnSpLocks/>
            </p:cNvCxnSpPr>
            <p:nvPr/>
          </p:nvCxnSpPr>
          <p:spPr>
            <a:xfrm flipV="1">
              <a:off x="467604" y="1037884"/>
              <a:ext cx="1028900" cy="178776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180733-DF2A-45A6-A28C-B71C9406D3E4}"/>
                </a:ext>
              </a:extLst>
            </p:cNvPr>
            <p:cNvCxnSpPr/>
            <p:nvPr/>
          </p:nvCxnSpPr>
          <p:spPr>
            <a:xfrm flipV="1">
              <a:off x="6303427"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E6F013F-EFB2-4EB8-B59F-6F9C5995E86F}"/>
                </a:ext>
              </a:extLst>
            </p:cNvPr>
            <p:cNvCxnSpPr/>
            <p:nvPr/>
          </p:nvCxnSpPr>
          <p:spPr>
            <a:xfrm flipV="1">
              <a:off x="6817081"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F33A7CC-A468-4F54-837F-E29495164479}"/>
                </a:ext>
              </a:extLst>
            </p:cNvPr>
            <p:cNvCxnSpPr/>
            <p:nvPr/>
          </p:nvCxnSpPr>
          <p:spPr>
            <a:xfrm flipV="1">
              <a:off x="5789773"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F098B3B-C9BA-4F5A-B5C4-46BED15D438C}"/>
                </a:ext>
              </a:extLst>
            </p:cNvPr>
            <p:cNvCxnSpPr/>
            <p:nvPr/>
          </p:nvCxnSpPr>
          <p:spPr>
            <a:xfrm flipV="1">
              <a:off x="8358043"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73E32EA-2F9A-4993-A191-EF1F671FCA6F}"/>
                </a:ext>
              </a:extLst>
            </p:cNvPr>
            <p:cNvCxnSpPr/>
            <p:nvPr/>
          </p:nvCxnSpPr>
          <p:spPr>
            <a:xfrm flipV="1">
              <a:off x="8871701"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D586B62-EF04-4D13-8BEF-FCC5F68F794F}"/>
                </a:ext>
              </a:extLst>
            </p:cNvPr>
            <p:cNvCxnSpPr/>
            <p:nvPr/>
          </p:nvCxnSpPr>
          <p:spPr>
            <a:xfrm flipV="1">
              <a:off x="7330735"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D351948-1297-4EE8-BD29-B516643923F0}"/>
                </a:ext>
              </a:extLst>
            </p:cNvPr>
            <p:cNvCxnSpPr/>
            <p:nvPr/>
          </p:nvCxnSpPr>
          <p:spPr>
            <a:xfrm flipV="1">
              <a:off x="7844389" y="1037884"/>
              <a:ext cx="2892829" cy="502642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BEC2B3E-B0A7-470D-9F15-320AAF7AC25A}"/>
                </a:ext>
              </a:extLst>
            </p:cNvPr>
            <p:cNvCxnSpPr>
              <a:cxnSpLocks/>
            </p:cNvCxnSpPr>
            <p:nvPr/>
          </p:nvCxnSpPr>
          <p:spPr>
            <a:xfrm rot="10800000" flipV="1">
              <a:off x="9391968" y="1887432"/>
              <a:ext cx="2403894" cy="4176881"/>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C54ECC-A8A8-4669-84FC-D152FE0F2F83}"/>
                </a:ext>
              </a:extLst>
            </p:cNvPr>
            <p:cNvCxnSpPr>
              <a:cxnSpLocks/>
            </p:cNvCxnSpPr>
            <p:nvPr/>
          </p:nvCxnSpPr>
          <p:spPr>
            <a:xfrm rot="10800000" flipV="1">
              <a:off x="9901922" y="2766666"/>
              <a:ext cx="1897874" cy="3297647"/>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0D9E180-4DDC-4A5F-871E-96133E85FEB0}"/>
                </a:ext>
              </a:extLst>
            </p:cNvPr>
            <p:cNvCxnSpPr>
              <a:cxnSpLocks/>
            </p:cNvCxnSpPr>
            <p:nvPr/>
          </p:nvCxnSpPr>
          <p:spPr>
            <a:xfrm rot="10800000" flipV="1">
              <a:off x="10394114" y="3659724"/>
              <a:ext cx="1383898" cy="2404589"/>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186AFD3-97C2-419D-9FEE-2D495AA4E2DB}"/>
                </a:ext>
              </a:extLst>
            </p:cNvPr>
            <p:cNvCxnSpPr>
              <a:cxnSpLocks/>
            </p:cNvCxnSpPr>
            <p:nvPr/>
          </p:nvCxnSpPr>
          <p:spPr>
            <a:xfrm flipH="1">
              <a:off x="10917235" y="4549335"/>
              <a:ext cx="871906" cy="1514978"/>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C3DFFBB-B5E3-438D-8A81-41BCF923B0EF}"/>
                </a:ext>
              </a:extLst>
            </p:cNvPr>
            <p:cNvCxnSpPr/>
            <p:nvPr/>
          </p:nvCxnSpPr>
          <p:spPr>
            <a:xfrm>
              <a:off x="455171" y="1035334"/>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98E057E-9DB5-479D-A0B5-54C7EF3550FF}"/>
                </a:ext>
              </a:extLst>
            </p:cNvPr>
            <p:cNvCxnSpPr/>
            <p:nvPr/>
          </p:nvCxnSpPr>
          <p:spPr>
            <a:xfrm>
              <a:off x="455171" y="1455300"/>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3699B73-D849-4275-98C7-2939EA816F08}"/>
                </a:ext>
              </a:extLst>
            </p:cNvPr>
            <p:cNvCxnSpPr/>
            <p:nvPr/>
          </p:nvCxnSpPr>
          <p:spPr>
            <a:xfrm>
              <a:off x="455171" y="1901683"/>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9B951B8-674F-4016-9013-4402BA5A449D}"/>
                </a:ext>
              </a:extLst>
            </p:cNvPr>
            <p:cNvCxnSpPr/>
            <p:nvPr/>
          </p:nvCxnSpPr>
          <p:spPr>
            <a:xfrm>
              <a:off x="455171" y="2347534"/>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81F6F13-4904-4C22-A840-BB62632F5F22}"/>
                </a:ext>
              </a:extLst>
            </p:cNvPr>
            <p:cNvCxnSpPr/>
            <p:nvPr/>
          </p:nvCxnSpPr>
          <p:spPr>
            <a:xfrm>
              <a:off x="455171" y="2788118"/>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7078E9F-7C7B-4961-935C-61706C2912DB}"/>
                </a:ext>
              </a:extLst>
            </p:cNvPr>
            <p:cNvCxnSpPr/>
            <p:nvPr/>
          </p:nvCxnSpPr>
          <p:spPr>
            <a:xfrm>
              <a:off x="455171" y="3230869"/>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C3EB7DA-9A32-4DC9-AA6F-CCE2AF69F806}"/>
                </a:ext>
              </a:extLst>
            </p:cNvPr>
            <p:cNvCxnSpPr/>
            <p:nvPr/>
          </p:nvCxnSpPr>
          <p:spPr>
            <a:xfrm>
              <a:off x="455171" y="3675247"/>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717EBD-E111-4ED2-91FB-6EB3AB1377E6}"/>
                </a:ext>
              </a:extLst>
            </p:cNvPr>
            <p:cNvCxnSpPr/>
            <p:nvPr/>
          </p:nvCxnSpPr>
          <p:spPr>
            <a:xfrm>
              <a:off x="455171" y="4120734"/>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0DD2562-45BE-4DE2-BC57-D8D69461A462}"/>
                </a:ext>
              </a:extLst>
            </p:cNvPr>
            <p:cNvCxnSpPr/>
            <p:nvPr/>
          </p:nvCxnSpPr>
          <p:spPr>
            <a:xfrm>
              <a:off x="455171" y="4566996"/>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5618A8F-3276-4865-9FA8-7F7BBFE0CC74}"/>
                </a:ext>
              </a:extLst>
            </p:cNvPr>
            <p:cNvCxnSpPr/>
            <p:nvPr/>
          </p:nvCxnSpPr>
          <p:spPr>
            <a:xfrm>
              <a:off x="455171" y="5022009"/>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7A41565-4287-45CE-B3E3-12A54083504F}"/>
                </a:ext>
              </a:extLst>
            </p:cNvPr>
            <p:cNvCxnSpPr/>
            <p:nvPr/>
          </p:nvCxnSpPr>
          <p:spPr>
            <a:xfrm>
              <a:off x="455171" y="5459521"/>
              <a:ext cx="11354998"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62AD4C2-C37B-422A-8375-5E3D69F93D56}"/>
                </a:ext>
              </a:extLst>
            </p:cNvPr>
            <p:cNvCxnSpPr>
              <a:cxnSpLocks/>
            </p:cNvCxnSpPr>
            <p:nvPr/>
          </p:nvCxnSpPr>
          <p:spPr>
            <a:xfrm>
              <a:off x="455171" y="5905784"/>
              <a:ext cx="10565386"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1596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8" name="Group 7">
            <a:extLst>
              <a:ext uri="{FF2B5EF4-FFF2-40B4-BE49-F238E27FC236}">
                <a16:creationId xmlns:a16="http://schemas.microsoft.com/office/drawing/2014/main" id="{356ACE13-CAFD-49A6-930B-5731771C0F28}"/>
              </a:ext>
            </a:extLst>
          </p:cNvPr>
          <p:cNvGrpSpPr/>
          <p:nvPr/>
        </p:nvGrpSpPr>
        <p:grpSpPr>
          <a:xfrm>
            <a:off x="495172" y="1024467"/>
            <a:ext cx="11291991" cy="5101298"/>
            <a:chOff x="495172" y="1024467"/>
            <a:chExt cx="11291991" cy="5101298"/>
          </a:xfrm>
        </p:grpSpPr>
        <p:grpSp>
          <p:nvGrpSpPr>
            <p:cNvPr id="6" name="Group 5">
              <a:extLst>
                <a:ext uri="{FF2B5EF4-FFF2-40B4-BE49-F238E27FC236}">
                  <a16:creationId xmlns:a16="http://schemas.microsoft.com/office/drawing/2014/main" id="{4ECA86EE-8365-40C7-BFC0-620E69C8B365}"/>
                </a:ext>
              </a:extLst>
            </p:cNvPr>
            <p:cNvGrpSpPr/>
            <p:nvPr/>
          </p:nvGrpSpPr>
          <p:grpSpPr>
            <a:xfrm>
              <a:off x="495172" y="1024467"/>
              <a:ext cx="11291991" cy="1302623"/>
              <a:chOff x="495172" y="1024467"/>
              <a:chExt cx="11291991" cy="1302623"/>
            </a:xfrm>
          </p:grpSpPr>
          <p:grpSp>
            <p:nvGrpSpPr>
              <p:cNvPr id="207" name="Group 206">
                <a:extLst>
                  <a:ext uri="{FF2B5EF4-FFF2-40B4-BE49-F238E27FC236}">
                    <a16:creationId xmlns:a16="http://schemas.microsoft.com/office/drawing/2014/main" id="{1714C9A8-3B64-42D5-BB1C-69CBF5FDD398}"/>
                  </a:ext>
                </a:extLst>
              </p:cNvPr>
              <p:cNvGrpSpPr/>
              <p:nvPr/>
            </p:nvGrpSpPr>
            <p:grpSpPr>
              <a:xfrm>
                <a:off x="495172" y="1024467"/>
                <a:ext cx="11291991" cy="461154"/>
                <a:chOff x="495172" y="1024467"/>
                <a:chExt cx="11291991" cy="461154"/>
              </a:xfrm>
            </p:grpSpPr>
            <p:sp>
              <p:nvSpPr>
                <p:cNvPr id="208" name="Oval 207">
                  <a:extLst>
                    <a:ext uri="{FF2B5EF4-FFF2-40B4-BE49-F238E27FC236}">
                      <a16:creationId xmlns:a16="http://schemas.microsoft.com/office/drawing/2014/main" id="{A90D7F84-F8D2-40F2-8F02-996D6727F170}"/>
                    </a:ext>
                  </a:extLst>
                </p:cNvPr>
                <p:cNvSpPr/>
                <p:nvPr/>
              </p:nvSpPr>
              <p:spPr>
                <a:xfrm>
                  <a:off x="49517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D164B201-1816-411A-9173-EC9AED5D82A9}"/>
                    </a:ext>
                  </a:extLst>
                </p:cNvPr>
                <p:cNvSpPr/>
                <p:nvPr/>
              </p:nvSpPr>
              <p:spPr>
                <a:xfrm>
                  <a:off x="100636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D212E6D8-AA12-486A-919D-E72D4E0630BD}"/>
                    </a:ext>
                  </a:extLst>
                </p:cNvPr>
                <p:cNvSpPr/>
                <p:nvPr/>
              </p:nvSpPr>
              <p:spPr>
                <a:xfrm>
                  <a:off x="151756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73DDDC8C-F582-44EA-9265-E82265E90B59}"/>
                    </a:ext>
                  </a:extLst>
                </p:cNvPr>
                <p:cNvSpPr/>
                <p:nvPr/>
              </p:nvSpPr>
              <p:spPr>
                <a:xfrm>
                  <a:off x="202875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159098FA-006F-4C72-A7DC-59BBD0A0B1A3}"/>
                    </a:ext>
                  </a:extLst>
                </p:cNvPr>
                <p:cNvSpPr/>
                <p:nvPr/>
              </p:nvSpPr>
              <p:spPr>
                <a:xfrm>
                  <a:off x="253994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C6BBD20E-62CB-4F82-8911-C6FA58843158}"/>
                    </a:ext>
                  </a:extLst>
                </p:cNvPr>
                <p:cNvSpPr/>
                <p:nvPr/>
              </p:nvSpPr>
              <p:spPr>
                <a:xfrm>
                  <a:off x="305114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4C69260A-9882-4121-9D62-DCFDD09AAF44}"/>
                    </a:ext>
                  </a:extLst>
                </p:cNvPr>
                <p:cNvSpPr/>
                <p:nvPr/>
              </p:nvSpPr>
              <p:spPr>
                <a:xfrm>
                  <a:off x="356233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BE040309-F44D-4659-8BE5-F869BA72F469}"/>
                    </a:ext>
                  </a:extLst>
                </p:cNvPr>
                <p:cNvSpPr/>
                <p:nvPr/>
              </p:nvSpPr>
              <p:spPr>
                <a:xfrm>
                  <a:off x="407353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910EC972-F70E-49BF-95FA-F20B7A42F349}"/>
                    </a:ext>
                  </a:extLst>
                </p:cNvPr>
                <p:cNvSpPr/>
                <p:nvPr/>
              </p:nvSpPr>
              <p:spPr>
                <a:xfrm>
                  <a:off x="458472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3FEB644A-5382-4799-AA73-018E90F0FF50}"/>
                    </a:ext>
                  </a:extLst>
                </p:cNvPr>
                <p:cNvSpPr/>
                <p:nvPr/>
              </p:nvSpPr>
              <p:spPr>
                <a:xfrm>
                  <a:off x="509591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992ABB2A-C366-4B95-9EF5-82C6015600E3}"/>
                    </a:ext>
                  </a:extLst>
                </p:cNvPr>
                <p:cNvSpPr/>
                <p:nvPr/>
              </p:nvSpPr>
              <p:spPr>
                <a:xfrm>
                  <a:off x="560711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C806FBD2-CEAA-47C5-84B3-507347C26B2B}"/>
                    </a:ext>
                  </a:extLst>
                </p:cNvPr>
                <p:cNvSpPr/>
                <p:nvPr/>
              </p:nvSpPr>
              <p:spPr>
                <a:xfrm>
                  <a:off x="611830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E3CB80CF-8ABD-471C-9260-8D6B8F561149}"/>
                    </a:ext>
                  </a:extLst>
                </p:cNvPr>
                <p:cNvSpPr/>
                <p:nvPr/>
              </p:nvSpPr>
              <p:spPr>
                <a:xfrm>
                  <a:off x="662950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66BB4EB0-D178-4998-9B45-04A39918CABA}"/>
                    </a:ext>
                  </a:extLst>
                </p:cNvPr>
                <p:cNvSpPr/>
                <p:nvPr/>
              </p:nvSpPr>
              <p:spPr>
                <a:xfrm>
                  <a:off x="714069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6BC3CCE0-F4C8-4C0B-A342-730C8906D3E1}"/>
                    </a:ext>
                  </a:extLst>
                </p:cNvPr>
                <p:cNvSpPr/>
                <p:nvPr/>
              </p:nvSpPr>
              <p:spPr>
                <a:xfrm>
                  <a:off x="765188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61619944-CA02-4D38-ABBE-75D78D26ABEE}"/>
                    </a:ext>
                  </a:extLst>
                </p:cNvPr>
                <p:cNvSpPr/>
                <p:nvPr/>
              </p:nvSpPr>
              <p:spPr>
                <a:xfrm>
                  <a:off x="816308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D538CBDE-F14E-49AE-B85B-A7F5360A2784}"/>
                    </a:ext>
                  </a:extLst>
                </p:cNvPr>
                <p:cNvSpPr/>
                <p:nvPr/>
              </p:nvSpPr>
              <p:spPr>
                <a:xfrm>
                  <a:off x="867427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E883701F-6C10-44E9-B13E-A4CC737F3BDA}"/>
                    </a:ext>
                  </a:extLst>
                </p:cNvPr>
                <p:cNvSpPr/>
                <p:nvPr/>
              </p:nvSpPr>
              <p:spPr>
                <a:xfrm>
                  <a:off x="918547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05056C3C-EE17-45EE-8E9B-FE6DCB365CE3}"/>
                    </a:ext>
                  </a:extLst>
                </p:cNvPr>
                <p:cNvSpPr/>
                <p:nvPr/>
              </p:nvSpPr>
              <p:spPr>
                <a:xfrm>
                  <a:off x="969666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B5CA0B23-FB71-44EC-A828-414C1EF27E6D}"/>
                    </a:ext>
                  </a:extLst>
                </p:cNvPr>
                <p:cNvSpPr/>
                <p:nvPr/>
              </p:nvSpPr>
              <p:spPr>
                <a:xfrm>
                  <a:off x="1020785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C1DAC02F-58B8-4AD1-8D28-E24BA0CE21F0}"/>
                    </a:ext>
                  </a:extLst>
                </p:cNvPr>
                <p:cNvSpPr/>
                <p:nvPr/>
              </p:nvSpPr>
              <p:spPr>
                <a:xfrm>
                  <a:off x="1071905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id="{9459FA9C-2AC5-4E18-BF5E-E8C4AFD95348}"/>
                    </a:ext>
                  </a:extLst>
                </p:cNvPr>
                <p:cNvSpPr/>
                <p:nvPr/>
              </p:nvSpPr>
              <p:spPr>
                <a:xfrm>
                  <a:off x="1123024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0C37B1B4-E23D-4380-8F87-6D13104D02F5}"/>
                    </a:ext>
                  </a:extLst>
                </p:cNvPr>
                <p:cNvSpPr/>
                <p:nvPr/>
              </p:nvSpPr>
              <p:spPr>
                <a:xfrm>
                  <a:off x="1174144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57B1D2BD-E83E-4199-8C90-AFE7883A43C4}"/>
                    </a:ext>
                  </a:extLst>
                </p:cNvPr>
                <p:cNvSpPr/>
                <p:nvPr/>
              </p:nvSpPr>
              <p:spPr>
                <a:xfrm>
                  <a:off x="75076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E3274215-72B0-4F4B-924A-4AA27AC6846C}"/>
                    </a:ext>
                  </a:extLst>
                </p:cNvPr>
                <p:cNvSpPr/>
                <p:nvPr/>
              </p:nvSpPr>
              <p:spPr>
                <a:xfrm>
                  <a:off x="126196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0E069529-A7E6-48F8-BA5B-A1487995659A}"/>
                    </a:ext>
                  </a:extLst>
                </p:cNvPr>
                <p:cNvSpPr/>
                <p:nvPr/>
              </p:nvSpPr>
              <p:spPr>
                <a:xfrm>
                  <a:off x="177315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733E7BC5-DCA8-4B8F-8E5F-EBA22183A9F0}"/>
                    </a:ext>
                  </a:extLst>
                </p:cNvPr>
                <p:cNvSpPr/>
                <p:nvPr/>
              </p:nvSpPr>
              <p:spPr>
                <a:xfrm>
                  <a:off x="228435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FA756892-025D-435D-A54B-FDE8BB1B713E}"/>
                    </a:ext>
                  </a:extLst>
                </p:cNvPr>
                <p:cNvSpPr/>
                <p:nvPr/>
              </p:nvSpPr>
              <p:spPr>
                <a:xfrm>
                  <a:off x="279554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78132992-80C3-46CD-8587-E97FBAA00859}"/>
                    </a:ext>
                  </a:extLst>
                </p:cNvPr>
                <p:cNvSpPr/>
                <p:nvPr/>
              </p:nvSpPr>
              <p:spPr>
                <a:xfrm>
                  <a:off x="330673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9688B15D-765E-48A2-9776-A2FED0C11E78}"/>
                    </a:ext>
                  </a:extLst>
                </p:cNvPr>
                <p:cNvSpPr/>
                <p:nvPr/>
              </p:nvSpPr>
              <p:spPr>
                <a:xfrm>
                  <a:off x="381793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09EC9BB3-2FAA-4B7C-A323-2E5F573070E1}"/>
                    </a:ext>
                  </a:extLst>
                </p:cNvPr>
                <p:cNvSpPr/>
                <p:nvPr/>
              </p:nvSpPr>
              <p:spPr>
                <a:xfrm>
                  <a:off x="432912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6336142A-7B33-44D0-BBBA-8A6DB3CD25ED}"/>
                    </a:ext>
                  </a:extLst>
                </p:cNvPr>
                <p:cNvSpPr/>
                <p:nvPr/>
              </p:nvSpPr>
              <p:spPr>
                <a:xfrm>
                  <a:off x="484032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BEF1CC57-EC7D-4E5A-8D08-0BB37A8369AD}"/>
                    </a:ext>
                  </a:extLst>
                </p:cNvPr>
                <p:cNvSpPr/>
                <p:nvPr/>
              </p:nvSpPr>
              <p:spPr>
                <a:xfrm>
                  <a:off x="535151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6A21EE01-0C2A-4621-8371-7D60DD98E5BC}"/>
                    </a:ext>
                  </a:extLst>
                </p:cNvPr>
                <p:cNvSpPr/>
                <p:nvPr/>
              </p:nvSpPr>
              <p:spPr>
                <a:xfrm>
                  <a:off x="586270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E470171A-0DD1-424E-8E6F-44E59FC4DDD4}"/>
                    </a:ext>
                  </a:extLst>
                </p:cNvPr>
                <p:cNvSpPr/>
                <p:nvPr/>
              </p:nvSpPr>
              <p:spPr>
                <a:xfrm>
                  <a:off x="637390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00A41AB9-C2FE-4BE0-B372-F0E0CC64113B}"/>
                    </a:ext>
                  </a:extLst>
                </p:cNvPr>
                <p:cNvSpPr/>
                <p:nvPr/>
              </p:nvSpPr>
              <p:spPr>
                <a:xfrm>
                  <a:off x="688509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0CD8EFC8-A077-4266-800F-E91E40403850}"/>
                    </a:ext>
                  </a:extLst>
                </p:cNvPr>
                <p:cNvSpPr/>
                <p:nvPr/>
              </p:nvSpPr>
              <p:spPr>
                <a:xfrm>
                  <a:off x="739629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B6DCF40D-7E85-46A3-A59A-E57AE7CA6BAF}"/>
                    </a:ext>
                  </a:extLst>
                </p:cNvPr>
                <p:cNvSpPr/>
                <p:nvPr/>
              </p:nvSpPr>
              <p:spPr>
                <a:xfrm>
                  <a:off x="790748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05A8F37C-9256-40EB-A1CA-100AC58E921F}"/>
                    </a:ext>
                  </a:extLst>
                </p:cNvPr>
                <p:cNvSpPr/>
                <p:nvPr/>
              </p:nvSpPr>
              <p:spPr>
                <a:xfrm>
                  <a:off x="841867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54B00046-ACE3-44E3-8591-99EC0482DE6F}"/>
                    </a:ext>
                  </a:extLst>
                </p:cNvPr>
                <p:cNvSpPr/>
                <p:nvPr/>
              </p:nvSpPr>
              <p:spPr>
                <a:xfrm>
                  <a:off x="892987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2E12DFD9-A3BB-4E7C-9394-D2387743ED01}"/>
                    </a:ext>
                  </a:extLst>
                </p:cNvPr>
                <p:cNvSpPr/>
                <p:nvPr/>
              </p:nvSpPr>
              <p:spPr>
                <a:xfrm>
                  <a:off x="944106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B7788CBB-6BA4-46E9-9145-FC89F2231E30}"/>
                    </a:ext>
                  </a:extLst>
                </p:cNvPr>
                <p:cNvSpPr/>
                <p:nvPr/>
              </p:nvSpPr>
              <p:spPr>
                <a:xfrm>
                  <a:off x="995226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52E25E79-ABED-431C-89C3-1FABB443784C}"/>
                    </a:ext>
                  </a:extLst>
                </p:cNvPr>
                <p:cNvSpPr/>
                <p:nvPr/>
              </p:nvSpPr>
              <p:spPr>
                <a:xfrm>
                  <a:off x="1046345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08B01ADA-DE98-4CFC-B486-A3AD519C5944}"/>
                    </a:ext>
                  </a:extLst>
                </p:cNvPr>
                <p:cNvSpPr/>
                <p:nvPr/>
              </p:nvSpPr>
              <p:spPr>
                <a:xfrm>
                  <a:off x="1097464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6111E69F-6DBA-4EB8-B082-2FE78291EB85}"/>
                    </a:ext>
                  </a:extLst>
                </p:cNvPr>
                <p:cNvSpPr/>
                <p:nvPr/>
              </p:nvSpPr>
              <p:spPr>
                <a:xfrm>
                  <a:off x="1148584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3" name="Group 252">
                <a:extLst>
                  <a:ext uri="{FF2B5EF4-FFF2-40B4-BE49-F238E27FC236}">
                    <a16:creationId xmlns:a16="http://schemas.microsoft.com/office/drawing/2014/main" id="{0F716038-101C-4C80-AADA-C8F631492BCF}"/>
                  </a:ext>
                </a:extLst>
              </p:cNvPr>
              <p:cNvGrpSpPr/>
              <p:nvPr/>
            </p:nvGrpSpPr>
            <p:grpSpPr>
              <a:xfrm>
                <a:off x="495172" y="1865936"/>
                <a:ext cx="11291991" cy="461154"/>
                <a:chOff x="495172" y="1024467"/>
                <a:chExt cx="11291991" cy="461154"/>
              </a:xfrm>
            </p:grpSpPr>
            <p:sp>
              <p:nvSpPr>
                <p:cNvPr id="254" name="Oval 253">
                  <a:extLst>
                    <a:ext uri="{FF2B5EF4-FFF2-40B4-BE49-F238E27FC236}">
                      <a16:creationId xmlns:a16="http://schemas.microsoft.com/office/drawing/2014/main" id="{FA4B1EBE-C7FE-4739-A747-83779FAA7D96}"/>
                    </a:ext>
                  </a:extLst>
                </p:cNvPr>
                <p:cNvSpPr/>
                <p:nvPr/>
              </p:nvSpPr>
              <p:spPr>
                <a:xfrm>
                  <a:off x="49517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8A1D9165-7925-42D1-B32A-1C25899F3FFE}"/>
                    </a:ext>
                  </a:extLst>
                </p:cNvPr>
                <p:cNvSpPr/>
                <p:nvPr/>
              </p:nvSpPr>
              <p:spPr>
                <a:xfrm>
                  <a:off x="100636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a:extLst>
                    <a:ext uri="{FF2B5EF4-FFF2-40B4-BE49-F238E27FC236}">
                      <a16:creationId xmlns:a16="http://schemas.microsoft.com/office/drawing/2014/main" id="{6B74B702-D3C1-4ADE-9A85-5D71421648AD}"/>
                    </a:ext>
                  </a:extLst>
                </p:cNvPr>
                <p:cNvSpPr/>
                <p:nvPr/>
              </p:nvSpPr>
              <p:spPr>
                <a:xfrm>
                  <a:off x="151756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41BE23FD-0293-411E-A495-5B01D25E74CF}"/>
                    </a:ext>
                  </a:extLst>
                </p:cNvPr>
                <p:cNvSpPr/>
                <p:nvPr/>
              </p:nvSpPr>
              <p:spPr>
                <a:xfrm>
                  <a:off x="202875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D57FD28D-E1D7-4E88-AE34-5DD142CB32C2}"/>
                    </a:ext>
                  </a:extLst>
                </p:cNvPr>
                <p:cNvSpPr/>
                <p:nvPr/>
              </p:nvSpPr>
              <p:spPr>
                <a:xfrm>
                  <a:off x="253994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2201C688-EC3A-4B74-824F-3226FDC8CCCC}"/>
                    </a:ext>
                  </a:extLst>
                </p:cNvPr>
                <p:cNvSpPr/>
                <p:nvPr/>
              </p:nvSpPr>
              <p:spPr>
                <a:xfrm>
                  <a:off x="305114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EB33A389-6A78-4C6C-BEE5-F89747C23EB3}"/>
                    </a:ext>
                  </a:extLst>
                </p:cNvPr>
                <p:cNvSpPr/>
                <p:nvPr/>
              </p:nvSpPr>
              <p:spPr>
                <a:xfrm>
                  <a:off x="356233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53A6DABB-B6DA-401E-B033-B95B5CD50BB8}"/>
                    </a:ext>
                  </a:extLst>
                </p:cNvPr>
                <p:cNvSpPr/>
                <p:nvPr/>
              </p:nvSpPr>
              <p:spPr>
                <a:xfrm>
                  <a:off x="407353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603073E7-EDB5-46C8-9B72-F8D5D7B35BDA}"/>
                    </a:ext>
                  </a:extLst>
                </p:cNvPr>
                <p:cNvSpPr/>
                <p:nvPr/>
              </p:nvSpPr>
              <p:spPr>
                <a:xfrm>
                  <a:off x="458472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FF05B9F4-F31B-4446-B2C8-0D3907FC73C1}"/>
                    </a:ext>
                  </a:extLst>
                </p:cNvPr>
                <p:cNvSpPr/>
                <p:nvPr/>
              </p:nvSpPr>
              <p:spPr>
                <a:xfrm>
                  <a:off x="509591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9DAF15F4-A742-4B15-99C2-363AB11B59AD}"/>
                    </a:ext>
                  </a:extLst>
                </p:cNvPr>
                <p:cNvSpPr/>
                <p:nvPr/>
              </p:nvSpPr>
              <p:spPr>
                <a:xfrm>
                  <a:off x="560711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931A9FD2-F61E-483B-B605-46F8642722CF}"/>
                    </a:ext>
                  </a:extLst>
                </p:cNvPr>
                <p:cNvSpPr/>
                <p:nvPr/>
              </p:nvSpPr>
              <p:spPr>
                <a:xfrm>
                  <a:off x="611830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11DBE485-5911-47F8-BF4D-0CFB4BBB1047}"/>
                    </a:ext>
                  </a:extLst>
                </p:cNvPr>
                <p:cNvSpPr/>
                <p:nvPr/>
              </p:nvSpPr>
              <p:spPr>
                <a:xfrm>
                  <a:off x="662950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E5F7F649-CC49-40A9-B8AE-190BA6DCAEA4}"/>
                    </a:ext>
                  </a:extLst>
                </p:cNvPr>
                <p:cNvSpPr/>
                <p:nvPr/>
              </p:nvSpPr>
              <p:spPr>
                <a:xfrm>
                  <a:off x="714069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132F7BC9-9FD2-4486-986D-A416769892A0}"/>
                    </a:ext>
                  </a:extLst>
                </p:cNvPr>
                <p:cNvSpPr/>
                <p:nvPr/>
              </p:nvSpPr>
              <p:spPr>
                <a:xfrm>
                  <a:off x="765188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40B8EE51-9013-4227-A3F2-463B0A5CDCEC}"/>
                    </a:ext>
                  </a:extLst>
                </p:cNvPr>
                <p:cNvSpPr/>
                <p:nvPr/>
              </p:nvSpPr>
              <p:spPr>
                <a:xfrm>
                  <a:off x="816308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2C352137-BB83-4EC5-9686-D71AF9E69C67}"/>
                    </a:ext>
                  </a:extLst>
                </p:cNvPr>
                <p:cNvSpPr/>
                <p:nvPr/>
              </p:nvSpPr>
              <p:spPr>
                <a:xfrm>
                  <a:off x="867427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3F56F4C9-D795-42CC-9478-F160F5AB2061}"/>
                    </a:ext>
                  </a:extLst>
                </p:cNvPr>
                <p:cNvSpPr/>
                <p:nvPr/>
              </p:nvSpPr>
              <p:spPr>
                <a:xfrm>
                  <a:off x="918547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E18DCE62-D32C-44B3-9076-64C6AE57E2DF}"/>
                    </a:ext>
                  </a:extLst>
                </p:cNvPr>
                <p:cNvSpPr/>
                <p:nvPr/>
              </p:nvSpPr>
              <p:spPr>
                <a:xfrm>
                  <a:off x="969666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626C3702-6833-4F4A-9A03-585F04DCFE3A}"/>
                    </a:ext>
                  </a:extLst>
                </p:cNvPr>
                <p:cNvSpPr/>
                <p:nvPr/>
              </p:nvSpPr>
              <p:spPr>
                <a:xfrm>
                  <a:off x="1020785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D718B8B0-FB39-4DFF-AE42-A37E9FBA0613}"/>
                    </a:ext>
                  </a:extLst>
                </p:cNvPr>
                <p:cNvSpPr/>
                <p:nvPr/>
              </p:nvSpPr>
              <p:spPr>
                <a:xfrm>
                  <a:off x="1071905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317D68F2-D1AD-4312-A3AB-686D38D54000}"/>
                    </a:ext>
                  </a:extLst>
                </p:cNvPr>
                <p:cNvSpPr/>
                <p:nvPr/>
              </p:nvSpPr>
              <p:spPr>
                <a:xfrm>
                  <a:off x="1123024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55A7CF64-8F40-4BF9-85F9-D5E11712E54D}"/>
                    </a:ext>
                  </a:extLst>
                </p:cNvPr>
                <p:cNvSpPr/>
                <p:nvPr/>
              </p:nvSpPr>
              <p:spPr>
                <a:xfrm>
                  <a:off x="1174144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5D92F3F0-D8CA-4358-835C-AF98911DB5FE}"/>
                    </a:ext>
                  </a:extLst>
                </p:cNvPr>
                <p:cNvSpPr/>
                <p:nvPr/>
              </p:nvSpPr>
              <p:spPr>
                <a:xfrm>
                  <a:off x="75076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78F911B0-95C0-4FB9-96C5-F35C4074F1F0}"/>
                    </a:ext>
                  </a:extLst>
                </p:cNvPr>
                <p:cNvSpPr/>
                <p:nvPr/>
              </p:nvSpPr>
              <p:spPr>
                <a:xfrm>
                  <a:off x="126196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9882E026-729B-445B-AC7E-3E9A1770ADAC}"/>
                    </a:ext>
                  </a:extLst>
                </p:cNvPr>
                <p:cNvSpPr/>
                <p:nvPr/>
              </p:nvSpPr>
              <p:spPr>
                <a:xfrm>
                  <a:off x="177315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2D4293D9-212F-4FFA-A8EA-08CC146290D2}"/>
                    </a:ext>
                  </a:extLst>
                </p:cNvPr>
                <p:cNvSpPr/>
                <p:nvPr/>
              </p:nvSpPr>
              <p:spPr>
                <a:xfrm>
                  <a:off x="228435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E3FA8D50-2398-48E2-BAF9-55448DB514B8}"/>
                    </a:ext>
                  </a:extLst>
                </p:cNvPr>
                <p:cNvSpPr/>
                <p:nvPr/>
              </p:nvSpPr>
              <p:spPr>
                <a:xfrm>
                  <a:off x="279554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690A454F-C7F0-4506-BD5B-8B44F80BD9E3}"/>
                    </a:ext>
                  </a:extLst>
                </p:cNvPr>
                <p:cNvSpPr/>
                <p:nvPr/>
              </p:nvSpPr>
              <p:spPr>
                <a:xfrm>
                  <a:off x="330673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04BF5AFC-B950-466F-831A-FD9F28B83B6A}"/>
                    </a:ext>
                  </a:extLst>
                </p:cNvPr>
                <p:cNvSpPr/>
                <p:nvPr/>
              </p:nvSpPr>
              <p:spPr>
                <a:xfrm>
                  <a:off x="381793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AC1E2E89-D79F-4F42-AF13-730C6DC335B6}"/>
                    </a:ext>
                  </a:extLst>
                </p:cNvPr>
                <p:cNvSpPr/>
                <p:nvPr/>
              </p:nvSpPr>
              <p:spPr>
                <a:xfrm>
                  <a:off x="432912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21CEF8FE-365C-454A-80B7-87C09F86A6E0}"/>
                    </a:ext>
                  </a:extLst>
                </p:cNvPr>
                <p:cNvSpPr/>
                <p:nvPr/>
              </p:nvSpPr>
              <p:spPr>
                <a:xfrm>
                  <a:off x="484032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1BFB547A-72C2-4725-A4FE-33668523C712}"/>
                    </a:ext>
                  </a:extLst>
                </p:cNvPr>
                <p:cNvSpPr/>
                <p:nvPr/>
              </p:nvSpPr>
              <p:spPr>
                <a:xfrm>
                  <a:off x="535151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9F7BE77-FE8D-4CD1-8BAB-E2546A5948C4}"/>
                    </a:ext>
                  </a:extLst>
                </p:cNvPr>
                <p:cNvSpPr/>
                <p:nvPr/>
              </p:nvSpPr>
              <p:spPr>
                <a:xfrm>
                  <a:off x="586270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2B9A4444-0757-40EF-8DF2-EBB847620E87}"/>
                    </a:ext>
                  </a:extLst>
                </p:cNvPr>
                <p:cNvSpPr/>
                <p:nvPr/>
              </p:nvSpPr>
              <p:spPr>
                <a:xfrm>
                  <a:off x="637390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7CE83528-C3B2-4508-AA18-07DD4FA83F55}"/>
                    </a:ext>
                  </a:extLst>
                </p:cNvPr>
                <p:cNvSpPr/>
                <p:nvPr/>
              </p:nvSpPr>
              <p:spPr>
                <a:xfrm>
                  <a:off x="688509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C17286F2-0E9F-4961-A21F-ECD55AAC2D39}"/>
                    </a:ext>
                  </a:extLst>
                </p:cNvPr>
                <p:cNvSpPr/>
                <p:nvPr/>
              </p:nvSpPr>
              <p:spPr>
                <a:xfrm>
                  <a:off x="739629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D52A6CCE-DE4A-4A2E-A7F8-BE5CEB3B23ED}"/>
                    </a:ext>
                  </a:extLst>
                </p:cNvPr>
                <p:cNvSpPr/>
                <p:nvPr/>
              </p:nvSpPr>
              <p:spPr>
                <a:xfrm>
                  <a:off x="790748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76EC3228-07BB-4A49-B349-19C9322967B9}"/>
                    </a:ext>
                  </a:extLst>
                </p:cNvPr>
                <p:cNvSpPr/>
                <p:nvPr/>
              </p:nvSpPr>
              <p:spPr>
                <a:xfrm>
                  <a:off x="841867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D43CE15C-4965-409D-A9CF-1351B3502D8D}"/>
                    </a:ext>
                  </a:extLst>
                </p:cNvPr>
                <p:cNvSpPr/>
                <p:nvPr/>
              </p:nvSpPr>
              <p:spPr>
                <a:xfrm>
                  <a:off x="892987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FBF97A22-EEF3-4896-965C-F9811816EFC6}"/>
                    </a:ext>
                  </a:extLst>
                </p:cNvPr>
                <p:cNvSpPr/>
                <p:nvPr/>
              </p:nvSpPr>
              <p:spPr>
                <a:xfrm>
                  <a:off x="944106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2891EFAA-8D46-4362-853D-F816B293CA1A}"/>
                    </a:ext>
                  </a:extLst>
                </p:cNvPr>
                <p:cNvSpPr/>
                <p:nvPr/>
              </p:nvSpPr>
              <p:spPr>
                <a:xfrm>
                  <a:off x="995226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7649DC0-AD01-43B5-9DF2-5597D8CA56B6}"/>
                    </a:ext>
                  </a:extLst>
                </p:cNvPr>
                <p:cNvSpPr/>
                <p:nvPr/>
              </p:nvSpPr>
              <p:spPr>
                <a:xfrm>
                  <a:off x="1046345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FEAEDCF1-8ED4-4670-BE85-E1EC341C4738}"/>
                    </a:ext>
                  </a:extLst>
                </p:cNvPr>
                <p:cNvSpPr/>
                <p:nvPr/>
              </p:nvSpPr>
              <p:spPr>
                <a:xfrm>
                  <a:off x="1097464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528E09A2-2F25-47BA-AB97-910479CD3659}"/>
                    </a:ext>
                  </a:extLst>
                </p:cNvPr>
                <p:cNvSpPr/>
                <p:nvPr/>
              </p:nvSpPr>
              <p:spPr>
                <a:xfrm>
                  <a:off x="1148584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0" name="Group 299">
              <a:extLst>
                <a:ext uri="{FF2B5EF4-FFF2-40B4-BE49-F238E27FC236}">
                  <a16:creationId xmlns:a16="http://schemas.microsoft.com/office/drawing/2014/main" id="{F2C02A5C-37D4-459D-A0FE-2186FB364BA5}"/>
                </a:ext>
              </a:extLst>
            </p:cNvPr>
            <p:cNvGrpSpPr/>
            <p:nvPr/>
          </p:nvGrpSpPr>
          <p:grpSpPr>
            <a:xfrm>
              <a:off x="495172" y="2710368"/>
              <a:ext cx="11291991" cy="1302623"/>
              <a:chOff x="495172" y="1024467"/>
              <a:chExt cx="11291991" cy="1302623"/>
            </a:xfrm>
          </p:grpSpPr>
          <p:grpSp>
            <p:nvGrpSpPr>
              <p:cNvPr id="301" name="Group 300">
                <a:extLst>
                  <a:ext uri="{FF2B5EF4-FFF2-40B4-BE49-F238E27FC236}">
                    <a16:creationId xmlns:a16="http://schemas.microsoft.com/office/drawing/2014/main" id="{E37D0AF2-0368-4095-B7A4-E1E0E8003CD0}"/>
                  </a:ext>
                </a:extLst>
              </p:cNvPr>
              <p:cNvGrpSpPr/>
              <p:nvPr/>
            </p:nvGrpSpPr>
            <p:grpSpPr>
              <a:xfrm>
                <a:off x="495172" y="1024467"/>
                <a:ext cx="11291991" cy="461154"/>
                <a:chOff x="495172" y="1024467"/>
                <a:chExt cx="11291991" cy="461154"/>
              </a:xfrm>
            </p:grpSpPr>
            <p:sp>
              <p:nvSpPr>
                <p:cNvPr id="348" name="Oval 347">
                  <a:extLst>
                    <a:ext uri="{FF2B5EF4-FFF2-40B4-BE49-F238E27FC236}">
                      <a16:creationId xmlns:a16="http://schemas.microsoft.com/office/drawing/2014/main" id="{956E5D22-7451-42A0-BEEE-C70EB58042B3}"/>
                    </a:ext>
                  </a:extLst>
                </p:cNvPr>
                <p:cNvSpPr/>
                <p:nvPr/>
              </p:nvSpPr>
              <p:spPr>
                <a:xfrm>
                  <a:off x="49517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BB959D5C-1075-49B3-B93A-E9FB039C1E23}"/>
                    </a:ext>
                  </a:extLst>
                </p:cNvPr>
                <p:cNvSpPr/>
                <p:nvPr/>
              </p:nvSpPr>
              <p:spPr>
                <a:xfrm>
                  <a:off x="100636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44342FAA-D92B-4CD3-BCBE-CC481075C6D7}"/>
                    </a:ext>
                  </a:extLst>
                </p:cNvPr>
                <p:cNvSpPr/>
                <p:nvPr/>
              </p:nvSpPr>
              <p:spPr>
                <a:xfrm>
                  <a:off x="151756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30EFD4CE-6229-4FAC-9E00-628F82C979C2}"/>
                    </a:ext>
                  </a:extLst>
                </p:cNvPr>
                <p:cNvSpPr/>
                <p:nvPr/>
              </p:nvSpPr>
              <p:spPr>
                <a:xfrm>
                  <a:off x="202875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9E6E80EF-93D9-4F81-82CC-913251D07D7F}"/>
                    </a:ext>
                  </a:extLst>
                </p:cNvPr>
                <p:cNvSpPr/>
                <p:nvPr/>
              </p:nvSpPr>
              <p:spPr>
                <a:xfrm>
                  <a:off x="253994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E3AC0860-0D5B-45B4-9EA2-A762F3DD4CB1}"/>
                    </a:ext>
                  </a:extLst>
                </p:cNvPr>
                <p:cNvSpPr/>
                <p:nvPr/>
              </p:nvSpPr>
              <p:spPr>
                <a:xfrm>
                  <a:off x="305114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0F0A7CF2-71E1-4789-AB63-A2203289698A}"/>
                    </a:ext>
                  </a:extLst>
                </p:cNvPr>
                <p:cNvSpPr/>
                <p:nvPr/>
              </p:nvSpPr>
              <p:spPr>
                <a:xfrm>
                  <a:off x="356233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8B7581CF-C78D-4BD9-8CB2-AA70459AEB16}"/>
                    </a:ext>
                  </a:extLst>
                </p:cNvPr>
                <p:cNvSpPr/>
                <p:nvPr/>
              </p:nvSpPr>
              <p:spPr>
                <a:xfrm>
                  <a:off x="407353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FAECBFBC-1845-4B42-9BB8-2A4327A26CF0}"/>
                    </a:ext>
                  </a:extLst>
                </p:cNvPr>
                <p:cNvSpPr/>
                <p:nvPr/>
              </p:nvSpPr>
              <p:spPr>
                <a:xfrm>
                  <a:off x="458472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5AC38C7F-FBC4-47EC-ACC6-FBC8C6F56BDD}"/>
                    </a:ext>
                  </a:extLst>
                </p:cNvPr>
                <p:cNvSpPr/>
                <p:nvPr/>
              </p:nvSpPr>
              <p:spPr>
                <a:xfrm>
                  <a:off x="509591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79AA980C-E6E6-4BC6-A169-88740BA2C272}"/>
                    </a:ext>
                  </a:extLst>
                </p:cNvPr>
                <p:cNvSpPr/>
                <p:nvPr/>
              </p:nvSpPr>
              <p:spPr>
                <a:xfrm>
                  <a:off x="560711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C5F37526-C79B-4290-B0EB-9A54F99A0FEC}"/>
                    </a:ext>
                  </a:extLst>
                </p:cNvPr>
                <p:cNvSpPr/>
                <p:nvPr/>
              </p:nvSpPr>
              <p:spPr>
                <a:xfrm>
                  <a:off x="611830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95035A2D-D14F-4235-85CE-CDD55DE1C9B8}"/>
                    </a:ext>
                  </a:extLst>
                </p:cNvPr>
                <p:cNvSpPr/>
                <p:nvPr/>
              </p:nvSpPr>
              <p:spPr>
                <a:xfrm>
                  <a:off x="662950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308B4543-8754-4777-9A21-3B59CFF3C0A2}"/>
                    </a:ext>
                  </a:extLst>
                </p:cNvPr>
                <p:cNvSpPr/>
                <p:nvPr/>
              </p:nvSpPr>
              <p:spPr>
                <a:xfrm>
                  <a:off x="714069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26275BE5-70B2-4CA7-B437-9E5F0511B9B6}"/>
                    </a:ext>
                  </a:extLst>
                </p:cNvPr>
                <p:cNvSpPr/>
                <p:nvPr/>
              </p:nvSpPr>
              <p:spPr>
                <a:xfrm>
                  <a:off x="765188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821EFB03-2FAC-47AF-8A8A-03C64C623890}"/>
                    </a:ext>
                  </a:extLst>
                </p:cNvPr>
                <p:cNvSpPr/>
                <p:nvPr/>
              </p:nvSpPr>
              <p:spPr>
                <a:xfrm>
                  <a:off x="816308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A2E5E94A-0A0B-4572-A727-A6F807809752}"/>
                    </a:ext>
                  </a:extLst>
                </p:cNvPr>
                <p:cNvSpPr/>
                <p:nvPr/>
              </p:nvSpPr>
              <p:spPr>
                <a:xfrm>
                  <a:off x="867427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661F3506-2609-423E-8DE5-E5DEC586670F}"/>
                    </a:ext>
                  </a:extLst>
                </p:cNvPr>
                <p:cNvSpPr/>
                <p:nvPr/>
              </p:nvSpPr>
              <p:spPr>
                <a:xfrm>
                  <a:off x="918547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454BD2C6-2534-40BC-BBAB-21C316D7B387}"/>
                    </a:ext>
                  </a:extLst>
                </p:cNvPr>
                <p:cNvSpPr/>
                <p:nvPr/>
              </p:nvSpPr>
              <p:spPr>
                <a:xfrm>
                  <a:off x="969666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AFB08720-FCE9-40AE-9781-877A3786B228}"/>
                    </a:ext>
                  </a:extLst>
                </p:cNvPr>
                <p:cNvSpPr/>
                <p:nvPr/>
              </p:nvSpPr>
              <p:spPr>
                <a:xfrm>
                  <a:off x="1020785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a:extLst>
                    <a:ext uri="{FF2B5EF4-FFF2-40B4-BE49-F238E27FC236}">
                      <a16:creationId xmlns:a16="http://schemas.microsoft.com/office/drawing/2014/main" id="{3C1CEEA2-FB2A-4C6F-BF95-DB0FD37BC29F}"/>
                    </a:ext>
                  </a:extLst>
                </p:cNvPr>
                <p:cNvSpPr/>
                <p:nvPr/>
              </p:nvSpPr>
              <p:spPr>
                <a:xfrm>
                  <a:off x="1071905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a:extLst>
                    <a:ext uri="{FF2B5EF4-FFF2-40B4-BE49-F238E27FC236}">
                      <a16:creationId xmlns:a16="http://schemas.microsoft.com/office/drawing/2014/main" id="{7EEC111F-7493-48F7-99BF-FA5F1E5555F5}"/>
                    </a:ext>
                  </a:extLst>
                </p:cNvPr>
                <p:cNvSpPr/>
                <p:nvPr/>
              </p:nvSpPr>
              <p:spPr>
                <a:xfrm>
                  <a:off x="1123024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FD393582-7C1E-4102-B64A-D940933A540C}"/>
                    </a:ext>
                  </a:extLst>
                </p:cNvPr>
                <p:cNvSpPr/>
                <p:nvPr/>
              </p:nvSpPr>
              <p:spPr>
                <a:xfrm>
                  <a:off x="1174144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2A9E9C23-436D-4FF4-B44D-42BF9B9EF928}"/>
                    </a:ext>
                  </a:extLst>
                </p:cNvPr>
                <p:cNvSpPr/>
                <p:nvPr/>
              </p:nvSpPr>
              <p:spPr>
                <a:xfrm>
                  <a:off x="75076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C10EF91F-C2CC-46E5-9FB8-57DBD0DF5FD7}"/>
                    </a:ext>
                  </a:extLst>
                </p:cNvPr>
                <p:cNvSpPr/>
                <p:nvPr/>
              </p:nvSpPr>
              <p:spPr>
                <a:xfrm>
                  <a:off x="126196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E84F3FF9-EED1-4785-8CD7-9F57C5AF5783}"/>
                    </a:ext>
                  </a:extLst>
                </p:cNvPr>
                <p:cNvSpPr/>
                <p:nvPr/>
              </p:nvSpPr>
              <p:spPr>
                <a:xfrm>
                  <a:off x="177315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a:extLst>
                    <a:ext uri="{FF2B5EF4-FFF2-40B4-BE49-F238E27FC236}">
                      <a16:creationId xmlns:a16="http://schemas.microsoft.com/office/drawing/2014/main" id="{72B73475-3C79-44DC-B93D-F2FD7F55B1D6}"/>
                    </a:ext>
                  </a:extLst>
                </p:cNvPr>
                <p:cNvSpPr/>
                <p:nvPr/>
              </p:nvSpPr>
              <p:spPr>
                <a:xfrm>
                  <a:off x="228435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a:extLst>
                    <a:ext uri="{FF2B5EF4-FFF2-40B4-BE49-F238E27FC236}">
                      <a16:creationId xmlns:a16="http://schemas.microsoft.com/office/drawing/2014/main" id="{3563742D-D7EF-4BD0-81C0-2D32C67ACCCC}"/>
                    </a:ext>
                  </a:extLst>
                </p:cNvPr>
                <p:cNvSpPr/>
                <p:nvPr/>
              </p:nvSpPr>
              <p:spPr>
                <a:xfrm>
                  <a:off x="279554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BF55D688-857C-4322-A646-63C6D0BADDA9}"/>
                    </a:ext>
                  </a:extLst>
                </p:cNvPr>
                <p:cNvSpPr/>
                <p:nvPr/>
              </p:nvSpPr>
              <p:spPr>
                <a:xfrm>
                  <a:off x="330673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a:extLst>
                    <a:ext uri="{FF2B5EF4-FFF2-40B4-BE49-F238E27FC236}">
                      <a16:creationId xmlns:a16="http://schemas.microsoft.com/office/drawing/2014/main" id="{9497B91E-7609-4266-A5CB-4D03E035EEC2}"/>
                    </a:ext>
                  </a:extLst>
                </p:cNvPr>
                <p:cNvSpPr/>
                <p:nvPr/>
              </p:nvSpPr>
              <p:spPr>
                <a:xfrm>
                  <a:off x="381793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a:extLst>
                    <a:ext uri="{FF2B5EF4-FFF2-40B4-BE49-F238E27FC236}">
                      <a16:creationId xmlns:a16="http://schemas.microsoft.com/office/drawing/2014/main" id="{0A22B24B-C39C-42B8-BA92-FD4CD5CD6539}"/>
                    </a:ext>
                  </a:extLst>
                </p:cNvPr>
                <p:cNvSpPr/>
                <p:nvPr/>
              </p:nvSpPr>
              <p:spPr>
                <a:xfrm>
                  <a:off x="432912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a:extLst>
                    <a:ext uri="{FF2B5EF4-FFF2-40B4-BE49-F238E27FC236}">
                      <a16:creationId xmlns:a16="http://schemas.microsoft.com/office/drawing/2014/main" id="{5096F9DA-AD23-4478-9D43-AF2CF0F50DCB}"/>
                    </a:ext>
                  </a:extLst>
                </p:cNvPr>
                <p:cNvSpPr/>
                <p:nvPr/>
              </p:nvSpPr>
              <p:spPr>
                <a:xfrm>
                  <a:off x="484032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a:extLst>
                    <a:ext uri="{FF2B5EF4-FFF2-40B4-BE49-F238E27FC236}">
                      <a16:creationId xmlns:a16="http://schemas.microsoft.com/office/drawing/2014/main" id="{15AFB607-E08F-4F0F-9817-41744D27759E}"/>
                    </a:ext>
                  </a:extLst>
                </p:cNvPr>
                <p:cNvSpPr/>
                <p:nvPr/>
              </p:nvSpPr>
              <p:spPr>
                <a:xfrm>
                  <a:off x="535151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a:extLst>
                    <a:ext uri="{FF2B5EF4-FFF2-40B4-BE49-F238E27FC236}">
                      <a16:creationId xmlns:a16="http://schemas.microsoft.com/office/drawing/2014/main" id="{CD847E81-5668-4E38-9825-85719208C7E7}"/>
                    </a:ext>
                  </a:extLst>
                </p:cNvPr>
                <p:cNvSpPr/>
                <p:nvPr/>
              </p:nvSpPr>
              <p:spPr>
                <a:xfrm>
                  <a:off x="586270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8F397690-374F-4A00-AE88-EEF7BBE7C826}"/>
                    </a:ext>
                  </a:extLst>
                </p:cNvPr>
                <p:cNvSpPr/>
                <p:nvPr/>
              </p:nvSpPr>
              <p:spPr>
                <a:xfrm>
                  <a:off x="637390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a:extLst>
                    <a:ext uri="{FF2B5EF4-FFF2-40B4-BE49-F238E27FC236}">
                      <a16:creationId xmlns:a16="http://schemas.microsoft.com/office/drawing/2014/main" id="{424A7F9A-C92E-4C43-9C1B-5F6DABBA0A98}"/>
                    </a:ext>
                  </a:extLst>
                </p:cNvPr>
                <p:cNvSpPr/>
                <p:nvPr/>
              </p:nvSpPr>
              <p:spPr>
                <a:xfrm>
                  <a:off x="688509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F313B608-636F-4913-8320-E5CADCD1A9FE}"/>
                    </a:ext>
                  </a:extLst>
                </p:cNvPr>
                <p:cNvSpPr/>
                <p:nvPr/>
              </p:nvSpPr>
              <p:spPr>
                <a:xfrm>
                  <a:off x="739629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F6F8BFD6-6DB7-4932-BE7D-EE1DB6008E3B}"/>
                    </a:ext>
                  </a:extLst>
                </p:cNvPr>
                <p:cNvSpPr/>
                <p:nvPr/>
              </p:nvSpPr>
              <p:spPr>
                <a:xfrm>
                  <a:off x="790748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788C08FA-A11A-478D-8064-3DC7C5C43012}"/>
                    </a:ext>
                  </a:extLst>
                </p:cNvPr>
                <p:cNvSpPr/>
                <p:nvPr/>
              </p:nvSpPr>
              <p:spPr>
                <a:xfrm>
                  <a:off x="841867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a:extLst>
                    <a:ext uri="{FF2B5EF4-FFF2-40B4-BE49-F238E27FC236}">
                      <a16:creationId xmlns:a16="http://schemas.microsoft.com/office/drawing/2014/main" id="{76B323C9-7473-4860-98D1-D40663C42FA0}"/>
                    </a:ext>
                  </a:extLst>
                </p:cNvPr>
                <p:cNvSpPr/>
                <p:nvPr/>
              </p:nvSpPr>
              <p:spPr>
                <a:xfrm>
                  <a:off x="892987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a:extLst>
                    <a:ext uri="{FF2B5EF4-FFF2-40B4-BE49-F238E27FC236}">
                      <a16:creationId xmlns:a16="http://schemas.microsoft.com/office/drawing/2014/main" id="{B3CE02D8-8E6D-47B1-9DB4-A50AEB4446A0}"/>
                    </a:ext>
                  </a:extLst>
                </p:cNvPr>
                <p:cNvSpPr/>
                <p:nvPr/>
              </p:nvSpPr>
              <p:spPr>
                <a:xfrm>
                  <a:off x="944106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a:extLst>
                    <a:ext uri="{FF2B5EF4-FFF2-40B4-BE49-F238E27FC236}">
                      <a16:creationId xmlns:a16="http://schemas.microsoft.com/office/drawing/2014/main" id="{79B6924E-0576-4E01-A35F-A62179B69165}"/>
                    </a:ext>
                  </a:extLst>
                </p:cNvPr>
                <p:cNvSpPr/>
                <p:nvPr/>
              </p:nvSpPr>
              <p:spPr>
                <a:xfrm>
                  <a:off x="995226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16538BC-8856-455A-82A1-814192038EB7}"/>
                    </a:ext>
                  </a:extLst>
                </p:cNvPr>
                <p:cNvSpPr/>
                <p:nvPr/>
              </p:nvSpPr>
              <p:spPr>
                <a:xfrm>
                  <a:off x="1046345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FF110DD1-7A8D-41F4-8446-CC3135A3BC72}"/>
                    </a:ext>
                  </a:extLst>
                </p:cNvPr>
                <p:cNvSpPr/>
                <p:nvPr/>
              </p:nvSpPr>
              <p:spPr>
                <a:xfrm>
                  <a:off x="1097464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60751FC5-EC48-469F-86EC-70CD00A2F8D3}"/>
                    </a:ext>
                  </a:extLst>
                </p:cNvPr>
                <p:cNvSpPr/>
                <p:nvPr/>
              </p:nvSpPr>
              <p:spPr>
                <a:xfrm>
                  <a:off x="1148584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2" name="Group 301">
                <a:extLst>
                  <a:ext uri="{FF2B5EF4-FFF2-40B4-BE49-F238E27FC236}">
                    <a16:creationId xmlns:a16="http://schemas.microsoft.com/office/drawing/2014/main" id="{79EEEC71-E077-4A85-95C0-82C037A46769}"/>
                  </a:ext>
                </a:extLst>
              </p:cNvPr>
              <p:cNvGrpSpPr/>
              <p:nvPr/>
            </p:nvGrpSpPr>
            <p:grpSpPr>
              <a:xfrm>
                <a:off x="495172" y="1865936"/>
                <a:ext cx="11291991" cy="461154"/>
                <a:chOff x="495172" y="1024467"/>
                <a:chExt cx="11291991" cy="461154"/>
              </a:xfrm>
            </p:grpSpPr>
            <p:sp>
              <p:nvSpPr>
                <p:cNvPr id="303" name="Oval 302">
                  <a:extLst>
                    <a:ext uri="{FF2B5EF4-FFF2-40B4-BE49-F238E27FC236}">
                      <a16:creationId xmlns:a16="http://schemas.microsoft.com/office/drawing/2014/main" id="{FB63F116-8338-41C8-A6CA-B0ED174AC3D8}"/>
                    </a:ext>
                  </a:extLst>
                </p:cNvPr>
                <p:cNvSpPr/>
                <p:nvPr/>
              </p:nvSpPr>
              <p:spPr>
                <a:xfrm>
                  <a:off x="49517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F761A077-21E3-4A83-A101-6948BE4779FF}"/>
                    </a:ext>
                  </a:extLst>
                </p:cNvPr>
                <p:cNvSpPr/>
                <p:nvPr/>
              </p:nvSpPr>
              <p:spPr>
                <a:xfrm>
                  <a:off x="100636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1D9E385E-F3BC-402D-9189-62CA0DFE9073}"/>
                    </a:ext>
                  </a:extLst>
                </p:cNvPr>
                <p:cNvSpPr/>
                <p:nvPr/>
              </p:nvSpPr>
              <p:spPr>
                <a:xfrm>
                  <a:off x="151756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C2C0B5B9-0CA6-4C15-AE11-1A48B78E849B}"/>
                    </a:ext>
                  </a:extLst>
                </p:cNvPr>
                <p:cNvSpPr/>
                <p:nvPr/>
              </p:nvSpPr>
              <p:spPr>
                <a:xfrm>
                  <a:off x="202875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560FE24A-182E-4A66-9CC2-3B3EB6AA4B47}"/>
                    </a:ext>
                  </a:extLst>
                </p:cNvPr>
                <p:cNvSpPr/>
                <p:nvPr/>
              </p:nvSpPr>
              <p:spPr>
                <a:xfrm>
                  <a:off x="253994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5BB432FB-A4CE-40D8-BDB7-7ACD55315C90}"/>
                    </a:ext>
                  </a:extLst>
                </p:cNvPr>
                <p:cNvSpPr/>
                <p:nvPr/>
              </p:nvSpPr>
              <p:spPr>
                <a:xfrm>
                  <a:off x="305114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853ECC9E-4A6C-4BF1-809D-D8384902DE63}"/>
                    </a:ext>
                  </a:extLst>
                </p:cNvPr>
                <p:cNvSpPr/>
                <p:nvPr/>
              </p:nvSpPr>
              <p:spPr>
                <a:xfrm>
                  <a:off x="356233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2DA0C2B5-DD34-480E-A016-2DDBF0B6FA9F}"/>
                    </a:ext>
                  </a:extLst>
                </p:cNvPr>
                <p:cNvSpPr/>
                <p:nvPr/>
              </p:nvSpPr>
              <p:spPr>
                <a:xfrm>
                  <a:off x="407353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EEC98C9A-B491-4DFB-A4EB-357AB0EC2528}"/>
                    </a:ext>
                  </a:extLst>
                </p:cNvPr>
                <p:cNvSpPr/>
                <p:nvPr/>
              </p:nvSpPr>
              <p:spPr>
                <a:xfrm>
                  <a:off x="458472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98C1A472-F11E-4155-9954-AA10CC5C009C}"/>
                    </a:ext>
                  </a:extLst>
                </p:cNvPr>
                <p:cNvSpPr/>
                <p:nvPr/>
              </p:nvSpPr>
              <p:spPr>
                <a:xfrm>
                  <a:off x="509591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3FB60B2C-F894-493D-9B2D-BB9F337E5D71}"/>
                    </a:ext>
                  </a:extLst>
                </p:cNvPr>
                <p:cNvSpPr/>
                <p:nvPr/>
              </p:nvSpPr>
              <p:spPr>
                <a:xfrm>
                  <a:off x="560711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491CE494-79E2-4A9E-9C68-CA398E5DB984}"/>
                    </a:ext>
                  </a:extLst>
                </p:cNvPr>
                <p:cNvSpPr/>
                <p:nvPr/>
              </p:nvSpPr>
              <p:spPr>
                <a:xfrm>
                  <a:off x="611830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A8294CE1-AE91-48BE-93BB-54EAE958C032}"/>
                    </a:ext>
                  </a:extLst>
                </p:cNvPr>
                <p:cNvSpPr/>
                <p:nvPr/>
              </p:nvSpPr>
              <p:spPr>
                <a:xfrm>
                  <a:off x="662950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6EB9A1E1-E6DD-4426-B60A-12371D8D6416}"/>
                    </a:ext>
                  </a:extLst>
                </p:cNvPr>
                <p:cNvSpPr/>
                <p:nvPr/>
              </p:nvSpPr>
              <p:spPr>
                <a:xfrm>
                  <a:off x="714069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0E25830A-C22F-48FE-A58F-19411A95EFAF}"/>
                    </a:ext>
                  </a:extLst>
                </p:cNvPr>
                <p:cNvSpPr/>
                <p:nvPr/>
              </p:nvSpPr>
              <p:spPr>
                <a:xfrm>
                  <a:off x="765188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5F2ADF0E-DBFE-408F-85B8-2540EAF15AB5}"/>
                    </a:ext>
                  </a:extLst>
                </p:cNvPr>
                <p:cNvSpPr/>
                <p:nvPr/>
              </p:nvSpPr>
              <p:spPr>
                <a:xfrm>
                  <a:off x="816308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9CB09B85-BBF6-4434-9374-4D49C9DC53E5}"/>
                    </a:ext>
                  </a:extLst>
                </p:cNvPr>
                <p:cNvSpPr/>
                <p:nvPr/>
              </p:nvSpPr>
              <p:spPr>
                <a:xfrm>
                  <a:off x="867427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4B493974-4CC1-4121-BBF9-4BF1BDDC2548}"/>
                    </a:ext>
                  </a:extLst>
                </p:cNvPr>
                <p:cNvSpPr/>
                <p:nvPr/>
              </p:nvSpPr>
              <p:spPr>
                <a:xfrm>
                  <a:off x="918547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8F9C382B-0ACA-48B3-897A-A2FE09C05D5D}"/>
                    </a:ext>
                  </a:extLst>
                </p:cNvPr>
                <p:cNvSpPr/>
                <p:nvPr/>
              </p:nvSpPr>
              <p:spPr>
                <a:xfrm>
                  <a:off x="969666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0531690C-8365-4EB7-B02C-9E34739DE009}"/>
                    </a:ext>
                  </a:extLst>
                </p:cNvPr>
                <p:cNvSpPr/>
                <p:nvPr/>
              </p:nvSpPr>
              <p:spPr>
                <a:xfrm>
                  <a:off x="1020785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64BEF6-0B8A-4483-8D55-BB54496699ED}"/>
                    </a:ext>
                  </a:extLst>
                </p:cNvPr>
                <p:cNvSpPr/>
                <p:nvPr/>
              </p:nvSpPr>
              <p:spPr>
                <a:xfrm>
                  <a:off x="1071905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37A37854-2CC4-4530-B5D8-781EC8D210A0}"/>
                    </a:ext>
                  </a:extLst>
                </p:cNvPr>
                <p:cNvSpPr/>
                <p:nvPr/>
              </p:nvSpPr>
              <p:spPr>
                <a:xfrm>
                  <a:off x="1123024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1992CD2A-F142-4219-B92E-962A2F481C48}"/>
                    </a:ext>
                  </a:extLst>
                </p:cNvPr>
                <p:cNvSpPr/>
                <p:nvPr/>
              </p:nvSpPr>
              <p:spPr>
                <a:xfrm>
                  <a:off x="1174144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3F5CE267-412E-48EB-9A30-93D3F3F2EB25}"/>
                    </a:ext>
                  </a:extLst>
                </p:cNvPr>
                <p:cNvSpPr/>
                <p:nvPr/>
              </p:nvSpPr>
              <p:spPr>
                <a:xfrm>
                  <a:off x="75076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ED9190A1-E788-4586-8ADF-3EFBB228BB06}"/>
                    </a:ext>
                  </a:extLst>
                </p:cNvPr>
                <p:cNvSpPr/>
                <p:nvPr/>
              </p:nvSpPr>
              <p:spPr>
                <a:xfrm>
                  <a:off x="126196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22F26339-B24D-4DAF-A11F-A8728CB129FF}"/>
                    </a:ext>
                  </a:extLst>
                </p:cNvPr>
                <p:cNvSpPr/>
                <p:nvPr/>
              </p:nvSpPr>
              <p:spPr>
                <a:xfrm>
                  <a:off x="177315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AE6F60A4-7655-41A4-B339-DB1328948934}"/>
                    </a:ext>
                  </a:extLst>
                </p:cNvPr>
                <p:cNvSpPr/>
                <p:nvPr/>
              </p:nvSpPr>
              <p:spPr>
                <a:xfrm>
                  <a:off x="228435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DDCBC17E-22B8-4EF5-A1A1-B758B4D39795}"/>
                    </a:ext>
                  </a:extLst>
                </p:cNvPr>
                <p:cNvSpPr/>
                <p:nvPr/>
              </p:nvSpPr>
              <p:spPr>
                <a:xfrm>
                  <a:off x="279554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6E348729-4288-47BC-9958-C8C512B74C17}"/>
                    </a:ext>
                  </a:extLst>
                </p:cNvPr>
                <p:cNvSpPr/>
                <p:nvPr/>
              </p:nvSpPr>
              <p:spPr>
                <a:xfrm>
                  <a:off x="330673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AFEB1329-54D6-4F3A-A2C5-884D8CB58EF2}"/>
                    </a:ext>
                  </a:extLst>
                </p:cNvPr>
                <p:cNvSpPr/>
                <p:nvPr/>
              </p:nvSpPr>
              <p:spPr>
                <a:xfrm>
                  <a:off x="381793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2A9D5A47-8685-4C06-A133-F6A630B18BB8}"/>
                    </a:ext>
                  </a:extLst>
                </p:cNvPr>
                <p:cNvSpPr/>
                <p:nvPr/>
              </p:nvSpPr>
              <p:spPr>
                <a:xfrm>
                  <a:off x="432912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35485650-27E8-4A72-B3A6-C6B22F27DA94}"/>
                    </a:ext>
                  </a:extLst>
                </p:cNvPr>
                <p:cNvSpPr/>
                <p:nvPr/>
              </p:nvSpPr>
              <p:spPr>
                <a:xfrm>
                  <a:off x="484032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86DF305F-A622-461F-B6EE-A327EE993200}"/>
                    </a:ext>
                  </a:extLst>
                </p:cNvPr>
                <p:cNvSpPr/>
                <p:nvPr/>
              </p:nvSpPr>
              <p:spPr>
                <a:xfrm>
                  <a:off x="535151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3E433BDB-A3E2-4E76-9F98-16A45BAFD92E}"/>
                    </a:ext>
                  </a:extLst>
                </p:cNvPr>
                <p:cNvSpPr/>
                <p:nvPr/>
              </p:nvSpPr>
              <p:spPr>
                <a:xfrm>
                  <a:off x="586270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B26C5390-8651-48A3-B3DE-6CED578F2144}"/>
                    </a:ext>
                  </a:extLst>
                </p:cNvPr>
                <p:cNvSpPr/>
                <p:nvPr/>
              </p:nvSpPr>
              <p:spPr>
                <a:xfrm>
                  <a:off x="637390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41F79C77-745E-454A-B6E4-55ADC7B7CF79}"/>
                    </a:ext>
                  </a:extLst>
                </p:cNvPr>
                <p:cNvSpPr/>
                <p:nvPr/>
              </p:nvSpPr>
              <p:spPr>
                <a:xfrm>
                  <a:off x="688509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6A637FE1-4573-4A55-A21B-B6794699664A}"/>
                    </a:ext>
                  </a:extLst>
                </p:cNvPr>
                <p:cNvSpPr/>
                <p:nvPr/>
              </p:nvSpPr>
              <p:spPr>
                <a:xfrm>
                  <a:off x="739629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a:extLst>
                    <a:ext uri="{FF2B5EF4-FFF2-40B4-BE49-F238E27FC236}">
                      <a16:creationId xmlns:a16="http://schemas.microsoft.com/office/drawing/2014/main" id="{DEFFF04D-99C6-441A-88EE-F6986C75A77F}"/>
                    </a:ext>
                  </a:extLst>
                </p:cNvPr>
                <p:cNvSpPr/>
                <p:nvPr/>
              </p:nvSpPr>
              <p:spPr>
                <a:xfrm>
                  <a:off x="790748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a:extLst>
                    <a:ext uri="{FF2B5EF4-FFF2-40B4-BE49-F238E27FC236}">
                      <a16:creationId xmlns:a16="http://schemas.microsoft.com/office/drawing/2014/main" id="{888D6721-DD6C-4805-90D5-C59D95C12B29}"/>
                    </a:ext>
                  </a:extLst>
                </p:cNvPr>
                <p:cNvSpPr/>
                <p:nvPr/>
              </p:nvSpPr>
              <p:spPr>
                <a:xfrm>
                  <a:off x="841867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2082324C-95DD-4832-A406-3E7872C7810D}"/>
                    </a:ext>
                  </a:extLst>
                </p:cNvPr>
                <p:cNvSpPr/>
                <p:nvPr/>
              </p:nvSpPr>
              <p:spPr>
                <a:xfrm>
                  <a:off x="892987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B6B5954A-98A0-4977-B5E9-088E00D21955}"/>
                    </a:ext>
                  </a:extLst>
                </p:cNvPr>
                <p:cNvSpPr/>
                <p:nvPr/>
              </p:nvSpPr>
              <p:spPr>
                <a:xfrm>
                  <a:off x="944106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5D425FD5-8368-4D5F-8E52-5D4E984A9C73}"/>
                    </a:ext>
                  </a:extLst>
                </p:cNvPr>
                <p:cNvSpPr/>
                <p:nvPr/>
              </p:nvSpPr>
              <p:spPr>
                <a:xfrm>
                  <a:off x="995226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91B289A6-AB21-45C0-9B4E-FE04D1B3DB82}"/>
                    </a:ext>
                  </a:extLst>
                </p:cNvPr>
                <p:cNvSpPr/>
                <p:nvPr/>
              </p:nvSpPr>
              <p:spPr>
                <a:xfrm>
                  <a:off x="1046345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1BABA138-D64A-49D3-8C84-1E169B4218C7}"/>
                    </a:ext>
                  </a:extLst>
                </p:cNvPr>
                <p:cNvSpPr/>
                <p:nvPr/>
              </p:nvSpPr>
              <p:spPr>
                <a:xfrm>
                  <a:off x="1097464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33AF33AF-26E7-45BD-8063-1FFB9855FF75}"/>
                    </a:ext>
                  </a:extLst>
                </p:cNvPr>
                <p:cNvSpPr/>
                <p:nvPr/>
              </p:nvSpPr>
              <p:spPr>
                <a:xfrm>
                  <a:off x="1148584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94" name="Group 393">
              <a:extLst>
                <a:ext uri="{FF2B5EF4-FFF2-40B4-BE49-F238E27FC236}">
                  <a16:creationId xmlns:a16="http://schemas.microsoft.com/office/drawing/2014/main" id="{93E6A514-2188-4255-8EF8-410B068BE153}"/>
                </a:ext>
              </a:extLst>
            </p:cNvPr>
            <p:cNvGrpSpPr/>
            <p:nvPr/>
          </p:nvGrpSpPr>
          <p:grpSpPr>
            <a:xfrm>
              <a:off x="495172" y="4398296"/>
              <a:ext cx="11291991" cy="461154"/>
              <a:chOff x="495172" y="1024467"/>
              <a:chExt cx="11291991" cy="461154"/>
            </a:xfrm>
          </p:grpSpPr>
          <p:sp>
            <p:nvSpPr>
              <p:cNvPr id="441" name="Oval 440">
                <a:extLst>
                  <a:ext uri="{FF2B5EF4-FFF2-40B4-BE49-F238E27FC236}">
                    <a16:creationId xmlns:a16="http://schemas.microsoft.com/office/drawing/2014/main" id="{DACB28A4-300B-442B-A44A-1ACB58187790}"/>
                  </a:ext>
                </a:extLst>
              </p:cNvPr>
              <p:cNvSpPr/>
              <p:nvPr/>
            </p:nvSpPr>
            <p:spPr>
              <a:xfrm>
                <a:off x="49517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a:extLst>
                  <a:ext uri="{FF2B5EF4-FFF2-40B4-BE49-F238E27FC236}">
                    <a16:creationId xmlns:a16="http://schemas.microsoft.com/office/drawing/2014/main" id="{5854B4B4-0C64-4E53-8DCC-08C8118F4C47}"/>
                  </a:ext>
                </a:extLst>
              </p:cNvPr>
              <p:cNvSpPr/>
              <p:nvPr/>
            </p:nvSpPr>
            <p:spPr>
              <a:xfrm>
                <a:off x="100636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a:extLst>
                  <a:ext uri="{FF2B5EF4-FFF2-40B4-BE49-F238E27FC236}">
                    <a16:creationId xmlns:a16="http://schemas.microsoft.com/office/drawing/2014/main" id="{8A2856D5-6C2B-4E9D-AE70-E878A0EAC24B}"/>
                  </a:ext>
                </a:extLst>
              </p:cNvPr>
              <p:cNvSpPr/>
              <p:nvPr/>
            </p:nvSpPr>
            <p:spPr>
              <a:xfrm>
                <a:off x="151756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a:extLst>
                  <a:ext uri="{FF2B5EF4-FFF2-40B4-BE49-F238E27FC236}">
                    <a16:creationId xmlns:a16="http://schemas.microsoft.com/office/drawing/2014/main" id="{65AC461B-98FE-405E-8D16-F48632851885}"/>
                  </a:ext>
                </a:extLst>
              </p:cNvPr>
              <p:cNvSpPr/>
              <p:nvPr/>
            </p:nvSpPr>
            <p:spPr>
              <a:xfrm>
                <a:off x="202875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Oval 444">
                <a:extLst>
                  <a:ext uri="{FF2B5EF4-FFF2-40B4-BE49-F238E27FC236}">
                    <a16:creationId xmlns:a16="http://schemas.microsoft.com/office/drawing/2014/main" id="{552CEE0B-0EAD-41D8-AC8B-6D077768E92C}"/>
                  </a:ext>
                </a:extLst>
              </p:cNvPr>
              <p:cNvSpPr/>
              <p:nvPr/>
            </p:nvSpPr>
            <p:spPr>
              <a:xfrm>
                <a:off x="253994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Oval 445">
                <a:extLst>
                  <a:ext uri="{FF2B5EF4-FFF2-40B4-BE49-F238E27FC236}">
                    <a16:creationId xmlns:a16="http://schemas.microsoft.com/office/drawing/2014/main" id="{A47FCE4C-A3DE-430A-B513-4614DE0DB961}"/>
                  </a:ext>
                </a:extLst>
              </p:cNvPr>
              <p:cNvSpPr/>
              <p:nvPr/>
            </p:nvSpPr>
            <p:spPr>
              <a:xfrm>
                <a:off x="305114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a:extLst>
                  <a:ext uri="{FF2B5EF4-FFF2-40B4-BE49-F238E27FC236}">
                    <a16:creationId xmlns:a16="http://schemas.microsoft.com/office/drawing/2014/main" id="{4D65E464-5C1F-4E0C-97AB-ED9635705A65}"/>
                  </a:ext>
                </a:extLst>
              </p:cNvPr>
              <p:cNvSpPr/>
              <p:nvPr/>
            </p:nvSpPr>
            <p:spPr>
              <a:xfrm>
                <a:off x="356233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a:extLst>
                  <a:ext uri="{FF2B5EF4-FFF2-40B4-BE49-F238E27FC236}">
                    <a16:creationId xmlns:a16="http://schemas.microsoft.com/office/drawing/2014/main" id="{71A5AE84-5E22-47B6-8029-BC3D5EC97227}"/>
                  </a:ext>
                </a:extLst>
              </p:cNvPr>
              <p:cNvSpPr/>
              <p:nvPr/>
            </p:nvSpPr>
            <p:spPr>
              <a:xfrm>
                <a:off x="407353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a:extLst>
                  <a:ext uri="{FF2B5EF4-FFF2-40B4-BE49-F238E27FC236}">
                    <a16:creationId xmlns:a16="http://schemas.microsoft.com/office/drawing/2014/main" id="{05CBFDC0-8923-452D-81CC-230A7A95DFB3}"/>
                  </a:ext>
                </a:extLst>
              </p:cNvPr>
              <p:cNvSpPr/>
              <p:nvPr/>
            </p:nvSpPr>
            <p:spPr>
              <a:xfrm>
                <a:off x="458472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a:extLst>
                  <a:ext uri="{FF2B5EF4-FFF2-40B4-BE49-F238E27FC236}">
                    <a16:creationId xmlns:a16="http://schemas.microsoft.com/office/drawing/2014/main" id="{61AC7271-F58D-4378-B716-588C5F44D7A9}"/>
                  </a:ext>
                </a:extLst>
              </p:cNvPr>
              <p:cNvSpPr/>
              <p:nvPr/>
            </p:nvSpPr>
            <p:spPr>
              <a:xfrm>
                <a:off x="509591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a:extLst>
                  <a:ext uri="{FF2B5EF4-FFF2-40B4-BE49-F238E27FC236}">
                    <a16:creationId xmlns:a16="http://schemas.microsoft.com/office/drawing/2014/main" id="{CFB95C00-CA71-4E6D-872C-59CCC5AD2CDB}"/>
                  </a:ext>
                </a:extLst>
              </p:cNvPr>
              <p:cNvSpPr/>
              <p:nvPr/>
            </p:nvSpPr>
            <p:spPr>
              <a:xfrm>
                <a:off x="560711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Oval 451">
                <a:extLst>
                  <a:ext uri="{FF2B5EF4-FFF2-40B4-BE49-F238E27FC236}">
                    <a16:creationId xmlns:a16="http://schemas.microsoft.com/office/drawing/2014/main" id="{110ED81D-3083-4F34-A3B3-9FA3C9940649}"/>
                  </a:ext>
                </a:extLst>
              </p:cNvPr>
              <p:cNvSpPr/>
              <p:nvPr/>
            </p:nvSpPr>
            <p:spPr>
              <a:xfrm>
                <a:off x="611830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Oval 452">
                <a:extLst>
                  <a:ext uri="{FF2B5EF4-FFF2-40B4-BE49-F238E27FC236}">
                    <a16:creationId xmlns:a16="http://schemas.microsoft.com/office/drawing/2014/main" id="{F80CCAC6-C0DD-4083-BB5B-36B104F88EF0}"/>
                  </a:ext>
                </a:extLst>
              </p:cNvPr>
              <p:cNvSpPr/>
              <p:nvPr/>
            </p:nvSpPr>
            <p:spPr>
              <a:xfrm>
                <a:off x="662950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a:extLst>
                  <a:ext uri="{FF2B5EF4-FFF2-40B4-BE49-F238E27FC236}">
                    <a16:creationId xmlns:a16="http://schemas.microsoft.com/office/drawing/2014/main" id="{F0D25A41-2057-4A1B-A1FD-3E7F209CE36C}"/>
                  </a:ext>
                </a:extLst>
              </p:cNvPr>
              <p:cNvSpPr/>
              <p:nvPr/>
            </p:nvSpPr>
            <p:spPr>
              <a:xfrm>
                <a:off x="714069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a:extLst>
                  <a:ext uri="{FF2B5EF4-FFF2-40B4-BE49-F238E27FC236}">
                    <a16:creationId xmlns:a16="http://schemas.microsoft.com/office/drawing/2014/main" id="{6EEE4301-9C54-4D40-9577-A44C05055907}"/>
                  </a:ext>
                </a:extLst>
              </p:cNvPr>
              <p:cNvSpPr/>
              <p:nvPr/>
            </p:nvSpPr>
            <p:spPr>
              <a:xfrm>
                <a:off x="765188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a:extLst>
                  <a:ext uri="{FF2B5EF4-FFF2-40B4-BE49-F238E27FC236}">
                    <a16:creationId xmlns:a16="http://schemas.microsoft.com/office/drawing/2014/main" id="{BD6F84BD-0E74-49ED-8519-D0F640F53995}"/>
                  </a:ext>
                </a:extLst>
              </p:cNvPr>
              <p:cNvSpPr/>
              <p:nvPr/>
            </p:nvSpPr>
            <p:spPr>
              <a:xfrm>
                <a:off x="816308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a:extLst>
                  <a:ext uri="{FF2B5EF4-FFF2-40B4-BE49-F238E27FC236}">
                    <a16:creationId xmlns:a16="http://schemas.microsoft.com/office/drawing/2014/main" id="{A55EBF60-5E8C-410A-AE74-41CEF0BEC35C}"/>
                  </a:ext>
                </a:extLst>
              </p:cNvPr>
              <p:cNvSpPr/>
              <p:nvPr/>
            </p:nvSpPr>
            <p:spPr>
              <a:xfrm>
                <a:off x="867427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a:extLst>
                  <a:ext uri="{FF2B5EF4-FFF2-40B4-BE49-F238E27FC236}">
                    <a16:creationId xmlns:a16="http://schemas.microsoft.com/office/drawing/2014/main" id="{C5B610A3-9C45-4917-8A3D-2156B3EF9203}"/>
                  </a:ext>
                </a:extLst>
              </p:cNvPr>
              <p:cNvSpPr/>
              <p:nvPr/>
            </p:nvSpPr>
            <p:spPr>
              <a:xfrm>
                <a:off x="9185470"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a:extLst>
                  <a:ext uri="{FF2B5EF4-FFF2-40B4-BE49-F238E27FC236}">
                    <a16:creationId xmlns:a16="http://schemas.microsoft.com/office/drawing/2014/main" id="{9BA19018-84CF-4F14-8030-9C1E9CDC0026}"/>
                  </a:ext>
                </a:extLst>
              </p:cNvPr>
              <p:cNvSpPr/>
              <p:nvPr/>
            </p:nvSpPr>
            <p:spPr>
              <a:xfrm>
                <a:off x="969666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a:extLst>
                  <a:ext uri="{FF2B5EF4-FFF2-40B4-BE49-F238E27FC236}">
                    <a16:creationId xmlns:a16="http://schemas.microsoft.com/office/drawing/2014/main" id="{A5A189D6-3B0B-4698-88BA-DB512F33DA8F}"/>
                  </a:ext>
                </a:extLst>
              </p:cNvPr>
              <p:cNvSpPr/>
              <p:nvPr/>
            </p:nvSpPr>
            <p:spPr>
              <a:xfrm>
                <a:off x="10207858"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a:extLst>
                  <a:ext uri="{FF2B5EF4-FFF2-40B4-BE49-F238E27FC236}">
                    <a16:creationId xmlns:a16="http://schemas.microsoft.com/office/drawing/2014/main" id="{EB554223-C2FF-492A-957C-40EA2F4C62FC}"/>
                  </a:ext>
                </a:extLst>
              </p:cNvPr>
              <p:cNvSpPr/>
              <p:nvPr/>
            </p:nvSpPr>
            <p:spPr>
              <a:xfrm>
                <a:off x="10719052"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a:extLst>
                  <a:ext uri="{FF2B5EF4-FFF2-40B4-BE49-F238E27FC236}">
                    <a16:creationId xmlns:a16="http://schemas.microsoft.com/office/drawing/2014/main" id="{8B12B8C0-55D5-4567-8A90-A5F70901203E}"/>
                  </a:ext>
                </a:extLst>
              </p:cNvPr>
              <p:cNvSpPr/>
              <p:nvPr/>
            </p:nvSpPr>
            <p:spPr>
              <a:xfrm>
                <a:off x="11230246"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a:extLst>
                  <a:ext uri="{FF2B5EF4-FFF2-40B4-BE49-F238E27FC236}">
                    <a16:creationId xmlns:a16="http://schemas.microsoft.com/office/drawing/2014/main" id="{E34CADC5-11AC-493A-852C-A4338AC9B8DA}"/>
                  </a:ext>
                </a:extLst>
              </p:cNvPr>
              <p:cNvSpPr/>
              <p:nvPr/>
            </p:nvSpPr>
            <p:spPr>
              <a:xfrm>
                <a:off x="11741444" y="102446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a:extLst>
                  <a:ext uri="{FF2B5EF4-FFF2-40B4-BE49-F238E27FC236}">
                    <a16:creationId xmlns:a16="http://schemas.microsoft.com/office/drawing/2014/main" id="{387DAB1B-181B-4E7E-8BD4-0DC3F46401D3}"/>
                  </a:ext>
                </a:extLst>
              </p:cNvPr>
              <p:cNvSpPr/>
              <p:nvPr/>
            </p:nvSpPr>
            <p:spPr>
              <a:xfrm>
                <a:off x="75076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a:extLst>
                  <a:ext uri="{FF2B5EF4-FFF2-40B4-BE49-F238E27FC236}">
                    <a16:creationId xmlns:a16="http://schemas.microsoft.com/office/drawing/2014/main" id="{44F29BD1-00C9-4495-B699-267D7DAD328B}"/>
                  </a:ext>
                </a:extLst>
              </p:cNvPr>
              <p:cNvSpPr/>
              <p:nvPr/>
            </p:nvSpPr>
            <p:spPr>
              <a:xfrm>
                <a:off x="126196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a:extLst>
                  <a:ext uri="{FF2B5EF4-FFF2-40B4-BE49-F238E27FC236}">
                    <a16:creationId xmlns:a16="http://schemas.microsoft.com/office/drawing/2014/main" id="{6C3985B9-570D-4CEE-9A99-3B0491D7639B}"/>
                  </a:ext>
                </a:extLst>
              </p:cNvPr>
              <p:cNvSpPr/>
              <p:nvPr/>
            </p:nvSpPr>
            <p:spPr>
              <a:xfrm>
                <a:off x="177315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a:extLst>
                  <a:ext uri="{FF2B5EF4-FFF2-40B4-BE49-F238E27FC236}">
                    <a16:creationId xmlns:a16="http://schemas.microsoft.com/office/drawing/2014/main" id="{A55820D8-4386-49B0-B658-9EBBC3BAFE78}"/>
                  </a:ext>
                </a:extLst>
              </p:cNvPr>
              <p:cNvSpPr/>
              <p:nvPr/>
            </p:nvSpPr>
            <p:spPr>
              <a:xfrm>
                <a:off x="228435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a:extLst>
                  <a:ext uri="{FF2B5EF4-FFF2-40B4-BE49-F238E27FC236}">
                    <a16:creationId xmlns:a16="http://schemas.microsoft.com/office/drawing/2014/main" id="{CD0156B3-0173-480C-8B20-B7BCD5AE8E2F}"/>
                  </a:ext>
                </a:extLst>
              </p:cNvPr>
              <p:cNvSpPr/>
              <p:nvPr/>
            </p:nvSpPr>
            <p:spPr>
              <a:xfrm>
                <a:off x="279554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a:extLst>
                  <a:ext uri="{FF2B5EF4-FFF2-40B4-BE49-F238E27FC236}">
                    <a16:creationId xmlns:a16="http://schemas.microsoft.com/office/drawing/2014/main" id="{0FFD9D8B-7EB2-4C11-8067-05999846F61C}"/>
                  </a:ext>
                </a:extLst>
              </p:cNvPr>
              <p:cNvSpPr/>
              <p:nvPr/>
            </p:nvSpPr>
            <p:spPr>
              <a:xfrm>
                <a:off x="330673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a:extLst>
                  <a:ext uri="{FF2B5EF4-FFF2-40B4-BE49-F238E27FC236}">
                    <a16:creationId xmlns:a16="http://schemas.microsoft.com/office/drawing/2014/main" id="{63507B80-F47C-4743-9129-801E8DF9C6EA}"/>
                  </a:ext>
                </a:extLst>
              </p:cNvPr>
              <p:cNvSpPr/>
              <p:nvPr/>
            </p:nvSpPr>
            <p:spPr>
              <a:xfrm>
                <a:off x="381793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a:extLst>
                  <a:ext uri="{FF2B5EF4-FFF2-40B4-BE49-F238E27FC236}">
                    <a16:creationId xmlns:a16="http://schemas.microsoft.com/office/drawing/2014/main" id="{992429FB-F737-40C1-AB45-1235139509A7}"/>
                  </a:ext>
                </a:extLst>
              </p:cNvPr>
              <p:cNvSpPr/>
              <p:nvPr/>
            </p:nvSpPr>
            <p:spPr>
              <a:xfrm>
                <a:off x="432912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a:extLst>
                  <a:ext uri="{FF2B5EF4-FFF2-40B4-BE49-F238E27FC236}">
                    <a16:creationId xmlns:a16="http://schemas.microsoft.com/office/drawing/2014/main" id="{CF3FA129-E56A-4786-A0A1-474DC7D3A98D}"/>
                  </a:ext>
                </a:extLst>
              </p:cNvPr>
              <p:cNvSpPr/>
              <p:nvPr/>
            </p:nvSpPr>
            <p:spPr>
              <a:xfrm>
                <a:off x="484032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a:extLst>
                  <a:ext uri="{FF2B5EF4-FFF2-40B4-BE49-F238E27FC236}">
                    <a16:creationId xmlns:a16="http://schemas.microsoft.com/office/drawing/2014/main" id="{40F90E19-C4B4-46AA-997D-795126CB3023}"/>
                  </a:ext>
                </a:extLst>
              </p:cNvPr>
              <p:cNvSpPr/>
              <p:nvPr/>
            </p:nvSpPr>
            <p:spPr>
              <a:xfrm>
                <a:off x="535151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a:extLst>
                  <a:ext uri="{FF2B5EF4-FFF2-40B4-BE49-F238E27FC236}">
                    <a16:creationId xmlns:a16="http://schemas.microsoft.com/office/drawing/2014/main" id="{56028F25-2908-402F-9318-8D24B0EFDD24}"/>
                  </a:ext>
                </a:extLst>
              </p:cNvPr>
              <p:cNvSpPr/>
              <p:nvPr/>
            </p:nvSpPr>
            <p:spPr>
              <a:xfrm>
                <a:off x="586270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a:extLst>
                  <a:ext uri="{FF2B5EF4-FFF2-40B4-BE49-F238E27FC236}">
                    <a16:creationId xmlns:a16="http://schemas.microsoft.com/office/drawing/2014/main" id="{563440B0-1CA0-4617-A5BB-F55E02A7A487}"/>
                  </a:ext>
                </a:extLst>
              </p:cNvPr>
              <p:cNvSpPr/>
              <p:nvPr/>
            </p:nvSpPr>
            <p:spPr>
              <a:xfrm>
                <a:off x="637390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a:extLst>
                  <a:ext uri="{FF2B5EF4-FFF2-40B4-BE49-F238E27FC236}">
                    <a16:creationId xmlns:a16="http://schemas.microsoft.com/office/drawing/2014/main" id="{048BFA2F-6139-40B0-9DA5-DBE952073452}"/>
                  </a:ext>
                </a:extLst>
              </p:cNvPr>
              <p:cNvSpPr/>
              <p:nvPr/>
            </p:nvSpPr>
            <p:spPr>
              <a:xfrm>
                <a:off x="688509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a:extLst>
                  <a:ext uri="{FF2B5EF4-FFF2-40B4-BE49-F238E27FC236}">
                    <a16:creationId xmlns:a16="http://schemas.microsoft.com/office/drawing/2014/main" id="{F98AB9D7-DBA4-4B81-ADA9-54A72DC58C04}"/>
                  </a:ext>
                </a:extLst>
              </p:cNvPr>
              <p:cNvSpPr/>
              <p:nvPr/>
            </p:nvSpPr>
            <p:spPr>
              <a:xfrm>
                <a:off x="739629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Oval 477">
                <a:extLst>
                  <a:ext uri="{FF2B5EF4-FFF2-40B4-BE49-F238E27FC236}">
                    <a16:creationId xmlns:a16="http://schemas.microsoft.com/office/drawing/2014/main" id="{14CA61BB-92EE-4304-995F-A0BF1694781A}"/>
                  </a:ext>
                </a:extLst>
              </p:cNvPr>
              <p:cNvSpPr/>
              <p:nvPr/>
            </p:nvSpPr>
            <p:spPr>
              <a:xfrm>
                <a:off x="790748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a:extLst>
                  <a:ext uri="{FF2B5EF4-FFF2-40B4-BE49-F238E27FC236}">
                    <a16:creationId xmlns:a16="http://schemas.microsoft.com/office/drawing/2014/main" id="{2DA83619-296D-433F-BF6D-88EFD65254CF}"/>
                  </a:ext>
                </a:extLst>
              </p:cNvPr>
              <p:cNvSpPr/>
              <p:nvPr/>
            </p:nvSpPr>
            <p:spPr>
              <a:xfrm>
                <a:off x="841867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a:extLst>
                  <a:ext uri="{FF2B5EF4-FFF2-40B4-BE49-F238E27FC236}">
                    <a16:creationId xmlns:a16="http://schemas.microsoft.com/office/drawing/2014/main" id="{8FD59F38-9260-4A47-A752-B6AC13C9DEC2}"/>
                  </a:ext>
                </a:extLst>
              </p:cNvPr>
              <p:cNvSpPr/>
              <p:nvPr/>
            </p:nvSpPr>
            <p:spPr>
              <a:xfrm>
                <a:off x="892987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a:extLst>
                  <a:ext uri="{FF2B5EF4-FFF2-40B4-BE49-F238E27FC236}">
                    <a16:creationId xmlns:a16="http://schemas.microsoft.com/office/drawing/2014/main" id="{D52F0CF0-870C-4FA7-9412-CAFB8E37BEE1}"/>
                  </a:ext>
                </a:extLst>
              </p:cNvPr>
              <p:cNvSpPr/>
              <p:nvPr/>
            </p:nvSpPr>
            <p:spPr>
              <a:xfrm>
                <a:off x="9441067"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a:extLst>
                  <a:ext uri="{FF2B5EF4-FFF2-40B4-BE49-F238E27FC236}">
                    <a16:creationId xmlns:a16="http://schemas.microsoft.com/office/drawing/2014/main" id="{5E6A3C1A-3AF0-4558-98C3-769EED5C8828}"/>
                  </a:ext>
                </a:extLst>
              </p:cNvPr>
              <p:cNvSpPr/>
              <p:nvPr/>
            </p:nvSpPr>
            <p:spPr>
              <a:xfrm>
                <a:off x="9952261"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a:extLst>
                  <a:ext uri="{FF2B5EF4-FFF2-40B4-BE49-F238E27FC236}">
                    <a16:creationId xmlns:a16="http://schemas.microsoft.com/office/drawing/2014/main" id="{93126635-A64F-42D6-9E83-A0D981F6EE07}"/>
                  </a:ext>
                </a:extLst>
              </p:cNvPr>
              <p:cNvSpPr/>
              <p:nvPr/>
            </p:nvSpPr>
            <p:spPr>
              <a:xfrm>
                <a:off x="10463455"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a:extLst>
                  <a:ext uri="{FF2B5EF4-FFF2-40B4-BE49-F238E27FC236}">
                    <a16:creationId xmlns:a16="http://schemas.microsoft.com/office/drawing/2014/main" id="{3AECA43C-7DF6-4325-9B63-3D281345B577}"/>
                  </a:ext>
                </a:extLst>
              </p:cNvPr>
              <p:cNvSpPr/>
              <p:nvPr/>
            </p:nvSpPr>
            <p:spPr>
              <a:xfrm>
                <a:off x="10974649"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a:extLst>
                  <a:ext uri="{FF2B5EF4-FFF2-40B4-BE49-F238E27FC236}">
                    <a16:creationId xmlns:a16="http://schemas.microsoft.com/office/drawing/2014/main" id="{C034EBE1-1880-4CFD-B14F-9F82A9FA91B1}"/>
                  </a:ext>
                </a:extLst>
              </p:cNvPr>
              <p:cNvSpPr/>
              <p:nvPr/>
            </p:nvSpPr>
            <p:spPr>
              <a:xfrm>
                <a:off x="11485843" y="143990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E217F55B-6F8F-4971-A0FF-49C6A2CD3BFE}"/>
                </a:ext>
              </a:extLst>
            </p:cNvPr>
            <p:cNvGrpSpPr/>
            <p:nvPr/>
          </p:nvGrpSpPr>
          <p:grpSpPr>
            <a:xfrm>
              <a:off x="495172" y="5239765"/>
              <a:ext cx="11291991" cy="45719"/>
              <a:chOff x="495172" y="5239765"/>
              <a:chExt cx="11291991" cy="45719"/>
            </a:xfrm>
          </p:grpSpPr>
          <p:sp>
            <p:nvSpPr>
              <p:cNvPr id="396" name="Oval 395">
                <a:extLst>
                  <a:ext uri="{FF2B5EF4-FFF2-40B4-BE49-F238E27FC236}">
                    <a16:creationId xmlns:a16="http://schemas.microsoft.com/office/drawing/2014/main" id="{76FB0CED-4769-46D7-AC3A-9E5548282FEA}"/>
                  </a:ext>
                </a:extLst>
              </p:cNvPr>
              <p:cNvSpPr/>
              <p:nvPr/>
            </p:nvSpPr>
            <p:spPr>
              <a:xfrm>
                <a:off x="495172"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F65489CC-A0A7-433A-B672-0AC9DDCC0271}"/>
                  </a:ext>
                </a:extLst>
              </p:cNvPr>
              <p:cNvSpPr/>
              <p:nvPr/>
            </p:nvSpPr>
            <p:spPr>
              <a:xfrm>
                <a:off x="1006366"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56FF4EDC-9BDE-4328-A2E4-4E174814AA78}"/>
                  </a:ext>
                </a:extLst>
              </p:cNvPr>
              <p:cNvSpPr/>
              <p:nvPr/>
            </p:nvSpPr>
            <p:spPr>
              <a:xfrm>
                <a:off x="1517560"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600FFFF9-093B-49F9-BAED-534E5D290001}"/>
                  </a:ext>
                </a:extLst>
              </p:cNvPr>
              <p:cNvSpPr/>
              <p:nvPr/>
            </p:nvSpPr>
            <p:spPr>
              <a:xfrm>
                <a:off x="2028754"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87E29C8-7A18-49B3-A488-5E44283491EE}"/>
                  </a:ext>
                </a:extLst>
              </p:cNvPr>
              <p:cNvSpPr/>
              <p:nvPr/>
            </p:nvSpPr>
            <p:spPr>
              <a:xfrm>
                <a:off x="2539948"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02085C20-F9F9-4BFB-9125-4A1E78F29C4D}"/>
                  </a:ext>
                </a:extLst>
              </p:cNvPr>
              <p:cNvSpPr/>
              <p:nvPr/>
            </p:nvSpPr>
            <p:spPr>
              <a:xfrm>
                <a:off x="3051142"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AD06E74D-7C36-4868-9E79-D7CD695CC0E1}"/>
                  </a:ext>
                </a:extLst>
              </p:cNvPr>
              <p:cNvSpPr/>
              <p:nvPr/>
            </p:nvSpPr>
            <p:spPr>
              <a:xfrm>
                <a:off x="3562336"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AFD280F3-4162-4352-B7DE-0B094121C245}"/>
                  </a:ext>
                </a:extLst>
              </p:cNvPr>
              <p:cNvSpPr/>
              <p:nvPr/>
            </p:nvSpPr>
            <p:spPr>
              <a:xfrm>
                <a:off x="4073530"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3F544E65-99C2-45B3-8B6E-CD03957A9DC9}"/>
                  </a:ext>
                </a:extLst>
              </p:cNvPr>
              <p:cNvSpPr/>
              <p:nvPr/>
            </p:nvSpPr>
            <p:spPr>
              <a:xfrm>
                <a:off x="4584724"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1DD24C16-BA30-4222-9BCC-F5F983EE7262}"/>
                  </a:ext>
                </a:extLst>
              </p:cNvPr>
              <p:cNvSpPr/>
              <p:nvPr/>
            </p:nvSpPr>
            <p:spPr>
              <a:xfrm>
                <a:off x="5095918"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2027BE7F-E7BD-41E0-ACDB-6416EA40D9CB}"/>
                  </a:ext>
                </a:extLst>
              </p:cNvPr>
              <p:cNvSpPr/>
              <p:nvPr/>
            </p:nvSpPr>
            <p:spPr>
              <a:xfrm>
                <a:off x="5607112"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B6D3C4EF-3A5A-41A9-9E4D-0C8CA66B5CCE}"/>
                  </a:ext>
                </a:extLst>
              </p:cNvPr>
              <p:cNvSpPr/>
              <p:nvPr/>
            </p:nvSpPr>
            <p:spPr>
              <a:xfrm>
                <a:off x="6118306"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37AF6B8E-A502-46E5-ACAF-EDE5CCE827CC}"/>
                  </a:ext>
                </a:extLst>
              </p:cNvPr>
              <p:cNvSpPr/>
              <p:nvPr/>
            </p:nvSpPr>
            <p:spPr>
              <a:xfrm>
                <a:off x="6629500"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87D81D42-2538-40D4-9259-6BDCF913DB16}"/>
                  </a:ext>
                </a:extLst>
              </p:cNvPr>
              <p:cNvSpPr/>
              <p:nvPr/>
            </p:nvSpPr>
            <p:spPr>
              <a:xfrm>
                <a:off x="7140694"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56D18B59-4CD5-4BC0-AD93-E03E3C3983E1}"/>
                  </a:ext>
                </a:extLst>
              </p:cNvPr>
              <p:cNvSpPr/>
              <p:nvPr/>
            </p:nvSpPr>
            <p:spPr>
              <a:xfrm>
                <a:off x="7651888"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B5719F46-61A8-4106-9E2A-BA09599976D6}"/>
                  </a:ext>
                </a:extLst>
              </p:cNvPr>
              <p:cNvSpPr/>
              <p:nvPr/>
            </p:nvSpPr>
            <p:spPr>
              <a:xfrm>
                <a:off x="8163082"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5153FA8F-DA74-4ED2-9DF8-77312C38581F}"/>
                  </a:ext>
                </a:extLst>
              </p:cNvPr>
              <p:cNvSpPr/>
              <p:nvPr/>
            </p:nvSpPr>
            <p:spPr>
              <a:xfrm>
                <a:off x="8674276"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A277CED5-21F0-4057-95E0-B61AEAC18616}"/>
                  </a:ext>
                </a:extLst>
              </p:cNvPr>
              <p:cNvSpPr/>
              <p:nvPr/>
            </p:nvSpPr>
            <p:spPr>
              <a:xfrm>
                <a:off x="9185470"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5B0AE743-C824-4C1E-9EE6-13F5A8A72175}"/>
                  </a:ext>
                </a:extLst>
              </p:cNvPr>
              <p:cNvSpPr/>
              <p:nvPr/>
            </p:nvSpPr>
            <p:spPr>
              <a:xfrm>
                <a:off x="9696664"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5DFC863E-46BF-4981-9A5C-10BC27220855}"/>
                  </a:ext>
                </a:extLst>
              </p:cNvPr>
              <p:cNvSpPr/>
              <p:nvPr/>
            </p:nvSpPr>
            <p:spPr>
              <a:xfrm>
                <a:off x="10207858"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8D42325D-211C-4C82-8203-F6E17A65F2B7}"/>
                  </a:ext>
                </a:extLst>
              </p:cNvPr>
              <p:cNvSpPr/>
              <p:nvPr/>
            </p:nvSpPr>
            <p:spPr>
              <a:xfrm>
                <a:off x="10719052"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AEBF1868-ED7E-4AB8-AE20-E7F2E653F684}"/>
                  </a:ext>
                </a:extLst>
              </p:cNvPr>
              <p:cNvSpPr/>
              <p:nvPr/>
            </p:nvSpPr>
            <p:spPr>
              <a:xfrm>
                <a:off x="11230246"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749E0689-D42E-4DD8-BED0-160A39BE5BC9}"/>
                  </a:ext>
                </a:extLst>
              </p:cNvPr>
              <p:cNvSpPr/>
              <p:nvPr/>
            </p:nvSpPr>
            <p:spPr>
              <a:xfrm>
                <a:off x="11741444" y="52397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9" name="Oval 418">
              <a:extLst>
                <a:ext uri="{FF2B5EF4-FFF2-40B4-BE49-F238E27FC236}">
                  <a16:creationId xmlns:a16="http://schemas.microsoft.com/office/drawing/2014/main" id="{32DB9ABA-BC59-4865-888E-C6474C6B3890}"/>
                </a:ext>
              </a:extLst>
            </p:cNvPr>
            <p:cNvSpPr/>
            <p:nvPr/>
          </p:nvSpPr>
          <p:spPr>
            <a:xfrm>
              <a:off x="750769"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F4EECD48-7C64-4CFD-A7D3-9176C25A4288}"/>
                </a:ext>
              </a:extLst>
            </p:cNvPr>
            <p:cNvSpPr/>
            <p:nvPr/>
          </p:nvSpPr>
          <p:spPr>
            <a:xfrm>
              <a:off x="1261963"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0F92B12-1104-4F26-B6F0-8F68AAD81E33}"/>
                </a:ext>
              </a:extLst>
            </p:cNvPr>
            <p:cNvSpPr/>
            <p:nvPr/>
          </p:nvSpPr>
          <p:spPr>
            <a:xfrm>
              <a:off x="1773157"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300E4885-EB9E-4325-8DAC-8E234F609932}"/>
                </a:ext>
              </a:extLst>
            </p:cNvPr>
            <p:cNvSpPr/>
            <p:nvPr/>
          </p:nvSpPr>
          <p:spPr>
            <a:xfrm>
              <a:off x="2284351"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F74C195F-D6CA-45F6-84CC-3F1E6C42F6B7}"/>
                </a:ext>
              </a:extLst>
            </p:cNvPr>
            <p:cNvSpPr/>
            <p:nvPr/>
          </p:nvSpPr>
          <p:spPr>
            <a:xfrm>
              <a:off x="2795545"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8DE9F583-5B75-4084-8AD4-392369B20B25}"/>
                </a:ext>
              </a:extLst>
            </p:cNvPr>
            <p:cNvSpPr/>
            <p:nvPr/>
          </p:nvSpPr>
          <p:spPr>
            <a:xfrm>
              <a:off x="3306739"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9517C488-3B26-4AFD-97C1-408EBDFCED2F}"/>
                </a:ext>
              </a:extLst>
            </p:cNvPr>
            <p:cNvSpPr/>
            <p:nvPr/>
          </p:nvSpPr>
          <p:spPr>
            <a:xfrm>
              <a:off x="3817933"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6BA83ED5-29DF-497E-82A7-76AF4E598E7B}"/>
                </a:ext>
              </a:extLst>
            </p:cNvPr>
            <p:cNvSpPr/>
            <p:nvPr/>
          </p:nvSpPr>
          <p:spPr>
            <a:xfrm>
              <a:off x="4329127"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0347A694-A30D-4B98-B67D-944E9102094A}"/>
                </a:ext>
              </a:extLst>
            </p:cNvPr>
            <p:cNvSpPr/>
            <p:nvPr/>
          </p:nvSpPr>
          <p:spPr>
            <a:xfrm>
              <a:off x="4840321"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5899760E-9A89-403B-8259-3B1E1B150711}"/>
                </a:ext>
              </a:extLst>
            </p:cNvPr>
            <p:cNvSpPr/>
            <p:nvPr/>
          </p:nvSpPr>
          <p:spPr>
            <a:xfrm>
              <a:off x="5351515"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E13C8B11-CAE1-4CF5-9BB6-F715FE6FA396}"/>
                </a:ext>
              </a:extLst>
            </p:cNvPr>
            <p:cNvSpPr/>
            <p:nvPr/>
          </p:nvSpPr>
          <p:spPr>
            <a:xfrm>
              <a:off x="5862709"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31DA8380-210F-4A54-AF3E-8BFA1DE9808E}"/>
                </a:ext>
              </a:extLst>
            </p:cNvPr>
            <p:cNvSpPr/>
            <p:nvPr/>
          </p:nvSpPr>
          <p:spPr>
            <a:xfrm>
              <a:off x="6373903"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B112EA88-37A6-41F9-9B6B-A35065C96A0F}"/>
                </a:ext>
              </a:extLst>
            </p:cNvPr>
            <p:cNvSpPr/>
            <p:nvPr/>
          </p:nvSpPr>
          <p:spPr>
            <a:xfrm>
              <a:off x="6885097"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065FE5E2-90BB-4BB2-97ED-36216B5C075D}"/>
                </a:ext>
              </a:extLst>
            </p:cNvPr>
            <p:cNvSpPr/>
            <p:nvPr/>
          </p:nvSpPr>
          <p:spPr>
            <a:xfrm>
              <a:off x="7396291"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46CC4476-0829-4E4A-9FBC-711E6F3F8178}"/>
                </a:ext>
              </a:extLst>
            </p:cNvPr>
            <p:cNvSpPr/>
            <p:nvPr/>
          </p:nvSpPr>
          <p:spPr>
            <a:xfrm>
              <a:off x="7907485"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A42C6D9B-D19C-4FFA-A22C-7B9F3F035516}"/>
                </a:ext>
              </a:extLst>
            </p:cNvPr>
            <p:cNvSpPr/>
            <p:nvPr/>
          </p:nvSpPr>
          <p:spPr>
            <a:xfrm>
              <a:off x="8418679"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F7F5CE0F-4E27-48AD-9195-1CEC63BC86D1}"/>
                </a:ext>
              </a:extLst>
            </p:cNvPr>
            <p:cNvSpPr/>
            <p:nvPr/>
          </p:nvSpPr>
          <p:spPr>
            <a:xfrm>
              <a:off x="8929873"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09F0B145-1665-4763-8179-EC182CB1CF48}"/>
                </a:ext>
              </a:extLst>
            </p:cNvPr>
            <p:cNvSpPr/>
            <p:nvPr/>
          </p:nvSpPr>
          <p:spPr>
            <a:xfrm>
              <a:off x="9441067"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5BE2EC0F-4496-4B45-B2DB-02BC16E970B0}"/>
                </a:ext>
              </a:extLst>
            </p:cNvPr>
            <p:cNvSpPr/>
            <p:nvPr/>
          </p:nvSpPr>
          <p:spPr>
            <a:xfrm>
              <a:off x="9952261"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D697ED8C-B6E4-408B-8BDE-ECDBAD5E3128}"/>
                </a:ext>
              </a:extLst>
            </p:cNvPr>
            <p:cNvSpPr/>
            <p:nvPr/>
          </p:nvSpPr>
          <p:spPr>
            <a:xfrm>
              <a:off x="10463455"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a:extLst>
                <a:ext uri="{FF2B5EF4-FFF2-40B4-BE49-F238E27FC236}">
                  <a16:creationId xmlns:a16="http://schemas.microsoft.com/office/drawing/2014/main" id="{2C54D18E-CCC8-4D79-AC8C-7DA8D81872C2}"/>
                </a:ext>
              </a:extLst>
            </p:cNvPr>
            <p:cNvSpPr/>
            <p:nvPr/>
          </p:nvSpPr>
          <p:spPr>
            <a:xfrm>
              <a:off x="10974649"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a:extLst>
                <a:ext uri="{FF2B5EF4-FFF2-40B4-BE49-F238E27FC236}">
                  <a16:creationId xmlns:a16="http://schemas.microsoft.com/office/drawing/2014/main" id="{D0E1912F-ED01-485C-82F9-7E7933A13966}"/>
                </a:ext>
              </a:extLst>
            </p:cNvPr>
            <p:cNvSpPr/>
            <p:nvPr/>
          </p:nvSpPr>
          <p:spPr>
            <a:xfrm>
              <a:off x="11485843" y="5655200"/>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Oval 532">
              <a:extLst>
                <a:ext uri="{FF2B5EF4-FFF2-40B4-BE49-F238E27FC236}">
                  <a16:creationId xmlns:a16="http://schemas.microsoft.com/office/drawing/2014/main" id="{CC2EE9B5-1E5F-498B-A2AF-E77E6AA0D1FD}"/>
                </a:ext>
              </a:extLst>
            </p:cNvPr>
            <p:cNvSpPr/>
            <p:nvPr/>
          </p:nvSpPr>
          <p:spPr>
            <a:xfrm>
              <a:off x="495172"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Oval 533">
              <a:extLst>
                <a:ext uri="{FF2B5EF4-FFF2-40B4-BE49-F238E27FC236}">
                  <a16:creationId xmlns:a16="http://schemas.microsoft.com/office/drawing/2014/main" id="{97F9C5CF-49E2-404C-B0AE-2D39B6475FF4}"/>
                </a:ext>
              </a:extLst>
            </p:cNvPr>
            <p:cNvSpPr/>
            <p:nvPr/>
          </p:nvSpPr>
          <p:spPr>
            <a:xfrm>
              <a:off x="1006366"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Oval 534">
              <a:extLst>
                <a:ext uri="{FF2B5EF4-FFF2-40B4-BE49-F238E27FC236}">
                  <a16:creationId xmlns:a16="http://schemas.microsoft.com/office/drawing/2014/main" id="{AEF2EDE4-8119-409D-A21C-B0DF06AC324F}"/>
                </a:ext>
              </a:extLst>
            </p:cNvPr>
            <p:cNvSpPr/>
            <p:nvPr/>
          </p:nvSpPr>
          <p:spPr>
            <a:xfrm>
              <a:off x="1517560"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Oval 535">
              <a:extLst>
                <a:ext uri="{FF2B5EF4-FFF2-40B4-BE49-F238E27FC236}">
                  <a16:creationId xmlns:a16="http://schemas.microsoft.com/office/drawing/2014/main" id="{DEC05ACE-DB2D-48C4-AF22-BF5F2675F737}"/>
                </a:ext>
              </a:extLst>
            </p:cNvPr>
            <p:cNvSpPr/>
            <p:nvPr/>
          </p:nvSpPr>
          <p:spPr>
            <a:xfrm>
              <a:off x="2028754"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Oval 536">
              <a:extLst>
                <a:ext uri="{FF2B5EF4-FFF2-40B4-BE49-F238E27FC236}">
                  <a16:creationId xmlns:a16="http://schemas.microsoft.com/office/drawing/2014/main" id="{3AB35422-195F-48E1-8751-60BBB0AC8AAB}"/>
                </a:ext>
              </a:extLst>
            </p:cNvPr>
            <p:cNvSpPr/>
            <p:nvPr/>
          </p:nvSpPr>
          <p:spPr>
            <a:xfrm>
              <a:off x="2539948"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Oval 537">
              <a:extLst>
                <a:ext uri="{FF2B5EF4-FFF2-40B4-BE49-F238E27FC236}">
                  <a16:creationId xmlns:a16="http://schemas.microsoft.com/office/drawing/2014/main" id="{68DF905E-0D59-4A6C-83B8-212FCE688AC9}"/>
                </a:ext>
              </a:extLst>
            </p:cNvPr>
            <p:cNvSpPr/>
            <p:nvPr/>
          </p:nvSpPr>
          <p:spPr>
            <a:xfrm>
              <a:off x="3051142"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Oval 538">
              <a:extLst>
                <a:ext uri="{FF2B5EF4-FFF2-40B4-BE49-F238E27FC236}">
                  <a16:creationId xmlns:a16="http://schemas.microsoft.com/office/drawing/2014/main" id="{D432B0C0-2201-40E5-BF73-2FBCB3CCD055}"/>
                </a:ext>
              </a:extLst>
            </p:cNvPr>
            <p:cNvSpPr/>
            <p:nvPr/>
          </p:nvSpPr>
          <p:spPr>
            <a:xfrm>
              <a:off x="3562336"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Oval 539">
              <a:extLst>
                <a:ext uri="{FF2B5EF4-FFF2-40B4-BE49-F238E27FC236}">
                  <a16:creationId xmlns:a16="http://schemas.microsoft.com/office/drawing/2014/main" id="{D5CB028F-EA7A-4784-876B-F0CCB4F453B8}"/>
                </a:ext>
              </a:extLst>
            </p:cNvPr>
            <p:cNvSpPr/>
            <p:nvPr/>
          </p:nvSpPr>
          <p:spPr>
            <a:xfrm>
              <a:off x="4073530"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Oval 540">
              <a:extLst>
                <a:ext uri="{FF2B5EF4-FFF2-40B4-BE49-F238E27FC236}">
                  <a16:creationId xmlns:a16="http://schemas.microsoft.com/office/drawing/2014/main" id="{E0D3F206-F8F3-404F-9788-8B625099D57C}"/>
                </a:ext>
              </a:extLst>
            </p:cNvPr>
            <p:cNvSpPr/>
            <p:nvPr/>
          </p:nvSpPr>
          <p:spPr>
            <a:xfrm>
              <a:off x="4584724"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Oval 541">
              <a:extLst>
                <a:ext uri="{FF2B5EF4-FFF2-40B4-BE49-F238E27FC236}">
                  <a16:creationId xmlns:a16="http://schemas.microsoft.com/office/drawing/2014/main" id="{86FBD642-A5BE-4B88-8C4C-6064AA094120}"/>
                </a:ext>
              </a:extLst>
            </p:cNvPr>
            <p:cNvSpPr/>
            <p:nvPr/>
          </p:nvSpPr>
          <p:spPr>
            <a:xfrm>
              <a:off x="5095918"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Oval 542">
              <a:extLst>
                <a:ext uri="{FF2B5EF4-FFF2-40B4-BE49-F238E27FC236}">
                  <a16:creationId xmlns:a16="http://schemas.microsoft.com/office/drawing/2014/main" id="{0ABFE0CE-F4EA-43E7-91D5-0377C37D7FE6}"/>
                </a:ext>
              </a:extLst>
            </p:cNvPr>
            <p:cNvSpPr/>
            <p:nvPr/>
          </p:nvSpPr>
          <p:spPr>
            <a:xfrm>
              <a:off x="5607112"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Oval 543">
              <a:extLst>
                <a:ext uri="{FF2B5EF4-FFF2-40B4-BE49-F238E27FC236}">
                  <a16:creationId xmlns:a16="http://schemas.microsoft.com/office/drawing/2014/main" id="{CA9F6A98-8EB3-4E26-B724-2DCC6FF0B1B8}"/>
                </a:ext>
              </a:extLst>
            </p:cNvPr>
            <p:cNvSpPr/>
            <p:nvPr/>
          </p:nvSpPr>
          <p:spPr>
            <a:xfrm>
              <a:off x="6118306"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Oval 544">
              <a:extLst>
                <a:ext uri="{FF2B5EF4-FFF2-40B4-BE49-F238E27FC236}">
                  <a16:creationId xmlns:a16="http://schemas.microsoft.com/office/drawing/2014/main" id="{4BCD56F7-FE45-4D57-B2EA-8B1490559521}"/>
                </a:ext>
              </a:extLst>
            </p:cNvPr>
            <p:cNvSpPr/>
            <p:nvPr/>
          </p:nvSpPr>
          <p:spPr>
            <a:xfrm>
              <a:off x="6629500"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a:extLst>
                <a:ext uri="{FF2B5EF4-FFF2-40B4-BE49-F238E27FC236}">
                  <a16:creationId xmlns:a16="http://schemas.microsoft.com/office/drawing/2014/main" id="{2D5C4245-97CE-4F39-BE2C-67743400E3C2}"/>
                </a:ext>
              </a:extLst>
            </p:cNvPr>
            <p:cNvSpPr/>
            <p:nvPr/>
          </p:nvSpPr>
          <p:spPr>
            <a:xfrm>
              <a:off x="7140694"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Oval 546">
              <a:extLst>
                <a:ext uri="{FF2B5EF4-FFF2-40B4-BE49-F238E27FC236}">
                  <a16:creationId xmlns:a16="http://schemas.microsoft.com/office/drawing/2014/main" id="{3FC70373-DEF7-4700-839D-AC117854485A}"/>
                </a:ext>
              </a:extLst>
            </p:cNvPr>
            <p:cNvSpPr/>
            <p:nvPr/>
          </p:nvSpPr>
          <p:spPr>
            <a:xfrm>
              <a:off x="7651888"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Oval 547">
              <a:extLst>
                <a:ext uri="{FF2B5EF4-FFF2-40B4-BE49-F238E27FC236}">
                  <a16:creationId xmlns:a16="http://schemas.microsoft.com/office/drawing/2014/main" id="{D3A8CA36-DBCF-4F3F-B6AC-2874B4489FD1}"/>
                </a:ext>
              </a:extLst>
            </p:cNvPr>
            <p:cNvSpPr/>
            <p:nvPr/>
          </p:nvSpPr>
          <p:spPr>
            <a:xfrm>
              <a:off x="8163082"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Oval 548">
              <a:extLst>
                <a:ext uri="{FF2B5EF4-FFF2-40B4-BE49-F238E27FC236}">
                  <a16:creationId xmlns:a16="http://schemas.microsoft.com/office/drawing/2014/main" id="{694B8633-D018-4E2E-8096-6D1618F16A5C}"/>
                </a:ext>
              </a:extLst>
            </p:cNvPr>
            <p:cNvSpPr/>
            <p:nvPr/>
          </p:nvSpPr>
          <p:spPr>
            <a:xfrm>
              <a:off x="8674276"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Oval 549">
              <a:extLst>
                <a:ext uri="{FF2B5EF4-FFF2-40B4-BE49-F238E27FC236}">
                  <a16:creationId xmlns:a16="http://schemas.microsoft.com/office/drawing/2014/main" id="{8DE3C3EE-AEA1-40C1-B83A-C5924065072C}"/>
                </a:ext>
              </a:extLst>
            </p:cNvPr>
            <p:cNvSpPr/>
            <p:nvPr/>
          </p:nvSpPr>
          <p:spPr>
            <a:xfrm>
              <a:off x="9185470"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Oval 550">
              <a:extLst>
                <a:ext uri="{FF2B5EF4-FFF2-40B4-BE49-F238E27FC236}">
                  <a16:creationId xmlns:a16="http://schemas.microsoft.com/office/drawing/2014/main" id="{CB3ABF49-5779-48CB-8509-321ADE61DBBD}"/>
                </a:ext>
              </a:extLst>
            </p:cNvPr>
            <p:cNvSpPr/>
            <p:nvPr/>
          </p:nvSpPr>
          <p:spPr>
            <a:xfrm>
              <a:off x="9696664"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Oval 551">
              <a:extLst>
                <a:ext uri="{FF2B5EF4-FFF2-40B4-BE49-F238E27FC236}">
                  <a16:creationId xmlns:a16="http://schemas.microsoft.com/office/drawing/2014/main" id="{94602354-AC29-4A8D-A58B-76066C103D33}"/>
                </a:ext>
              </a:extLst>
            </p:cNvPr>
            <p:cNvSpPr/>
            <p:nvPr/>
          </p:nvSpPr>
          <p:spPr>
            <a:xfrm>
              <a:off x="10207858"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Oval 552">
              <a:extLst>
                <a:ext uri="{FF2B5EF4-FFF2-40B4-BE49-F238E27FC236}">
                  <a16:creationId xmlns:a16="http://schemas.microsoft.com/office/drawing/2014/main" id="{0E18CC61-5297-4E47-BBAB-768480C0F9D6}"/>
                </a:ext>
              </a:extLst>
            </p:cNvPr>
            <p:cNvSpPr/>
            <p:nvPr/>
          </p:nvSpPr>
          <p:spPr>
            <a:xfrm>
              <a:off x="10719052" y="6080046"/>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51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3" name="Group 2">
            <a:extLst>
              <a:ext uri="{FF2B5EF4-FFF2-40B4-BE49-F238E27FC236}">
                <a16:creationId xmlns:a16="http://schemas.microsoft.com/office/drawing/2014/main" id="{7E69B32A-0402-4D91-8B87-B22F0E868C75}"/>
              </a:ext>
            </a:extLst>
          </p:cNvPr>
          <p:cNvGrpSpPr>
            <a:grpSpLocks noChangeAspect="1"/>
          </p:cNvGrpSpPr>
          <p:nvPr/>
        </p:nvGrpSpPr>
        <p:grpSpPr>
          <a:xfrm>
            <a:off x="455171" y="1055570"/>
            <a:ext cx="11292125" cy="5200458"/>
            <a:chOff x="455171" y="1055570"/>
            <a:chExt cx="11292125" cy="5200458"/>
          </a:xfrm>
        </p:grpSpPr>
        <p:cxnSp>
          <p:nvCxnSpPr>
            <p:cNvPr id="81" name="Straight Connector 80">
              <a:extLst>
                <a:ext uri="{FF2B5EF4-FFF2-40B4-BE49-F238E27FC236}">
                  <a16:creationId xmlns:a16="http://schemas.microsoft.com/office/drawing/2014/main" id="{27C9CF03-C989-4F4C-9445-B6CB81247C44}"/>
                </a:ext>
              </a:extLst>
            </p:cNvPr>
            <p:cNvCxnSpPr/>
            <p:nvPr/>
          </p:nvCxnSpPr>
          <p:spPr>
            <a:xfrm>
              <a:off x="455171" y="1488941"/>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153FE40-6CA1-4FF9-87C1-120025B1E380}"/>
                </a:ext>
              </a:extLst>
            </p:cNvPr>
            <p:cNvCxnSpPr/>
            <p:nvPr/>
          </p:nvCxnSpPr>
          <p:spPr>
            <a:xfrm>
              <a:off x="455171" y="1922312"/>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F9B17C6-03B8-4125-83A3-01CCF060991B}"/>
                </a:ext>
              </a:extLst>
            </p:cNvPr>
            <p:cNvCxnSpPr/>
            <p:nvPr/>
          </p:nvCxnSpPr>
          <p:spPr>
            <a:xfrm>
              <a:off x="455171" y="2355683"/>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59D82D9-FD23-4B2C-95B4-3829E9F471D2}"/>
                </a:ext>
              </a:extLst>
            </p:cNvPr>
            <p:cNvCxnSpPr/>
            <p:nvPr/>
          </p:nvCxnSpPr>
          <p:spPr>
            <a:xfrm>
              <a:off x="455171" y="2789054"/>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12F0626-D8A3-4D12-9458-E84DF02E0FDA}"/>
                </a:ext>
              </a:extLst>
            </p:cNvPr>
            <p:cNvCxnSpPr/>
            <p:nvPr/>
          </p:nvCxnSpPr>
          <p:spPr>
            <a:xfrm>
              <a:off x="455171" y="3222425"/>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A2A742C-60B9-4AB0-AEB4-0F14ADE1127E}"/>
                </a:ext>
              </a:extLst>
            </p:cNvPr>
            <p:cNvCxnSpPr/>
            <p:nvPr/>
          </p:nvCxnSpPr>
          <p:spPr>
            <a:xfrm>
              <a:off x="455171" y="3655796"/>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C4459EE-9355-4C51-9B9B-396E05B645D8}"/>
                </a:ext>
              </a:extLst>
            </p:cNvPr>
            <p:cNvCxnSpPr/>
            <p:nvPr/>
          </p:nvCxnSpPr>
          <p:spPr>
            <a:xfrm>
              <a:off x="455171" y="4089167"/>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D15FE62-0699-47AA-AF06-6B954ECAC061}"/>
                </a:ext>
              </a:extLst>
            </p:cNvPr>
            <p:cNvCxnSpPr/>
            <p:nvPr/>
          </p:nvCxnSpPr>
          <p:spPr>
            <a:xfrm>
              <a:off x="455171" y="4522538"/>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B4A76B5-D84B-4CF7-9DDE-B98C2E25E0F0}"/>
                </a:ext>
              </a:extLst>
            </p:cNvPr>
            <p:cNvCxnSpPr/>
            <p:nvPr/>
          </p:nvCxnSpPr>
          <p:spPr>
            <a:xfrm>
              <a:off x="455171" y="4955909"/>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B4FA9AD-B66F-4C0B-AFC0-62C4E4B22CCB}"/>
                </a:ext>
              </a:extLst>
            </p:cNvPr>
            <p:cNvCxnSpPr/>
            <p:nvPr/>
          </p:nvCxnSpPr>
          <p:spPr>
            <a:xfrm>
              <a:off x="455171" y="5389280"/>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01E7A53-9001-493D-AF03-48C6972E0996}"/>
                </a:ext>
              </a:extLst>
            </p:cNvPr>
            <p:cNvCxnSpPr/>
            <p:nvPr/>
          </p:nvCxnSpPr>
          <p:spPr>
            <a:xfrm>
              <a:off x="455171" y="5822654"/>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40C9AEB-2019-4E18-A551-325A6A403BC8}"/>
                </a:ext>
              </a:extLst>
            </p:cNvPr>
            <p:cNvGrpSpPr/>
            <p:nvPr/>
          </p:nvGrpSpPr>
          <p:grpSpPr>
            <a:xfrm>
              <a:off x="455171" y="1055570"/>
              <a:ext cx="10425912" cy="5200458"/>
              <a:chOff x="455171" y="1055570"/>
              <a:chExt cx="10425912" cy="4767084"/>
            </a:xfrm>
          </p:grpSpPr>
          <p:cxnSp>
            <p:nvCxnSpPr>
              <p:cNvPr id="6" name="Straight Connector 5">
                <a:extLst>
                  <a:ext uri="{FF2B5EF4-FFF2-40B4-BE49-F238E27FC236}">
                    <a16:creationId xmlns:a16="http://schemas.microsoft.com/office/drawing/2014/main" id="{9A33C46A-67F4-4F41-B43A-DDD31F20E5AC}"/>
                  </a:ext>
                </a:extLst>
              </p:cNvPr>
              <p:cNvCxnSpPr/>
              <p:nvPr/>
            </p:nvCxnSpPr>
            <p:spPr>
              <a:xfrm>
                <a:off x="45517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3357CF9-6840-4313-A279-352FA0C30859}"/>
                  </a:ext>
                </a:extLst>
              </p:cNvPr>
              <p:cNvCxnSpPr/>
              <p:nvPr/>
            </p:nvCxnSpPr>
            <p:spPr>
              <a:xfrm>
                <a:off x="88831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4EE3531-1D5F-4F71-9C52-A5D9E546E18F}"/>
                  </a:ext>
                </a:extLst>
              </p:cNvPr>
              <p:cNvCxnSpPr/>
              <p:nvPr/>
            </p:nvCxnSpPr>
            <p:spPr>
              <a:xfrm>
                <a:off x="131707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FCE9744-9716-49C5-8D06-5FD60A45F5A0}"/>
                  </a:ext>
                </a:extLst>
              </p:cNvPr>
              <p:cNvCxnSpPr/>
              <p:nvPr/>
            </p:nvCxnSpPr>
            <p:spPr>
              <a:xfrm>
                <a:off x="175021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2F0C554-5396-46E6-AB59-7152A8C00454}"/>
                  </a:ext>
                </a:extLst>
              </p:cNvPr>
              <p:cNvCxnSpPr/>
              <p:nvPr/>
            </p:nvCxnSpPr>
            <p:spPr>
              <a:xfrm>
                <a:off x="219209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D31C45-4A40-4107-A983-E4B224F5BBD5}"/>
                  </a:ext>
                </a:extLst>
              </p:cNvPr>
              <p:cNvCxnSpPr/>
              <p:nvPr/>
            </p:nvCxnSpPr>
            <p:spPr>
              <a:xfrm>
                <a:off x="262523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05A7176-A067-4917-A183-4BDC19E54AD0}"/>
                  </a:ext>
                </a:extLst>
              </p:cNvPr>
              <p:cNvCxnSpPr/>
              <p:nvPr/>
            </p:nvCxnSpPr>
            <p:spPr>
              <a:xfrm>
                <a:off x="305399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D120358-B3B0-400F-86FD-AAC937A68754}"/>
                  </a:ext>
                </a:extLst>
              </p:cNvPr>
              <p:cNvCxnSpPr/>
              <p:nvPr/>
            </p:nvCxnSpPr>
            <p:spPr>
              <a:xfrm>
                <a:off x="348713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B23792-DB3B-484E-B952-71098E6BCE02}"/>
                  </a:ext>
                </a:extLst>
              </p:cNvPr>
              <p:cNvCxnSpPr/>
              <p:nvPr/>
            </p:nvCxnSpPr>
            <p:spPr>
              <a:xfrm>
                <a:off x="393339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C813C7D-5208-44A9-A0C2-C1E18C6E9B1E}"/>
                  </a:ext>
                </a:extLst>
              </p:cNvPr>
              <p:cNvCxnSpPr/>
              <p:nvPr/>
            </p:nvCxnSpPr>
            <p:spPr>
              <a:xfrm>
                <a:off x="436653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F3B07C-5D79-4E90-A139-AAC5F7C8DE99}"/>
                  </a:ext>
                </a:extLst>
              </p:cNvPr>
              <p:cNvCxnSpPr/>
              <p:nvPr/>
            </p:nvCxnSpPr>
            <p:spPr>
              <a:xfrm>
                <a:off x="479529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E931F0E-922F-4283-B4F4-C9CC3B333753}"/>
                  </a:ext>
                </a:extLst>
              </p:cNvPr>
              <p:cNvCxnSpPr/>
              <p:nvPr/>
            </p:nvCxnSpPr>
            <p:spPr>
              <a:xfrm>
                <a:off x="522843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CAF788-E8A0-4588-8F3F-00058908B2F0}"/>
                  </a:ext>
                </a:extLst>
              </p:cNvPr>
              <p:cNvCxnSpPr/>
              <p:nvPr/>
            </p:nvCxnSpPr>
            <p:spPr>
              <a:xfrm>
                <a:off x="5670314"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009C87D-4FA7-4CEC-801A-B9C1A9D06A41}"/>
                  </a:ext>
                </a:extLst>
              </p:cNvPr>
              <p:cNvCxnSpPr/>
              <p:nvPr/>
            </p:nvCxnSpPr>
            <p:spPr>
              <a:xfrm>
                <a:off x="610345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BC1E5E6-8E97-4A7F-9B5A-2938B62B048C}"/>
                  </a:ext>
                </a:extLst>
              </p:cNvPr>
              <p:cNvCxnSpPr/>
              <p:nvPr/>
            </p:nvCxnSpPr>
            <p:spPr>
              <a:xfrm>
                <a:off x="6532214"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4D4A4E-34DA-4620-800A-831C2F769802}"/>
                  </a:ext>
                </a:extLst>
              </p:cNvPr>
              <p:cNvCxnSpPr/>
              <p:nvPr/>
            </p:nvCxnSpPr>
            <p:spPr>
              <a:xfrm>
                <a:off x="696535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D499E67-CE9B-445B-8E4F-6CE78D8EBBC8}"/>
                  </a:ext>
                </a:extLst>
              </p:cNvPr>
              <p:cNvCxnSpPr/>
              <p:nvPr/>
            </p:nvCxnSpPr>
            <p:spPr>
              <a:xfrm>
                <a:off x="740286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C9B7CF9-63A1-45C8-A1C0-CB4772B7EA0B}"/>
                  </a:ext>
                </a:extLst>
              </p:cNvPr>
              <p:cNvCxnSpPr/>
              <p:nvPr/>
            </p:nvCxnSpPr>
            <p:spPr>
              <a:xfrm>
                <a:off x="783600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599C212-72FC-4004-9501-844F69C2BF00}"/>
                  </a:ext>
                </a:extLst>
              </p:cNvPr>
              <p:cNvCxnSpPr/>
              <p:nvPr/>
            </p:nvCxnSpPr>
            <p:spPr>
              <a:xfrm>
                <a:off x="828226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9FAAB31-DA1B-484C-8242-FF43877901A7}"/>
                  </a:ext>
                </a:extLst>
              </p:cNvPr>
              <p:cNvCxnSpPr/>
              <p:nvPr/>
            </p:nvCxnSpPr>
            <p:spPr>
              <a:xfrm>
                <a:off x="871540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9745C9B-14BD-4A3F-8B12-AF0D6EFFC235}"/>
                  </a:ext>
                </a:extLst>
              </p:cNvPr>
              <p:cNvCxnSpPr/>
              <p:nvPr/>
            </p:nvCxnSpPr>
            <p:spPr>
              <a:xfrm>
                <a:off x="914416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6C0DE6E-65B3-42CB-9289-51ECA5AE8329}"/>
                  </a:ext>
                </a:extLst>
              </p:cNvPr>
              <p:cNvCxnSpPr/>
              <p:nvPr/>
            </p:nvCxnSpPr>
            <p:spPr>
              <a:xfrm>
                <a:off x="957730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C04F94C-CC30-4F2C-9A30-CBAA49C0D2AC}"/>
                  </a:ext>
                </a:extLst>
              </p:cNvPr>
              <p:cNvCxnSpPr/>
              <p:nvPr/>
            </p:nvCxnSpPr>
            <p:spPr>
              <a:xfrm>
                <a:off x="1001918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9219315-30D5-4BE4-BBC6-590090D2D1D5}"/>
                  </a:ext>
                </a:extLst>
              </p:cNvPr>
              <p:cNvCxnSpPr/>
              <p:nvPr/>
            </p:nvCxnSpPr>
            <p:spPr>
              <a:xfrm>
                <a:off x="1045232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39BF642-5D4D-49FF-A01C-C038EFA41047}"/>
                  </a:ext>
                </a:extLst>
              </p:cNvPr>
              <p:cNvCxnSpPr/>
              <p:nvPr/>
            </p:nvCxnSpPr>
            <p:spPr>
              <a:xfrm>
                <a:off x="1088108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30" name="Straight Connector 129">
              <a:extLst>
                <a:ext uri="{FF2B5EF4-FFF2-40B4-BE49-F238E27FC236}">
                  <a16:creationId xmlns:a16="http://schemas.microsoft.com/office/drawing/2014/main" id="{58F16DEC-1CEE-42D1-B48D-80BF000A1EBC}"/>
                </a:ext>
              </a:extLst>
            </p:cNvPr>
            <p:cNvCxnSpPr/>
            <p:nvPr/>
          </p:nvCxnSpPr>
          <p:spPr>
            <a:xfrm>
              <a:off x="1131422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5B4B48B-016A-441A-870A-5A36DD874BCA}"/>
                </a:ext>
              </a:extLst>
            </p:cNvPr>
            <p:cNvCxnSpPr/>
            <p:nvPr/>
          </p:nvCxnSpPr>
          <p:spPr>
            <a:xfrm>
              <a:off x="11747296"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53A4F5E-1719-4B4F-BEBF-F605CC9AE4E7}"/>
                </a:ext>
              </a:extLst>
            </p:cNvPr>
            <p:cNvCxnSpPr>
              <a:cxnSpLocks/>
            </p:cNvCxnSpPr>
            <p:nvPr/>
          </p:nvCxnSpPr>
          <p:spPr>
            <a:xfrm>
              <a:off x="455171" y="6256028"/>
              <a:ext cx="10425912"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33637E3-F3DE-429B-AF71-6DECBC830356}"/>
                </a:ext>
              </a:extLst>
            </p:cNvPr>
            <p:cNvCxnSpPr/>
            <p:nvPr/>
          </p:nvCxnSpPr>
          <p:spPr>
            <a:xfrm>
              <a:off x="455171" y="1055570"/>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9527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3" name="Group 2">
            <a:extLst>
              <a:ext uri="{FF2B5EF4-FFF2-40B4-BE49-F238E27FC236}">
                <a16:creationId xmlns:a16="http://schemas.microsoft.com/office/drawing/2014/main" id="{B26A6978-D540-4570-8D87-47C3FEA37464}"/>
              </a:ext>
            </a:extLst>
          </p:cNvPr>
          <p:cNvGrpSpPr/>
          <p:nvPr/>
        </p:nvGrpSpPr>
        <p:grpSpPr>
          <a:xfrm>
            <a:off x="439072" y="1035687"/>
            <a:ext cx="11336871" cy="5241897"/>
            <a:chOff x="439072" y="1035687"/>
            <a:chExt cx="11336871" cy="5241897"/>
          </a:xfrm>
        </p:grpSpPr>
        <p:grpSp>
          <p:nvGrpSpPr>
            <p:cNvPr id="142" name="Group 141">
              <a:extLst>
                <a:ext uri="{FF2B5EF4-FFF2-40B4-BE49-F238E27FC236}">
                  <a16:creationId xmlns:a16="http://schemas.microsoft.com/office/drawing/2014/main" id="{B9EADB52-74C3-47D9-8E64-7AA3C34CFA39}"/>
                </a:ext>
              </a:extLst>
            </p:cNvPr>
            <p:cNvGrpSpPr/>
            <p:nvPr/>
          </p:nvGrpSpPr>
          <p:grpSpPr>
            <a:xfrm>
              <a:off x="439072" y="1035687"/>
              <a:ext cx="11336871" cy="45719"/>
              <a:chOff x="439072" y="1035687"/>
              <a:chExt cx="11336871" cy="45719"/>
            </a:xfrm>
          </p:grpSpPr>
          <p:sp>
            <p:nvSpPr>
              <p:cNvPr id="143" name="Oval 142">
                <a:extLst>
                  <a:ext uri="{FF2B5EF4-FFF2-40B4-BE49-F238E27FC236}">
                    <a16:creationId xmlns:a16="http://schemas.microsoft.com/office/drawing/2014/main" id="{4F753B4C-6AE5-4043-8587-1083CFB0B8B6}"/>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D9743D26-2C98-4CFF-9086-317E998ED3D5}"/>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EC2F4969-8CB2-46BD-AE8C-35F2157C916A}"/>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7CB216E5-655D-4740-86B0-24A5BB529769}"/>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411D5AB7-6034-45B9-B4A5-8510FD46F7F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CDB8C76-3288-41D5-8AFC-2EF9E818A38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11A227D7-680A-4FB6-89C9-E92ECF8C241F}"/>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A244BFFE-0624-4962-89FE-621D20EBF8AA}"/>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146E3411-3D23-4FF6-AC3B-9B47476562BC}"/>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92B8D22B-6073-4ACD-A58E-49DFF20017D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7C25C98C-6685-434B-B34D-AD6E99F7A380}"/>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EA8E0094-3704-495A-8782-1B09709B72F8}"/>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C3F7BD91-86A1-4377-AB61-2194D8A5B8B9}"/>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D08C49E4-6082-4AB7-A817-05E7615167DE}"/>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8530E2A1-F6CB-4957-B7D9-ECA49329EB6F}"/>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6D7535C4-5933-47ED-9E67-851E97EF912B}"/>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AF72E75F-2BA5-4E46-BA80-D713A03617D8}"/>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DFC591CB-2549-4929-99D4-9CD80C2EBD38}"/>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BE999ADB-1F1C-415D-8D9E-085023002E5D}"/>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1F1AD900-DE2C-4712-855D-DEA0DCCCB26C}"/>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8B6F457E-F8F7-4BC4-B020-27BE79AA7E6F}"/>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7D08E4AE-9EAF-45D3-BFA0-D63873B0D84C}"/>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FCDC0763-0D49-4668-8977-7DF1B239F922}"/>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B28428B9-9890-4336-BB5C-9D36DA10F4B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B303B648-19B3-4D15-9511-A3D3C6A36469}"/>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A236AEAC-A0FE-44D9-B5ED-E58574E5118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1454FE95-81BF-4EC8-AFC2-93BAFCE3DFE5}"/>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757F8197-095E-4FC6-91CD-1497F99F4288}"/>
                </a:ext>
              </a:extLst>
            </p:cNvPr>
            <p:cNvGrpSpPr/>
            <p:nvPr/>
          </p:nvGrpSpPr>
          <p:grpSpPr>
            <a:xfrm>
              <a:off x="439072" y="1468702"/>
              <a:ext cx="11336871" cy="45719"/>
              <a:chOff x="439072" y="1035687"/>
              <a:chExt cx="11336871" cy="45719"/>
            </a:xfrm>
          </p:grpSpPr>
          <p:sp>
            <p:nvSpPr>
              <p:cNvPr id="173" name="Oval 172">
                <a:extLst>
                  <a:ext uri="{FF2B5EF4-FFF2-40B4-BE49-F238E27FC236}">
                    <a16:creationId xmlns:a16="http://schemas.microsoft.com/office/drawing/2014/main" id="{3186ECC5-5740-4BF5-9071-ABA3C5AC5015}"/>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184F58AA-F7A4-41E9-A4D3-9AB1659DD9C8}"/>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DEB79FBA-761A-47E7-B5D9-3183A2598BD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F00E21B2-C2C8-47E1-9A41-88756E47A279}"/>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30098330-BE4B-4AED-9722-293417303FE9}"/>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0261B07-252B-427F-BE1F-D3496FF0870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134644ED-08E5-4590-8DCB-AA12AEEED627}"/>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FA2BF82F-7DA0-4D49-9E42-98F70B0FDFF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D774F1CD-573A-4FC9-8E1D-D33B58FCFEB6}"/>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562BFDD6-2F66-4A45-8CEA-587FCB058651}"/>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9592BD8E-C265-461E-BCD9-5087D0784A6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38313B35-B196-4B64-9AA0-E3DEF14E563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5AA33B86-6C7C-4225-87E6-B5B91CDC50C4}"/>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F9E938AA-4823-43F2-A36D-55110235504F}"/>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233683CE-5E3E-429A-A2CA-69B2D5AA15C0}"/>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34E64A38-BBEE-4445-88D4-548CFC6A29E6}"/>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A09767E2-4100-43DF-BCA9-8A8AAC15FD4E}"/>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F764959F-6E3B-47B1-9F1A-A0766D1B822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1CD643B4-37CC-4296-AF17-011A25D57DCE}"/>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9C550036-8863-4A02-BDA1-5B4600CA1C5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2FAA3954-6F53-4768-82F9-5709535BFEDA}"/>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58FDC307-E32E-4FFB-A816-391F3252DA18}"/>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F50C7B31-A07B-4AF0-8CB7-C87C18A512C9}"/>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69796204-5EFD-443E-8BEB-9E30464AD63E}"/>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1A24266B-2D43-4EB5-B0C0-7D99D761F3F4}"/>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BBE18C95-9EA7-4B34-80D8-5FB2B5814ECA}"/>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4408572F-C34C-4FFA-BC16-010A9517A67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a:extLst>
                <a:ext uri="{FF2B5EF4-FFF2-40B4-BE49-F238E27FC236}">
                  <a16:creationId xmlns:a16="http://schemas.microsoft.com/office/drawing/2014/main" id="{C89FF3CF-BBA2-4C46-A5BF-698D37D58DDE}"/>
                </a:ext>
              </a:extLst>
            </p:cNvPr>
            <p:cNvGrpSpPr/>
            <p:nvPr/>
          </p:nvGrpSpPr>
          <p:grpSpPr>
            <a:xfrm>
              <a:off x="439072" y="1901717"/>
              <a:ext cx="11336871" cy="45719"/>
              <a:chOff x="439072" y="1035687"/>
              <a:chExt cx="11336871" cy="45719"/>
            </a:xfrm>
          </p:grpSpPr>
          <p:sp>
            <p:nvSpPr>
              <p:cNvPr id="201" name="Oval 200">
                <a:extLst>
                  <a:ext uri="{FF2B5EF4-FFF2-40B4-BE49-F238E27FC236}">
                    <a16:creationId xmlns:a16="http://schemas.microsoft.com/office/drawing/2014/main" id="{65A7E559-15EB-4CDE-ACFF-5F02F967159D}"/>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D9DF3099-85F0-48D2-8B84-E18058954989}"/>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B3DEEA7D-2083-4977-BEEC-A7D599D815B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63201DD0-6059-4460-B7B8-B44AD10D6C4D}"/>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50FDF124-4225-43DE-A25C-6417A70F0BB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04952B33-5037-41C7-9E1B-017927C47F85}"/>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3B41F40B-35A7-4372-A986-463EE663B2D4}"/>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5C90B28C-F38F-4B7B-A071-6E0978BE04F5}"/>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08B515EC-F0A3-4C99-8D6E-B1B6FB10A486}"/>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1E157C2D-4CDB-4877-A54A-D59511C6C9BE}"/>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7329C19B-340B-414B-8067-6DB978493D6F}"/>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0621273B-48E7-4AFD-B80F-56A9A399E3E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3482CCCC-8CCB-4D6F-AF51-D995D34A64D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BFFBD891-D748-439D-92B5-6809D204A26E}"/>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6C4468B8-28BB-4019-AF77-A4E48387038E}"/>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E2408E42-106E-4468-BB45-E382BAF1796A}"/>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0ABAE0C1-AAC7-4EEC-B61B-A8FCD8A6C5CF}"/>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2702C2F2-0768-4555-AF00-DC1D4E97D229}"/>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E3B06A7E-CEFB-4E83-A1CD-F0E50E59CC8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925D2F27-F5CB-4DB6-A312-E1A128613E66}"/>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5A9B343F-B499-4FFB-94A9-B8BF43A4050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69EF37CB-E0DF-42B0-AE30-977B4A418B7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1D097A6E-84D7-49A9-AFBF-14317B71EEF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5183A6E6-7C94-4D45-9636-0153E2D3A032}"/>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AA1F57E9-3D5D-4449-A239-08FC66B8B675}"/>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2A57C5B7-6D85-4D50-A3D8-9013D106B78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6E8726AC-E494-45C8-ACBD-FB343CA261C1}"/>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AE0C759E-D715-4111-A555-EF6C3AADE2BE}"/>
                </a:ext>
              </a:extLst>
            </p:cNvPr>
            <p:cNvGrpSpPr/>
            <p:nvPr/>
          </p:nvGrpSpPr>
          <p:grpSpPr>
            <a:xfrm>
              <a:off x="439072" y="2334732"/>
              <a:ext cx="11336871" cy="45719"/>
              <a:chOff x="439072" y="1035687"/>
              <a:chExt cx="11336871" cy="45719"/>
            </a:xfrm>
          </p:grpSpPr>
          <p:sp>
            <p:nvSpPr>
              <p:cNvPr id="229" name="Oval 228">
                <a:extLst>
                  <a:ext uri="{FF2B5EF4-FFF2-40B4-BE49-F238E27FC236}">
                    <a16:creationId xmlns:a16="http://schemas.microsoft.com/office/drawing/2014/main" id="{2B1EFB90-DA7F-4B1A-95BE-E417C09899A4}"/>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0DB5E30A-948B-4126-B290-9B5C35EBEE4F}"/>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419AED8D-415A-4058-96F1-691E3912074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8CCA84F5-A0AC-4F2E-AE3B-B5F24E31C66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41455304-9C2B-4259-B6EF-9FBDBC71AE2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6BB8CAEB-230E-493A-851D-48E66DA16638}"/>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1735B5FD-0B03-42FD-B454-B8B3A11E9223}"/>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D24EC882-6BEE-4BB2-A736-249374B04E71}"/>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35F55381-5A0A-4FFD-99F6-F2D422E9BE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777068C5-92B0-44A6-A5EA-E4DF4C293C9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B7D4099C-6661-4886-B53E-433A4FDB64C4}"/>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C7981429-4C69-49D0-8F7A-3F8C26F6A9C9}"/>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144326FD-2CF3-4645-B863-8E790CAF63D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EC7A281F-B0B1-403E-85E7-249B7CBC8EA9}"/>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C1E43595-6DB5-42AA-820D-9A76324B6D5D}"/>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A17114E2-DA1C-4034-8DCF-50F36D322501}"/>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EE943598-C8EE-43C2-B27D-985B586C908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A1854D70-3910-4BAF-9465-0BD9ADCFC0AD}"/>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A6CA103F-8686-4FA2-B611-A5D75A8EC6BD}"/>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3A515A91-CA8C-41F3-9454-993049C36EB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9B14C3C4-B35A-4332-8D1E-5B124E4DF294}"/>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28FF73A4-80D3-4E84-B885-EDC998D5B3A3}"/>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AD815613-7C17-4F7B-8DE9-87B9DA88533C}"/>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04EC9196-DE17-4BAA-A4A6-D6390F3F026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5BE04879-D400-4E5E-A408-DB28CA7093DE}"/>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7D22B115-A8A2-4AAB-ABDA-79769711A0A3}"/>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B860F769-9154-4010-A1E5-B7CAEB6A776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FF8EC9B6-7E80-4198-A4E5-2C23732A8610}"/>
                </a:ext>
              </a:extLst>
            </p:cNvPr>
            <p:cNvGrpSpPr/>
            <p:nvPr/>
          </p:nvGrpSpPr>
          <p:grpSpPr>
            <a:xfrm>
              <a:off x="439072" y="2767747"/>
              <a:ext cx="11336871" cy="45719"/>
              <a:chOff x="439072" y="1035687"/>
              <a:chExt cx="11336871" cy="45719"/>
            </a:xfrm>
          </p:grpSpPr>
          <p:sp>
            <p:nvSpPr>
              <p:cNvPr id="257" name="Oval 256">
                <a:extLst>
                  <a:ext uri="{FF2B5EF4-FFF2-40B4-BE49-F238E27FC236}">
                    <a16:creationId xmlns:a16="http://schemas.microsoft.com/office/drawing/2014/main" id="{3C48E099-E92A-46D8-9285-96031672D696}"/>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BEA4FE6C-1DD2-4ED4-B787-92BC657931D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56BE7321-A28D-4211-9EFF-8FBEB2C0D8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031E97A0-BB98-4A06-B792-A9C1603919BF}"/>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63760866-254B-4345-9355-AEB604FE48BD}"/>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A62AF5D-783B-4495-80CC-341A2307B78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48BD2863-2AD9-45CF-83A7-CA2A0C22381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F0E1513E-DE34-42DE-B607-48EFA7A7C68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A31E291A-AA54-4EFA-8585-29D45E1E9AA7}"/>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77C83753-B6C1-4A5A-8214-C8C3958E62DA}"/>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E6D0073F-C4F6-4AB6-81FE-DC409A3CA4C2}"/>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0811EEB1-9E74-459B-AD41-9630B6D4D632}"/>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2406CA42-4BD9-4E9E-AC05-69282081CBA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88005FAE-6744-4E53-9955-F2D2171E736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C5610ADA-448A-40F6-B267-B429401805A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89E27F39-DC43-482B-85B8-4BD14C2CAEF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882C99A5-954B-43E8-9956-89D02B2E5C0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3A6A928E-B2AE-44B2-A35E-C806948C69E5}"/>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CBC62A6D-4489-428D-8E53-770C13709D70}"/>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0C1A5F4B-73DB-4DE8-8398-EB9FFC425C4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933A581B-DC6F-4165-B7EC-D8796345087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FD0D9AB2-04E0-4B5E-9F0F-FB54E49097DE}"/>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AA18BC1D-B6BD-4FA6-BF4B-299F5038E68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95A2BCE2-D761-4B92-B733-5CEA34E3AA3B}"/>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7B378D2D-5EB3-4954-B8AC-E7B35303B262}"/>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486E20FF-360F-48BE-B4D4-9DFD8661BF6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4DD31E5D-2BE3-48C4-89CE-7F9B765E981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Group 283">
              <a:extLst>
                <a:ext uri="{FF2B5EF4-FFF2-40B4-BE49-F238E27FC236}">
                  <a16:creationId xmlns:a16="http://schemas.microsoft.com/office/drawing/2014/main" id="{72F1E6C3-F37E-4226-AA8D-D368F12E4907}"/>
                </a:ext>
              </a:extLst>
            </p:cNvPr>
            <p:cNvGrpSpPr/>
            <p:nvPr/>
          </p:nvGrpSpPr>
          <p:grpSpPr>
            <a:xfrm>
              <a:off x="439072" y="3200762"/>
              <a:ext cx="11336871" cy="45719"/>
              <a:chOff x="439072" y="1035687"/>
              <a:chExt cx="11336871" cy="45719"/>
            </a:xfrm>
          </p:grpSpPr>
          <p:sp>
            <p:nvSpPr>
              <p:cNvPr id="285" name="Oval 284">
                <a:extLst>
                  <a:ext uri="{FF2B5EF4-FFF2-40B4-BE49-F238E27FC236}">
                    <a16:creationId xmlns:a16="http://schemas.microsoft.com/office/drawing/2014/main" id="{1B913F5E-AE72-475C-8022-F18BE3A43C3A}"/>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43F51370-BDCB-490A-88E6-803D93D8BD9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6FD34DA8-1A3F-4316-BB93-E1EB494177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B70EF823-4E6B-4ECD-9750-4BC681E56E3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AA8B78B4-F550-4453-BD0E-C8459A536A18}"/>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38DA982E-843A-4F28-A01A-95E4E9121C3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B87BBDE-24FD-4A0F-BF0A-A891C07797F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2DA506-0DC6-4CBE-B889-01FD1EA1EEDB}"/>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A328A770-C916-43B3-833D-B9DB1DEDAB15}"/>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AE55037D-A7F8-420D-9D3E-A50EB1FDF5E0}"/>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EC3EA643-AD20-4EC9-AD8F-163B472747E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F0E2E54F-8431-41C4-8EA1-5E5E1BFC2E94}"/>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27B6FF39-E38A-47D9-B688-E8F84E5B3FE2}"/>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2A8A479C-C659-4A48-8DEE-2A55D4A80585}"/>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4CD77472-5447-4665-86B7-905579E5AD50}"/>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7C3ED683-88F4-47FA-B7AF-3D1BFDFAAD9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D8195E-EC99-40EE-B964-E5D7A57D32D5}"/>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C11313E6-EFB9-450D-B868-71BC314B0ABC}"/>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732DC303-BE7D-482F-A6C5-8702745C495C}"/>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D801B65B-DBDE-44D8-B654-C48A99A54A0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BB19A360-615E-4CD0-9B64-8DD794945A2A}"/>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EB58A7BF-AB96-4920-9328-0A954AAC7F99}"/>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15638DE7-1429-454E-8505-8765193A9CA7}"/>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610AC492-61FC-417B-A6E7-89D3DCE054AE}"/>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FF590544-F2C3-4BBA-B032-09A57839A59F}"/>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D2871BE8-8E94-4960-BB77-A7BA181502D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6F95AB1C-B0EA-4C39-9D72-33BBC2A2560E}"/>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 name="Group 311">
              <a:extLst>
                <a:ext uri="{FF2B5EF4-FFF2-40B4-BE49-F238E27FC236}">
                  <a16:creationId xmlns:a16="http://schemas.microsoft.com/office/drawing/2014/main" id="{E674A776-79BC-47E4-BAFD-F758996C51EE}"/>
                </a:ext>
              </a:extLst>
            </p:cNvPr>
            <p:cNvGrpSpPr/>
            <p:nvPr/>
          </p:nvGrpSpPr>
          <p:grpSpPr>
            <a:xfrm>
              <a:off x="439072" y="3633777"/>
              <a:ext cx="11336871" cy="45719"/>
              <a:chOff x="439072" y="1035687"/>
              <a:chExt cx="11336871" cy="45719"/>
            </a:xfrm>
          </p:grpSpPr>
          <p:sp>
            <p:nvSpPr>
              <p:cNvPr id="313" name="Oval 312">
                <a:extLst>
                  <a:ext uri="{FF2B5EF4-FFF2-40B4-BE49-F238E27FC236}">
                    <a16:creationId xmlns:a16="http://schemas.microsoft.com/office/drawing/2014/main" id="{47F2153A-EAC4-42A8-B4D7-075F4A7FBBB8}"/>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E1A760E1-B13F-41C4-8D1C-BD25BB1847A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DC59D50E-83DB-467C-9DAA-A372369DA46C}"/>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03E40A86-1611-4F99-A4E9-1792A635E428}"/>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490E0251-161F-4E73-953D-6ECC3D1D11B9}"/>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C3CABAA0-188F-4F2F-AEC9-D171EB6BE20F}"/>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CB981F07-7E5D-47A8-A1A4-8B8D1E9F60DF}"/>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EEDCB4C7-C958-492D-B966-B0690871A544}"/>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00F236F8-7F64-4743-B9DC-D79632765BC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208907DF-4746-4835-8BD8-B20A0BBBB3D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814F8F2A-6692-438D-86EB-865F6675EFF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AAED5EF-AECC-4061-88ED-03C22254B108}"/>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EF188588-B546-4690-9107-F06E48EFF32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907AB0EE-6ECE-40B3-96EF-541DF3E511CB}"/>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783659FD-3630-481E-B64D-99B25CC992B7}"/>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8FF9676A-2A9A-41AE-A01B-E352D5D591B0}"/>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245C0168-94CD-48F9-B86D-638F7E673C88}"/>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8F50F2BC-0345-4646-9CBE-E5B4BAB7A6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8F0AB274-FF68-43F6-8C92-B9F8DF41DCD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51FB6573-61E9-42B6-9888-03FC4F65891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D9BB80A-D3D0-4085-A73A-85CEEEE3E365}"/>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E0EA89DA-5866-42D8-A3BE-B946DAA58AC8}"/>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32E84274-6C54-43D9-8073-CD11597E09E8}"/>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04E9AF59-31A4-42DB-9E62-4BF00FCFA99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4603FD8A-87D5-48D3-9799-3CD266129286}"/>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CA41B935-3BCC-47B3-8621-7B29C2052FA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91C4206A-400D-4666-8BA0-57BCD78602A9}"/>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EF9DBDE6-167E-46D8-9C75-C5E52DF570BB}"/>
                </a:ext>
              </a:extLst>
            </p:cNvPr>
            <p:cNvGrpSpPr/>
            <p:nvPr/>
          </p:nvGrpSpPr>
          <p:grpSpPr>
            <a:xfrm>
              <a:off x="439072" y="4066792"/>
              <a:ext cx="11336871" cy="45719"/>
              <a:chOff x="439072" y="1035687"/>
              <a:chExt cx="11336871" cy="45719"/>
            </a:xfrm>
          </p:grpSpPr>
          <p:sp>
            <p:nvSpPr>
              <p:cNvPr id="341" name="Oval 340">
                <a:extLst>
                  <a:ext uri="{FF2B5EF4-FFF2-40B4-BE49-F238E27FC236}">
                    <a16:creationId xmlns:a16="http://schemas.microsoft.com/office/drawing/2014/main" id="{877426ED-1BC8-43B8-AB0F-84AE2508C5F0}"/>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601D749D-24E8-4D15-9172-ACEF47BE5935}"/>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DF09FA6D-D8CD-4A83-BC55-0E7BEF7E8F2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2F88AD36-3DAC-4CD0-AB72-0EFAA6CC8AA2}"/>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0C02F094-CC03-4C01-A991-B913C8A8716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3EF0A956-4B11-4CE0-9FA3-0871268C30FC}"/>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F4568B9F-1AAE-4E0D-BC06-12C2E16B8E6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38C9F7A3-015A-4427-BAD9-963F093F260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09D2CEDA-0DEA-44FB-B961-A0ABF45D06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7BC103B9-950C-4A51-B0F2-06D64D77139C}"/>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5AB3926D-A739-45BD-B6BF-9000AB76720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09E70C35-4545-445A-B15B-D2D4B564321C}"/>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64BF1846-508C-4EE3-AB46-759A0D13ABE4}"/>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AF66A613-587F-4ED1-B0D0-FF497229E1A7}"/>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81ABDB42-C43E-46D8-B49A-C382DC610A4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D0D599F3-FAB2-4CB6-88E6-0590A688E2D6}"/>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15E255FD-75AD-437B-B1C5-8C11D3BD45C1}"/>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ED37F573-CF03-45BF-A79B-AF91527FC382}"/>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161FD4B2-0731-4402-A161-8CCD24D72CF5}"/>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9EFCC70E-9933-467B-B4CA-8AC7930FB44D}"/>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E060A7DA-8A5D-403C-BD7C-F41203D8C99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57200A51-03A4-43CC-AD00-E849536D18A1}"/>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911915ED-ED23-462F-9E59-7C2A539E2DF6}"/>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4398449C-F066-4FD5-89DB-4B7D2A532B21}"/>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64C39A2E-951D-4C06-9C74-6CDB5C703AD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318067B4-1488-4513-AF59-F7FD65CF2DEF}"/>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5CB0C96C-FA48-45D4-9332-06653F9CD94F}"/>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8" name="Group 367">
              <a:extLst>
                <a:ext uri="{FF2B5EF4-FFF2-40B4-BE49-F238E27FC236}">
                  <a16:creationId xmlns:a16="http://schemas.microsoft.com/office/drawing/2014/main" id="{A887E071-FEC9-4479-A6A2-657E013D62F5}"/>
                </a:ext>
              </a:extLst>
            </p:cNvPr>
            <p:cNvGrpSpPr/>
            <p:nvPr/>
          </p:nvGrpSpPr>
          <p:grpSpPr>
            <a:xfrm>
              <a:off x="439072" y="4499807"/>
              <a:ext cx="11336871" cy="45719"/>
              <a:chOff x="439072" y="1035687"/>
              <a:chExt cx="11336871" cy="45719"/>
            </a:xfrm>
          </p:grpSpPr>
          <p:sp>
            <p:nvSpPr>
              <p:cNvPr id="369" name="Oval 368">
                <a:extLst>
                  <a:ext uri="{FF2B5EF4-FFF2-40B4-BE49-F238E27FC236}">
                    <a16:creationId xmlns:a16="http://schemas.microsoft.com/office/drawing/2014/main" id="{CCD805EE-01BB-41F6-8A61-6314EAEACD69}"/>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1D5D26A1-04ED-44D0-B7AF-604F0DF8F03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85F107B4-D295-429D-8BD8-8D5A84645A1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87D10A2A-7EA6-4A16-BE41-5DBA697F7B1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FE71EA09-3C82-471C-96D5-7FF35DC62EC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a:extLst>
                  <a:ext uri="{FF2B5EF4-FFF2-40B4-BE49-F238E27FC236}">
                    <a16:creationId xmlns:a16="http://schemas.microsoft.com/office/drawing/2014/main" id="{D69EF43E-B7AF-47A0-9439-D38AF5AB5EC3}"/>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a:extLst>
                  <a:ext uri="{FF2B5EF4-FFF2-40B4-BE49-F238E27FC236}">
                    <a16:creationId xmlns:a16="http://schemas.microsoft.com/office/drawing/2014/main" id="{04868C65-B41E-49B0-A037-BC10D09CB85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1A2410AD-321F-4343-8565-1EAA11819163}"/>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a:extLst>
                  <a:ext uri="{FF2B5EF4-FFF2-40B4-BE49-F238E27FC236}">
                    <a16:creationId xmlns:a16="http://schemas.microsoft.com/office/drawing/2014/main" id="{CE855543-AC6A-403C-AED4-0FB974DB6110}"/>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a:extLst>
                  <a:ext uri="{FF2B5EF4-FFF2-40B4-BE49-F238E27FC236}">
                    <a16:creationId xmlns:a16="http://schemas.microsoft.com/office/drawing/2014/main" id="{C2F4790E-B9B2-4442-A294-1A3049D63CF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a:extLst>
                  <a:ext uri="{FF2B5EF4-FFF2-40B4-BE49-F238E27FC236}">
                    <a16:creationId xmlns:a16="http://schemas.microsoft.com/office/drawing/2014/main" id="{18E9B957-E65F-4801-B8D7-40C3F70A2DD8}"/>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a:extLst>
                  <a:ext uri="{FF2B5EF4-FFF2-40B4-BE49-F238E27FC236}">
                    <a16:creationId xmlns:a16="http://schemas.microsoft.com/office/drawing/2014/main" id="{323099A1-2132-4BF1-AEB7-11721480AAD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a:extLst>
                  <a:ext uri="{FF2B5EF4-FFF2-40B4-BE49-F238E27FC236}">
                    <a16:creationId xmlns:a16="http://schemas.microsoft.com/office/drawing/2014/main" id="{8214797F-E799-4C7A-80F1-8DC4647C2C6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328304EF-D0FE-4E9F-8BC1-3A9B490305B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a:extLst>
                  <a:ext uri="{FF2B5EF4-FFF2-40B4-BE49-F238E27FC236}">
                    <a16:creationId xmlns:a16="http://schemas.microsoft.com/office/drawing/2014/main" id="{B574D351-41BD-40BF-8686-B6FC99B45689}"/>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C8D4C5DC-EDE6-42F3-BC63-42AB5116F06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51E511F5-04B3-4F02-936F-4CF1E087743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74F7F7CB-1E06-4848-96B0-DDD65CE172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a:extLst>
                  <a:ext uri="{FF2B5EF4-FFF2-40B4-BE49-F238E27FC236}">
                    <a16:creationId xmlns:a16="http://schemas.microsoft.com/office/drawing/2014/main" id="{0FDC9DDE-946F-44D7-A375-1EF4A666B37A}"/>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a:extLst>
                  <a:ext uri="{FF2B5EF4-FFF2-40B4-BE49-F238E27FC236}">
                    <a16:creationId xmlns:a16="http://schemas.microsoft.com/office/drawing/2014/main" id="{C245A1F3-B43D-4F08-82E5-9BC49640480F}"/>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a:extLst>
                  <a:ext uri="{FF2B5EF4-FFF2-40B4-BE49-F238E27FC236}">
                    <a16:creationId xmlns:a16="http://schemas.microsoft.com/office/drawing/2014/main" id="{AD1FC85B-8DC8-4343-A71A-A2245F55E51F}"/>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402FD661-F9DB-4B0A-9405-979EBBB79414}"/>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CDA90D03-AB28-4C4C-90FE-E7418B524859}"/>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D3AE2581-1ECF-4AF6-B6C4-D5BA48B108B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0A128416-4FC5-4E08-9628-59B26BC87DA4}"/>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D13B389E-1B68-4254-8A28-68E381EC509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C6B0B2E8-C1B2-475E-8871-5D140F6512E3}"/>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6" name="Group 395">
              <a:extLst>
                <a:ext uri="{FF2B5EF4-FFF2-40B4-BE49-F238E27FC236}">
                  <a16:creationId xmlns:a16="http://schemas.microsoft.com/office/drawing/2014/main" id="{AF650CCF-8F54-4E34-9D61-4E087B51D051}"/>
                </a:ext>
              </a:extLst>
            </p:cNvPr>
            <p:cNvGrpSpPr/>
            <p:nvPr/>
          </p:nvGrpSpPr>
          <p:grpSpPr>
            <a:xfrm>
              <a:off x="439072" y="4932822"/>
              <a:ext cx="11336871" cy="45719"/>
              <a:chOff x="439072" y="1035687"/>
              <a:chExt cx="11336871" cy="45719"/>
            </a:xfrm>
          </p:grpSpPr>
          <p:sp>
            <p:nvSpPr>
              <p:cNvPr id="397" name="Oval 396">
                <a:extLst>
                  <a:ext uri="{FF2B5EF4-FFF2-40B4-BE49-F238E27FC236}">
                    <a16:creationId xmlns:a16="http://schemas.microsoft.com/office/drawing/2014/main" id="{6BCD6168-AA34-4E58-B29C-06CE621C67B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300D851D-E5C7-4D06-902D-B3BBAED4C471}"/>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EC881BA2-00FF-4DF0-9BE5-744D95D5F62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7A903588-66C2-41E4-84BC-D35764C109C3}"/>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AF802716-647C-4643-941E-23D7F45B4BE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D7031D90-722E-420C-88F2-8FA00AFA678A}"/>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3270D5C7-8D1F-4EF4-AE50-9760D817EFFA}"/>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1A956922-AEDD-442B-A7D5-CF608C57FD09}"/>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7254FB39-5172-488B-BB77-44179C361F61}"/>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39D696B3-DC48-45B4-BD5A-62F60DAFA13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CBF110EF-E194-4D5D-8CE9-988E2BE43D07}"/>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5C10884E-BD04-403E-86BA-D73A21D1667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2A6B7E26-CE25-4E33-9594-51AB585E315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3342727D-8355-4B3E-8B2B-5E3A8DD3D7C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04F6FFDF-2944-4278-BE59-17DCED4B004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755A3D41-7AB2-44A5-9ADB-88BA4A36672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938FFD55-628C-4848-820B-95856F5BE8F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6CD379C2-2F4C-42BA-805D-2F3603076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9DF38BC6-1B7B-4EFC-A0F6-21DBEE81F8F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61A03F45-BFFA-423D-A83D-94FDB3519C53}"/>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5DEDCDE9-A7EE-4985-9EAA-01286BC75E18}"/>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096A3E75-BDD5-4903-B0BC-48BAD75E80C0}"/>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50A5A72B-D3CE-4ABA-9DD4-FC916D9B3105}"/>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F0194A83-388A-4126-903C-3ABE745BC15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7B214664-5884-42B3-B18A-9C6E3A62431A}"/>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92BD1B4C-1D3E-4B1C-8796-3E09BF2B905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D8D77E7B-65D2-466D-B141-E0BE4F0C50C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4" name="Group 423">
              <a:extLst>
                <a:ext uri="{FF2B5EF4-FFF2-40B4-BE49-F238E27FC236}">
                  <a16:creationId xmlns:a16="http://schemas.microsoft.com/office/drawing/2014/main" id="{7985D93A-7E74-47E8-9E8A-7AB0D6B968F8}"/>
                </a:ext>
              </a:extLst>
            </p:cNvPr>
            <p:cNvGrpSpPr/>
            <p:nvPr/>
          </p:nvGrpSpPr>
          <p:grpSpPr>
            <a:xfrm>
              <a:off x="439072" y="5365837"/>
              <a:ext cx="11336871" cy="45719"/>
              <a:chOff x="439072" y="1035687"/>
              <a:chExt cx="11336871" cy="45719"/>
            </a:xfrm>
          </p:grpSpPr>
          <p:sp>
            <p:nvSpPr>
              <p:cNvPr id="425" name="Oval 424">
                <a:extLst>
                  <a:ext uri="{FF2B5EF4-FFF2-40B4-BE49-F238E27FC236}">
                    <a16:creationId xmlns:a16="http://schemas.microsoft.com/office/drawing/2014/main" id="{11A1F715-E3D9-4940-B10D-F0DB6B47CA3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043AD2C2-4503-4EBC-8B61-3835D3A6382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FDC5CC6A-B331-4F5C-AAA4-A2C1DBBE4A8B}"/>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F6CE6C1C-507E-4C8D-9D33-43820246DAD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3E96E4FA-3262-47BA-8FD3-AF05211D85DF}"/>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89827039-2B41-4406-BFD8-0A14DB099BA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D66C5463-AF35-42BD-A28E-CF58671D7C15}"/>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12675529-F4F9-4F22-B22C-B5D06591BB50}"/>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DCB81B84-8A49-47B7-B57C-00C452C27C2D}"/>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C8E068-3CA2-46B8-8351-6764AD6C1D9F}"/>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41008185-AB73-401F-8C2E-2A0386843FFE}"/>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28DE3639-F414-4AAF-AA5B-66FFD9911C5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6F5B4CE4-B163-4C9E-BB9C-CFE4620371C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7954483B-F3C3-4E44-9E97-E572108D846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a:extLst>
                  <a:ext uri="{FF2B5EF4-FFF2-40B4-BE49-F238E27FC236}">
                    <a16:creationId xmlns:a16="http://schemas.microsoft.com/office/drawing/2014/main" id="{9620B437-E448-4982-8422-9910B8590DB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a:extLst>
                  <a:ext uri="{FF2B5EF4-FFF2-40B4-BE49-F238E27FC236}">
                    <a16:creationId xmlns:a16="http://schemas.microsoft.com/office/drawing/2014/main" id="{5941DF84-0CB2-49FE-B5E5-163E9FF9761D}"/>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a:extLst>
                  <a:ext uri="{FF2B5EF4-FFF2-40B4-BE49-F238E27FC236}">
                    <a16:creationId xmlns:a16="http://schemas.microsoft.com/office/drawing/2014/main" id="{7CAE4DCA-8959-486E-A89C-C6E4F176912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a:extLst>
                  <a:ext uri="{FF2B5EF4-FFF2-40B4-BE49-F238E27FC236}">
                    <a16:creationId xmlns:a16="http://schemas.microsoft.com/office/drawing/2014/main" id="{61FDCAF5-4389-46F9-9743-BE46EAE74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a:extLst>
                  <a:ext uri="{FF2B5EF4-FFF2-40B4-BE49-F238E27FC236}">
                    <a16:creationId xmlns:a16="http://schemas.microsoft.com/office/drawing/2014/main" id="{0C3924A6-1F14-4144-AA70-4F4536E646D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a:extLst>
                  <a:ext uri="{FF2B5EF4-FFF2-40B4-BE49-F238E27FC236}">
                    <a16:creationId xmlns:a16="http://schemas.microsoft.com/office/drawing/2014/main" id="{B22ECAA5-067E-42BA-B91E-E53AC97FB70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Oval 444">
                <a:extLst>
                  <a:ext uri="{FF2B5EF4-FFF2-40B4-BE49-F238E27FC236}">
                    <a16:creationId xmlns:a16="http://schemas.microsoft.com/office/drawing/2014/main" id="{FFC101DD-8011-4622-B0FE-87FC109591E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Oval 445">
                <a:extLst>
                  <a:ext uri="{FF2B5EF4-FFF2-40B4-BE49-F238E27FC236}">
                    <a16:creationId xmlns:a16="http://schemas.microsoft.com/office/drawing/2014/main" id="{A92B73A4-81E2-4559-97C3-FA12A913C216}"/>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a:extLst>
                  <a:ext uri="{FF2B5EF4-FFF2-40B4-BE49-F238E27FC236}">
                    <a16:creationId xmlns:a16="http://schemas.microsoft.com/office/drawing/2014/main" id="{76CEB439-EB4C-49A7-A6E3-718543B31A82}"/>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a:extLst>
                  <a:ext uri="{FF2B5EF4-FFF2-40B4-BE49-F238E27FC236}">
                    <a16:creationId xmlns:a16="http://schemas.microsoft.com/office/drawing/2014/main" id="{BA918498-7493-4963-9533-28CEBD46D87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a:extLst>
                  <a:ext uri="{FF2B5EF4-FFF2-40B4-BE49-F238E27FC236}">
                    <a16:creationId xmlns:a16="http://schemas.microsoft.com/office/drawing/2014/main" id="{ADCE9749-DDDC-49F8-A042-005B5AEEA58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a:extLst>
                  <a:ext uri="{FF2B5EF4-FFF2-40B4-BE49-F238E27FC236}">
                    <a16:creationId xmlns:a16="http://schemas.microsoft.com/office/drawing/2014/main" id="{5DB4B8A7-E799-453F-B81A-0B88764727E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a:extLst>
                  <a:ext uri="{FF2B5EF4-FFF2-40B4-BE49-F238E27FC236}">
                    <a16:creationId xmlns:a16="http://schemas.microsoft.com/office/drawing/2014/main" id="{0702AA92-59E2-4552-B1AE-CCD424BC1484}"/>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CC57CBDB-3347-4EDE-A85E-1B94A52E2E83}"/>
                </a:ext>
              </a:extLst>
            </p:cNvPr>
            <p:cNvGrpSpPr/>
            <p:nvPr/>
          </p:nvGrpSpPr>
          <p:grpSpPr>
            <a:xfrm>
              <a:off x="439072" y="5798852"/>
              <a:ext cx="10468319" cy="478732"/>
              <a:chOff x="439072" y="5798852"/>
              <a:chExt cx="10468319" cy="478732"/>
            </a:xfrm>
          </p:grpSpPr>
          <p:sp>
            <p:nvSpPr>
              <p:cNvPr id="453" name="Oval 452">
                <a:extLst>
                  <a:ext uri="{FF2B5EF4-FFF2-40B4-BE49-F238E27FC236}">
                    <a16:creationId xmlns:a16="http://schemas.microsoft.com/office/drawing/2014/main" id="{771D58D8-B465-4303-B697-C61048E46FF6}"/>
                  </a:ext>
                </a:extLst>
              </p:cNvPr>
              <p:cNvSpPr/>
              <p:nvPr/>
            </p:nvSpPr>
            <p:spPr>
              <a:xfrm>
                <a:off x="4390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a:extLst>
                  <a:ext uri="{FF2B5EF4-FFF2-40B4-BE49-F238E27FC236}">
                    <a16:creationId xmlns:a16="http://schemas.microsoft.com/office/drawing/2014/main" id="{B731D769-7DA4-47F7-8B4D-300A77030ECC}"/>
                  </a:ext>
                </a:extLst>
              </p:cNvPr>
              <p:cNvSpPr/>
              <p:nvPr/>
            </p:nvSpPr>
            <p:spPr>
              <a:xfrm>
                <a:off x="8733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a:extLst>
                  <a:ext uri="{FF2B5EF4-FFF2-40B4-BE49-F238E27FC236}">
                    <a16:creationId xmlns:a16="http://schemas.microsoft.com/office/drawing/2014/main" id="{D2E176CC-E969-4747-847A-D7A527E1F6F0}"/>
                  </a:ext>
                </a:extLst>
              </p:cNvPr>
              <p:cNvSpPr/>
              <p:nvPr/>
            </p:nvSpPr>
            <p:spPr>
              <a:xfrm>
                <a:off x="13076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a:extLst>
                  <a:ext uri="{FF2B5EF4-FFF2-40B4-BE49-F238E27FC236}">
                    <a16:creationId xmlns:a16="http://schemas.microsoft.com/office/drawing/2014/main" id="{F8C16BEE-BA0D-42B6-AF12-47BE1E071579}"/>
                  </a:ext>
                </a:extLst>
              </p:cNvPr>
              <p:cNvSpPr/>
              <p:nvPr/>
            </p:nvSpPr>
            <p:spPr>
              <a:xfrm>
                <a:off x="17418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a:extLst>
                  <a:ext uri="{FF2B5EF4-FFF2-40B4-BE49-F238E27FC236}">
                    <a16:creationId xmlns:a16="http://schemas.microsoft.com/office/drawing/2014/main" id="{9B5DE24B-F5FA-439C-A93A-B322F89F355C}"/>
                  </a:ext>
                </a:extLst>
              </p:cNvPr>
              <p:cNvSpPr/>
              <p:nvPr/>
            </p:nvSpPr>
            <p:spPr>
              <a:xfrm>
                <a:off x="21761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a:extLst>
                  <a:ext uri="{FF2B5EF4-FFF2-40B4-BE49-F238E27FC236}">
                    <a16:creationId xmlns:a16="http://schemas.microsoft.com/office/drawing/2014/main" id="{001AD852-B18A-407C-A159-E826A6742AC1}"/>
                  </a:ext>
                </a:extLst>
              </p:cNvPr>
              <p:cNvSpPr/>
              <p:nvPr/>
            </p:nvSpPr>
            <p:spPr>
              <a:xfrm>
                <a:off x="26104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a:extLst>
                  <a:ext uri="{FF2B5EF4-FFF2-40B4-BE49-F238E27FC236}">
                    <a16:creationId xmlns:a16="http://schemas.microsoft.com/office/drawing/2014/main" id="{4D8EB419-2A45-4A05-8421-304F00B4E850}"/>
                  </a:ext>
                </a:extLst>
              </p:cNvPr>
              <p:cNvSpPr/>
              <p:nvPr/>
            </p:nvSpPr>
            <p:spPr>
              <a:xfrm>
                <a:off x="30447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a:extLst>
                  <a:ext uri="{FF2B5EF4-FFF2-40B4-BE49-F238E27FC236}">
                    <a16:creationId xmlns:a16="http://schemas.microsoft.com/office/drawing/2014/main" id="{8CAC73E9-6C9F-44BA-A043-0614490E9F85}"/>
                  </a:ext>
                </a:extLst>
              </p:cNvPr>
              <p:cNvSpPr/>
              <p:nvPr/>
            </p:nvSpPr>
            <p:spPr>
              <a:xfrm>
                <a:off x="34789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a:extLst>
                  <a:ext uri="{FF2B5EF4-FFF2-40B4-BE49-F238E27FC236}">
                    <a16:creationId xmlns:a16="http://schemas.microsoft.com/office/drawing/2014/main" id="{04C2CCA0-BF14-4CC9-9B68-A2C97985B81F}"/>
                  </a:ext>
                </a:extLst>
              </p:cNvPr>
              <p:cNvSpPr/>
              <p:nvPr/>
            </p:nvSpPr>
            <p:spPr>
              <a:xfrm>
                <a:off x="39132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a:extLst>
                  <a:ext uri="{FF2B5EF4-FFF2-40B4-BE49-F238E27FC236}">
                    <a16:creationId xmlns:a16="http://schemas.microsoft.com/office/drawing/2014/main" id="{38854748-6D79-4BF8-B297-7329106497EA}"/>
                  </a:ext>
                </a:extLst>
              </p:cNvPr>
              <p:cNvSpPr/>
              <p:nvPr/>
            </p:nvSpPr>
            <p:spPr>
              <a:xfrm>
                <a:off x="43475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a:extLst>
                  <a:ext uri="{FF2B5EF4-FFF2-40B4-BE49-F238E27FC236}">
                    <a16:creationId xmlns:a16="http://schemas.microsoft.com/office/drawing/2014/main" id="{854CD5B9-F4D7-4BFB-A7E9-F41F79CE507E}"/>
                  </a:ext>
                </a:extLst>
              </p:cNvPr>
              <p:cNvSpPr/>
              <p:nvPr/>
            </p:nvSpPr>
            <p:spPr>
              <a:xfrm>
                <a:off x="47818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a:extLst>
                  <a:ext uri="{FF2B5EF4-FFF2-40B4-BE49-F238E27FC236}">
                    <a16:creationId xmlns:a16="http://schemas.microsoft.com/office/drawing/2014/main" id="{C9262F99-7C91-4ADE-82B8-47213EA2E2D8}"/>
                  </a:ext>
                </a:extLst>
              </p:cNvPr>
              <p:cNvSpPr/>
              <p:nvPr/>
            </p:nvSpPr>
            <p:spPr>
              <a:xfrm>
                <a:off x="52160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a:extLst>
                  <a:ext uri="{FF2B5EF4-FFF2-40B4-BE49-F238E27FC236}">
                    <a16:creationId xmlns:a16="http://schemas.microsoft.com/office/drawing/2014/main" id="{36692C78-63FE-46DB-B826-D9971420AC8B}"/>
                  </a:ext>
                </a:extLst>
              </p:cNvPr>
              <p:cNvSpPr/>
              <p:nvPr/>
            </p:nvSpPr>
            <p:spPr>
              <a:xfrm>
                <a:off x="56503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a:extLst>
                  <a:ext uri="{FF2B5EF4-FFF2-40B4-BE49-F238E27FC236}">
                    <a16:creationId xmlns:a16="http://schemas.microsoft.com/office/drawing/2014/main" id="{548EB3DB-A9FB-43DA-862B-8F0EA35DACCA}"/>
                  </a:ext>
                </a:extLst>
              </p:cNvPr>
              <p:cNvSpPr/>
              <p:nvPr/>
            </p:nvSpPr>
            <p:spPr>
              <a:xfrm>
                <a:off x="60846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a:extLst>
                  <a:ext uri="{FF2B5EF4-FFF2-40B4-BE49-F238E27FC236}">
                    <a16:creationId xmlns:a16="http://schemas.microsoft.com/office/drawing/2014/main" id="{52E618D7-4784-41B2-88F8-E6C4F9A16576}"/>
                  </a:ext>
                </a:extLst>
              </p:cNvPr>
              <p:cNvSpPr/>
              <p:nvPr/>
            </p:nvSpPr>
            <p:spPr>
              <a:xfrm>
                <a:off x="65189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a:extLst>
                  <a:ext uri="{FF2B5EF4-FFF2-40B4-BE49-F238E27FC236}">
                    <a16:creationId xmlns:a16="http://schemas.microsoft.com/office/drawing/2014/main" id="{D9741F33-D050-4912-9826-40426A264AA9}"/>
                  </a:ext>
                </a:extLst>
              </p:cNvPr>
              <p:cNvSpPr/>
              <p:nvPr/>
            </p:nvSpPr>
            <p:spPr>
              <a:xfrm>
                <a:off x="69531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a:extLst>
                  <a:ext uri="{FF2B5EF4-FFF2-40B4-BE49-F238E27FC236}">
                    <a16:creationId xmlns:a16="http://schemas.microsoft.com/office/drawing/2014/main" id="{EFA7F944-BA98-4B17-BA68-EB770D74B4F5}"/>
                  </a:ext>
                </a:extLst>
              </p:cNvPr>
              <p:cNvSpPr/>
              <p:nvPr/>
            </p:nvSpPr>
            <p:spPr>
              <a:xfrm>
                <a:off x="73874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a:extLst>
                  <a:ext uri="{FF2B5EF4-FFF2-40B4-BE49-F238E27FC236}">
                    <a16:creationId xmlns:a16="http://schemas.microsoft.com/office/drawing/2014/main" id="{4BF8ED82-2155-4F8A-95B4-080598ABFEA6}"/>
                  </a:ext>
                </a:extLst>
              </p:cNvPr>
              <p:cNvSpPr/>
              <p:nvPr/>
            </p:nvSpPr>
            <p:spPr>
              <a:xfrm>
                <a:off x="78217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a:extLst>
                  <a:ext uri="{FF2B5EF4-FFF2-40B4-BE49-F238E27FC236}">
                    <a16:creationId xmlns:a16="http://schemas.microsoft.com/office/drawing/2014/main" id="{C9A4761E-9E91-4B16-A73C-9AF1CFCCB0DD}"/>
                  </a:ext>
                </a:extLst>
              </p:cNvPr>
              <p:cNvSpPr/>
              <p:nvPr/>
            </p:nvSpPr>
            <p:spPr>
              <a:xfrm>
                <a:off x="82560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a:extLst>
                  <a:ext uri="{FF2B5EF4-FFF2-40B4-BE49-F238E27FC236}">
                    <a16:creationId xmlns:a16="http://schemas.microsoft.com/office/drawing/2014/main" id="{F1E48E56-08A3-4597-B86D-AED000DD5E35}"/>
                  </a:ext>
                </a:extLst>
              </p:cNvPr>
              <p:cNvSpPr/>
              <p:nvPr/>
            </p:nvSpPr>
            <p:spPr>
              <a:xfrm>
                <a:off x="86902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a:extLst>
                  <a:ext uri="{FF2B5EF4-FFF2-40B4-BE49-F238E27FC236}">
                    <a16:creationId xmlns:a16="http://schemas.microsoft.com/office/drawing/2014/main" id="{E76BBC4E-B291-40EB-B016-B3028944C37C}"/>
                  </a:ext>
                </a:extLst>
              </p:cNvPr>
              <p:cNvSpPr/>
              <p:nvPr/>
            </p:nvSpPr>
            <p:spPr>
              <a:xfrm>
                <a:off x="91245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a:extLst>
                  <a:ext uri="{FF2B5EF4-FFF2-40B4-BE49-F238E27FC236}">
                    <a16:creationId xmlns:a16="http://schemas.microsoft.com/office/drawing/2014/main" id="{29AC9247-0C2A-4334-9E93-7FAFFFBA290A}"/>
                  </a:ext>
                </a:extLst>
              </p:cNvPr>
              <p:cNvSpPr/>
              <p:nvPr/>
            </p:nvSpPr>
            <p:spPr>
              <a:xfrm>
                <a:off x="95588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a:extLst>
                  <a:ext uri="{FF2B5EF4-FFF2-40B4-BE49-F238E27FC236}">
                    <a16:creationId xmlns:a16="http://schemas.microsoft.com/office/drawing/2014/main" id="{C920DD81-EDD3-470C-819D-4EB43DBF55C2}"/>
                  </a:ext>
                </a:extLst>
              </p:cNvPr>
              <p:cNvSpPr/>
              <p:nvPr/>
            </p:nvSpPr>
            <p:spPr>
              <a:xfrm>
                <a:off x="99931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a:extLst>
                  <a:ext uri="{FF2B5EF4-FFF2-40B4-BE49-F238E27FC236}">
                    <a16:creationId xmlns:a16="http://schemas.microsoft.com/office/drawing/2014/main" id="{FB937F01-D5A3-4B12-80D9-DCD135B104D7}"/>
                  </a:ext>
                </a:extLst>
              </p:cNvPr>
              <p:cNvSpPr/>
              <p:nvPr/>
            </p:nvSpPr>
            <p:spPr>
              <a:xfrm>
                <a:off x="104273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a:extLst>
                  <a:ext uri="{FF2B5EF4-FFF2-40B4-BE49-F238E27FC236}">
                    <a16:creationId xmlns:a16="http://schemas.microsoft.com/office/drawing/2014/main" id="{FC33EF81-7F45-4493-82E6-4CD1EDBA5034}"/>
                  </a:ext>
                </a:extLst>
              </p:cNvPr>
              <p:cNvSpPr/>
              <p:nvPr/>
            </p:nvSpPr>
            <p:spPr>
              <a:xfrm>
                <a:off x="108616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a:extLst>
                  <a:ext uri="{FF2B5EF4-FFF2-40B4-BE49-F238E27FC236}">
                    <a16:creationId xmlns:a16="http://schemas.microsoft.com/office/drawing/2014/main" id="{8F4869D7-5B9D-44AD-9BDA-50E5B3822057}"/>
                  </a:ext>
                </a:extLst>
              </p:cNvPr>
              <p:cNvSpPr/>
              <p:nvPr/>
            </p:nvSpPr>
            <p:spPr>
              <a:xfrm>
                <a:off x="4390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a:extLst>
                  <a:ext uri="{FF2B5EF4-FFF2-40B4-BE49-F238E27FC236}">
                    <a16:creationId xmlns:a16="http://schemas.microsoft.com/office/drawing/2014/main" id="{689231A5-6268-40DC-8D92-9AB5A6214A2B}"/>
                  </a:ext>
                </a:extLst>
              </p:cNvPr>
              <p:cNvSpPr/>
              <p:nvPr/>
            </p:nvSpPr>
            <p:spPr>
              <a:xfrm>
                <a:off x="8733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a:extLst>
                  <a:ext uri="{FF2B5EF4-FFF2-40B4-BE49-F238E27FC236}">
                    <a16:creationId xmlns:a16="http://schemas.microsoft.com/office/drawing/2014/main" id="{21D24716-1B63-40D4-8B8D-2ED1A5BB33EF}"/>
                  </a:ext>
                </a:extLst>
              </p:cNvPr>
              <p:cNvSpPr/>
              <p:nvPr/>
            </p:nvSpPr>
            <p:spPr>
              <a:xfrm>
                <a:off x="13076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a:extLst>
                  <a:ext uri="{FF2B5EF4-FFF2-40B4-BE49-F238E27FC236}">
                    <a16:creationId xmlns:a16="http://schemas.microsoft.com/office/drawing/2014/main" id="{784DB4EB-320C-4924-98F3-4CC9BCCA909F}"/>
                  </a:ext>
                </a:extLst>
              </p:cNvPr>
              <p:cNvSpPr/>
              <p:nvPr/>
            </p:nvSpPr>
            <p:spPr>
              <a:xfrm>
                <a:off x="17418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a:extLst>
                  <a:ext uri="{FF2B5EF4-FFF2-40B4-BE49-F238E27FC236}">
                    <a16:creationId xmlns:a16="http://schemas.microsoft.com/office/drawing/2014/main" id="{F50322EE-91E9-4561-8587-2942028426AC}"/>
                  </a:ext>
                </a:extLst>
              </p:cNvPr>
              <p:cNvSpPr/>
              <p:nvPr/>
            </p:nvSpPr>
            <p:spPr>
              <a:xfrm>
                <a:off x="21761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a:extLst>
                  <a:ext uri="{FF2B5EF4-FFF2-40B4-BE49-F238E27FC236}">
                    <a16:creationId xmlns:a16="http://schemas.microsoft.com/office/drawing/2014/main" id="{37053A6F-69BF-4816-8BC0-7217D5BC534D}"/>
                  </a:ext>
                </a:extLst>
              </p:cNvPr>
              <p:cNvSpPr/>
              <p:nvPr/>
            </p:nvSpPr>
            <p:spPr>
              <a:xfrm>
                <a:off x="26104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a:extLst>
                  <a:ext uri="{FF2B5EF4-FFF2-40B4-BE49-F238E27FC236}">
                    <a16:creationId xmlns:a16="http://schemas.microsoft.com/office/drawing/2014/main" id="{40C17DEB-4702-4D24-A83E-A44635CDC042}"/>
                  </a:ext>
                </a:extLst>
              </p:cNvPr>
              <p:cNvSpPr/>
              <p:nvPr/>
            </p:nvSpPr>
            <p:spPr>
              <a:xfrm>
                <a:off x="30447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a:extLst>
                  <a:ext uri="{FF2B5EF4-FFF2-40B4-BE49-F238E27FC236}">
                    <a16:creationId xmlns:a16="http://schemas.microsoft.com/office/drawing/2014/main" id="{6368C4FC-F0F8-480C-84C0-95EE0C7AD924}"/>
                  </a:ext>
                </a:extLst>
              </p:cNvPr>
              <p:cNvSpPr/>
              <p:nvPr/>
            </p:nvSpPr>
            <p:spPr>
              <a:xfrm>
                <a:off x="34789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a:extLst>
                  <a:ext uri="{FF2B5EF4-FFF2-40B4-BE49-F238E27FC236}">
                    <a16:creationId xmlns:a16="http://schemas.microsoft.com/office/drawing/2014/main" id="{5F5DA8F3-00F9-4043-945B-896F3596459D}"/>
                  </a:ext>
                </a:extLst>
              </p:cNvPr>
              <p:cNvSpPr/>
              <p:nvPr/>
            </p:nvSpPr>
            <p:spPr>
              <a:xfrm>
                <a:off x="39132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a:extLst>
                  <a:ext uri="{FF2B5EF4-FFF2-40B4-BE49-F238E27FC236}">
                    <a16:creationId xmlns:a16="http://schemas.microsoft.com/office/drawing/2014/main" id="{F2F07486-1EAA-4316-8242-72145F4B99F2}"/>
                  </a:ext>
                </a:extLst>
              </p:cNvPr>
              <p:cNvSpPr/>
              <p:nvPr/>
            </p:nvSpPr>
            <p:spPr>
              <a:xfrm>
                <a:off x="43475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a:extLst>
                  <a:ext uri="{FF2B5EF4-FFF2-40B4-BE49-F238E27FC236}">
                    <a16:creationId xmlns:a16="http://schemas.microsoft.com/office/drawing/2014/main" id="{A837D93F-ABFE-4C4D-838A-0D38F21FCDF6}"/>
                  </a:ext>
                </a:extLst>
              </p:cNvPr>
              <p:cNvSpPr/>
              <p:nvPr/>
            </p:nvSpPr>
            <p:spPr>
              <a:xfrm>
                <a:off x="47818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Oval 491">
                <a:extLst>
                  <a:ext uri="{FF2B5EF4-FFF2-40B4-BE49-F238E27FC236}">
                    <a16:creationId xmlns:a16="http://schemas.microsoft.com/office/drawing/2014/main" id="{D0BB7756-5234-4DE8-912A-6659CD330823}"/>
                  </a:ext>
                </a:extLst>
              </p:cNvPr>
              <p:cNvSpPr/>
              <p:nvPr/>
            </p:nvSpPr>
            <p:spPr>
              <a:xfrm>
                <a:off x="52160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Oval 492">
                <a:extLst>
                  <a:ext uri="{FF2B5EF4-FFF2-40B4-BE49-F238E27FC236}">
                    <a16:creationId xmlns:a16="http://schemas.microsoft.com/office/drawing/2014/main" id="{A99DB5D4-6007-4E58-AD1C-E006882B74F7}"/>
                  </a:ext>
                </a:extLst>
              </p:cNvPr>
              <p:cNvSpPr/>
              <p:nvPr/>
            </p:nvSpPr>
            <p:spPr>
              <a:xfrm>
                <a:off x="56503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a:extLst>
                  <a:ext uri="{FF2B5EF4-FFF2-40B4-BE49-F238E27FC236}">
                    <a16:creationId xmlns:a16="http://schemas.microsoft.com/office/drawing/2014/main" id="{BB4B9B63-0ECF-40ED-867A-5B131F4DD590}"/>
                  </a:ext>
                </a:extLst>
              </p:cNvPr>
              <p:cNvSpPr/>
              <p:nvPr/>
            </p:nvSpPr>
            <p:spPr>
              <a:xfrm>
                <a:off x="60846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a:extLst>
                  <a:ext uri="{FF2B5EF4-FFF2-40B4-BE49-F238E27FC236}">
                    <a16:creationId xmlns:a16="http://schemas.microsoft.com/office/drawing/2014/main" id="{FB7ECD61-5CCA-4D59-AECF-69BFC75C9165}"/>
                  </a:ext>
                </a:extLst>
              </p:cNvPr>
              <p:cNvSpPr/>
              <p:nvPr/>
            </p:nvSpPr>
            <p:spPr>
              <a:xfrm>
                <a:off x="65189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a:extLst>
                  <a:ext uri="{FF2B5EF4-FFF2-40B4-BE49-F238E27FC236}">
                    <a16:creationId xmlns:a16="http://schemas.microsoft.com/office/drawing/2014/main" id="{49D03EF5-8060-4BB0-9B9F-5A50B8A2D9FC}"/>
                  </a:ext>
                </a:extLst>
              </p:cNvPr>
              <p:cNvSpPr/>
              <p:nvPr/>
            </p:nvSpPr>
            <p:spPr>
              <a:xfrm>
                <a:off x="69531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a:extLst>
                  <a:ext uri="{FF2B5EF4-FFF2-40B4-BE49-F238E27FC236}">
                    <a16:creationId xmlns:a16="http://schemas.microsoft.com/office/drawing/2014/main" id="{11E26D4B-F524-412D-B8A6-AC023CEAF382}"/>
                  </a:ext>
                </a:extLst>
              </p:cNvPr>
              <p:cNvSpPr/>
              <p:nvPr/>
            </p:nvSpPr>
            <p:spPr>
              <a:xfrm>
                <a:off x="73874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a:extLst>
                  <a:ext uri="{FF2B5EF4-FFF2-40B4-BE49-F238E27FC236}">
                    <a16:creationId xmlns:a16="http://schemas.microsoft.com/office/drawing/2014/main" id="{95F6D451-69E3-4486-AAC4-E6E59BABD0EB}"/>
                  </a:ext>
                </a:extLst>
              </p:cNvPr>
              <p:cNvSpPr/>
              <p:nvPr/>
            </p:nvSpPr>
            <p:spPr>
              <a:xfrm>
                <a:off x="78217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Oval 498">
                <a:extLst>
                  <a:ext uri="{FF2B5EF4-FFF2-40B4-BE49-F238E27FC236}">
                    <a16:creationId xmlns:a16="http://schemas.microsoft.com/office/drawing/2014/main" id="{FAE6504D-0066-4CCF-81F1-8EAC2A782182}"/>
                  </a:ext>
                </a:extLst>
              </p:cNvPr>
              <p:cNvSpPr/>
              <p:nvPr/>
            </p:nvSpPr>
            <p:spPr>
              <a:xfrm>
                <a:off x="82560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a:extLst>
                  <a:ext uri="{FF2B5EF4-FFF2-40B4-BE49-F238E27FC236}">
                    <a16:creationId xmlns:a16="http://schemas.microsoft.com/office/drawing/2014/main" id="{E21324F1-0D97-478D-AE1B-373DAF104D20}"/>
                  </a:ext>
                </a:extLst>
              </p:cNvPr>
              <p:cNvSpPr/>
              <p:nvPr/>
            </p:nvSpPr>
            <p:spPr>
              <a:xfrm>
                <a:off x="86902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a:extLst>
                  <a:ext uri="{FF2B5EF4-FFF2-40B4-BE49-F238E27FC236}">
                    <a16:creationId xmlns:a16="http://schemas.microsoft.com/office/drawing/2014/main" id="{62972E19-42AE-40E7-9F3D-150EA9D80312}"/>
                  </a:ext>
                </a:extLst>
              </p:cNvPr>
              <p:cNvSpPr/>
              <p:nvPr/>
            </p:nvSpPr>
            <p:spPr>
              <a:xfrm>
                <a:off x="91245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a:extLst>
                  <a:ext uri="{FF2B5EF4-FFF2-40B4-BE49-F238E27FC236}">
                    <a16:creationId xmlns:a16="http://schemas.microsoft.com/office/drawing/2014/main" id="{C4803AAE-40CF-48F2-9C57-9865C07B37AF}"/>
                  </a:ext>
                </a:extLst>
              </p:cNvPr>
              <p:cNvSpPr/>
              <p:nvPr/>
            </p:nvSpPr>
            <p:spPr>
              <a:xfrm>
                <a:off x="95588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a:extLst>
                  <a:ext uri="{FF2B5EF4-FFF2-40B4-BE49-F238E27FC236}">
                    <a16:creationId xmlns:a16="http://schemas.microsoft.com/office/drawing/2014/main" id="{7BD1A88A-B2B1-4295-912A-1F5011F8E099}"/>
                  </a:ext>
                </a:extLst>
              </p:cNvPr>
              <p:cNvSpPr/>
              <p:nvPr/>
            </p:nvSpPr>
            <p:spPr>
              <a:xfrm>
                <a:off x="99931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a:extLst>
                  <a:ext uri="{FF2B5EF4-FFF2-40B4-BE49-F238E27FC236}">
                    <a16:creationId xmlns:a16="http://schemas.microsoft.com/office/drawing/2014/main" id="{71400913-8714-40B3-B263-8C75B1DFD4BD}"/>
                  </a:ext>
                </a:extLst>
              </p:cNvPr>
              <p:cNvSpPr/>
              <p:nvPr/>
            </p:nvSpPr>
            <p:spPr>
              <a:xfrm>
                <a:off x="104273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a:extLst>
                  <a:ext uri="{FF2B5EF4-FFF2-40B4-BE49-F238E27FC236}">
                    <a16:creationId xmlns:a16="http://schemas.microsoft.com/office/drawing/2014/main" id="{EEAADD87-3AE9-4C0D-8FDD-1F887A704730}"/>
                  </a:ext>
                </a:extLst>
              </p:cNvPr>
              <p:cNvSpPr/>
              <p:nvPr/>
            </p:nvSpPr>
            <p:spPr>
              <a:xfrm>
                <a:off x="108616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129236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244</TotalTime>
  <Words>4837</Words>
  <Application>Microsoft Office PowerPoint</Application>
  <PresentationFormat>Widescreen</PresentationFormat>
  <Paragraphs>661</Paragraphs>
  <Slides>96</Slides>
  <Notes>93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Calibri</vt:lpstr>
      <vt:lpstr>Calibri Light</vt:lpstr>
      <vt:lpstr>Myriad Pro</vt:lpstr>
      <vt:lpstr>Myriad Pro Semibold</vt:lpstr>
      <vt:lpstr>Custom Design</vt:lpstr>
      <vt:lpstr>PowerPoint Presentation</vt:lpstr>
      <vt:lpstr>PowerPoint Presentation</vt:lpstr>
      <vt:lpstr>Contents</vt:lpstr>
      <vt:lpstr>Contents</vt:lpstr>
      <vt:lpstr>PowerPoint Presentation</vt:lpstr>
      <vt:lpstr>Year 6, Unit 4</vt:lpstr>
      <vt:lpstr>Year 6, Unit 4, Learning Outcome 1</vt:lpstr>
      <vt:lpstr>PowerPoint Presentation</vt:lpstr>
      <vt:lpstr>PowerPoint Presentation</vt:lpstr>
      <vt:lpstr>6G-1 Draw compose and decompose shapes</vt:lpstr>
      <vt:lpstr>6G-1 Draw, compose and decompose shapes </vt:lpstr>
      <vt:lpstr>PowerPoint Presentation</vt:lpstr>
      <vt:lpstr>Year 6, Unit 4</vt:lpstr>
      <vt:lpstr>PowerPoint Presentation</vt:lpstr>
      <vt:lpstr>Year 6, Unit 4, Learning Outcome 2</vt:lpstr>
      <vt:lpstr>PowerPoint Presentation</vt:lpstr>
      <vt:lpstr>Year 6, Unit 4</vt:lpstr>
      <vt:lpstr>Year 6, Unit 4</vt:lpstr>
      <vt:lpstr>Year 6, Unit 4, Learning Outcome 3</vt:lpstr>
      <vt:lpstr>PowerPoint Presentation</vt:lpstr>
      <vt:lpstr>6G-1 Draw compose and decompose shapes</vt:lpstr>
      <vt:lpstr>Year 6, Unit 4, Learning Outcome 3</vt:lpstr>
      <vt:lpstr>Year 6, Unit 4, Learning Outcome 3</vt:lpstr>
      <vt:lpstr>Year 6, Unit 4, Learning Outcome 3</vt:lpstr>
      <vt:lpstr>Year 6, Unit 4, Learning Outcome 3</vt:lpstr>
      <vt:lpstr>PowerPoint Presentation</vt:lpstr>
      <vt:lpstr>Year 6, Unit 4, Learning Outcome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6, Unit 4, Learning Outcome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6, Unit 4, Learning Outcome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6G-1 Draw compose and decompose shapes</vt:lpstr>
      <vt:lpstr>PowerPoint Presentation</vt:lpstr>
      <vt:lpstr>Year 6, Unit 4</vt:lpstr>
      <vt:lpstr>Year 6, Unit 4, Learning Outcome 7</vt:lpstr>
      <vt:lpstr>6G-1 Draw compose and decompose shapes</vt:lpstr>
      <vt:lpstr>6G-1 Draw compose and decompose shapes</vt:lpstr>
      <vt:lpstr>6G-1 Draw compose and decompose shapes</vt:lpstr>
      <vt:lpstr>6G-1 Draw compose and decompose shapes</vt:lpstr>
      <vt:lpstr>Year 6, Unit 4</vt:lpstr>
      <vt:lpstr>Year 6, Unit 4</vt:lpstr>
      <vt:lpstr>Year 6, Unit 4</vt:lpstr>
      <vt:lpstr>Year 6, Unit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102</cp:revision>
  <dcterms:created xsi:type="dcterms:W3CDTF">2021-05-07T12:27:15Z</dcterms:created>
  <dcterms:modified xsi:type="dcterms:W3CDTF">2021-07-30T12:09:33Z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