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3" r:id="rId5"/>
    <p:sldMasterId id="2147483669" r:id="rId6"/>
  </p:sldMasterIdLst>
  <p:notesMasterIdLst>
    <p:notesMasterId r:id="rId21"/>
  </p:notesMasterIdLst>
  <p:sldIdLst>
    <p:sldId id="364" r:id="rId7"/>
    <p:sldId id="283" r:id="rId8"/>
    <p:sldId id="272" r:id="rId9"/>
    <p:sldId id="273" r:id="rId10"/>
    <p:sldId id="277" r:id="rId11"/>
    <p:sldId id="274" r:id="rId12"/>
    <p:sldId id="275" r:id="rId13"/>
    <p:sldId id="278" r:id="rId14"/>
    <p:sldId id="276" r:id="rId15"/>
    <p:sldId id="285" r:id="rId16"/>
    <p:sldId id="281" r:id="rId17"/>
    <p:sldId id="280" r:id="rId18"/>
    <p:sldId id="282" r:id="rId19"/>
    <p:sldId id="36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9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538"/>
    <a:srgbClr val="AE6FAB"/>
    <a:srgbClr val="3875A1"/>
    <a:srgbClr val="E6E6E6"/>
    <a:srgbClr val="F26C5F"/>
    <a:srgbClr val="3E678B"/>
    <a:srgbClr val="F37A00"/>
    <a:srgbClr val="2C3034"/>
    <a:srgbClr val="93C01F"/>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D2192C-0C9F-423F-A316-4D400B88F61A}" v="1" dt="2020-08-26T09:38:23.3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8" autoAdjust="0"/>
    <p:restoredTop sz="87661" autoAdjust="0"/>
  </p:normalViewPr>
  <p:slideViewPr>
    <p:cSldViewPr snapToGrid="0">
      <p:cViewPr varScale="1">
        <p:scale>
          <a:sx n="63" d="100"/>
          <a:sy n="63" d="100"/>
        </p:scale>
        <p:origin x="1602" y="66"/>
      </p:cViewPr>
      <p:guideLst>
        <p:guide orient="horz" pos="2183"/>
        <p:guide pos="290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26/08/2020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a:t>
            </a:fld>
            <a:endParaRPr lang="en-US" dirty="0"/>
          </a:p>
        </p:txBody>
      </p:sp>
    </p:spTree>
    <p:extLst>
      <p:ext uri="{BB962C8B-B14F-4D97-AF65-F5344CB8AC3E}">
        <p14:creationId xmlns:p14="http://schemas.microsoft.com/office/powerpoint/2010/main" val="1498997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11</a:t>
            </a:fld>
            <a:endParaRPr lang="en-GB" dirty="0"/>
          </a:p>
        </p:txBody>
      </p:sp>
    </p:spTree>
    <p:extLst>
      <p:ext uri="{BB962C8B-B14F-4D97-AF65-F5344CB8AC3E}">
        <p14:creationId xmlns:p14="http://schemas.microsoft.com/office/powerpoint/2010/main" val="514424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12</a:t>
            </a:fld>
            <a:endParaRPr lang="en-US" dirty="0"/>
          </a:p>
        </p:txBody>
      </p:sp>
    </p:spTree>
    <p:extLst>
      <p:ext uri="{BB962C8B-B14F-4D97-AF65-F5344CB8AC3E}">
        <p14:creationId xmlns:p14="http://schemas.microsoft.com/office/powerpoint/2010/main" val="1934482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13</a:t>
            </a:fld>
            <a:endParaRPr lang="en-GB" dirty="0"/>
          </a:p>
        </p:txBody>
      </p:sp>
    </p:spTree>
    <p:extLst>
      <p:ext uri="{BB962C8B-B14F-4D97-AF65-F5344CB8AC3E}">
        <p14:creationId xmlns:p14="http://schemas.microsoft.com/office/powerpoint/2010/main" val="413850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8B2033A-FB0F-7949-A9F0-CBC790DC54B4}" type="slidenum">
              <a:rPr lang="en-US" smtClean="0"/>
              <a:t>3</a:t>
            </a:fld>
            <a:endParaRPr lang="en-US" dirty="0"/>
          </a:p>
        </p:txBody>
      </p:sp>
    </p:spTree>
    <p:extLst>
      <p:ext uri="{BB962C8B-B14F-4D97-AF65-F5344CB8AC3E}">
        <p14:creationId xmlns:p14="http://schemas.microsoft.com/office/powerpoint/2010/main" val="3697285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8B2033A-FB0F-7949-A9F0-CBC790DC54B4}" type="slidenum">
              <a:rPr lang="en-US" smtClean="0"/>
              <a:t>4</a:t>
            </a:fld>
            <a:endParaRPr lang="en-US" dirty="0"/>
          </a:p>
        </p:txBody>
      </p:sp>
    </p:spTree>
    <p:extLst>
      <p:ext uri="{BB962C8B-B14F-4D97-AF65-F5344CB8AC3E}">
        <p14:creationId xmlns:p14="http://schemas.microsoft.com/office/powerpoint/2010/main" val="2637415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5</a:t>
            </a:fld>
            <a:endParaRPr lang="en-GB" dirty="0"/>
          </a:p>
        </p:txBody>
      </p:sp>
    </p:spTree>
    <p:extLst>
      <p:ext uri="{BB962C8B-B14F-4D97-AF65-F5344CB8AC3E}">
        <p14:creationId xmlns:p14="http://schemas.microsoft.com/office/powerpoint/2010/main" val="3067271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6</a:t>
            </a:fld>
            <a:endParaRPr lang="en-US" dirty="0"/>
          </a:p>
        </p:txBody>
      </p:sp>
    </p:spTree>
    <p:extLst>
      <p:ext uri="{BB962C8B-B14F-4D97-AF65-F5344CB8AC3E}">
        <p14:creationId xmlns:p14="http://schemas.microsoft.com/office/powerpoint/2010/main" val="4132653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7</a:t>
            </a:fld>
            <a:endParaRPr lang="en-US" dirty="0"/>
          </a:p>
        </p:txBody>
      </p:sp>
    </p:spTree>
    <p:extLst>
      <p:ext uri="{BB962C8B-B14F-4D97-AF65-F5344CB8AC3E}">
        <p14:creationId xmlns:p14="http://schemas.microsoft.com/office/powerpoint/2010/main" val="1696849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8</a:t>
            </a:fld>
            <a:endParaRPr lang="en-US" dirty="0"/>
          </a:p>
        </p:txBody>
      </p:sp>
    </p:spTree>
    <p:extLst>
      <p:ext uri="{BB962C8B-B14F-4D97-AF65-F5344CB8AC3E}">
        <p14:creationId xmlns:p14="http://schemas.microsoft.com/office/powerpoint/2010/main" val="1520076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9</a:t>
            </a:fld>
            <a:endParaRPr lang="en-US" dirty="0"/>
          </a:p>
        </p:txBody>
      </p:sp>
    </p:spTree>
    <p:extLst>
      <p:ext uri="{BB962C8B-B14F-4D97-AF65-F5344CB8AC3E}">
        <p14:creationId xmlns:p14="http://schemas.microsoft.com/office/powerpoint/2010/main" val="3330907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10</a:t>
            </a:fld>
            <a:endParaRPr lang="en-US" dirty="0"/>
          </a:p>
        </p:txBody>
      </p:sp>
    </p:spTree>
    <p:extLst>
      <p:ext uri="{BB962C8B-B14F-4D97-AF65-F5344CB8AC3E}">
        <p14:creationId xmlns:p14="http://schemas.microsoft.com/office/powerpoint/2010/main" val="2311691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4.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marL="0" indent="0" algn="r">
              <a:buNone/>
              <a:defRPr sz="2800">
                <a:latin typeface="Myriad Pro" charset="0"/>
                <a:ea typeface="Myriad Pro" charset="0"/>
                <a:cs typeface="Myriad Pro" charset="0"/>
              </a:defRPr>
            </a:lvl1pPr>
          </a:lstStyle>
          <a:p>
            <a:pPr lvl="0"/>
            <a:endParaRPr lang="en-US" dirty="0"/>
          </a:p>
        </p:txBody>
      </p:sp>
    </p:spTree>
    <p:extLst>
      <p:ext uri="{BB962C8B-B14F-4D97-AF65-F5344CB8AC3E}">
        <p14:creationId xmlns:p14="http://schemas.microsoft.com/office/powerpoint/2010/main" val="3702780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ea typeface="+mn-ea"/>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ea typeface="+mn-ea"/>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ea typeface="+mn-ea"/>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1992255020"/>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628C"/>
                </a:solidFill>
                <a:effectLst/>
                <a:uLnTx/>
                <a:uFillTx/>
                <a:latin typeface="Myriad Pro" charset="0"/>
              </a:rPr>
              <a:t>Mastery Professional Development</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marL="0" marR="0" lvl="0" indent="0" algn="r"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00628C"/>
                </a:solidFill>
                <a:effectLst/>
                <a:uLnTx/>
                <a:uFillTx/>
                <a:latin typeface="Myriad Pro" charset="0"/>
                <a:ea typeface="+mn-ea"/>
                <a:cs typeface="+mn-cs"/>
                <a:hlinkClick r:id="rId8"/>
              </a:rPr>
              <a:t>www.ncetm.org.uk/masterypd</a:t>
            </a:r>
            <a:br>
              <a:rPr kumimoji="0" lang="en-US" sz="1500" b="0" i="0" u="none" strike="noStrike" kern="1200" cap="none" spc="0" normalizeH="0" baseline="0" noProof="0" dirty="0">
                <a:ln>
                  <a:noFill/>
                </a:ln>
                <a:solidFill>
                  <a:srgbClr val="00628C"/>
                </a:solidFill>
                <a:effectLst/>
                <a:uLnTx/>
                <a:uFillTx/>
                <a:latin typeface="Myriad Pro" charset="0"/>
                <a:ea typeface="+mn-ea"/>
                <a:cs typeface="+mn-cs"/>
              </a:rPr>
            </a:br>
            <a:r>
              <a:rPr kumimoji="0" lang="en-US" sz="1500" b="0" i="0" u="none" strike="noStrike" kern="1200" cap="none" spc="0" normalizeH="0" baseline="0" noProof="0" dirty="0">
                <a:ln>
                  <a:noFill/>
                </a:ln>
                <a:solidFill>
                  <a:srgbClr val="00628C"/>
                </a:solidFill>
                <a:effectLst/>
                <a:uLnTx/>
                <a:uFillTx/>
                <a:latin typeface="Myriad Pro" charset="0"/>
                <a:ea typeface="+mn-ea"/>
                <a:cs typeface="+mn-cs"/>
              </a:rPr>
              <a:t>© Crown Copyright 2017</a:t>
            </a:r>
            <a:br>
              <a:rPr kumimoji="0" lang="en-US" sz="1500" b="0" i="0" u="none" strike="noStrike" kern="1200" cap="none" spc="0" normalizeH="0" baseline="0" noProof="0" dirty="0">
                <a:ln>
                  <a:noFill/>
                </a:ln>
                <a:solidFill>
                  <a:srgbClr val="00628C"/>
                </a:solidFill>
                <a:effectLst/>
                <a:uLnTx/>
                <a:uFillTx/>
                <a:latin typeface="Myriad Pro" charset="0"/>
                <a:ea typeface="+mn-ea"/>
                <a:cs typeface="+mn-cs"/>
              </a:rPr>
            </a:br>
            <a:r>
              <a:rPr kumimoji="0" lang="en-US" sz="1500" b="0" i="0" u="none" strike="noStrike" kern="1200" cap="none" spc="0" normalizeH="0" baseline="0" noProof="0" dirty="0">
                <a:ln>
                  <a:noFill/>
                </a:ln>
                <a:solidFill>
                  <a:srgbClr val="FFFFFF">
                    <a:lumMod val="50000"/>
                  </a:srgbClr>
                </a:solidFill>
                <a:effectLst/>
                <a:uLnTx/>
                <a:uFillTx/>
                <a:latin typeface="Myriad Pro" charset="0"/>
                <a:ea typeface="+mn-ea"/>
                <a:cs typeface="+mn-cs"/>
              </a:rPr>
              <a:t>Autumn 2017 pilot</a:t>
            </a:r>
            <a:r>
              <a:rPr kumimoji="0" lang="en-US" sz="1500" b="0" i="0" u="none" strike="noStrike" kern="1200" cap="none" spc="0" normalizeH="0" baseline="0" noProof="0" dirty="0">
                <a:ln>
                  <a:noFill/>
                </a:ln>
                <a:solidFill>
                  <a:srgbClr val="00628C"/>
                </a:solidFill>
                <a:effectLst/>
                <a:uLnTx/>
                <a:uFillTx/>
                <a:latin typeface="Myriad Pro" charset="0"/>
                <a:ea typeface="+mn-ea"/>
                <a:cs typeface="+mn-cs"/>
              </a:rPr>
              <a:t> </a:t>
            </a:r>
          </a:p>
        </p:txBody>
      </p:sp>
    </p:spTree>
    <p:extLst>
      <p:ext uri="{BB962C8B-B14F-4D97-AF65-F5344CB8AC3E}">
        <p14:creationId xmlns:p14="http://schemas.microsoft.com/office/powerpoint/2010/main" val="2657631829"/>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marL="0" marR="0" lvl="0" indent="0" algn="r"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00628C"/>
                </a:solidFill>
                <a:effectLst/>
                <a:uLnTx/>
                <a:uFillTx/>
                <a:latin typeface="Myriad Pro" charset="0"/>
                <a:ea typeface="+mn-ea"/>
                <a:cs typeface="+mn-cs"/>
              </a:rPr>
              <a:t>© Crown Copyright 2017 </a:t>
            </a:r>
          </a:p>
        </p:txBody>
      </p:sp>
      <p:sp>
        <p:nvSpPr>
          <p:cNvPr id="11" name="Rectangle 10"/>
          <p:cNvSpPr/>
          <p:nvPr userDrawn="1"/>
        </p:nvSpPr>
        <p:spPr>
          <a:xfrm>
            <a:off x="392275" y="6487840"/>
            <a:ext cx="2811573" cy="3231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00628C"/>
                </a:solidFill>
                <a:effectLst/>
                <a:uLnTx/>
                <a:uFillTx/>
                <a:latin typeface="Myriad Pro" charset="0"/>
                <a:ea typeface="+mn-ea"/>
                <a:cs typeface="+mn-cs"/>
                <a:hlinkClick r:id="rId2"/>
              </a:rPr>
              <a:t>www.ncetm.org.uk/masterypd</a:t>
            </a:r>
            <a:r>
              <a:rPr kumimoji="0" lang="en-US" sz="1500" b="0" i="0" u="none" strike="noStrike" kern="1200" cap="none" spc="0" normalizeH="0" baseline="0" noProof="0" dirty="0">
                <a:ln>
                  <a:noFill/>
                </a:ln>
                <a:solidFill>
                  <a:srgbClr val="00628C"/>
                </a:solidFill>
                <a:effectLst/>
                <a:uLnTx/>
                <a:uFillTx/>
                <a:latin typeface="Myriad Pro" charset="0"/>
                <a:ea typeface="+mn-ea"/>
                <a:cs typeface="+mn-cs"/>
              </a:rPr>
              <a:t> </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463960" y="836712"/>
            <a:ext cx="8216081" cy="35640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marL="0" marR="0" lvl="0" indent="0" algn="l" defTabSz="914400" rtl="0" eaLnBrk="1" fontAlgn="base" latinLnBrk="0" hangingPunct="1">
              <a:lnSpc>
                <a:spcPct val="100000"/>
              </a:lnSpc>
              <a:spcBef>
                <a:spcPct val="20000"/>
              </a:spcBef>
              <a:spcAft>
                <a:spcPct val="0"/>
              </a:spcAft>
              <a:buClr>
                <a:srgbClr val="00628C"/>
              </a:buClr>
              <a:buSzTx/>
              <a:buFont typeface="Arial" charset="0"/>
              <a:buNone/>
              <a:tabLst/>
              <a:defRPr/>
            </a:pPr>
            <a:endParaRPr kumimoji="0" lang="en-GB" sz="2400" b="0" i="0" u="none" strike="noStrike" kern="1200" cap="none" spc="0" normalizeH="0" baseline="0" noProof="0" dirty="0">
              <a:ln>
                <a:noFill/>
              </a:ln>
              <a:solidFill>
                <a:srgbClr val="000000"/>
              </a:solidFill>
              <a:effectLst/>
              <a:uLnTx/>
              <a:uFillTx/>
              <a:latin typeface="Myriad Pro" charset="0"/>
              <a:ea typeface="Myriad Pro" charset="0"/>
              <a:cs typeface="Myriad Pro" charset="0"/>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59" y="4797152"/>
            <a:ext cx="8216081"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3166212" y="6487839"/>
            <a:ext cx="2811573" cy="323165"/>
          </a:xfrm>
          <a:prstGeom prst="rect">
            <a:avLst/>
          </a:prstGeom>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FFFFFF">
                    <a:lumMod val="50000"/>
                  </a:srgbClr>
                </a:solidFill>
                <a:effectLst/>
                <a:uLnTx/>
                <a:uFillTx/>
                <a:latin typeface="Myriad Pro" charset="0"/>
                <a:ea typeface="+mn-ea"/>
                <a:cs typeface="+mn-cs"/>
              </a:rPr>
              <a:t>Autumn 2017 pilot</a:t>
            </a:r>
          </a:p>
        </p:txBody>
      </p:sp>
    </p:spTree>
    <p:extLst>
      <p:ext uri="{BB962C8B-B14F-4D97-AF65-F5344CB8AC3E}">
        <p14:creationId xmlns:p14="http://schemas.microsoft.com/office/powerpoint/2010/main" val="39851361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marL="0" marR="0" lvl="0" indent="0" algn="r"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00628C"/>
                </a:solidFill>
                <a:effectLst/>
                <a:uLnTx/>
                <a:uFillTx/>
                <a:latin typeface="Myriad Pro" charset="0"/>
                <a:ea typeface="+mn-ea"/>
                <a:cs typeface="+mn-cs"/>
              </a:rPr>
              <a:t>© Crown Copyright 2017 </a:t>
            </a:r>
          </a:p>
        </p:txBody>
      </p:sp>
      <p:sp>
        <p:nvSpPr>
          <p:cNvPr id="11" name="Rectangle 10"/>
          <p:cNvSpPr/>
          <p:nvPr userDrawn="1"/>
        </p:nvSpPr>
        <p:spPr>
          <a:xfrm>
            <a:off x="392275" y="6487840"/>
            <a:ext cx="2811573" cy="3231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00628C"/>
                </a:solidFill>
                <a:effectLst/>
                <a:uLnTx/>
                <a:uFillTx/>
                <a:latin typeface="Myriad Pro" charset="0"/>
                <a:ea typeface="+mn-ea"/>
                <a:cs typeface="+mn-cs"/>
                <a:hlinkClick r:id="rId2"/>
              </a:rPr>
              <a:t>www.ncetm.org.uk/masterypd</a:t>
            </a:r>
            <a:r>
              <a:rPr kumimoji="0" lang="en-US" sz="1500" b="0" i="0" u="none" strike="noStrike" kern="1200" cap="none" spc="0" normalizeH="0" baseline="0" noProof="0" dirty="0">
                <a:ln>
                  <a:noFill/>
                </a:ln>
                <a:solidFill>
                  <a:srgbClr val="00628C"/>
                </a:solidFill>
                <a:effectLst/>
                <a:uLnTx/>
                <a:uFillTx/>
                <a:latin typeface="Myriad Pro" charset="0"/>
                <a:ea typeface="+mn-ea"/>
                <a:cs typeface="+mn-cs"/>
              </a:rPr>
              <a:t> </a:t>
            </a:r>
          </a:p>
        </p:txBody>
      </p:sp>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3166212" y="6487839"/>
            <a:ext cx="2811573" cy="323165"/>
          </a:xfrm>
          <a:prstGeom prst="rect">
            <a:avLst/>
          </a:prstGeom>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FFFFFF">
                    <a:lumMod val="50000"/>
                  </a:srgbClr>
                </a:solidFill>
                <a:effectLst/>
                <a:uLnTx/>
                <a:uFillTx/>
                <a:latin typeface="Myriad Pro" charset="0"/>
                <a:ea typeface="+mn-ea"/>
                <a:cs typeface="+mn-cs"/>
              </a:rPr>
              <a:t>Autumn 2017 pilot</a:t>
            </a:r>
          </a:p>
        </p:txBody>
      </p:sp>
    </p:spTree>
    <p:extLst>
      <p:ext uri="{BB962C8B-B14F-4D97-AF65-F5344CB8AC3E}">
        <p14:creationId xmlns:p14="http://schemas.microsoft.com/office/powerpoint/2010/main" val="39774939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marL="0" marR="0" lvl="0" indent="0" algn="r"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00628C"/>
                </a:solidFill>
                <a:effectLst/>
                <a:uLnTx/>
                <a:uFillTx/>
                <a:latin typeface="Myriad Pro" charset="0"/>
                <a:ea typeface="+mn-ea"/>
                <a:cs typeface="+mn-cs"/>
              </a:rPr>
              <a:t>© Crown Copyright 2017 </a:t>
            </a:r>
          </a:p>
        </p:txBody>
      </p:sp>
      <p:sp>
        <p:nvSpPr>
          <p:cNvPr id="11" name="Rectangle 10"/>
          <p:cNvSpPr/>
          <p:nvPr userDrawn="1"/>
        </p:nvSpPr>
        <p:spPr>
          <a:xfrm>
            <a:off x="392275" y="6487840"/>
            <a:ext cx="2811573" cy="3231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00628C"/>
                </a:solidFill>
                <a:effectLst/>
                <a:uLnTx/>
                <a:uFillTx/>
                <a:latin typeface="Myriad Pro" charset="0"/>
                <a:ea typeface="+mn-ea"/>
                <a:cs typeface="+mn-cs"/>
                <a:hlinkClick r:id="rId2"/>
              </a:rPr>
              <a:t>www.ncetm.org.uk/masterypd</a:t>
            </a:r>
            <a:r>
              <a:rPr kumimoji="0" lang="en-US" sz="1500" b="0" i="0" u="none" strike="noStrike" kern="1200" cap="none" spc="0" normalizeH="0" baseline="0" noProof="0" dirty="0">
                <a:ln>
                  <a:noFill/>
                </a:ln>
                <a:solidFill>
                  <a:srgbClr val="00628C"/>
                </a:solidFill>
                <a:effectLst/>
                <a:uLnTx/>
                <a:uFillTx/>
                <a:latin typeface="Myriad Pro" charset="0"/>
                <a:ea typeface="+mn-ea"/>
                <a:cs typeface="+mn-cs"/>
              </a:rPr>
              <a:t> </a:t>
            </a:r>
          </a:p>
        </p:txBody>
      </p:sp>
      <p:sp>
        <p:nvSpPr>
          <p:cNvPr id="9" name="Text Placeholder 8"/>
          <p:cNvSpPr>
            <a:spLocks noGrp="1"/>
          </p:cNvSpPr>
          <p:nvPr>
            <p:ph type="body" sz="quarter" idx="1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5535833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marL="0" marR="0" lvl="0" indent="0" algn="r"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00628C"/>
                </a:solidFill>
                <a:effectLst/>
                <a:uLnTx/>
                <a:uFillTx/>
                <a:latin typeface="Myriad Pro" charset="0"/>
                <a:ea typeface="+mn-ea"/>
                <a:cs typeface="+mn-cs"/>
              </a:rPr>
              <a:t>© Crown Copyright 2017 </a:t>
            </a:r>
          </a:p>
        </p:txBody>
      </p:sp>
      <p:sp>
        <p:nvSpPr>
          <p:cNvPr id="11" name="Rectangle 10"/>
          <p:cNvSpPr/>
          <p:nvPr userDrawn="1"/>
        </p:nvSpPr>
        <p:spPr>
          <a:xfrm>
            <a:off x="392275" y="6487840"/>
            <a:ext cx="2811573" cy="3231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US" sz="1500" b="0" i="0" u="none" strike="noStrike" kern="1200" cap="none" spc="0" normalizeH="0" baseline="0" noProof="0" dirty="0">
                <a:ln>
                  <a:noFill/>
                </a:ln>
                <a:solidFill>
                  <a:srgbClr val="00628C"/>
                </a:solidFill>
                <a:effectLst/>
                <a:uLnTx/>
                <a:uFillTx/>
                <a:latin typeface="Myriad Pro" charset="0"/>
                <a:ea typeface="+mn-ea"/>
                <a:cs typeface="+mn-cs"/>
                <a:hlinkClick r:id="rId2"/>
              </a:rPr>
              <a:t>www.ncetm.org.uk/masterypd</a:t>
            </a:r>
            <a:r>
              <a:rPr kumimoji="0" lang="en-US" sz="1500" b="0" i="0" u="none" strike="noStrike" kern="1200" cap="none" spc="0" normalizeH="0" baseline="0" noProof="0" dirty="0">
                <a:ln>
                  <a:noFill/>
                </a:ln>
                <a:solidFill>
                  <a:srgbClr val="00628C"/>
                </a:solidFill>
                <a:effectLst/>
                <a:uLnTx/>
                <a:uFillTx/>
                <a:latin typeface="Myriad Pro" charset="0"/>
                <a:ea typeface="+mn-ea"/>
                <a:cs typeface="+mn-cs"/>
              </a:rPr>
              <a:t> </a:t>
            </a:r>
          </a:p>
        </p:txBody>
      </p:sp>
      <p:sp>
        <p:nvSpPr>
          <p:cNvPr id="6" name="Text Placeholder 5"/>
          <p:cNvSpPr>
            <a:spLocks noGrp="1"/>
          </p:cNvSpPr>
          <p:nvPr>
            <p:ph type="body" sz="quarter" idx="10"/>
          </p:nvPr>
        </p:nvSpPr>
        <p:spPr>
          <a:xfrm>
            <a:off x="463958" y="764704"/>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40004878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64409858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15988948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403359686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26/08/2020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2.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26/08/2020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7C71EE9-BA72-3342-AD7C-7458D51D3716}" type="slidenum">
              <a:rPr kumimoji="0" lang="en-GB" altLang="x-none"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x-none"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389578048"/>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26/08/2020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76670134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8.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9.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hyperlink" Target="https://www.ncetm.org.uk/classroom-resources/vl-key-stage-1-number-addition-and-subtraction-video-lessons/"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6.xml"/><Relationship Id="rId5" Type="http://schemas.openxmlformats.org/officeDocument/2006/relationships/image" Target="../media/image14.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3.png"/><Relationship Id="rId2" Type="http://schemas.openxmlformats.org/officeDocument/2006/relationships/slideLayout" Target="../slideLayouts/slideLayout12.xml"/><Relationship Id="rId1" Type="http://schemas.openxmlformats.org/officeDocument/2006/relationships/tags" Target="../tags/tag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20FBB0DF-25CE-4F0A-979A-1E3C083ADDFB}"/>
              </a:ext>
            </a:extLst>
          </p:cNvPr>
          <p:cNvSpPr>
            <a:spLocks noGrp="1"/>
          </p:cNvSpPr>
          <p:nvPr>
            <p:ph type="subTitle" idx="1"/>
          </p:nvPr>
        </p:nvSpPr>
        <p:spPr>
          <a:xfrm>
            <a:off x="457200" y="1237880"/>
            <a:ext cx="5166360" cy="3121056"/>
          </a:xfrm>
        </p:spPr>
        <p:txBody>
          <a:bodyPr/>
          <a:lstStyle/>
          <a:p>
            <a:r>
              <a:rPr lang="en-GB" dirty="0"/>
              <a:t>KS1 Number, Addition and Subtraction</a:t>
            </a:r>
          </a:p>
          <a:p>
            <a:r>
              <a:rPr lang="en-GB" dirty="0"/>
              <a:t>Lesson 3</a:t>
            </a:r>
          </a:p>
        </p:txBody>
      </p:sp>
    </p:spTree>
    <p:extLst>
      <p:ext uri="{BB962C8B-B14F-4D97-AF65-F5344CB8AC3E}">
        <p14:creationId xmlns:p14="http://schemas.microsoft.com/office/powerpoint/2010/main" val="16964577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GB" dirty="0"/>
          </a:p>
        </p:txBody>
      </p:sp>
      <p:pic>
        <p:nvPicPr>
          <p:cNvPr id="4" name="Picture 3">
            <a:extLst>
              <a:ext uri="{FF2B5EF4-FFF2-40B4-BE49-F238E27FC236}">
                <a16:creationId xmlns:a16="http://schemas.microsoft.com/office/drawing/2014/main" id="{81A12D16-A005-43ED-9D7B-E812954448A7}"/>
              </a:ext>
            </a:extLst>
          </p:cNvPr>
          <p:cNvPicPr>
            <a:picLocks noChangeAspect="1"/>
          </p:cNvPicPr>
          <p:nvPr/>
        </p:nvPicPr>
        <p:blipFill rotWithShape="1">
          <a:blip r:embed="rId4">
            <a:extLst>
              <a:ext uri="{28A0092B-C50C-407E-A947-70E740481C1C}">
                <a14:useLocalDpi xmlns:a14="http://schemas.microsoft.com/office/drawing/2010/main" val="0"/>
              </a:ext>
            </a:extLst>
          </a:blip>
          <a:srcRect l="-1"/>
          <a:stretch/>
        </p:blipFill>
        <p:spPr>
          <a:xfrm>
            <a:off x="114222" y="728977"/>
            <a:ext cx="3435319" cy="1329978"/>
          </a:xfrm>
          <a:prstGeom prst="rect">
            <a:avLst/>
          </a:prstGeom>
        </p:spPr>
      </p:pic>
      <p:pic>
        <p:nvPicPr>
          <p:cNvPr id="8" name="Picture 7">
            <a:extLst>
              <a:ext uri="{FF2B5EF4-FFF2-40B4-BE49-F238E27FC236}">
                <a16:creationId xmlns:a16="http://schemas.microsoft.com/office/drawing/2014/main" id="{18A0144B-2828-42A3-8989-A000268BE69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495722" y="727906"/>
            <a:ext cx="3226310" cy="1275065"/>
          </a:xfrm>
          <a:prstGeom prst="rect">
            <a:avLst/>
          </a:prstGeom>
        </p:spPr>
      </p:pic>
    </p:spTree>
    <p:custDataLst>
      <p:tags r:id="rId1"/>
    </p:custDataLst>
    <p:extLst>
      <p:ext uri="{BB962C8B-B14F-4D97-AF65-F5344CB8AC3E}">
        <p14:creationId xmlns:p14="http://schemas.microsoft.com/office/powerpoint/2010/main" val="1535227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GB"/>
          </a:p>
        </p:txBody>
      </p:sp>
      <p:grpSp>
        <p:nvGrpSpPr>
          <p:cNvPr id="11" name="Group 10">
            <a:extLst>
              <a:ext uri="{FF2B5EF4-FFF2-40B4-BE49-F238E27FC236}">
                <a16:creationId xmlns:a16="http://schemas.microsoft.com/office/drawing/2014/main" id="{F48A777F-8D37-4EF9-BE6D-04B5433564DD}"/>
              </a:ext>
            </a:extLst>
          </p:cNvPr>
          <p:cNvGrpSpPr/>
          <p:nvPr/>
        </p:nvGrpSpPr>
        <p:grpSpPr>
          <a:xfrm>
            <a:off x="178173" y="741881"/>
            <a:ext cx="1916200" cy="1669774"/>
            <a:chOff x="706704" y="1311965"/>
            <a:chExt cx="1916200" cy="1669774"/>
          </a:xfrm>
        </p:grpSpPr>
        <p:pic>
          <p:nvPicPr>
            <p:cNvPr id="3" name="Picture 2">
              <a:extLst>
                <a:ext uri="{FF2B5EF4-FFF2-40B4-BE49-F238E27FC236}">
                  <a16:creationId xmlns:a16="http://schemas.microsoft.com/office/drawing/2014/main" id="{81A12D16-A005-43ED-9D7B-E812954448A7}"/>
                </a:ext>
              </a:extLst>
            </p:cNvPr>
            <p:cNvPicPr>
              <a:picLocks noChangeAspect="1"/>
            </p:cNvPicPr>
            <p:nvPr/>
          </p:nvPicPr>
          <p:blipFill rotWithShape="1">
            <a:blip r:embed="rId4">
              <a:extLst>
                <a:ext uri="{28A0092B-C50C-407E-A947-70E740481C1C}">
                  <a14:useLocalDpi xmlns:a14="http://schemas.microsoft.com/office/drawing/2010/main" val="0"/>
                </a:ext>
              </a:extLst>
            </a:blip>
            <a:srcRect l="-2" t="22759" r="64476" b="-2720"/>
            <a:stretch/>
          </p:blipFill>
          <p:spPr>
            <a:xfrm>
              <a:off x="706704" y="1311965"/>
              <a:ext cx="1916200" cy="1669774"/>
            </a:xfrm>
            <a:prstGeom prst="rect">
              <a:avLst/>
            </a:prstGeom>
          </p:spPr>
        </p:pic>
        <p:sp>
          <p:nvSpPr>
            <p:cNvPr id="5" name="TextBox 4"/>
            <p:cNvSpPr txBox="1"/>
            <p:nvPr/>
          </p:nvSpPr>
          <p:spPr>
            <a:xfrm>
              <a:off x="1133061" y="2001942"/>
              <a:ext cx="1063487" cy="523220"/>
            </a:xfrm>
            <a:prstGeom prst="rect">
              <a:avLst/>
            </a:prstGeom>
            <a:solidFill>
              <a:srgbClr val="AE6FAB"/>
            </a:solidFill>
          </p:spPr>
          <p:txBody>
            <a:bodyPr wrap="square" rtlCol="0">
              <a:spAutoFit/>
            </a:bodyPr>
            <a:lstStyle/>
            <a:p>
              <a:pPr algn="ctr"/>
              <a:r>
                <a:rPr lang="en-GB" sz="2800" dirty="0">
                  <a:latin typeface="Myriad Pro" panose="020B0503030403020204"/>
                </a:rPr>
                <a:t>£6</a:t>
              </a:r>
            </a:p>
          </p:txBody>
        </p:sp>
      </p:grpSp>
      <p:grpSp>
        <p:nvGrpSpPr>
          <p:cNvPr id="12" name="Group 11">
            <a:extLst>
              <a:ext uri="{FF2B5EF4-FFF2-40B4-BE49-F238E27FC236}">
                <a16:creationId xmlns:a16="http://schemas.microsoft.com/office/drawing/2014/main" id="{3E87ED5C-5329-4F0A-8C4E-C99A49CAFE74}"/>
              </a:ext>
            </a:extLst>
          </p:cNvPr>
          <p:cNvGrpSpPr/>
          <p:nvPr/>
        </p:nvGrpSpPr>
        <p:grpSpPr>
          <a:xfrm>
            <a:off x="2363921" y="789853"/>
            <a:ext cx="2234252" cy="1590261"/>
            <a:chOff x="3281965" y="1311965"/>
            <a:chExt cx="2234252" cy="1590261"/>
          </a:xfrm>
        </p:grpSpPr>
        <p:pic>
          <p:nvPicPr>
            <p:cNvPr id="4" name="Picture 3">
              <a:extLst>
                <a:ext uri="{FF2B5EF4-FFF2-40B4-BE49-F238E27FC236}">
                  <a16:creationId xmlns:a16="http://schemas.microsoft.com/office/drawing/2014/main" id="{18A0144B-2828-42A3-8989-A000268BE69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0103" r="54308" b="-2393"/>
            <a:stretch/>
          </p:blipFill>
          <p:spPr>
            <a:xfrm>
              <a:off x="3281965" y="1311965"/>
              <a:ext cx="2234252" cy="1590261"/>
            </a:xfrm>
            <a:prstGeom prst="rect">
              <a:avLst/>
            </a:prstGeom>
          </p:spPr>
        </p:pic>
        <p:sp>
          <p:nvSpPr>
            <p:cNvPr id="6" name="TextBox 5"/>
            <p:cNvSpPr txBox="1"/>
            <p:nvPr/>
          </p:nvSpPr>
          <p:spPr>
            <a:xfrm>
              <a:off x="3710609" y="1888435"/>
              <a:ext cx="1063487" cy="523220"/>
            </a:xfrm>
            <a:prstGeom prst="rect">
              <a:avLst/>
            </a:prstGeom>
            <a:solidFill>
              <a:srgbClr val="387538"/>
            </a:solidFill>
          </p:spPr>
          <p:txBody>
            <a:bodyPr wrap="square" rtlCol="0">
              <a:spAutoFit/>
            </a:bodyPr>
            <a:lstStyle/>
            <a:p>
              <a:pPr algn="ctr"/>
              <a:r>
                <a:rPr lang="en-GB" sz="2800" dirty="0">
                  <a:latin typeface="Myriad Pro" panose="020B0503030403020204"/>
                </a:rPr>
                <a:t>£2</a:t>
              </a:r>
            </a:p>
          </p:txBody>
        </p:sp>
      </p:grpSp>
      <p:sp>
        <p:nvSpPr>
          <p:cNvPr id="8" name="TextBox 7"/>
          <p:cNvSpPr txBox="1"/>
          <p:nvPr/>
        </p:nvSpPr>
        <p:spPr>
          <a:xfrm>
            <a:off x="229032" y="3478696"/>
            <a:ext cx="4298260" cy="923330"/>
          </a:xfrm>
          <a:prstGeom prst="rect">
            <a:avLst/>
          </a:prstGeom>
          <a:noFill/>
        </p:spPr>
        <p:txBody>
          <a:bodyPr wrap="square" rtlCol="0">
            <a:spAutoFit/>
          </a:bodyPr>
          <a:lstStyle/>
          <a:p>
            <a:r>
              <a:rPr lang="en-GB" sz="5400" dirty="0">
                <a:latin typeface="Myriad Pro" panose="020B0503030403020204"/>
              </a:rPr>
              <a:t>6 + 2 = 2 + 6 </a:t>
            </a:r>
          </a:p>
        </p:txBody>
      </p:sp>
      <p:grpSp>
        <p:nvGrpSpPr>
          <p:cNvPr id="13" name="Group 12">
            <a:extLst>
              <a:ext uri="{FF2B5EF4-FFF2-40B4-BE49-F238E27FC236}">
                <a16:creationId xmlns:a16="http://schemas.microsoft.com/office/drawing/2014/main" id="{D21CA5B6-6EC9-44DA-B96D-8BBAE4E34474}"/>
              </a:ext>
            </a:extLst>
          </p:cNvPr>
          <p:cNvGrpSpPr/>
          <p:nvPr/>
        </p:nvGrpSpPr>
        <p:grpSpPr>
          <a:xfrm>
            <a:off x="4939218" y="821394"/>
            <a:ext cx="2234252" cy="1590261"/>
            <a:chOff x="3281965" y="1311965"/>
            <a:chExt cx="2234252" cy="1590261"/>
          </a:xfrm>
        </p:grpSpPr>
        <p:pic>
          <p:nvPicPr>
            <p:cNvPr id="14" name="Picture 13">
              <a:extLst>
                <a:ext uri="{FF2B5EF4-FFF2-40B4-BE49-F238E27FC236}">
                  <a16:creationId xmlns:a16="http://schemas.microsoft.com/office/drawing/2014/main" id="{7EB8C1BF-67AC-467B-8E72-0540DFA2D3E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0103" r="54308" b="-2393"/>
            <a:stretch/>
          </p:blipFill>
          <p:spPr>
            <a:xfrm>
              <a:off x="3281965" y="1311965"/>
              <a:ext cx="2234252" cy="1590261"/>
            </a:xfrm>
            <a:prstGeom prst="rect">
              <a:avLst/>
            </a:prstGeom>
          </p:spPr>
        </p:pic>
        <p:sp>
          <p:nvSpPr>
            <p:cNvPr id="15" name="TextBox 14">
              <a:extLst>
                <a:ext uri="{FF2B5EF4-FFF2-40B4-BE49-F238E27FC236}">
                  <a16:creationId xmlns:a16="http://schemas.microsoft.com/office/drawing/2014/main" id="{EFC279DF-C403-4641-8580-92632DF61980}"/>
                </a:ext>
              </a:extLst>
            </p:cNvPr>
            <p:cNvSpPr txBox="1"/>
            <p:nvPr/>
          </p:nvSpPr>
          <p:spPr>
            <a:xfrm>
              <a:off x="3710609" y="1888435"/>
              <a:ext cx="1063487" cy="523220"/>
            </a:xfrm>
            <a:prstGeom prst="rect">
              <a:avLst/>
            </a:prstGeom>
            <a:solidFill>
              <a:srgbClr val="387538"/>
            </a:solidFill>
          </p:spPr>
          <p:txBody>
            <a:bodyPr wrap="square" rtlCol="0">
              <a:spAutoFit/>
            </a:bodyPr>
            <a:lstStyle/>
            <a:p>
              <a:pPr algn="ctr"/>
              <a:r>
                <a:rPr lang="en-GB" sz="2800" dirty="0">
                  <a:latin typeface="Myriad Pro" panose="020B0503030403020204"/>
                </a:rPr>
                <a:t>£2</a:t>
              </a:r>
            </a:p>
          </p:txBody>
        </p:sp>
      </p:grpSp>
      <p:grpSp>
        <p:nvGrpSpPr>
          <p:cNvPr id="16" name="Group 15">
            <a:extLst>
              <a:ext uri="{FF2B5EF4-FFF2-40B4-BE49-F238E27FC236}">
                <a16:creationId xmlns:a16="http://schemas.microsoft.com/office/drawing/2014/main" id="{64A3D8DC-C37F-404C-B4C8-E36832870A73}"/>
              </a:ext>
            </a:extLst>
          </p:cNvPr>
          <p:cNvGrpSpPr/>
          <p:nvPr/>
        </p:nvGrpSpPr>
        <p:grpSpPr>
          <a:xfrm>
            <a:off x="7153159" y="781636"/>
            <a:ext cx="1916200" cy="1669774"/>
            <a:chOff x="706704" y="1311965"/>
            <a:chExt cx="1916200" cy="1669774"/>
          </a:xfrm>
        </p:grpSpPr>
        <p:pic>
          <p:nvPicPr>
            <p:cNvPr id="17" name="Picture 16">
              <a:extLst>
                <a:ext uri="{FF2B5EF4-FFF2-40B4-BE49-F238E27FC236}">
                  <a16:creationId xmlns:a16="http://schemas.microsoft.com/office/drawing/2014/main" id="{E0A5F682-6CEA-4D89-A602-BB22075B35BF}"/>
                </a:ext>
              </a:extLst>
            </p:cNvPr>
            <p:cNvPicPr>
              <a:picLocks noChangeAspect="1"/>
            </p:cNvPicPr>
            <p:nvPr/>
          </p:nvPicPr>
          <p:blipFill rotWithShape="1">
            <a:blip r:embed="rId4">
              <a:extLst>
                <a:ext uri="{28A0092B-C50C-407E-A947-70E740481C1C}">
                  <a14:useLocalDpi xmlns:a14="http://schemas.microsoft.com/office/drawing/2010/main" val="0"/>
                </a:ext>
              </a:extLst>
            </a:blip>
            <a:srcRect l="-2" t="22759" r="64476" b="-2720"/>
            <a:stretch/>
          </p:blipFill>
          <p:spPr>
            <a:xfrm>
              <a:off x="706704" y="1311965"/>
              <a:ext cx="1916200" cy="1669774"/>
            </a:xfrm>
            <a:prstGeom prst="rect">
              <a:avLst/>
            </a:prstGeom>
          </p:spPr>
        </p:pic>
        <p:sp>
          <p:nvSpPr>
            <p:cNvPr id="18" name="TextBox 17">
              <a:extLst>
                <a:ext uri="{FF2B5EF4-FFF2-40B4-BE49-F238E27FC236}">
                  <a16:creationId xmlns:a16="http://schemas.microsoft.com/office/drawing/2014/main" id="{231C55ED-BD1C-4F5E-9009-010565F6DF63}"/>
                </a:ext>
              </a:extLst>
            </p:cNvPr>
            <p:cNvSpPr txBox="1"/>
            <p:nvPr/>
          </p:nvSpPr>
          <p:spPr>
            <a:xfrm>
              <a:off x="1133061" y="2001942"/>
              <a:ext cx="1063487" cy="523220"/>
            </a:xfrm>
            <a:prstGeom prst="rect">
              <a:avLst/>
            </a:prstGeom>
            <a:solidFill>
              <a:srgbClr val="AE6FAB"/>
            </a:solidFill>
          </p:spPr>
          <p:txBody>
            <a:bodyPr wrap="square" rtlCol="0">
              <a:spAutoFit/>
            </a:bodyPr>
            <a:lstStyle/>
            <a:p>
              <a:pPr algn="ctr"/>
              <a:r>
                <a:rPr lang="en-GB" sz="2800" dirty="0">
                  <a:latin typeface="Myriad Pro" panose="020B0503030403020204"/>
                </a:rPr>
                <a:t>£6</a:t>
              </a:r>
            </a:p>
          </p:txBody>
        </p:sp>
      </p:grpSp>
    </p:spTree>
    <p:custDataLst>
      <p:tags r:id="rId1"/>
    </p:custDataLst>
    <p:extLst>
      <p:ext uri="{BB962C8B-B14F-4D97-AF65-F5344CB8AC3E}">
        <p14:creationId xmlns:p14="http://schemas.microsoft.com/office/powerpoint/2010/main" val="3661078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GB" dirty="0"/>
          </a:p>
        </p:txBody>
      </p:sp>
      <p:sp>
        <p:nvSpPr>
          <p:cNvPr id="3" name="TextBox 2"/>
          <p:cNvSpPr txBox="1"/>
          <p:nvPr/>
        </p:nvSpPr>
        <p:spPr>
          <a:xfrm>
            <a:off x="0" y="665742"/>
            <a:ext cx="9144000"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True or false?</a:t>
            </a:r>
          </a:p>
        </p:txBody>
      </p:sp>
      <p:sp>
        <p:nvSpPr>
          <p:cNvPr id="4" name="TextBox 3"/>
          <p:cNvSpPr txBox="1"/>
          <p:nvPr/>
        </p:nvSpPr>
        <p:spPr>
          <a:xfrm>
            <a:off x="616225" y="2425148"/>
            <a:ext cx="5232523" cy="1107996"/>
          </a:xfrm>
          <a:prstGeom prst="rect">
            <a:avLst/>
          </a:prstGeom>
          <a:noFill/>
        </p:spPr>
        <p:txBody>
          <a:bodyPr wrap="none" rtlCol="0">
            <a:spAutoFit/>
          </a:bodyPr>
          <a:lstStyle/>
          <a:p>
            <a:r>
              <a:rPr lang="en-GB" sz="6600" dirty="0">
                <a:latin typeface="Myriad Pro" panose="020B0503030403020204"/>
              </a:rPr>
              <a:t>4  +  3 = 4 +  4 </a:t>
            </a:r>
          </a:p>
        </p:txBody>
      </p:sp>
    </p:spTree>
    <p:extLst>
      <p:ext uri="{BB962C8B-B14F-4D97-AF65-F5344CB8AC3E}">
        <p14:creationId xmlns:p14="http://schemas.microsoft.com/office/powerpoint/2010/main" val="2401607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endParaRPr lang="en-GB" dirty="0"/>
          </a:p>
          <a:p>
            <a:endParaRPr lang="en-GB" dirty="0"/>
          </a:p>
        </p:txBody>
      </p:sp>
      <p:sp>
        <p:nvSpPr>
          <p:cNvPr id="3" name="TextBox 2"/>
          <p:cNvSpPr txBox="1"/>
          <p:nvPr/>
        </p:nvSpPr>
        <p:spPr>
          <a:xfrm>
            <a:off x="308113" y="2117036"/>
            <a:ext cx="994183" cy="3970318"/>
          </a:xfrm>
          <a:prstGeom prst="rect">
            <a:avLst/>
          </a:prstGeom>
          <a:noFill/>
          <a:ln>
            <a:solidFill>
              <a:srgbClr val="FF0000"/>
            </a:solidFill>
          </a:ln>
        </p:spPr>
        <p:txBody>
          <a:bodyPr wrap="none" rtlCol="0">
            <a:spAutoFit/>
          </a:bodyPr>
          <a:lstStyle/>
          <a:p>
            <a:r>
              <a:rPr lang="en-GB" sz="2800" dirty="0">
                <a:latin typeface="Myriad Pro" panose="020B0503030403020204"/>
              </a:rPr>
              <a:t>2 + 1</a:t>
            </a:r>
          </a:p>
          <a:p>
            <a:endParaRPr lang="en-GB" sz="2800" dirty="0">
              <a:latin typeface="Myriad Pro" panose="020B0503030403020204"/>
            </a:endParaRPr>
          </a:p>
          <a:p>
            <a:r>
              <a:rPr lang="en-GB" sz="2800" dirty="0">
                <a:latin typeface="Myriad Pro" panose="020B0503030403020204"/>
              </a:rPr>
              <a:t>3 + 4</a:t>
            </a:r>
          </a:p>
          <a:p>
            <a:endParaRPr lang="en-GB" sz="2800" dirty="0">
              <a:latin typeface="Myriad Pro" panose="020B0503030403020204"/>
            </a:endParaRPr>
          </a:p>
          <a:p>
            <a:r>
              <a:rPr lang="en-GB" sz="2800" dirty="0">
                <a:latin typeface="Myriad Pro" panose="020B0503030403020204"/>
              </a:rPr>
              <a:t>1 + 6</a:t>
            </a:r>
          </a:p>
          <a:p>
            <a:endParaRPr lang="en-GB" sz="2800" dirty="0">
              <a:latin typeface="Myriad Pro" panose="020B0503030403020204"/>
            </a:endParaRPr>
          </a:p>
          <a:p>
            <a:r>
              <a:rPr lang="en-GB" sz="2800" dirty="0">
                <a:latin typeface="Myriad Pro" panose="020B0503030403020204"/>
              </a:rPr>
              <a:t>5 + 2</a:t>
            </a:r>
          </a:p>
          <a:p>
            <a:endParaRPr lang="en-GB" sz="2800" dirty="0">
              <a:latin typeface="Myriad Pro" panose="020B0503030403020204"/>
            </a:endParaRPr>
          </a:p>
          <a:p>
            <a:r>
              <a:rPr lang="en-GB" sz="2800" dirty="0">
                <a:latin typeface="Myriad Pro" panose="020B0503030403020204"/>
              </a:rPr>
              <a:t>7 + 3</a:t>
            </a:r>
          </a:p>
        </p:txBody>
      </p:sp>
      <p:sp>
        <p:nvSpPr>
          <p:cNvPr id="4" name="TextBox 3"/>
          <p:cNvSpPr txBox="1"/>
          <p:nvPr/>
        </p:nvSpPr>
        <p:spPr>
          <a:xfrm>
            <a:off x="2736574" y="2117036"/>
            <a:ext cx="994183" cy="3970318"/>
          </a:xfrm>
          <a:prstGeom prst="rect">
            <a:avLst/>
          </a:prstGeom>
          <a:noFill/>
          <a:ln>
            <a:solidFill>
              <a:srgbClr val="002060"/>
            </a:solidFill>
          </a:ln>
        </p:spPr>
        <p:txBody>
          <a:bodyPr wrap="none" rtlCol="0">
            <a:spAutoFit/>
          </a:bodyPr>
          <a:lstStyle/>
          <a:p>
            <a:r>
              <a:rPr lang="en-GB" sz="2800" dirty="0">
                <a:latin typeface="Myriad Pro" panose="020B0503030403020204"/>
              </a:rPr>
              <a:t>4 + 3</a:t>
            </a:r>
          </a:p>
          <a:p>
            <a:endParaRPr lang="en-GB" sz="2800" dirty="0">
              <a:latin typeface="Myriad Pro" panose="020B0503030403020204"/>
            </a:endParaRPr>
          </a:p>
          <a:p>
            <a:r>
              <a:rPr lang="en-GB" sz="2800" dirty="0">
                <a:latin typeface="Myriad Pro" panose="020B0503030403020204"/>
              </a:rPr>
              <a:t>2 + 5</a:t>
            </a:r>
          </a:p>
          <a:p>
            <a:endParaRPr lang="en-GB" sz="2800" dirty="0">
              <a:latin typeface="Myriad Pro" panose="020B0503030403020204"/>
            </a:endParaRPr>
          </a:p>
          <a:p>
            <a:r>
              <a:rPr lang="en-GB" sz="2800" dirty="0">
                <a:latin typeface="Myriad Pro" panose="020B0503030403020204"/>
              </a:rPr>
              <a:t>4 + 3</a:t>
            </a:r>
          </a:p>
          <a:p>
            <a:endParaRPr lang="en-GB" sz="2800" dirty="0">
              <a:latin typeface="Myriad Pro" panose="020B0503030403020204"/>
            </a:endParaRPr>
          </a:p>
          <a:p>
            <a:r>
              <a:rPr lang="en-GB" sz="2800" dirty="0">
                <a:latin typeface="Myriad Pro" panose="020B0503030403020204"/>
              </a:rPr>
              <a:t>6 + 1</a:t>
            </a:r>
          </a:p>
          <a:p>
            <a:endParaRPr lang="en-GB" sz="2800" dirty="0">
              <a:latin typeface="Myriad Pro" panose="020B0503030403020204"/>
            </a:endParaRPr>
          </a:p>
          <a:p>
            <a:r>
              <a:rPr lang="en-GB" sz="2800" dirty="0">
                <a:latin typeface="Myriad Pro" panose="020B0503030403020204"/>
              </a:rPr>
              <a:t>1 + 2</a:t>
            </a:r>
          </a:p>
        </p:txBody>
      </p:sp>
      <p:sp>
        <p:nvSpPr>
          <p:cNvPr id="5" name="TextBox 4">
            <a:extLst>
              <a:ext uri="{FF2B5EF4-FFF2-40B4-BE49-F238E27FC236}">
                <a16:creationId xmlns:a16="http://schemas.microsoft.com/office/drawing/2014/main" id="{AE859643-A84E-4359-9562-B5780BD2CF2A}"/>
              </a:ext>
            </a:extLst>
          </p:cNvPr>
          <p:cNvSpPr txBox="1"/>
          <p:nvPr/>
        </p:nvSpPr>
        <p:spPr>
          <a:xfrm>
            <a:off x="0" y="649108"/>
            <a:ext cx="9144000" cy="1631216"/>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Practice activity</a:t>
            </a:r>
          </a:p>
          <a:p>
            <a:pPr lvl="1"/>
            <a:r>
              <a:rPr lang="en-GB" sz="2400" dirty="0">
                <a:latin typeface="Arial" panose="020B0604020202020204" pitchFamily="34" charset="0"/>
                <a:cs typeface="Arial" panose="020B0604020202020204" pitchFamily="34" charset="0"/>
              </a:rPr>
              <a:t>Match the expressions and use an equals symbol to </a:t>
            </a:r>
          </a:p>
          <a:p>
            <a:pPr lvl="1"/>
            <a:r>
              <a:rPr lang="en-GB" sz="2400" dirty="0">
                <a:latin typeface="Arial" panose="020B0604020202020204" pitchFamily="34" charset="0"/>
                <a:cs typeface="Arial" panose="020B0604020202020204" pitchFamily="34" charset="0"/>
              </a:rPr>
              <a:t>create an equation.</a:t>
            </a:r>
          </a:p>
          <a:p>
            <a:endParaRPr lang="en-GB"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5996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E39A796-BCCB-4FB2-80CE-E0B9EE6132E9}"/>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https://www.ncetm.org.uk/classroom-resources/vl-key-stage-1-number-addition-and-subtraction-video-lessons/</a:t>
            </a:r>
            <a:endParaRPr lang="en-GB" sz="1400" dirty="0"/>
          </a:p>
        </p:txBody>
      </p:sp>
    </p:spTree>
    <p:extLst>
      <p:ext uri="{BB962C8B-B14F-4D97-AF65-F5344CB8AC3E}">
        <p14:creationId xmlns:p14="http://schemas.microsoft.com/office/powerpoint/2010/main" val="3325029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endParaRPr lang="en-US" dirty="0">
              <a:solidFill>
                <a:srgbClr val="3875A1"/>
              </a:solidFill>
            </a:endParaRPr>
          </a:p>
        </p:txBody>
      </p:sp>
      <p:grpSp>
        <p:nvGrpSpPr>
          <p:cNvPr id="16" name="Group 15">
            <a:extLst>
              <a:ext uri="{FF2B5EF4-FFF2-40B4-BE49-F238E27FC236}">
                <a16:creationId xmlns:a16="http://schemas.microsoft.com/office/drawing/2014/main" id="{F62B3275-7262-41EF-B0D1-4ACD1EC7EB40}"/>
              </a:ext>
            </a:extLst>
          </p:cNvPr>
          <p:cNvGrpSpPr/>
          <p:nvPr/>
        </p:nvGrpSpPr>
        <p:grpSpPr>
          <a:xfrm>
            <a:off x="804168" y="1215424"/>
            <a:ext cx="5961820" cy="2272603"/>
            <a:chOff x="327980" y="1220411"/>
            <a:chExt cx="5961820" cy="2272603"/>
          </a:xfrm>
        </p:grpSpPr>
        <p:sp>
          <p:nvSpPr>
            <p:cNvPr id="3" name="Rectangle 2">
              <a:extLst>
                <a:ext uri="{FF2B5EF4-FFF2-40B4-BE49-F238E27FC236}">
                  <a16:creationId xmlns:a16="http://schemas.microsoft.com/office/drawing/2014/main" id="{D09EC96D-4A09-4C41-BAF2-0CE4D65C8652}"/>
                </a:ext>
              </a:extLst>
            </p:cNvPr>
            <p:cNvSpPr/>
            <p:nvPr/>
          </p:nvSpPr>
          <p:spPr>
            <a:xfrm>
              <a:off x="327980" y="1826830"/>
              <a:ext cx="1511882" cy="16661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2DF3451-198C-46CC-88D5-E1493E2F72B4}"/>
                </a:ext>
              </a:extLst>
            </p:cNvPr>
            <p:cNvSpPr/>
            <p:nvPr/>
          </p:nvSpPr>
          <p:spPr>
            <a:xfrm>
              <a:off x="2336920" y="1826830"/>
              <a:ext cx="1511882" cy="16661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 name="Rectangle 4">
              <a:extLst>
                <a:ext uri="{FF2B5EF4-FFF2-40B4-BE49-F238E27FC236}">
                  <a16:creationId xmlns:a16="http://schemas.microsoft.com/office/drawing/2014/main" id="{7A3547AE-A030-42EC-A044-5291FFCCE6EF}"/>
                </a:ext>
              </a:extLst>
            </p:cNvPr>
            <p:cNvSpPr/>
            <p:nvPr/>
          </p:nvSpPr>
          <p:spPr>
            <a:xfrm>
              <a:off x="4307010" y="1800894"/>
              <a:ext cx="1511882" cy="16661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65D374BF-E0DB-4786-97DF-29F5AD01E4B9}"/>
                </a:ext>
              </a:extLst>
            </p:cNvPr>
            <p:cNvSpPr txBox="1"/>
            <p:nvPr/>
          </p:nvSpPr>
          <p:spPr>
            <a:xfrm>
              <a:off x="2299108" y="1259507"/>
              <a:ext cx="1859822" cy="593424"/>
            </a:xfrm>
            <a:prstGeom prst="rect">
              <a:avLst/>
            </a:prstGeom>
            <a:noFill/>
          </p:spPr>
          <p:txBody>
            <a:bodyPr wrap="square" rtlCol="0">
              <a:spAutoFit/>
            </a:bodyPr>
            <a:lstStyle/>
            <a:p>
              <a:r>
                <a:rPr lang="en-GB" sz="3600" dirty="0"/>
                <a:t>Then</a:t>
              </a:r>
              <a:r>
                <a:rPr lang="en-GB" dirty="0"/>
                <a:t> </a:t>
              </a:r>
            </a:p>
          </p:txBody>
        </p:sp>
        <p:sp>
          <p:nvSpPr>
            <p:cNvPr id="13" name="TextBox 12">
              <a:extLst>
                <a:ext uri="{FF2B5EF4-FFF2-40B4-BE49-F238E27FC236}">
                  <a16:creationId xmlns:a16="http://schemas.microsoft.com/office/drawing/2014/main" id="{81E0D2BB-595E-49B9-8441-3B1DA339BCCD}"/>
                </a:ext>
              </a:extLst>
            </p:cNvPr>
            <p:cNvSpPr txBox="1"/>
            <p:nvPr/>
          </p:nvSpPr>
          <p:spPr>
            <a:xfrm>
              <a:off x="477098" y="1285608"/>
              <a:ext cx="1859822" cy="593424"/>
            </a:xfrm>
            <a:prstGeom prst="rect">
              <a:avLst/>
            </a:prstGeom>
            <a:noFill/>
          </p:spPr>
          <p:txBody>
            <a:bodyPr wrap="square" rtlCol="0">
              <a:spAutoFit/>
            </a:bodyPr>
            <a:lstStyle/>
            <a:p>
              <a:r>
                <a:rPr lang="en-GB" sz="3600" dirty="0"/>
                <a:t>First</a:t>
              </a:r>
              <a:r>
                <a:rPr lang="en-GB" dirty="0"/>
                <a:t> </a:t>
              </a:r>
            </a:p>
          </p:txBody>
        </p:sp>
        <p:sp>
          <p:nvSpPr>
            <p:cNvPr id="14" name="TextBox 13">
              <a:extLst>
                <a:ext uri="{FF2B5EF4-FFF2-40B4-BE49-F238E27FC236}">
                  <a16:creationId xmlns:a16="http://schemas.microsoft.com/office/drawing/2014/main" id="{25BAA3C2-6AB2-403D-9639-1EA051E6CAB8}"/>
                </a:ext>
              </a:extLst>
            </p:cNvPr>
            <p:cNvSpPr txBox="1"/>
            <p:nvPr/>
          </p:nvSpPr>
          <p:spPr>
            <a:xfrm>
              <a:off x="4429978" y="1220411"/>
              <a:ext cx="1859822" cy="593424"/>
            </a:xfrm>
            <a:prstGeom prst="rect">
              <a:avLst/>
            </a:prstGeom>
            <a:noFill/>
          </p:spPr>
          <p:txBody>
            <a:bodyPr wrap="square" rtlCol="0">
              <a:spAutoFit/>
            </a:bodyPr>
            <a:lstStyle/>
            <a:p>
              <a:r>
                <a:rPr lang="en-GB" sz="3600" dirty="0"/>
                <a:t>Now</a:t>
              </a:r>
              <a:r>
                <a:rPr lang="en-GB" dirty="0"/>
                <a:t> </a:t>
              </a:r>
            </a:p>
          </p:txBody>
        </p:sp>
      </p:grpSp>
      <p:sp>
        <p:nvSpPr>
          <p:cNvPr id="17" name="TextBox 16">
            <a:extLst>
              <a:ext uri="{FF2B5EF4-FFF2-40B4-BE49-F238E27FC236}">
                <a16:creationId xmlns:a16="http://schemas.microsoft.com/office/drawing/2014/main" id="{AE859643-A84E-4359-9562-B5780BD2CF2A}"/>
              </a:ext>
            </a:extLst>
          </p:cNvPr>
          <p:cNvSpPr txBox="1"/>
          <p:nvPr/>
        </p:nvSpPr>
        <p:spPr>
          <a:xfrm>
            <a:off x="0" y="658035"/>
            <a:ext cx="9144000" cy="461665"/>
          </a:xfrm>
          <a:prstGeom prst="rect">
            <a:avLst/>
          </a:prstGeom>
          <a:noFill/>
        </p:spPr>
        <p:txBody>
          <a:bodyPr wrap="square" rtlCol="0">
            <a:spAutoFit/>
          </a:bodyPr>
          <a:lstStyle/>
          <a:p>
            <a:pPr lvl="0" algn="ctr"/>
            <a:r>
              <a:rPr lang="en-US" sz="2400" b="1" dirty="0">
                <a:latin typeface="Arial" panose="020B0604020202020204" pitchFamily="34" charset="0"/>
              </a:rPr>
              <a:t>Practice activity</a:t>
            </a:r>
          </a:p>
        </p:txBody>
      </p:sp>
      <p:grpSp>
        <p:nvGrpSpPr>
          <p:cNvPr id="18" name="Group 17">
            <a:extLst>
              <a:ext uri="{FF2B5EF4-FFF2-40B4-BE49-F238E27FC236}">
                <a16:creationId xmlns:a16="http://schemas.microsoft.com/office/drawing/2014/main" id="{8899B1C9-5E50-4A87-A16C-835327ABF27D}"/>
              </a:ext>
            </a:extLst>
          </p:cNvPr>
          <p:cNvGrpSpPr/>
          <p:nvPr/>
        </p:nvGrpSpPr>
        <p:grpSpPr>
          <a:xfrm>
            <a:off x="882526" y="3847654"/>
            <a:ext cx="5961820" cy="2272603"/>
            <a:chOff x="327980" y="1220411"/>
            <a:chExt cx="5961820" cy="2272603"/>
          </a:xfrm>
        </p:grpSpPr>
        <p:sp>
          <p:nvSpPr>
            <p:cNvPr id="19" name="Rectangle 18">
              <a:extLst>
                <a:ext uri="{FF2B5EF4-FFF2-40B4-BE49-F238E27FC236}">
                  <a16:creationId xmlns:a16="http://schemas.microsoft.com/office/drawing/2014/main" id="{C32051FE-B36D-40F1-A70B-7718BC168A98}"/>
                </a:ext>
              </a:extLst>
            </p:cNvPr>
            <p:cNvSpPr/>
            <p:nvPr/>
          </p:nvSpPr>
          <p:spPr>
            <a:xfrm>
              <a:off x="327980" y="1826830"/>
              <a:ext cx="1511882" cy="16661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A6BF78B0-166F-4E74-B147-9FD5F9152E85}"/>
                </a:ext>
              </a:extLst>
            </p:cNvPr>
            <p:cNvSpPr/>
            <p:nvPr/>
          </p:nvSpPr>
          <p:spPr>
            <a:xfrm>
              <a:off x="2336920" y="1826830"/>
              <a:ext cx="1511882" cy="16661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22" name="Rectangle 21">
              <a:extLst>
                <a:ext uri="{FF2B5EF4-FFF2-40B4-BE49-F238E27FC236}">
                  <a16:creationId xmlns:a16="http://schemas.microsoft.com/office/drawing/2014/main" id="{3733D185-D6DB-4F62-924F-F236CE34A462}"/>
                </a:ext>
              </a:extLst>
            </p:cNvPr>
            <p:cNvSpPr/>
            <p:nvPr/>
          </p:nvSpPr>
          <p:spPr>
            <a:xfrm>
              <a:off x="4307010" y="1800894"/>
              <a:ext cx="1511882" cy="16661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1F1B0050-02C7-457A-A99E-D4CEC239C5F7}"/>
                </a:ext>
              </a:extLst>
            </p:cNvPr>
            <p:cNvSpPr txBox="1"/>
            <p:nvPr/>
          </p:nvSpPr>
          <p:spPr>
            <a:xfrm>
              <a:off x="2299108" y="1259507"/>
              <a:ext cx="1859822" cy="593424"/>
            </a:xfrm>
            <a:prstGeom prst="rect">
              <a:avLst/>
            </a:prstGeom>
            <a:noFill/>
          </p:spPr>
          <p:txBody>
            <a:bodyPr wrap="square" rtlCol="0">
              <a:spAutoFit/>
            </a:bodyPr>
            <a:lstStyle/>
            <a:p>
              <a:r>
                <a:rPr lang="en-GB" sz="3600" dirty="0"/>
                <a:t>Then</a:t>
              </a:r>
              <a:r>
                <a:rPr lang="en-GB" dirty="0"/>
                <a:t> </a:t>
              </a:r>
            </a:p>
          </p:txBody>
        </p:sp>
        <p:sp>
          <p:nvSpPr>
            <p:cNvPr id="24" name="TextBox 23">
              <a:extLst>
                <a:ext uri="{FF2B5EF4-FFF2-40B4-BE49-F238E27FC236}">
                  <a16:creationId xmlns:a16="http://schemas.microsoft.com/office/drawing/2014/main" id="{6E7DBAD4-25B5-41D0-B85A-ADDA1FE460E2}"/>
                </a:ext>
              </a:extLst>
            </p:cNvPr>
            <p:cNvSpPr txBox="1"/>
            <p:nvPr/>
          </p:nvSpPr>
          <p:spPr>
            <a:xfrm>
              <a:off x="477098" y="1285608"/>
              <a:ext cx="1859822" cy="593424"/>
            </a:xfrm>
            <a:prstGeom prst="rect">
              <a:avLst/>
            </a:prstGeom>
            <a:noFill/>
          </p:spPr>
          <p:txBody>
            <a:bodyPr wrap="square" rtlCol="0">
              <a:spAutoFit/>
            </a:bodyPr>
            <a:lstStyle/>
            <a:p>
              <a:r>
                <a:rPr lang="en-GB" sz="3600" dirty="0"/>
                <a:t>First</a:t>
              </a:r>
              <a:r>
                <a:rPr lang="en-GB" dirty="0"/>
                <a:t> </a:t>
              </a:r>
            </a:p>
          </p:txBody>
        </p:sp>
        <p:sp>
          <p:nvSpPr>
            <p:cNvPr id="25" name="TextBox 24">
              <a:extLst>
                <a:ext uri="{FF2B5EF4-FFF2-40B4-BE49-F238E27FC236}">
                  <a16:creationId xmlns:a16="http://schemas.microsoft.com/office/drawing/2014/main" id="{F14EF01B-9623-45B6-A5AA-70D741C302CF}"/>
                </a:ext>
              </a:extLst>
            </p:cNvPr>
            <p:cNvSpPr txBox="1"/>
            <p:nvPr/>
          </p:nvSpPr>
          <p:spPr>
            <a:xfrm>
              <a:off x="4429978" y="1220411"/>
              <a:ext cx="1859822" cy="593424"/>
            </a:xfrm>
            <a:prstGeom prst="rect">
              <a:avLst/>
            </a:prstGeom>
            <a:noFill/>
          </p:spPr>
          <p:txBody>
            <a:bodyPr wrap="square" rtlCol="0">
              <a:spAutoFit/>
            </a:bodyPr>
            <a:lstStyle/>
            <a:p>
              <a:r>
                <a:rPr lang="en-GB" sz="3600" dirty="0"/>
                <a:t>Now</a:t>
              </a:r>
              <a:r>
                <a:rPr lang="en-GB" dirty="0"/>
                <a:t> </a:t>
              </a:r>
            </a:p>
          </p:txBody>
        </p:sp>
      </p:grpSp>
    </p:spTree>
    <p:extLst>
      <p:ext uri="{BB962C8B-B14F-4D97-AF65-F5344CB8AC3E}">
        <p14:creationId xmlns:p14="http://schemas.microsoft.com/office/powerpoint/2010/main" val="1541106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1"/>
          </p:nvPr>
        </p:nvSpPr>
        <p:spPr>
          <a:xfrm>
            <a:off x="1" y="0"/>
            <a:ext cx="9144000" cy="630000"/>
          </a:xfrm>
        </p:spPr>
        <p:txBody>
          <a:bodyPr/>
          <a:lstStyle/>
          <a:p>
            <a:endParaRPr lang="en-GB" dirty="0"/>
          </a:p>
        </p:txBody>
      </p:sp>
      <p:sp>
        <p:nvSpPr>
          <p:cNvPr id="10" name="TextBox 9"/>
          <p:cNvSpPr txBox="1"/>
          <p:nvPr/>
        </p:nvSpPr>
        <p:spPr>
          <a:xfrm>
            <a:off x="426828" y="4079564"/>
            <a:ext cx="1895245" cy="369332"/>
          </a:xfrm>
          <a:prstGeom prst="rect">
            <a:avLst/>
          </a:prstGeom>
          <a:noFill/>
        </p:spPr>
        <p:txBody>
          <a:bodyPr wrap="square" rtlCol="0">
            <a:spAutoFit/>
          </a:bodyPr>
          <a:lstStyle/>
          <a:p>
            <a:pPr algn="ctr"/>
            <a:r>
              <a:rPr lang="en-GB" dirty="0">
                <a:latin typeface="Myriad Pro" panose="020B0503030403020204"/>
              </a:rPr>
              <a:t>First</a:t>
            </a:r>
          </a:p>
        </p:txBody>
      </p:sp>
      <p:sp>
        <p:nvSpPr>
          <p:cNvPr id="11" name="TextBox 10"/>
          <p:cNvSpPr txBox="1"/>
          <p:nvPr/>
        </p:nvSpPr>
        <p:spPr>
          <a:xfrm>
            <a:off x="3289313" y="4079564"/>
            <a:ext cx="1895245" cy="369332"/>
          </a:xfrm>
          <a:prstGeom prst="rect">
            <a:avLst/>
          </a:prstGeom>
          <a:noFill/>
        </p:spPr>
        <p:txBody>
          <a:bodyPr wrap="square" rtlCol="0">
            <a:spAutoFit/>
          </a:bodyPr>
          <a:lstStyle/>
          <a:p>
            <a:pPr algn="ctr"/>
            <a:r>
              <a:rPr lang="en-GB" dirty="0">
                <a:latin typeface="Myriad Pro" panose="020B0503030403020204"/>
              </a:rPr>
              <a:t>Then</a:t>
            </a:r>
          </a:p>
        </p:txBody>
      </p:sp>
      <p:sp>
        <p:nvSpPr>
          <p:cNvPr id="12" name="TextBox 11"/>
          <p:cNvSpPr txBox="1"/>
          <p:nvPr/>
        </p:nvSpPr>
        <p:spPr>
          <a:xfrm>
            <a:off x="6312112" y="4079564"/>
            <a:ext cx="1895245" cy="369332"/>
          </a:xfrm>
          <a:prstGeom prst="rect">
            <a:avLst/>
          </a:prstGeom>
          <a:noFill/>
        </p:spPr>
        <p:txBody>
          <a:bodyPr wrap="square" rtlCol="0">
            <a:spAutoFit/>
          </a:bodyPr>
          <a:lstStyle/>
          <a:p>
            <a:pPr algn="ctr"/>
            <a:r>
              <a:rPr lang="en-GB" dirty="0">
                <a:latin typeface="Myriad Pro" panose="020B0503030403020204"/>
              </a:rPr>
              <a:t>Now</a:t>
            </a: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rot="5400000">
            <a:off x="6096855" y="1143784"/>
            <a:ext cx="2763248" cy="2763248"/>
          </a:xfrm>
          <a:prstGeom prst="rect">
            <a:avLst/>
          </a:prstGeom>
        </p:spPr>
      </p:pic>
      <p:pic>
        <p:nvPicPr>
          <p:cNvPr id="13" name="Picture 12"/>
          <p:cNvPicPr>
            <a:picLocks noChangeAspect="1"/>
          </p:cNvPicPr>
          <p:nvPr/>
        </p:nvPicPr>
        <p:blipFill rotWithShape="1">
          <a:blip r:embed="rId5"/>
          <a:srcRect l="-1" t="-96" r="4305" b="17278"/>
          <a:stretch/>
        </p:blipFill>
        <p:spPr>
          <a:xfrm>
            <a:off x="2872792" y="1338285"/>
            <a:ext cx="2983959" cy="2582436"/>
          </a:xfrm>
          <a:prstGeom prst="rect">
            <a:avLst/>
          </a:prstGeom>
        </p:spPr>
      </p:pic>
      <p:pic>
        <p:nvPicPr>
          <p:cNvPr id="9" name="Picture 8"/>
          <p:cNvPicPr>
            <a:picLocks noChangeAspect="1"/>
          </p:cNvPicPr>
          <p:nvPr/>
        </p:nvPicPr>
        <p:blipFill>
          <a:blip r:embed="rId6"/>
          <a:stretch>
            <a:fillRect/>
          </a:stretch>
        </p:blipFill>
        <p:spPr>
          <a:xfrm>
            <a:off x="116213" y="1357576"/>
            <a:ext cx="2516476" cy="2516476"/>
          </a:xfrm>
          <a:prstGeom prst="rect">
            <a:avLst/>
          </a:prstGeom>
        </p:spPr>
      </p:pic>
      <p:sp>
        <p:nvSpPr>
          <p:cNvPr id="5" name="TextBox 4">
            <a:extLst>
              <a:ext uri="{FF2B5EF4-FFF2-40B4-BE49-F238E27FC236}">
                <a16:creationId xmlns:a16="http://schemas.microsoft.com/office/drawing/2014/main" id="{936DA1F9-00C0-4937-A85B-A2323120E032}"/>
              </a:ext>
            </a:extLst>
          </p:cNvPr>
          <p:cNvSpPr txBox="1"/>
          <p:nvPr/>
        </p:nvSpPr>
        <p:spPr>
          <a:xfrm>
            <a:off x="0" y="658035"/>
            <a:ext cx="9144000" cy="461665"/>
          </a:xfrm>
          <a:prstGeom prst="rect">
            <a:avLst/>
          </a:prstGeom>
          <a:noFill/>
        </p:spPr>
        <p:txBody>
          <a:bodyPr wrap="square" rtlCol="0">
            <a:spAutoFit/>
          </a:bodyPr>
          <a:lstStyle/>
          <a:p>
            <a:pPr lvl="0" algn="ctr"/>
            <a:r>
              <a:rPr lang="en-US" sz="2400" b="1" dirty="0">
                <a:latin typeface="Arial" panose="020B0604020202020204" pitchFamily="34" charset="0"/>
              </a:rPr>
              <a:t>Practice activity</a:t>
            </a:r>
          </a:p>
        </p:txBody>
      </p:sp>
    </p:spTree>
    <p:custDataLst>
      <p:tags r:id="rId1"/>
    </p:custDataLst>
    <p:extLst>
      <p:ext uri="{BB962C8B-B14F-4D97-AF65-F5344CB8AC3E}">
        <p14:creationId xmlns:p14="http://schemas.microsoft.com/office/powerpoint/2010/main" val="427498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1"/>
          </p:nvPr>
        </p:nvSpPr>
        <p:spPr>
          <a:xfrm>
            <a:off x="1" y="0"/>
            <a:ext cx="9144000" cy="630000"/>
          </a:xfrm>
        </p:spPr>
        <p:txBody>
          <a:bodyPr/>
          <a:lstStyle/>
          <a:p>
            <a:endParaRPr lang="en-GB" dirty="0"/>
          </a:p>
        </p:txBody>
      </p:sp>
      <p:sp>
        <p:nvSpPr>
          <p:cNvPr id="6" name="TextBox 5"/>
          <p:cNvSpPr txBox="1"/>
          <p:nvPr/>
        </p:nvSpPr>
        <p:spPr>
          <a:xfrm>
            <a:off x="362654" y="3640734"/>
            <a:ext cx="1895245" cy="369332"/>
          </a:xfrm>
          <a:prstGeom prst="rect">
            <a:avLst/>
          </a:prstGeom>
          <a:noFill/>
        </p:spPr>
        <p:txBody>
          <a:bodyPr wrap="square" rtlCol="0">
            <a:spAutoFit/>
          </a:bodyPr>
          <a:lstStyle/>
          <a:p>
            <a:pPr algn="ctr"/>
            <a:r>
              <a:rPr lang="en-GB" dirty="0">
                <a:latin typeface="Myriad Pro" panose="020B0503030403020204"/>
              </a:rPr>
              <a:t>First</a:t>
            </a:r>
          </a:p>
        </p:txBody>
      </p:sp>
      <p:sp>
        <p:nvSpPr>
          <p:cNvPr id="8" name="TextBox 7"/>
          <p:cNvSpPr txBox="1"/>
          <p:nvPr/>
        </p:nvSpPr>
        <p:spPr>
          <a:xfrm>
            <a:off x="3624378" y="3646286"/>
            <a:ext cx="1895245" cy="369332"/>
          </a:xfrm>
          <a:prstGeom prst="rect">
            <a:avLst/>
          </a:prstGeom>
          <a:noFill/>
        </p:spPr>
        <p:txBody>
          <a:bodyPr wrap="square" rtlCol="0">
            <a:spAutoFit/>
          </a:bodyPr>
          <a:lstStyle/>
          <a:p>
            <a:pPr algn="ctr"/>
            <a:r>
              <a:rPr lang="en-GB" dirty="0">
                <a:latin typeface="Myriad Pro" panose="020B0503030403020204"/>
              </a:rPr>
              <a:t>Then</a:t>
            </a:r>
          </a:p>
        </p:txBody>
      </p:sp>
      <p:sp>
        <p:nvSpPr>
          <p:cNvPr id="9" name="TextBox 8"/>
          <p:cNvSpPr txBox="1"/>
          <p:nvPr/>
        </p:nvSpPr>
        <p:spPr>
          <a:xfrm>
            <a:off x="6537244" y="3640734"/>
            <a:ext cx="1895245" cy="369332"/>
          </a:xfrm>
          <a:prstGeom prst="rect">
            <a:avLst/>
          </a:prstGeom>
          <a:noFill/>
        </p:spPr>
        <p:txBody>
          <a:bodyPr wrap="square" rtlCol="0">
            <a:spAutoFit/>
          </a:bodyPr>
          <a:lstStyle/>
          <a:p>
            <a:pPr algn="ctr"/>
            <a:r>
              <a:rPr lang="en-GB" dirty="0">
                <a:latin typeface="Myriad Pro" panose="020B0503030403020204"/>
              </a:rPr>
              <a:t>Now</a:t>
            </a:r>
          </a:p>
        </p:txBody>
      </p:sp>
      <p:pic>
        <p:nvPicPr>
          <p:cNvPr id="10" name="Picture 9"/>
          <p:cNvPicPr>
            <a:picLocks noChangeAspect="1"/>
          </p:cNvPicPr>
          <p:nvPr/>
        </p:nvPicPr>
        <p:blipFill>
          <a:blip r:embed="rId4"/>
          <a:stretch>
            <a:fillRect/>
          </a:stretch>
        </p:blipFill>
        <p:spPr>
          <a:xfrm>
            <a:off x="3212333" y="710648"/>
            <a:ext cx="2719336" cy="2719336"/>
          </a:xfrm>
          <a:prstGeom prst="rect">
            <a:avLst/>
          </a:prstGeom>
        </p:spPr>
      </p:pic>
      <p:pic>
        <p:nvPicPr>
          <p:cNvPr id="11" name="Picture 10"/>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rot="5400000">
            <a:off x="6385028" y="710648"/>
            <a:ext cx="2723321" cy="2723321"/>
          </a:xfrm>
          <a:prstGeom prst="rect">
            <a:avLst/>
          </a:prstGeom>
        </p:spPr>
      </p:pic>
      <p:pic>
        <p:nvPicPr>
          <p:cNvPr id="12" name="Picture 11"/>
          <p:cNvPicPr>
            <a:picLocks noChangeAspect="1"/>
          </p:cNvPicPr>
          <p:nvPr/>
        </p:nvPicPr>
        <p:blipFill>
          <a:blip r:embed="rId6"/>
          <a:stretch>
            <a:fillRect/>
          </a:stretch>
        </p:blipFill>
        <p:spPr>
          <a:xfrm>
            <a:off x="132327" y="721571"/>
            <a:ext cx="2708413" cy="2708413"/>
          </a:xfrm>
          <a:prstGeom prst="rect">
            <a:avLst/>
          </a:prstGeom>
        </p:spPr>
      </p:pic>
    </p:spTree>
    <p:custDataLst>
      <p:tags r:id="rId1"/>
    </p:custDataLst>
    <p:extLst>
      <p:ext uri="{BB962C8B-B14F-4D97-AF65-F5344CB8AC3E}">
        <p14:creationId xmlns:p14="http://schemas.microsoft.com/office/powerpoint/2010/main" val="3266390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endParaRPr lang="en-GB" dirty="0"/>
          </a:p>
          <a:p>
            <a:endParaRPr lang="en-GB" dirty="0"/>
          </a:p>
        </p:txBody>
      </p:sp>
      <p:sp>
        <p:nvSpPr>
          <p:cNvPr id="3" name="TextBox 2"/>
          <p:cNvSpPr txBox="1"/>
          <p:nvPr/>
        </p:nvSpPr>
        <p:spPr>
          <a:xfrm>
            <a:off x="242596" y="944217"/>
            <a:ext cx="8939802" cy="477054"/>
          </a:xfrm>
          <a:prstGeom prst="rect">
            <a:avLst/>
          </a:prstGeom>
          <a:noFill/>
        </p:spPr>
        <p:txBody>
          <a:bodyPr wrap="square" rtlCol="0">
            <a:spAutoFit/>
          </a:bodyPr>
          <a:lstStyle/>
          <a:p>
            <a:r>
              <a:rPr lang="en-GB" sz="2400" i="1" dirty="0">
                <a:latin typeface="Myriad Pro" panose="020B0503030403020204"/>
              </a:rPr>
              <a:t>‘</a:t>
            </a:r>
            <a:r>
              <a:rPr lang="en-GB" sz="2500" i="1" dirty="0">
                <a:latin typeface="Myriad Pro" panose="020B0503030403020204"/>
              </a:rPr>
              <a:t>If we change the order of the addends, the sum remains the same.’</a:t>
            </a:r>
          </a:p>
        </p:txBody>
      </p:sp>
      <p:sp>
        <p:nvSpPr>
          <p:cNvPr id="4" name="TextBox 3"/>
          <p:cNvSpPr txBox="1"/>
          <p:nvPr/>
        </p:nvSpPr>
        <p:spPr>
          <a:xfrm>
            <a:off x="1043609" y="2454965"/>
            <a:ext cx="697627" cy="1200329"/>
          </a:xfrm>
          <a:prstGeom prst="rect">
            <a:avLst/>
          </a:prstGeom>
          <a:noFill/>
        </p:spPr>
        <p:txBody>
          <a:bodyPr wrap="none" rtlCol="0">
            <a:spAutoFit/>
          </a:bodyPr>
          <a:lstStyle/>
          <a:p>
            <a:r>
              <a:rPr lang="en-GB" sz="7200" dirty="0">
                <a:solidFill>
                  <a:srgbClr val="FF0000"/>
                </a:solidFill>
                <a:latin typeface="Myriad Pro" panose="020B0503030403020204"/>
              </a:rPr>
              <a:t>3</a:t>
            </a:r>
          </a:p>
        </p:txBody>
      </p:sp>
      <p:sp>
        <p:nvSpPr>
          <p:cNvPr id="5" name="TextBox 4"/>
          <p:cNvSpPr txBox="1"/>
          <p:nvPr/>
        </p:nvSpPr>
        <p:spPr>
          <a:xfrm>
            <a:off x="1741236" y="2454964"/>
            <a:ext cx="723275" cy="1200329"/>
          </a:xfrm>
          <a:prstGeom prst="rect">
            <a:avLst/>
          </a:prstGeom>
          <a:noFill/>
        </p:spPr>
        <p:txBody>
          <a:bodyPr wrap="none" rtlCol="0">
            <a:spAutoFit/>
          </a:bodyPr>
          <a:lstStyle/>
          <a:p>
            <a:r>
              <a:rPr lang="en-GB" sz="7200" dirty="0">
                <a:latin typeface="Myriad Pro" panose="020B0503030403020204"/>
              </a:rPr>
              <a:t>+</a:t>
            </a:r>
          </a:p>
        </p:txBody>
      </p:sp>
      <p:sp>
        <p:nvSpPr>
          <p:cNvPr id="6" name="TextBox 5"/>
          <p:cNvSpPr txBox="1"/>
          <p:nvPr/>
        </p:nvSpPr>
        <p:spPr>
          <a:xfrm>
            <a:off x="2429868" y="2454964"/>
            <a:ext cx="697627" cy="1200329"/>
          </a:xfrm>
          <a:prstGeom prst="rect">
            <a:avLst/>
          </a:prstGeom>
          <a:noFill/>
        </p:spPr>
        <p:txBody>
          <a:bodyPr wrap="none" rtlCol="0">
            <a:spAutoFit/>
          </a:bodyPr>
          <a:lstStyle/>
          <a:p>
            <a:r>
              <a:rPr lang="en-GB" sz="7200" dirty="0">
                <a:solidFill>
                  <a:srgbClr val="0070C0"/>
                </a:solidFill>
                <a:latin typeface="Myriad Pro" panose="020B0503030403020204"/>
              </a:rPr>
              <a:t>2</a:t>
            </a:r>
          </a:p>
        </p:txBody>
      </p:sp>
      <p:sp>
        <p:nvSpPr>
          <p:cNvPr id="7" name="TextBox 6"/>
          <p:cNvSpPr txBox="1"/>
          <p:nvPr/>
        </p:nvSpPr>
        <p:spPr>
          <a:xfrm>
            <a:off x="3136490" y="2454963"/>
            <a:ext cx="723275" cy="1200329"/>
          </a:xfrm>
          <a:prstGeom prst="rect">
            <a:avLst/>
          </a:prstGeom>
          <a:noFill/>
        </p:spPr>
        <p:txBody>
          <a:bodyPr wrap="none" rtlCol="0">
            <a:spAutoFit/>
          </a:bodyPr>
          <a:lstStyle/>
          <a:p>
            <a:r>
              <a:rPr lang="en-GB" sz="7200" dirty="0">
                <a:latin typeface="Myriad Pro" panose="020B0503030403020204"/>
              </a:rPr>
              <a:t>=</a:t>
            </a:r>
          </a:p>
        </p:txBody>
      </p:sp>
      <p:sp>
        <p:nvSpPr>
          <p:cNvPr id="8" name="TextBox 7"/>
          <p:cNvSpPr txBox="1"/>
          <p:nvPr/>
        </p:nvSpPr>
        <p:spPr>
          <a:xfrm>
            <a:off x="3834117" y="2454963"/>
            <a:ext cx="697627" cy="1200329"/>
          </a:xfrm>
          <a:prstGeom prst="rect">
            <a:avLst/>
          </a:prstGeom>
          <a:noFill/>
        </p:spPr>
        <p:txBody>
          <a:bodyPr wrap="none" rtlCol="0">
            <a:spAutoFit/>
          </a:bodyPr>
          <a:lstStyle/>
          <a:p>
            <a:r>
              <a:rPr lang="en-GB" sz="7200" dirty="0">
                <a:solidFill>
                  <a:srgbClr val="7030A0"/>
                </a:solidFill>
                <a:latin typeface="Myriad Pro" panose="020B0503030403020204"/>
              </a:rPr>
              <a:t>5</a:t>
            </a:r>
          </a:p>
        </p:txBody>
      </p:sp>
      <p:sp>
        <p:nvSpPr>
          <p:cNvPr id="9" name="TextBox 8"/>
          <p:cNvSpPr txBox="1"/>
          <p:nvPr/>
        </p:nvSpPr>
        <p:spPr>
          <a:xfrm>
            <a:off x="1741236" y="4104210"/>
            <a:ext cx="723275" cy="1200329"/>
          </a:xfrm>
          <a:prstGeom prst="rect">
            <a:avLst/>
          </a:prstGeom>
          <a:noFill/>
        </p:spPr>
        <p:txBody>
          <a:bodyPr wrap="none" rtlCol="0">
            <a:spAutoFit/>
          </a:bodyPr>
          <a:lstStyle/>
          <a:p>
            <a:r>
              <a:rPr lang="en-GB" sz="7200" dirty="0">
                <a:latin typeface="Myriad Pro" panose="020B0503030403020204"/>
              </a:rPr>
              <a:t>+</a:t>
            </a:r>
          </a:p>
        </p:txBody>
      </p:sp>
      <p:sp>
        <p:nvSpPr>
          <p:cNvPr id="10" name="TextBox 9"/>
          <p:cNvSpPr txBox="1"/>
          <p:nvPr/>
        </p:nvSpPr>
        <p:spPr>
          <a:xfrm>
            <a:off x="3136490" y="4104208"/>
            <a:ext cx="723275" cy="1200329"/>
          </a:xfrm>
          <a:prstGeom prst="rect">
            <a:avLst/>
          </a:prstGeom>
          <a:noFill/>
        </p:spPr>
        <p:txBody>
          <a:bodyPr wrap="none" rtlCol="0">
            <a:spAutoFit/>
          </a:bodyPr>
          <a:lstStyle/>
          <a:p>
            <a:r>
              <a:rPr lang="en-GB" sz="7200" dirty="0">
                <a:latin typeface="Myriad Pro" panose="020B0503030403020204"/>
              </a:rPr>
              <a:t>=</a:t>
            </a:r>
          </a:p>
        </p:txBody>
      </p:sp>
      <p:sp>
        <p:nvSpPr>
          <p:cNvPr id="11" name="TextBox 10"/>
          <p:cNvSpPr txBox="1"/>
          <p:nvPr/>
        </p:nvSpPr>
        <p:spPr>
          <a:xfrm>
            <a:off x="1038390" y="4104207"/>
            <a:ext cx="697627" cy="1200329"/>
          </a:xfrm>
          <a:prstGeom prst="rect">
            <a:avLst/>
          </a:prstGeom>
          <a:noFill/>
        </p:spPr>
        <p:txBody>
          <a:bodyPr wrap="none" rtlCol="0">
            <a:spAutoFit/>
          </a:bodyPr>
          <a:lstStyle/>
          <a:p>
            <a:r>
              <a:rPr lang="en-GB" sz="7200" dirty="0">
                <a:solidFill>
                  <a:srgbClr val="0070C0"/>
                </a:solidFill>
                <a:latin typeface="Myriad Pro" panose="020B0503030403020204"/>
              </a:rPr>
              <a:t>2</a:t>
            </a:r>
          </a:p>
        </p:txBody>
      </p:sp>
      <p:sp>
        <p:nvSpPr>
          <p:cNvPr id="12" name="TextBox 11"/>
          <p:cNvSpPr txBox="1"/>
          <p:nvPr/>
        </p:nvSpPr>
        <p:spPr>
          <a:xfrm>
            <a:off x="2407996" y="4104207"/>
            <a:ext cx="697627" cy="1200329"/>
          </a:xfrm>
          <a:prstGeom prst="rect">
            <a:avLst/>
          </a:prstGeom>
          <a:noFill/>
        </p:spPr>
        <p:txBody>
          <a:bodyPr wrap="none" rtlCol="0">
            <a:spAutoFit/>
          </a:bodyPr>
          <a:lstStyle/>
          <a:p>
            <a:r>
              <a:rPr lang="en-GB" sz="7200" dirty="0">
                <a:solidFill>
                  <a:srgbClr val="FF0000"/>
                </a:solidFill>
                <a:latin typeface="Myriad Pro" panose="020B0503030403020204"/>
              </a:rPr>
              <a:t>3</a:t>
            </a:r>
          </a:p>
        </p:txBody>
      </p:sp>
      <p:sp>
        <p:nvSpPr>
          <p:cNvPr id="13" name="TextBox 12"/>
          <p:cNvSpPr txBox="1"/>
          <p:nvPr/>
        </p:nvSpPr>
        <p:spPr>
          <a:xfrm>
            <a:off x="3862490" y="4104206"/>
            <a:ext cx="697627" cy="1200329"/>
          </a:xfrm>
          <a:prstGeom prst="rect">
            <a:avLst/>
          </a:prstGeom>
          <a:noFill/>
        </p:spPr>
        <p:txBody>
          <a:bodyPr wrap="none" rtlCol="0">
            <a:spAutoFit/>
          </a:bodyPr>
          <a:lstStyle/>
          <a:p>
            <a:r>
              <a:rPr lang="en-GB" sz="7200" dirty="0">
                <a:solidFill>
                  <a:srgbClr val="7030A0"/>
                </a:solidFill>
                <a:latin typeface="Myriad Pro" panose="020B0503030403020204"/>
              </a:rPr>
              <a:t>5</a:t>
            </a:r>
          </a:p>
        </p:txBody>
      </p:sp>
    </p:spTree>
    <p:custDataLst>
      <p:tags r:id="rId1"/>
    </p:custDataLst>
    <p:extLst>
      <p:ext uri="{BB962C8B-B14F-4D97-AF65-F5344CB8AC3E}">
        <p14:creationId xmlns:p14="http://schemas.microsoft.com/office/powerpoint/2010/main" val="2934843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GB" dirty="0"/>
          </a:p>
        </p:txBody>
      </p:sp>
      <p:pic>
        <p:nvPicPr>
          <p:cNvPr id="4" name="Picture 3">
            <a:extLst>
              <a:ext uri="{FF2B5EF4-FFF2-40B4-BE49-F238E27FC236}">
                <a16:creationId xmlns:a16="http://schemas.microsoft.com/office/drawing/2014/main" id="{D54BD9B3-2A70-4CE4-BB04-D212428F2F3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8160" y="671501"/>
            <a:ext cx="7907446" cy="2539409"/>
          </a:xfrm>
          <a:prstGeom prst="rect">
            <a:avLst/>
          </a:prstGeom>
        </p:spPr>
      </p:pic>
      <p:pic>
        <p:nvPicPr>
          <p:cNvPr id="6" name="Picture 5">
            <a:extLst>
              <a:ext uri="{FF2B5EF4-FFF2-40B4-BE49-F238E27FC236}">
                <a16:creationId xmlns:a16="http://schemas.microsoft.com/office/drawing/2014/main" id="{BCE50498-F904-42E4-85A5-CC528B672F4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986"/>
          <a:stretch/>
        </p:blipFill>
        <p:spPr>
          <a:xfrm>
            <a:off x="78160" y="3970835"/>
            <a:ext cx="7907446" cy="936104"/>
          </a:xfrm>
          <a:prstGeom prst="rect">
            <a:avLst/>
          </a:prstGeom>
        </p:spPr>
      </p:pic>
      <p:pic>
        <p:nvPicPr>
          <p:cNvPr id="8" name="Picture 7">
            <a:extLst>
              <a:ext uri="{FF2B5EF4-FFF2-40B4-BE49-F238E27FC236}">
                <a16:creationId xmlns:a16="http://schemas.microsoft.com/office/drawing/2014/main" id="{B4C5E5AD-39C6-4A22-9784-1BEC2DA2A60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8160" y="3104430"/>
            <a:ext cx="7907446" cy="880160"/>
          </a:xfrm>
          <a:prstGeom prst="rect">
            <a:avLst/>
          </a:prstGeom>
        </p:spPr>
      </p:pic>
      <p:sp>
        <p:nvSpPr>
          <p:cNvPr id="9" name="TextBox 8">
            <a:extLst>
              <a:ext uri="{FF2B5EF4-FFF2-40B4-BE49-F238E27FC236}">
                <a16:creationId xmlns:a16="http://schemas.microsoft.com/office/drawing/2014/main" id="{BBB72528-6871-4A2E-8AF4-FB39F076E84C}"/>
              </a:ext>
            </a:extLst>
          </p:cNvPr>
          <p:cNvSpPr txBox="1"/>
          <p:nvPr/>
        </p:nvSpPr>
        <p:spPr bwMode="auto">
          <a:xfrm>
            <a:off x="-253719" y="5087160"/>
            <a:ext cx="393644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 + 3 = 5</a:t>
            </a:r>
          </a:p>
        </p:txBody>
      </p:sp>
    </p:spTree>
    <p:custDataLst>
      <p:tags r:id="rId1"/>
    </p:custDataLst>
    <p:extLst>
      <p:ext uri="{BB962C8B-B14F-4D97-AF65-F5344CB8AC3E}">
        <p14:creationId xmlns:p14="http://schemas.microsoft.com/office/powerpoint/2010/main" val="157489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GB" dirty="0"/>
          </a:p>
        </p:txBody>
      </p:sp>
      <p:sp>
        <p:nvSpPr>
          <p:cNvPr id="5" name="Rectangle 4">
            <a:extLst>
              <a:ext uri="{FF2B5EF4-FFF2-40B4-BE49-F238E27FC236}">
                <a16:creationId xmlns:a16="http://schemas.microsoft.com/office/drawing/2014/main" id="{6FD9B3A0-ED0E-4C2D-B70D-87A2F07D62ED}"/>
              </a:ext>
            </a:extLst>
          </p:cNvPr>
          <p:cNvSpPr/>
          <p:nvPr/>
        </p:nvSpPr>
        <p:spPr bwMode="auto">
          <a:xfrm>
            <a:off x="323528" y="4544313"/>
            <a:ext cx="8208912" cy="72008"/>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pic>
        <p:nvPicPr>
          <p:cNvPr id="10" name="Picture 9">
            <a:extLst>
              <a:ext uri="{FF2B5EF4-FFF2-40B4-BE49-F238E27FC236}">
                <a16:creationId xmlns:a16="http://schemas.microsoft.com/office/drawing/2014/main" id="{280322EA-2BFC-4860-A042-0927948DE393}"/>
              </a:ext>
            </a:extLst>
          </p:cNvPr>
          <p:cNvPicPr>
            <a:picLocks noChangeAspect="1"/>
          </p:cNvPicPr>
          <p:nvPr/>
        </p:nvPicPr>
        <p:blipFill rotWithShape="1">
          <a:blip r:embed="rId4">
            <a:extLst>
              <a:ext uri="{28A0092B-C50C-407E-A947-70E740481C1C}">
                <a14:useLocalDpi xmlns:a14="http://schemas.microsoft.com/office/drawing/2010/main" val="0"/>
              </a:ext>
            </a:extLst>
          </a:blip>
          <a:srcRect b="-3890"/>
          <a:stretch/>
        </p:blipFill>
        <p:spPr>
          <a:xfrm>
            <a:off x="114775" y="4037469"/>
            <a:ext cx="7907446" cy="900910"/>
          </a:xfrm>
          <a:prstGeom prst="rect">
            <a:avLst/>
          </a:prstGeom>
        </p:spPr>
      </p:pic>
      <p:pic>
        <p:nvPicPr>
          <p:cNvPr id="11" name="Picture 10">
            <a:extLst>
              <a:ext uri="{FF2B5EF4-FFF2-40B4-BE49-F238E27FC236}">
                <a16:creationId xmlns:a16="http://schemas.microsoft.com/office/drawing/2014/main" id="{28228E3F-42E4-4474-B8C7-BA18E0058D6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14775" y="3138180"/>
            <a:ext cx="7907446" cy="899289"/>
          </a:xfrm>
          <a:prstGeom prst="rect">
            <a:avLst/>
          </a:prstGeom>
        </p:spPr>
      </p:pic>
      <p:sp>
        <p:nvSpPr>
          <p:cNvPr id="12" name="TextBox 11">
            <a:extLst>
              <a:ext uri="{FF2B5EF4-FFF2-40B4-BE49-F238E27FC236}">
                <a16:creationId xmlns:a16="http://schemas.microsoft.com/office/drawing/2014/main" id="{1F509B1A-BD28-4F25-AD82-2C6CB0DE4045}"/>
              </a:ext>
            </a:extLst>
          </p:cNvPr>
          <p:cNvSpPr txBox="1"/>
          <p:nvPr/>
        </p:nvSpPr>
        <p:spPr bwMode="auto">
          <a:xfrm>
            <a:off x="-815694" y="5125894"/>
            <a:ext cx="393644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 + 2 = 5</a:t>
            </a:r>
          </a:p>
        </p:txBody>
      </p:sp>
      <p:pic>
        <p:nvPicPr>
          <p:cNvPr id="13" name="Picture 12">
            <a:extLst>
              <a:ext uri="{FF2B5EF4-FFF2-40B4-BE49-F238E27FC236}">
                <a16:creationId xmlns:a16="http://schemas.microsoft.com/office/drawing/2014/main" id="{731B4188-B389-4851-B4A0-0DF1EF6375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00" y="702008"/>
            <a:ext cx="7946021" cy="2449379"/>
          </a:xfrm>
          <a:prstGeom prst="rect">
            <a:avLst/>
          </a:prstGeom>
        </p:spPr>
      </p:pic>
    </p:spTree>
    <p:custDataLst>
      <p:tags r:id="rId1"/>
    </p:custDataLst>
    <p:extLst>
      <p:ext uri="{BB962C8B-B14F-4D97-AF65-F5344CB8AC3E}">
        <p14:creationId xmlns:p14="http://schemas.microsoft.com/office/powerpoint/2010/main" val="140324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GB" dirty="0"/>
          </a:p>
        </p:txBody>
      </p:sp>
      <p:pic>
        <p:nvPicPr>
          <p:cNvPr id="13" name="Picture 12">
            <a:extLst>
              <a:ext uri="{FF2B5EF4-FFF2-40B4-BE49-F238E27FC236}">
                <a16:creationId xmlns:a16="http://schemas.microsoft.com/office/drawing/2014/main" id="{731B4188-B389-4851-B4A0-0DF1EF637571}"/>
              </a:ext>
            </a:extLst>
          </p:cNvPr>
          <p:cNvPicPr>
            <a:picLocks noChangeAspect="1"/>
          </p:cNvPicPr>
          <p:nvPr/>
        </p:nvPicPr>
        <p:blipFill rotWithShape="1">
          <a:blip r:embed="rId4">
            <a:extLst>
              <a:ext uri="{28A0092B-C50C-407E-A947-70E740481C1C}">
                <a14:useLocalDpi xmlns:a14="http://schemas.microsoft.com/office/drawing/2010/main" val="0"/>
              </a:ext>
            </a:extLst>
          </a:blip>
          <a:srcRect l="-287" r="-1" b="36701"/>
          <a:stretch/>
        </p:blipFill>
        <p:spPr>
          <a:xfrm>
            <a:off x="-11296" y="2453343"/>
            <a:ext cx="5196374" cy="1011008"/>
          </a:xfrm>
          <a:prstGeom prst="rect">
            <a:avLst/>
          </a:prstGeom>
        </p:spPr>
      </p:pic>
      <p:pic>
        <p:nvPicPr>
          <p:cNvPr id="8" name="Picture 7">
            <a:extLst>
              <a:ext uri="{FF2B5EF4-FFF2-40B4-BE49-F238E27FC236}">
                <a16:creationId xmlns:a16="http://schemas.microsoft.com/office/drawing/2014/main" id="{D54BD9B3-2A70-4CE4-BB04-D212428F2F3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40572"/>
          <a:stretch/>
        </p:blipFill>
        <p:spPr>
          <a:xfrm>
            <a:off x="0" y="707352"/>
            <a:ext cx="5173782" cy="987409"/>
          </a:xfrm>
          <a:prstGeom prst="rect">
            <a:avLst/>
          </a:prstGeom>
        </p:spPr>
      </p:pic>
      <p:pic>
        <p:nvPicPr>
          <p:cNvPr id="9" name="Picture 8">
            <a:extLst>
              <a:ext uri="{FF2B5EF4-FFF2-40B4-BE49-F238E27FC236}">
                <a16:creationId xmlns:a16="http://schemas.microsoft.com/office/drawing/2014/main" id="{D54BD9B3-2A70-4CE4-BB04-D212428F2F3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0602"/>
          <a:stretch/>
        </p:blipFill>
        <p:spPr>
          <a:xfrm>
            <a:off x="0" y="1854954"/>
            <a:ext cx="5173782" cy="654597"/>
          </a:xfrm>
          <a:prstGeom prst="rect">
            <a:avLst/>
          </a:prstGeom>
        </p:spPr>
      </p:pic>
      <p:pic>
        <p:nvPicPr>
          <p:cNvPr id="14" name="Picture 13">
            <a:extLst>
              <a:ext uri="{FF2B5EF4-FFF2-40B4-BE49-F238E27FC236}">
                <a16:creationId xmlns:a16="http://schemas.microsoft.com/office/drawing/2014/main" id="{731B4188-B389-4851-B4A0-0DF1EF637571}"/>
              </a:ext>
            </a:extLst>
          </p:cNvPr>
          <p:cNvPicPr>
            <a:picLocks noChangeAspect="1"/>
          </p:cNvPicPr>
          <p:nvPr/>
        </p:nvPicPr>
        <p:blipFill rotWithShape="1">
          <a:blip r:embed="rId4">
            <a:extLst>
              <a:ext uri="{28A0092B-C50C-407E-A947-70E740481C1C}">
                <a14:useLocalDpi xmlns:a14="http://schemas.microsoft.com/office/drawing/2010/main" val="0"/>
              </a:ext>
            </a:extLst>
          </a:blip>
          <a:srcRect t="63299"/>
          <a:stretch/>
        </p:blipFill>
        <p:spPr>
          <a:xfrm>
            <a:off x="259" y="3527472"/>
            <a:ext cx="5173523" cy="585293"/>
          </a:xfrm>
          <a:prstGeom prst="rect">
            <a:avLst/>
          </a:prstGeom>
        </p:spPr>
      </p:pic>
      <p:sp>
        <p:nvSpPr>
          <p:cNvPr id="3" name="TextBox 2"/>
          <p:cNvSpPr txBox="1"/>
          <p:nvPr/>
        </p:nvSpPr>
        <p:spPr>
          <a:xfrm>
            <a:off x="337930" y="4562061"/>
            <a:ext cx="3663182" cy="830997"/>
          </a:xfrm>
          <a:prstGeom prst="rect">
            <a:avLst/>
          </a:prstGeom>
          <a:noFill/>
        </p:spPr>
        <p:txBody>
          <a:bodyPr wrap="none" rtlCol="0">
            <a:spAutoFit/>
          </a:bodyPr>
          <a:lstStyle/>
          <a:p>
            <a:r>
              <a:rPr lang="en-GB" sz="4800" dirty="0">
                <a:solidFill>
                  <a:srgbClr val="FF0000"/>
                </a:solidFill>
                <a:latin typeface="Myriad Pro" panose="020B0503030403020204"/>
              </a:rPr>
              <a:t>3</a:t>
            </a:r>
            <a:r>
              <a:rPr lang="en-GB" sz="4800" dirty="0">
                <a:latin typeface="Myriad Pro" panose="020B0503030403020204"/>
              </a:rPr>
              <a:t> + </a:t>
            </a:r>
            <a:r>
              <a:rPr lang="en-GB" sz="4800" dirty="0">
                <a:solidFill>
                  <a:srgbClr val="002060"/>
                </a:solidFill>
                <a:latin typeface="Myriad Pro" panose="020B0503030403020204"/>
              </a:rPr>
              <a:t>2</a:t>
            </a:r>
            <a:r>
              <a:rPr lang="en-GB" sz="4800" dirty="0">
                <a:latin typeface="Myriad Pro" panose="020B0503030403020204"/>
              </a:rPr>
              <a:t> = </a:t>
            </a:r>
            <a:r>
              <a:rPr lang="en-GB" sz="4800" dirty="0">
                <a:solidFill>
                  <a:srgbClr val="002060"/>
                </a:solidFill>
                <a:latin typeface="Myriad Pro" panose="020B0503030403020204"/>
              </a:rPr>
              <a:t>2</a:t>
            </a:r>
            <a:r>
              <a:rPr lang="en-GB" sz="4800" dirty="0">
                <a:latin typeface="Myriad Pro" panose="020B0503030403020204"/>
              </a:rPr>
              <a:t> + </a:t>
            </a:r>
            <a:r>
              <a:rPr lang="en-GB" sz="4800" dirty="0">
                <a:solidFill>
                  <a:srgbClr val="FF0000"/>
                </a:solidFill>
                <a:latin typeface="Myriad Pro" panose="020B0503030403020204"/>
              </a:rPr>
              <a:t>3</a:t>
            </a:r>
          </a:p>
        </p:txBody>
      </p:sp>
      <p:sp>
        <p:nvSpPr>
          <p:cNvPr id="15" name="TextBox 14">
            <a:extLst>
              <a:ext uri="{FF2B5EF4-FFF2-40B4-BE49-F238E27FC236}">
                <a16:creationId xmlns:a16="http://schemas.microsoft.com/office/drawing/2014/main" id="{BBB72528-6871-4A2E-8AF4-FB39F076E84C}"/>
              </a:ext>
            </a:extLst>
          </p:cNvPr>
          <p:cNvSpPr txBox="1"/>
          <p:nvPr/>
        </p:nvSpPr>
        <p:spPr bwMode="auto">
          <a:xfrm>
            <a:off x="4852638" y="1159753"/>
            <a:ext cx="393644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 + 3 = 5</a:t>
            </a:r>
          </a:p>
        </p:txBody>
      </p:sp>
      <p:sp>
        <p:nvSpPr>
          <p:cNvPr id="12" name="TextBox 11">
            <a:extLst>
              <a:ext uri="{FF2B5EF4-FFF2-40B4-BE49-F238E27FC236}">
                <a16:creationId xmlns:a16="http://schemas.microsoft.com/office/drawing/2014/main" id="{1BC3BA24-CBEE-422E-A6EF-D8BB2CC2CBEF}"/>
              </a:ext>
            </a:extLst>
          </p:cNvPr>
          <p:cNvSpPr txBox="1"/>
          <p:nvPr/>
        </p:nvSpPr>
        <p:spPr bwMode="auto">
          <a:xfrm>
            <a:off x="4852638" y="2804366"/>
            <a:ext cx="393644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 + 2 = 5</a:t>
            </a:r>
          </a:p>
        </p:txBody>
      </p:sp>
    </p:spTree>
    <p:custDataLst>
      <p:tags r:id="rId1"/>
    </p:custDataLst>
    <p:extLst>
      <p:ext uri="{BB962C8B-B14F-4D97-AF65-F5344CB8AC3E}">
        <p14:creationId xmlns:p14="http://schemas.microsoft.com/office/powerpoint/2010/main" val="1398431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GB" dirty="0"/>
          </a:p>
        </p:txBody>
      </p:sp>
      <p:pic>
        <p:nvPicPr>
          <p:cNvPr id="4" name="Picture 3">
            <a:extLst>
              <a:ext uri="{FF2B5EF4-FFF2-40B4-BE49-F238E27FC236}">
                <a16:creationId xmlns:a16="http://schemas.microsoft.com/office/drawing/2014/main" id="{81A12D16-A005-43ED-9D7B-E812954448A7}"/>
              </a:ext>
            </a:extLst>
          </p:cNvPr>
          <p:cNvPicPr>
            <a:picLocks noChangeAspect="1"/>
          </p:cNvPicPr>
          <p:nvPr/>
        </p:nvPicPr>
        <p:blipFill rotWithShape="1">
          <a:blip r:embed="rId4">
            <a:extLst>
              <a:ext uri="{28A0092B-C50C-407E-A947-70E740481C1C}">
                <a14:useLocalDpi xmlns:a14="http://schemas.microsoft.com/office/drawing/2010/main" val="0"/>
              </a:ext>
            </a:extLst>
          </a:blip>
          <a:srcRect l="-1"/>
          <a:stretch/>
        </p:blipFill>
        <p:spPr>
          <a:xfrm>
            <a:off x="114222" y="630000"/>
            <a:ext cx="3981528" cy="1541442"/>
          </a:xfrm>
          <a:prstGeom prst="rect">
            <a:avLst/>
          </a:prstGeom>
        </p:spPr>
      </p:pic>
      <p:pic>
        <p:nvPicPr>
          <p:cNvPr id="8" name="Picture 7">
            <a:extLst>
              <a:ext uri="{FF2B5EF4-FFF2-40B4-BE49-F238E27FC236}">
                <a16:creationId xmlns:a16="http://schemas.microsoft.com/office/drawing/2014/main" id="{18A0144B-2828-42A3-8989-A000268BE69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14222" y="3033325"/>
            <a:ext cx="3981528" cy="1573534"/>
          </a:xfrm>
          <a:prstGeom prst="rect">
            <a:avLst/>
          </a:prstGeom>
        </p:spPr>
      </p:pic>
      <p:pic>
        <p:nvPicPr>
          <p:cNvPr id="12" name="Picture 11">
            <a:extLst>
              <a:ext uri="{FF2B5EF4-FFF2-40B4-BE49-F238E27FC236}">
                <a16:creationId xmlns:a16="http://schemas.microsoft.com/office/drawing/2014/main" id="{56D65802-A20B-49A0-8AAA-E56A208D76D9}"/>
              </a:ext>
            </a:extLst>
          </p:cNvPr>
          <p:cNvPicPr>
            <a:picLocks noChangeAspect="1"/>
          </p:cNvPicPr>
          <p:nvPr/>
        </p:nvPicPr>
        <p:blipFill rotWithShape="1">
          <a:blip r:embed="rId6">
            <a:extLst>
              <a:ext uri="{28A0092B-C50C-407E-A947-70E740481C1C}">
                <a14:useLocalDpi xmlns:a14="http://schemas.microsoft.com/office/drawing/2010/main" val="0"/>
              </a:ext>
            </a:extLst>
          </a:blip>
          <a:srcRect l="-1" r="-1904"/>
          <a:stretch/>
        </p:blipFill>
        <p:spPr>
          <a:xfrm>
            <a:off x="-372322" y="2369396"/>
            <a:ext cx="6973147" cy="373872"/>
          </a:xfrm>
          <a:prstGeom prst="rect">
            <a:avLst/>
          </a:prstGeom>
        </p:spPr>
      </p:pic>
      <p:pic>
        <p:nvPicPr>
          <p:cNvPr id="13" name="Picture 12">
            <a:extLst>
              <a:ext uri="{FF2B5EF4-FFF2-40B4-BE49-F238E27FC236}">
                <a16:creationId xmlns:a16="http://schemas.microsoft.com/office/drawing/2014/main" id="{E19CD155-A6FC-4BC2-A61E-65A3AEDC26EE}"/>
              </a:ext>
            </a:extLst>
          </p:cNvPr>
          <p:cNvPicPr>
            <a:picLocks noChangeAspect="1"/>
          </p:cNvPicPr>
          <p:nvPr/>
        </p:nvPicPr>
        <p:blipFill rotWithShape="1">
          <a:blip r:embed="rId7">
            <a:extLst>
              <a:ext uri="{28A0092B-C50C-407E-A947-70E740481C1C}">
                <a14:useLocalDpi xmlns:a14="http://schemas.microsoft.com/office/drawing/2010/main" val="0"/>
              </a:ext>
            </a:extLst>
          </a:blip>
          <a:srcRect r="-1906" b="-2604"/>
          <a:stretch/>
        </p:blipFill>
        <p:spPr>
          <a:xfrm>
            <a:off x="-372322" y="4896916"/>
            <a:ext cx="7144597" cy="383065"/>
          </a:xfrm>
          <a:prstGeom prst="rect">
            <a:avLst/>
          </a:prstGeom>
        </p:spPr>
      </p:pic>
    </p:spTree>
    <p:custDataLst>
      <p:tags r:id="rId1"/>
    </p:custDataLst>
    <p:extLst>
      <p:ext uri="{BB962C8B-B14F-4D97-AF65-F5344CB8AC3E}">
        <p14:creationId xmlns:p14="http://schemas.microsoft.com/office/powerpoint/2010/main" val="2735807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2.1|6.3"/>
</p:tagLst>
</file>

<file path=ppt/tags/tag2.xml><?xml version="1.0" encoding="utf-8"?>
<p:tagLst xmlns:a="http://schemas.openxmlformats.org/drawingml/2006/main" xmlns:r="http://schemas.openxmlformats.org/officeDocument/2006/relationships" xmlns:p="http://schemas.openxmlformats.org/presentationml/2006/main">
  <p:tag name="TIMING" val="|21.3|3.9"/>
</p:tagLst>
</file>

<file path=ppt/tags/tag3.xml><?xml version="1.0" encoding="utf-8"?>
<p:tagLst xmlns:a="http://schemas.openxmlformats.org/drawingml/2006/main" xmlns:r="http://schemas.openxmlformats.org/officeDocument/2006/relationships" xmlns:p="http://schemas.openxmlformats.org/presentationml/2006/main">
  <p:tag name="TIMING" val="|50.7|11.3|4|22.2|13.6|30.5"/>
</p:tagLst>
</file>

<file path=ppt/tags/tag4.xml><?xml version="1.0" encoding="utf-8"?>
<p:tagLst xmlns:a="http://schemas.openxmlformats.org/drawingml/2006/main" xmlns:r="http://schemas.openxmlformats.org/officeDocument/2006/relationships" xmlns:p="http://schemas.openxmlformats.org/presentationml/2006/main">
  <p:tag name="TIMING" val="|100|27.9|16.2"/>
</p:tagLst>
</file>

<file path=ppt/tags/tag5.xml><?xml version="1.0" encoding="utf-8"?>
<p:tagLst xmlns:a="http://schemas.openxmlformats.org/drawingml/2006/main" xmlns:r="http://schemas.openxmlformats.org/officeDocument/2006/relationships" xmlns:p="http://schemas.openxmlformats.org/presentationml/2006/main">
  <p:tag name="TIMING" val="|59.3|6.2|26.2"/>
</p:tagLst>
</file>

<file path=ppt/tags/tag6.xml><?xml version="1.0" encoding="utf-8"?>
<p:tagLst xmlns:a="http://schemas.openxmlformats.org/drawingml/2006/main" xmlns:r="http://schemas.openxmlformats.org/officeDocument/2006/relationships" xmlns:p="http://schemas.openxmlformats.org/presentationml/2006/main">
  <p:tag name="TIMING" val="|18.1|9|7.9|13.7|16.4|38.1|19.2"/>
</p:tagLst>
</file>

<file path=ppt/tags/tag7.xml><?xml version="1.0" encoding="utf-8"?>
<p:tagLst xmlns:a="http://schemas.openxmlformats.org/drawingml/2006/main" xmlns:r="http://schemas.openxmlformats.org/officeDocument/2006/relationships" xmlns:p="http://schemas.openxmlformats.org/presentationml/2006/main">
  <p:tag name="TIMING" val="|24.1|35.4|12.6"/>
</p:tagLst>
</file>

<file path=ppt/tags/tag8.xml><?xml version="1.0" encoding="utf-8"?>
<p:tagLst xmlns:a="http://schemas.openxmlformats.org/drawingml/2006/main" xmlns:r="http://schemas.openxmlformats.org/officeDocument/2006/relationships" xmlns:p="http://schemas.openxmlformats.org/presentationml/2006/main">
  <p:tag name="TIMING" val="|14.7"/>
</p:tagLst>
</file>

<file path=ppt/tags/tag9.xml><?xml version="1.0" encoding="utf-8"?>
<p:tagLst xmlns:a="http://schemas.openxmlformats.org/drawingml/2006/main" xmlns:r="http://schemas.openxmlformats.org/officeDocument/2006/relationships" xmlns:p="http://schemas.openxmlformats.org/presentationml/2006/main">
  <p:tag name="TIMING" val="|53.3|47.2|4.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stery PD PowerPoint V4.2">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2.xml><?xml version="1.0" encoding="utf-8"?>
<ds:datastoreItem xmlns:ds="http://schemas.openxmlformats.org/officeDocument/2006/customXml" ds:itemID="{11A7AF95-9B50-4833-9175-136C19C007B8}"/>
</file>

<file path=customXml/itemProps3.xml><?xml version="1.0" encoding="utf-8"?>
<ds:datastoreItem xmlns:ds="http://schemas.openxmlformats.org/officeDocument/2006/customXml" ds:itemID="{AD54778C-1F19-4F3F-ABC2-3B1194BCB33C}">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e2f7c1fb-8b39-4d5b-953e-de45d1606e4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174</Words>
  <Application>Microsoft Office PowerPoint</Application>
  <PresentationFormat>On-screen Show (4:3)</PresentationFormat>
  <Paragraphs>73</Paragraphs>
  <Slides>14</Slides>
  <Notes>12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14</vt:i4>
      </vt:variant>
    </vt:vector>
  </HeadingPairs>
  <TitlesOfParts>
    <vt:vector size="23" baseType="lpstr">
      <vt:lpstr>Arial</vt:lpstr>
      <vt:lpstr>Calibri</vt:lpstr>
      <vt:lpstr>Calibri Light</vt:lpstr>
      <vt:lpstr>Myriad Pro</vt:lpstr>
      <vt:lpstr>Myriad Pro Semibold</vt:lpstr>
      <vt:lpstr>Open Sans</vt:lpstr>
      <vt:lpstr>Office Theme</vt:lpstr>
      <vt:lpstr>Mastery PD PowerPoint V4.2</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2019-06-21T08:46:49Z</dcterms:created>
  <dcterms:modified xsi:type="dcterms:W3CDTF">2020-08-26T09:38:32Z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