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  <p:sldMasterId id="2147483663" r:id="rId5"/>
  </p:sldMasterIdLst>
  <p:notesMasterIdLst>
    <p:notesMasterId r:id="rId17"/>
  </p:notesMasterIdLst>
  <p:sldIdLst>
    <p:sldId id="267" r:id="rId6"/>
    <p:sldId id="268" r:id="rId7"/>
    <p:sldId id="269" r:id="rId8"/>
    <p:sldId id="276" r:id="rId9"/>
    <p:sldId id="272" r:id="rId10"/>
    <p:sldId id="270" r:id="rId11"/>
    <p:sldId id="271" r:id="rId12"/>
    <p:sldId id="277" r:id="rId13"/>
    <p:sldId id="274" r:id="rId14"/>
    <p:sldId id="275" r:id="rId15"/>
    <p:sldId id="278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342A"/>
    <a:srgbClr val="3875A1"/>
    <a:srgbClr val="E6E6E6"/>
    <a:srgbClr val="387538"/>
    <a:srgbClr val="F26C5F"/>
    <a:srgbClr val="3E678B"/>
    <a:srgbClr val="F37A00"/>
    <a:srgbClr val="2C3034"/>
    <a:srgbClr val="AE6FAB"/>
    <a:srgbClr val="93C0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52B6116-ABA9-4A81-B939-43EDBC9E1F34}" v="1" dt="2020-08-26T08:33:45.53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3" autoAdjust="0"/>
    <p:restoredTop sz="61103" autoAdjust="0"/>
  </p:normalViewPr>
  <p:slideViewPr>
    <p:cSldViewPr snapToGrid="0">
      <p:cViewPr varScale="1">
        <p:scale>
          <a:sx n="44" d="100"/>
          <a:sy n="44" d="100"/>
        </p:scale>
        <p:origin x="2136" y="42"/>
      </p:cViewPr>
      <p:guideLst>
        <p:guide orient="horz" pos="216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996933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03710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82821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738896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60340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48903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338973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2131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C9B7B-869C-40A4-8114-696A3E0014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7612E7-ED90-46E6-A960-40810AED49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F59438-3C48-45D7-9B94-F2CFAC4AC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2E869-3027-485A-9412-972BD5E43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E33EE4-C6B8-46F0-AE04-3205F2CB2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5266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9A472-A2B8-472E-A481-4DC11CD67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723D6B-177A-47FD-A0F8-F4A8672B96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8F784-2E95-435B-B5E4-CC78C0B24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95D0E-7568-4EB4-88DE-1DAA5CBFF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ED6CF1-8FD3-457D-96CD-5D4021D07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648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89ABD8-382B-4470-9B4B-F472D86309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3F0AF9-DDA5-4276-8F20-FD7DDD74AA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0AAFA6-5AF3-4B92-8F84-B2E4A7BC5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0D617A-00ED-4A10-A86C-7CA5FB507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C02729-4627-437F-A61F-CFF1F63B5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8364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7808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22276886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14004839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59015-8DA1-40A2-A90C-130F8A5C6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B2DEF7-9C11-458F-9736-788A34A60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FA307-D125-4D1A-9384-DFB6696F1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6D6E95-1427-4470-A263-0B79F9BA0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8A505-4530-4EA2-8445-C1BAB7A23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1370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2D4C8-B06E-4811-8228-2AF3161A4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7EBA5B-2AE6-44DC-A9D2-C60CA8667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F7B8F2-E6C6-41CF-B7CA-A082BF7E0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9797D4-1B60-43DD-93EE-7A57493C6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BCD5D-F5CE-4A9D-9C13-CA48F2936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0572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EC325-6A0C-4A37-94E0-487CE370D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50B050-CE5C-44C9-955C-A8E2070A83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C56558-E2E0-4D95-91E7-634582F7E3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F91CDE-BF66-42CB-A69B-581436B40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3ADCA5-E1CF-4371-B809-36655AC9C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9BB80C-C658-4407-B846-CCEED8AA3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4615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68D2C-9D3A-4BAD-8612-5F9EDA11D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427535-14A0-4996-A685-A80C9F3F95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FAE7AD-EAC5-49BE-A75D-EE641930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6E81F4-D3AF-4DB9-9064-875629C10D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6AD350-D719-4881-9FA1-45CEB477F3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8C8973-E3F1-4857-8CA6-8A95FFAC4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8DE002-323A-4B7E-BCD5-0332AA723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99863-AC10-41DA-AE7F-192332FC0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1843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180A9-5DFE-45D5-8FAA-B7498636F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22BBC9-3286-44B9-AB6B-4B0DC8733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57860C-E126-47D6-8E5E-BFA126E43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95F689-E745-42FE-B8F8-4F60BDC93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9184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3F2DFC-8AC9-491A-B182-C0C24B3F8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DC1E7D-339A-416E-9C57-7C8EDE440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C5059-128E-4A74-BCF4-788A7C0E9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637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9BE1B-5F9C-4ACF-AB34-2CECB3C0F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626D7D-AE2B-4BFB-8757-C7BFE6799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DC9A12-125F-460B-9AB1-CDE51568B0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3D27ED-C43C-419C-BDF3-74AEF70C2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0D05B8-EEA2-429A-9A8A-2EFB54499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1B8855-CE81-46A3-ADE5-AAF6EFD43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076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DB3E2-5575-4457-9333-CEB286779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BC147A-8A5F-4BE0-9A42-A47FE469B1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A87D19-79B4-412E-A903-86B8974E9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E63680-3C79-49DB-8B06-B773AC50C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AD00A8-32E6-43BF-8BF0-53DAFF884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AD97C8-961F-4070-88C0-0F210B3D2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4749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904020-F667-4813-A3B0-1E0D6DB09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12F75B-AB48-412C-A17D-C9D87A9BA9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3EB188-2311-4943-9D78-36EB8CAB16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FDF1F-E66C-40E5-80AD-A6A185622B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FFEF28-D3D0-4CAA-9B24-905EE38B7D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9775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8489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key-stage-1-number-addition-and-subtraction-video-lessons/" TargetMode="Externa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D40E574-D5D1-47BA-949F-4D233B9F09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1237880"/>
            <a:ext cx="5225143" cy="3121056"/>
          </a:xfrm>
        </p:spPr>
        <p:txBody>
          <a:bodyPr>
            <a:normAutofit/>
          </a:bodyPr>
          <a:lstStyle/>
          <a:p>
            <a:r>
              <a:rPr lang="en-GB" dirty="0"/>
              <a:t>KS1 Number, </a:t>
            </a:r>
            <a:r>
              <a:rPr lang="en-GB" b="0" i="0" u="none" strike="noStrike" dirty="0">
                <a:effectLst/>
              </a:rPr>
              <a:t>Addition and Subtraction</a:t>
            </a:r>
            <a:r>
              <a:rPr lang="en-GB" dirty="0"/>
              <a:t> </a:t>
            </a:r>
          </a:p>
          <a:p>
            <a:r>
              <a:rPr lang="en-GB" dirty="0"/>
              <a:t>Lesson 1</a:t>
            </a:r>
          </a:p>
        </p:txBody>
      </p:sp>
    </p:spTree>
    <p:extLst>
      <p:ext uri="{BB962C8B-B14F-4D97-AF65-F5344CB8AC3E}">
        <p14:creationId xmlns:p14="http://schemas.microsoft.com/office/powerpoint/2010/main" val="2414701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EC12E1E-7BA4-4948-A0ED-BB512801835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6C93D16-265A-4957-BD4E-B2850B1A309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96969" y="1274166"/>
            <a:ext cx="1468965" cy="157877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CD1636E-89F9-4C34-A7ED-A1A99AF2782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"/>
          <a:stretch/>
        </p:blipFill>
        <p:spPr>
          <a:xfrm>
            <a:off x="5265934" y="1275418"/>
            <a:ext cx="936104" cy="129614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F1FE924-50E0-4DA1-AFA5-ACB2BC8DD4B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/>
          <a:stretch/>
        </p:blipFill>
        <p:spPr>
          <a:xfrm>
            <a:off x="6418062" y="1268760"/>
            <a:ext cx="1296144" cy="158417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4D7E76C-8A2E-461B-9C94-5C1C56AEEFA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828"/>
          <a:stretch/>
        </p:blipFill>
        <p:spPr>
          <a:xfrm>
            <a:off x="6994126" y="2780928"/>
            <a:ext cx="936104" cy="1296144"/>
          </a:xfrm>
          <a:prstGeom prst="teardrop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4ED68E1-08D9-403D-83F6-F04FD3CCEB8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58022" y="3075618"/>
            <a:ext cx="864096" cy="115212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F06665E-7E4A-4A8E-8F84-CE82B081C8AD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4935"/>
          <a:stretch/>
        </p:blipFill>
        <p:spPr>
          <a:xfrm>
            <a:off x="4650634" y="3006264"/>
            <a:ext cx="1296144" cy="16468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988884A-0478-4FAB-A987-969B26632688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57733" y="2859594"/>
            <a:ext cx="892901" cy="115212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78E4880-4266-47D5-89BB-099E2E9C2A54}"/>
              </a:ext>
            </a:extLst>
          </p:cNvPr>
          <p:cNvSpPr txBox="1"/>
          <p:nvPr/>
        </p:nvSpPr>
        <p:spPr>
          <a:xfrm>
            <a:off x="0" y="69695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5401070-C1D7-4476-8D90-E356372DC41A}"/>
              </a:ext>
            </a:extLst>
          </p:cNvPr>
          <p:cNvSpPr txBox="1"/>
          <p:nvPr/>
        </p:nvSpPr>
        <p:spPr>
          <a:xfrm>
            <a:off x="357426" y="1603156"/>
            <a:ext cx="30675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Can you write some </a:t>
            </a:r>
            <a:r>
              <a:rPr lang="en-GB" sz="2400" b="1" dirty="0">
                <a:solidFill>
                  <a:srgbClr val="FF0000"/>
                </a:solidFill>
              </a:rPr>
              <a:t>pairs </a:t>
            </a:r>
            <a:r>
              <a:rPr lang="en-GB" sz="2400" dirty="0"/>
              <a:t>of addition equations to go with this image?</a:t>
            </a:r>
          </a:p>
          <a:p>
            <a:endParaRPr lang="en-GB" sz="24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6A9BDC8-D230-452A-B909-16FFC05D4717}"/>
              </a:ext>
            </a:extLst>
          </p:cNvPr>
          <p:cNvSpPr txBox="1"/>
          <p:nvPr/>
        </p:nvSpPr>
        <p:spPr>
          <a:xfrm>
            <a:off x="266173" y="4784309"/>
            <a:ext cx="86116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i="1" u="sng" dirty="0"/>
              <a:t>If we change the order of the addends, the sum remains the same.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9564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39A796-BCCB-4FB2-80CE-E0B9EE6132E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GB" sz="14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https://www.ncetm.org.uk/classroom-resources/vl-key-stage-1-number-addition-and-subtraction-video-lessons/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3250296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A6AD100-7297-4755-A175-F0973B489A6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7815265-8958-4AD8-A62C-4F15A2E0C07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824" b="-1269"/>
          <a:stretch/>
        </p:blipFill>
        <p:spPr>
          <a:xfrm>
            <a:off x="2867810" y="960120"/>
            <a:ext cx="3408382" cy="341375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4864FE4-9213-4D73-9D44-2D35F48EF3D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824" b="42413"/>
          <a:stretch/>
        </p:blipFill>
        <p:spPr>
          <a:xfrm>
            <a:off x="2855257" y="958067"/>
            <a:ext cx="3408382" cy="1981200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AC7CFD99-3BAB-485D-A94F-8F8620C389FB}"/>
              </a:ext>
            </a:extLst>
          </p:cNvPr>
          <p:cNvGrpSpPr/>
          <p:nvPr/>
        </p:nvGrpSpPr>
        <p:grpSpPr>
          <a:xfrm>
            <a:off x="2867809" y="2825373"/>
            <a:ext cx="3408382" cy="1548506"/>
            <a:chOff x="734210" y="4703999"/>
            <a:chExt cx="3408382" cy="1548506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C4707DC9-EEF9-4AA4-9E66-735C3EBA3E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6193"/>
            <a:stretch/>
          </p:blipFill>
          <p:spPr>
            <a:xfrm>
              <a:off x="734210" y="4815840"/>
              <a:ext cx="3408382" cy="1436665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4DA4099-3B31-4AC7-804B-29D42AA031EB}"/>
                </a:ext>
              </a:extLst>
            </p:cNvPr>
            <p:cNvSpPr/>
            <p:nvPr/>
          </p:nvSpPr>
          <p:spPr>
            <a:xfrm>
              <a:off x="3307080" y="4703999"/>
              <a:ext cx="822960" cy="2337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95534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7.40741E-7 L -0.28125 0.4976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63" y="24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48148E-6 L 0.24427 0.28889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05" y="14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A6AD100-7297-4755-A175-F0973B489A6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4864FE4-9213-4D73-9D44-2D35F48EF3D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824" b="42413"/>
          <a:stretch/>
        </p:blipFill>
        <p:spPr>
          <a:xfrm>
            <a:off x="2867809" y="1051560"/>
            <a:ext cx="3408382" cy="1981200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AC7CFD99-3BAB-485D-A94F-8F8620C389FB}"/>
              </a:ext>
            </a:extLst>
          </p:cNvPr>
          <p:cNvGrpSpPr/>
          <p:nvPr/>
        </p:nvGrpSpPr>
        <p:grpSpPr>
          <a:xfrm>
            <a:off x="2867809" y="3019572"/>
            <a:ext cx="3408382" cy="1548506"/>
            <a:chOff x="734210" y="4703999"/>
            <a:chExt cx="3408382" cy="1548506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C4707DC9-EEF9-4AA4-9E66-735C3EBA3E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6193"/>
            <a:stretch/>
          </p:blipFill>
          <p:spPr>
            <a:xfrm>
              <a:off x="734210" y="4815840"/>
              <a:ext cx="3408382" cy="1436665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4DA4099-3B31-4AC7-804B-29D42AA031EB}"/>
                </a:ext>
              </a:extLst>
            </p:cNvPr>
            <p:cNvSpPr/>
            <p:nvPr/>
          </p:nvSpPr>
          <p:spPr>
            <a:xfrm>
              <a:off x="3307080" y="4703999"/>
              <a:ext cx="822960" cy="2337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440156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7.40741E-7 L -0.21997 0.2444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07" y="12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81481E-6 L 0.3033 0.4645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56" y="23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A30D358-6A98-4086-8C29-3D0AAE2BFD1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AE7DEA2-E1F0-42A9-9B18-C85A08FD916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824" b="42413"/>
          <a:stretch/>
        </p:blipFill>
        <p:spPr>
          <a:xfrm>
            <a:off x="2867809" y="1051560"/>
            <a:ext cx="3408382" cy="19812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7E20AE08-5568-4427-9265-EFE749CE02B0}"/>
              </a:ext>
            </a:extLst>
          </p:cNvPr>
          <p:cNvGrpSpPr/>
          <p:nvPr/>
        </p:nvGrpSpPr>
        <p:grpSpPr>
          <a:xfrm>
            <a:off x="2867809" y="3019572"/>
            <a:ext cx="3408382" cy="1548506"/>
            <a:chOff x="734210" y="4703999"/>
            <a:chExt cx="3408382" cy="154850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AD897B73-5DB0-470E-B223-B21F891397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6193"/>
            <a:stretch/>
          </p:blipFill>
          <p:spPr>
            <a:xfrm>
              <a:off x="734210" y="4815840"/>
              <a:ext cx="3408382" cy="1436665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4B276E7-2313-46F3-ADDB-0EA4E22E05A6}"/>
                </a:ext>
              </a:extLst>
            </p:cNvPr>
            <p:cNvSpPr/>
            <p:nvPr/>
          </p:nvSpPr>
          <p:spPr>
            <a:xfrm>
              <a:off x="3307080" y="4703999"/>
              <a:ext cx="822960" cy="2337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21630152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1602E81-BE8F-4A57-839A-BEF72181D7E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C560907-641B-4A50-9B20-7A05B71FA1A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05096" y="1788563"/>
            <a:ext cx="3066904" cy="3280874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F45C2447-9FD5-4E17-A03C-E2B4641A3E07}"/>
              </a:ext>
            </a:extLst>
          </p:cNvPr>
          <p:cNvGrpSpPr/>
          <p:nvPr/>
        </p:nvGrpSpPr>
        <p:grpSpPr>
          <a:xfrm>
            <a:off x="4644008" y="1788563"/>
            <a:ext cx="2989410" cy="3280874"/>
            <a:chOff x="4644008" y="1788563"/>
            <a:chExt cx="2989410" cy="3280874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F45CD6D-93D5-49F7-B885-4449D739CC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644008" y="1788563"/>
              <a:ext cx="2989410" cy="3280874"/>
            </a:xfrm>
            <a:prstGeom prst="rect">
              <a:avLst/>
            </a:prstGeom>
          </p:spPr>
        </p:pic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D7D16860-8CBE-4A87-9BBF-49D9962A8637}"/>
                </a:ext>
              </a:extLst>
            </p:cNvPr>
            <p:cNvSpPr/>
            <p:nvPr/>
          </p:nvSpPr>
          <p:spPr>
            <a:xfrm>
              <a:off x="5202048" y="3860801"/>
              <a:ext cx="440267" cy="457200"/>
            </a:xfrm>
            <a:prstGeom prst="ellipse">
              <a:avLst/>
            </a:prstGeom>
            <a:solidFill>
              <a:srgbClr val="E4342A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191A6975-F527-48C5-A227-EBEF828D7BE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80" y="1207039"/>
            <a:ext cx="1420128" cy="136644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04244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0 L -0.47309 0.0259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63" y="129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 L 0.33889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3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B5D65E9-7754-45C3-90A3-53390B08300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45C7F1F-4671-4AA2-8CBA-74F81C9892D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3949"/>
          <a:stretch/>
        </p:blipFill>
        <p:spPr>
          <a:xfrm>
            <a:off x="1348720" y="1671273"/>
            <a:ext cx="1008112" cy="99879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F79F4139-4624-4CB1-8978-976AD1F23A53}"/>
              </a:ext>
            </a:extLst>
          </p:cNvPr>
          <p:cNvGrpSpPr/>
          <p:nvPr/>
        </p:nvGrpSpPr>
        <p:grpSpPr>
          <a:xfrm>
            <a:off x="887264" y="2670072"/>
            <a:ext cx="965511" cy="949835"/>
            <a:chOff x="3310424" y="2670072"/>
            <a:chExt cx="965511" cy="949835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7EE9DA01-60DC-4548-A4F0-07E3F126761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310424" y="2670072"/>
              <a:ext cx="965511" cy="949835"/>
            </a:xfrm>
            <a:prstGeom prst="rect">
              <a:avLst/>
            </a:prstGeom>
          </p:spPr>
        </p:pic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98B003ED-6F88-4AD5-890E-829148D0BF9A}"/>
                </a:ext>
              </a:extLst>
            </p:cNvPr>
            <p:cNvSpPr/>
            <p:nvPr/>
          </p:nvSpPr>
          <p:spPr bwMode="auto">
            <a:xfrm>
              <a:off x="3627864" y="2964249"/>
              <a:ext cx="343485" cy="3923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14DAAD65-C069-472C-B59C-360FC690DE2C}"/>
              </a:ext>
            </a:extLst>
          </p:cNvPr>
          <p:cNvGrpSpPr/>
          <p:nvPr/>
        </p:nvGrpSpPr>
        <p:grpSpPr>
          <a:xfrm>
            <a:off x="1996792" y="2814090"/>
            <a:ext cx="720080" cy="805819"/>
            <a:chOff x="4419952" y="2814090"/>
            <a:chExt cx="720080" cy="805819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C3E17EC1-C85B-4D65-934F-66BF81482F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419952" y="2814090"/>
              <a:ext cx="720080" cy="805819"/>
            </a:xfrm>
            <a:prstGeom prst="rect">
              <a:avLst/>
            </a:prstGeom>
          </p:spPr>
        </p:pic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674DD69A-FED5-4C18-8BB1-668FE3CF8083}"/>
                </a:ext>
              </a:extLst>
            </p:cNvPr>
            <p:cNvSpPr/>
            <p:nvPr/>
          </p:nvSpPr>
          <p:spPr bwMode="auto">
            <a:xfrm>
              <a:off x="4656540" y="2987396"/>
              <a:ext cx="343485" cy="3923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21EFE45B-90E0-4286-811E-86D2056E8DC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27845" y="1884315"/>
            <a:ext cx="6161240" cy="175565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DAE846E-E5D3-4825-A3FB-01635B40D3EB}"/>
              </a:ext>
            </a:extLst>
          </p:cNvPr>
          <p:cNvSpPr txBox="1"/>
          <p:nvPr/>
        </p:nvSpPr>
        <p:spPr>
          <a:xfrm>
            <a:off x="1176977" y="2962465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AB63E08-0EA7-4798-BD28-EBC7323C85D2}"/>
              </a:ext>
            </a:extLst>
          </p:cNvPr>
          <p:cNvSpPr txBox="1"/>
          <p:nvPr/>
        </p:nvSpPr>
        <p:spPr>
          <a:xfrm>
            <a:off x="2233379" y="2929567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4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BAB1591-74EF-4FF0-AC47-E6E219A670B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3949"/>
          <a:stretch/>
        </p:blipFill>
        <p:spPr>
          <a:xfrm>
            <a:off x="7109440" y="1610313"/>
            <a:ext cx="1008112" cy="998797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D1FB249C-E70D-4B6F-ACCB-2836E3DFB6AB}"/>
              </a:ext>
            </a:extLst>
          </p:cNvPr>
          <p:cNvGrpSpPr/>
          <p:nvPr/>
        </p:nvGrpSpPr>
        <p:grpSpPr>
          <a:xfrm>
            <a:off x="6647984" y="2609112"/>
            <a:ext cx="965511" cy="949835"/>
            <a:chOff x="3310424" y="2670072"/>
            <a:chExt cx="965511" cy="949835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FEA3CDBB-7098-462F-A309-1443F7C6706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310424" y="2670072"/>
              <a:ext cx="965511" cy="949835"/>
            </a:xfrm>
            <a:prstGeom prst="rect">
              <a:avLst/>
            </a:prstGeom>
          </p:spPr>
        </p:pic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DE4124DD-7CBB-4493-9CE2-8643424D8702}"/>
                </a:ext>
              </a:extLst>
            </p:cNvPr>
            <p:cNvSpPr/>
            <p:nvPr/>
          </p:nvSpPr>
          <p:spPr bwMode="auto">
            <a:xfrm>
              <a:off x="3627864" y="2964249"/>
              <a:ext cx="343485" cy="3923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3D770C2-4DAA-4328-A5DB-C6D7833AD99D}"/>
              </a:ext>
            </a:extLst>
          </p:cNvPr>
          <p:cNvGrpSpPr/>
          <p:nvPr/>
        </p:nvGrpSpPr>
        <p:grpSpPr>
          <a:xfrm>
            <a:off x="7757512" y="2753130"/>
            <a:ext cx="720080" cy="805819"/>
            <a:chOff x="4419952" y="2814090"/>
            <a:chExt cx="720080" cy="805819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8A16546B-F614-4F34-9B52-6FFE0D81A86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419952" y="2814090"/>
              <a:ext cx="720080" cy="805819"/>
            </a:xfrm>
            <a:prstGeom prst="rect">
              <a:avLst/>
            </a:prstGeom>
          </p:spPr>
        </p:pic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B683AFEA-A584-4C29-BFF4-22E40379EB4E}"/>
                </a:ext>
              </a:extLst>
            </p:cNvPr>
            <p:cNvSpPr/>
            <p:nvPr/>
          </p:nvSpPr>
          <p:spPr bwMode="auto">
            <a:xfrm>
              <a:off x="4656540" y="2987396"/>
              <a:ext cx="343485" cy="3923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6F16EE9C-008C-4D2B-8D5D-BD4FFD2FFFC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875" y="1823355"/>
            <a:ext cx="6161240" cy="1755652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BFF7C35-68A2-475D-AD40-A60F38CA5630}"/>
              </a:ext>
            </a:extLst>
          </p:cNvPr>
          <p:cNvSpPr txBox="1"/>
          <p:nvPr/>
        </p:nvSpPr>
        <p:spPr>
          <a:xfrm>
            <a:off x="6937697" y="2901505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4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93655F6-1D54-4497-BBC5-0804263EC4BB}"/>
              </a:ext>
            </a:extLst>
          </p:cNvPr>
          <p:cNvSpPr txBox="1"/>
          <p:nvPr/>
        </p:nvSpPr>
        <p:spPr>
          <a:xfrm>
            <a:off x="7994099" y="2868607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2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CF205BE3-CD2C-49C0-BCA4-5CB5EE04D9C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364" y="1096379"/>
            <a:ext cx="2285619" cy="2199212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40D5006C-A2F2-470B-80BB-EE06B70CDE6D}"/>
              </a:ext>
            </a:extLst>
          </p:cNvPr>
          <p:cNvSpPr txBox="1"/>
          <p:nvPr/>
        </p:nvSpPr>
        <p:spPr>
          <a:xfrm>
            <a:off x="715521" y="4174831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chemeClr val="accent1"/>
                </a:solidFill>
              </a:rPr>
              <a:t>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B5CD145-AF9E-4CDB-8B74-9D6B1E0A0E14}"/>
              </a:ext>
            </a:extLst>
          </p:cNvPr>
          <p:cNvSpPr txBox="1"/>
          <p:nvPr/>
        </p:nvSpPr>
        <p:spPr>
          <a:xfrm>
            <a:off x="1204704" y="4174830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+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E94A0D5-7421-4F26-9338-2C1DDA7767CC}"/>
              </a:ext>
            </a:extLst>
          </p:cNvPr>
          <p:cNvSpPr txBox="1"/>
          <p:nvPr/>
        </p:nvSpPr>
        <p:spPr>
          <a:xfrm>
            <a:off x="1825049" y="4174830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BFDAD80-86E9-4CF2-BDCF-78C0E8F0904C}"/>
              </a:ext>
            </a:extLst>
          </p:cNvPr>
          <p:cNvSpPr txBox="1"/>
          <p:nvPr/>
        </p:nvSpPr>
        <p:spPr>
          <a:xfrm>
            <a:off x="2545129" y="4174830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=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396D158-ADC4-49BA-B0CA-3DB1AEAB1D3B}"/>
              </a:ext>
            </a:extLst>
          </p:cNvPr>
          <p:cNvSpPr txBox="1"/>
          <p:nvPr/>
        </p:nvSpPr>
        <p:spPr>
          <a:xfrm>
            <a:off x="3093466" y="4174829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7030A0"/>
                </a:solidFill>
              </a:rPr>
              <a:t>6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C45EB90-9F1C-4AA1-8DA8-4187ECA7BF8C}"/>
              </a:ext>
            </a:extLst>
          </p:cNvPr>
          <p:cNvSpPr txBox="1"/>
          <p:nvPr/>
        </p:nvSpPr>
        <p:spPr>
          <a:xfrm>
            <a:off x="715520" y="4940527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7030A0"/>
                </a:solidFill>
              </a:rPr>
              <a:t>6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7CB1E3F-E061-4314-AE54-E19BD981F694}"/>
              </a:ext>
            </a:extLst>
          </p:cNvPr>
          <p:cNvSpPr txBox="1"/>
          <p:nvPr/>
        </p:nvSpPr>
        <p:spPr>
          <a:xfrm>
            <a:off x="1204703" y="4940525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=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A6E9A20-EB71-498B-AB88-0120C097D9B2}"/>
              </a:ext>
            </a:extLst>
          </p:cNvPr>
          <p:cNvSpPr txBox="1"/>
          <p:nvPr/>
        </p:nvSpPr>
        <p:spPr>
          <a:xfrm>
            <a:off x="1825048" y="4940524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70C0"/>
                </a:solidFill>
              </a:rPr>
              <a:t>2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D8C5567-A689-4FC8-A966-CE4FB9EC00C9}"/>
              </a:ext>
            </a:extLst>
          </p:cNvPr>
          <p:cNvSpPr txBox="1"/>
          <p:nvPr/>
        </p:nvSpPr>
        <p:spPr>
          <a:xfrm>
            <a:off x="2576864" y="4957484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+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7F37EED-98C4-45E7-87A6-6FF829F9DA25}"/>
              </a:ext>
            </a:extLst>
          </p:cNvPr>
          <p:cNvSpPr txBox="1"/>
          <p:nvPr/>
        </p:nvSpPr>
        <p:spPr>
          <a:xfrm>
            <a:off x="3156937" y="4940523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1A518FC-14DD-48D7-8E4C-094457E5B1CA}"/>
              </a:ext>
            </a:extLst>
          </p:cNvPr>
          <p:cNvSpPr txBox="1"/>
          <p:nvPr/>
        </p:nvSpPr>
        <p:spPr>
          <a:xfrm>
            <a:off x="5406047" y="4090165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59BEC77-9A48-4012-AC83-FFA2C773A810}"/>
              </a:ext>
            </a:extLst>
          </p:cNvPr>
          <p:cNvSpPr txBox="1"/>
          <p:nvPr/>
        </p:nvSpPr>
        <p:spPr>
          <a:xfrm>
            <a:off x="5895230" y="4090164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+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C32050F-0E20-4587-B0CD-8D0A277C63AD}"/>
              </a:ext>
            </a:extLst>
          </p:cNvPr>
          <p:cNvSpPr txBox="1"/>
          <p:nvPr/>
        </p:nvSpPr>
        <p:spPr>
          <a:xfrm>
            <a:off x="6515575" y="4090164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70C0"/>
                </a:solidFill>
              </a:rPr>
              <a:t>2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B1DD8F4-FE42-4BA1-8B70-31B2DCF5B461}"/>
              </a:ext>
            </a:extLst>
          </p:cNvPr>
          <p:cNvSpPr txBox="1"/>
          <p:nvPr/>
        </p:nvSpPr>
        <p:spPr>
          <a:xfrm>
            <a:off x="7235655" y="4090164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=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2EE4921-84BA-4A20-AE9E-FA52749B7A94}"/>
              </a:ext>
            </a:extLst>
          </p:cNvPr>
          <p:cNvSpPr txBox="1"/>
          <p:nvPr/>
        </p:nvSpPr>
        <p:spPr>
          <a:xfrm>
            <a:off x="7783992" y="4090163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7030A0"/>
                </a:solidFill>
              </a:rPr>
              <a:t>6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18493D2-7DB2-4170-82A3-465EDC8692EA}"/>
              </a:ext>
            </a:extLst>
          </p:cNvPr>
          <p:cNvSpPr txBox="1"/>
          <p:nvPr/>
        </p:nvSpPr>
        <p:spPr>
          <a:xfrm>
            <a:off x="5406046" y="4855861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7030A0"/>
                </a:solidFill>
              </a:rPr>
              <a:t>6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D9AF721-A320-4D43-983B-3A0907EC0C0F}"/>
              </a:ext>
            </a:extLst>
          </p:cNvPr>
          <p:cNvSpPr txBox="1"/>
          <p:nvPr/>
        </p:nvSpPr>
        <p:spPr>
          <a:xfrm>
            <a:off x="5895229" y="4855859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=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A19DF15-E798-4B2E-A38D-84BC3A73FD35}"/>
              </a:ext>
            </a:extLst>
          </p:cNvPr>
          <p:cNvSpPr txBox="1"/>
          <p:nvPr/>
        </p:nvSpPr>
        <p:spPr>
          <a:xfrm>
            <a:off x="6515574" y="4855858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26000E8-D1C8-49AA-A57A-DBD9A4F8DEBA}"/>
              </a:ext>
            </a:extLst>
          </p:cNvPr>
          <p:cNvSpPr txBox="1"/>
          <p:nvPr/>
        </p:nvSpPr>
        <p:spPr>
          <a:xfrm>
            <a:off x="7267390" y="4872818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+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7C88A4F-C8EC-4673-BB55-B843BE47741C}"/>
              </a:ext>
            </a:extLst>
          </p:cNvPr>
          <p:cNvSpPr txBox="1"/>
          <p:nvPr/>
        </p:nvSpPr>
        <p:spPr>
          <a:xfrm>
            <a:off x="7847463" y="4855857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70C0"/>
                </a:solidFill>
              </a:rPr>
              <a:t>2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02F1528-BC64-4D63-B887-0AE4ED9203D9}"/>
              </a:ext>
            </a:extLst>
          </p:cNvPr>
          <p:cNvSpPr txBox="1"/>
          <p:nvPr/>
        </p:nvSpPr>
        <p:spPr>
          <a:xfrm>
            <a:off x="1977448" y="5837988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70C0"/>
                </a:solidFill>
              </a:rPr>
              <a:t>2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6B66027-F962-4CC5-9B19-1786CC801BCB}"/>
              </a:ext>
            </a:extLst>
          </p:cNvPr>
          <p:cNvSpPr txBox="1"/>
          <p:nvPr/>
        </p:nvSpPr>
        <p:spPr>
          <a:xfrm>
            <a:off x="2729264" y="5854948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+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EA21343-90B1-4CC1-AB07-840151BA59A8}"/>
              </a:ext>
            </a:extLst>
          </p:cNvPr>
          <p:cNvSpPr txBox="1"/>
          <p:nvPr/>
        </p:nvSpPr>
        <p:spPr>
          <a:xfrm>
            <a:off x="3309337" y="5837987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20A2575-2266-4819-88B1-7546E589E336}"/>
              </a:ext>
            </a:extLst>
          </p:cNvPr>
          <p:cNvSpPr txBox="1"/>
          <p:nvPr/>
        </p:nvSpPr>
        <p:spPr>
          <a:xfrm>
            <a:off x="3897226" y="5854948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=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5D09331-3EED-41AB-8065-8F65E00A0726}"/>
              </a:ext>
            </a:extLst>
          </p:cNvPr>
          <p:cNvSpPr txBox="1"/>
          <p:nvPr/>
        </p:nvSpPr>
        <p:spPr>
          <a:xfrm>
            <a:off x="4642285" y="5854948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E14563E-C24B-4842-953B-322DB832C51D}"/>
              </a:ext>
            </a:extLst>
          </p:cNvPr>
          <p:cNvSpPr txBox="1"/>
          <p:nvPr/>
        </p:nvSpPr>
        <p:spPr>
          <a:xfrm>
            <a:off x="5394101" y="5871908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+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4ABB89D-5640-4A9B-95E9-CE99141BC5B7}"/>
              </a:ext>
            </a:extLst>
          </p:cNvPr>
          <p:cNvSpPr txBox="1"/>
          <p:nvPr/>
        </p:nvSpPr>
        <p:spPr>
          <a:xfrm>
            <a:off x="5974174" y="5854947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70C0"/>
                </a:solidFill>
              </a:rPr>
              <a:t>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02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2" grpId="0"/>
      <p:bldP spid="23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60AACCB-6E03-4534-AF0D-EE2DFC7C1889}"/>
              </a:ext>
            </a:extLst>
          </p:cNvPr>
          <p:cNvSpPr/>
          <p:nvPr/>
        </p:nvSpPr>
        <p:spPr>
          <a:xfrm>
            <a:off x="1552462" y="1534036"/>
            <a:ext cx="2042176" cy="82800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dirty="0">
                <a:solidFill>
                  <a:schemeClr val="tx1"/>
                </a:solidFill>
              </a:rPr>
              <a:t>2</a:t>
            </a:r>
            <a:endParaRPr lang="en-GB" sz="4000" b="1" dirty="0">
              <a:solidFill>
                <a:schemeClr val="tx1"/>
              </a:solidFill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73A19E3-B76A-4068-A227-8A91C917F6B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D974DCD-B54F-45C7-917C-5DBADA92EFC9}"/>
              </a:ext>
            </a:extLst>
          </p:cNvPr>
          <p:cNvSpPr/>
          <p:nvPr/>
        </p:nvSpPr>
        <p:spPr>
          <a:xfrm>
            <a:off x="3594638" y="1539252"/>
            <a:ext cx="4250268" cy="82906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dirty="0">
                <a:solidFill>
                  <a:schemeClr val="tx1"/>
                </a:solidFill>
              </a:rPr>
              <a:t>4</a:t>
            </a:r>
            <a:endParaRPr lang="en-GB" sz="4000" b="1" dirty="0">
              <a:solidFill>
                <a:schemeClr val="tx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CEF4262-1C5B-40B8-A20A-EBBE41D5D6A5}"/>
              </a:ext>
            </a:extLst>
          </p:cNvPr>
          <p:cNvSpPr/>
          <p:nvPr/>
        </p:nvSpPr>
        <p:spPr>
          <a:xfrm>
            <a:off x="1557865" y="3197169"/>
            <a:ext cx="4259567" cy="8128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dirty="0">
                <a:solidFill>
                  <a:schemeClr val="tx1"/>
                </a:solidFill>
              </a:rPr>
              <a:t>4</a:t>
            </a:r>
            <a:endParaRPr lang="en-GB" sz="20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F8ADD35-4A23-444A-A976-1E33DEA9233C}"/>
              </a:ext>
            </a:extLst>
          </p:cNvPr>
          <p:cNvSpPr/>
          <p:nvPr/>
        </p:nvSpPr>
        <p:spPr>
          <a:xfrm>
            <a:off x="5796490" y="3184643"/>
            <a:ext cx="2033060" cy="82532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dirty="0">
                <a:solidFill>
                  <a:schemeClr val="tx1"/>
                </a:solidFill>
              </a:rPr>
              <a:t>2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15C03E5-5C09-48BC-818F-36CB227293BD}"/>
              </a:ext>
            </a:extLst>
          </p:cNvPr>
          <p:cNvSpPr txBox="1"/>
          <p:nvPr/>
        </p:nvSpPr>
        <p:spPr>
          <a:xfrm>
            <a:off x="2400779" y="5279191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70C0"/>
                </a:solidFill>
              </a:rPr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CEB6EA7-C25F-41F8-8E67-2412EA57E597}"/>
              </a:ext>
            </a:extLst>
          </p:cNvPr>
          <p:cNvSpPr txBox="1"/>
          <p:nvPr/>
        </p:nvSpPr>
        <p:spPr>
          <a:xfrm>
            <a:off x="3152595" y="5296151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+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0D2C7D0-44AF-4BDC-9720-2DCF81C4E41E}"/>
              </a:ext>
            </a:extLst>
          </p:cNvPr>
          <p:cNvSpPr txBox="1"/>
          <p:nvPr/>
        </p:nvSpPr>
        <p:spPr>
          <a:xfrm>
            <a:off x="3732668" y="5279190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30626A9-5181-40E8-A999-1BD93692EE2E}"/>
              </a:ext>
            </a:extLst>
          </p:cNvPr>
          <p:cNvSpPr txBox="1"/>
          <p:nvPr/>
        </p:nvSpPr>
        <p:spPr>
          <a:xfrm>
            <a:off x="4320557" y="5296151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=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480E4A-332E-4D12-804B-1B2F8EBA4B0A}"/>
              </a:ext>
            </a:extLst>
          </p:cNvPr>
          <p:cNvSpPr txBox="1"/>
          <p:nvPr/>
        </p:nvSpPr>
        <p:spPr>
          <a:xfrm>
            <a:off x="5065616" y="5296151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B2AE28B-A241-48F3-B449-89A54157684B}"/>
              </a:ext>
            </a:extLst>
          </p:cNvPr>
          <p:cNvSpPr txBox="1"/>
          <p:nvPr/>
        </p:nvSpPr>
        <p:spPr>
          <a:xfrm>
            <a:off x="5817432" y="5313111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+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3A80A08-B8A3-4071-9F54-0BFD4ECC49EB}"/>
              </a:ext>
            </a:extLst>
          </p:cNvPr>
          <p:cNvSpPr txBox="1"/>
          <p:nvPr/>
        </p:nvSpPr>
        <p:spPr>
          <a:xfrm>
            <a:off x="6397505" y="5296150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70C0"/>
                </a:solidFill>
              </a:rPr>
              <a:t>2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B39E6F2-CD9D-426A-B4EE-CE6FAAB0CAC3}"/>
              </a:ext>
            </a:extLst>
          </p:cNvPr>
          <p:cNvSpPr/>
          <p:nvPr/>
        </p:nvSpPr>
        <p:spPr>
          <a:xfrm>
            <a:off x="1140569" y="4416371"/>
            <a:ext cx="71094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000" b="1" dirty="0"/>
              <a:t>_____ is an addend, _____ is an addend, ___ is the sum.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B5B03C9-863A-4874-B2F4-69409E3A3F73}"/>
              </a:ext>
            </a:extLst>
          </p:cNvPr>
          <p:cNvSpPr/>
          <p:nvPr/>
        </p:nvSpPr>
        <p:spPr>
          <a:xfrm>
            <a:off x="1557866" y="2370667"/>
            <a:ext cx="6274859" cy="8128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dirty="0">
                <a:solidFill>
                  <a:schemeClr val="tx1"/>
                </a:solidFill>
              </a:rPr>
              <a:t>6</a:t>
            </a:r>
            <a:endParaRPr lang="en-GB" sz="4800" b="1" dirty="0">
              <a:solidFill>
                <a:schemeClr val="tx1"/>
              </a:solidFill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3DE0837-3832-4E55-B7AF-9D088120D7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956" y="5292511"/>
            <a:ext cx="1420128" cy="136644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37472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2.96296E-6 L 0.00295 -0.12084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-6042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9 -2.96296E-6 L -0.00017 -0.12361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-6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5" grpId="0" animBg="1"/>
      <p:bldP spid="5" grpId="1" animBg="1"/>
      <p:bldP spid="7" grpId="0" animBg="1"/>
      <p:bldP spid="7" grpId="1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3" grpId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460E699-0579-4883-9AC1-BFE25D8C22A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9EB73BE-9049-4EDB-BAC7-26067837ECA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37"/>
          <a:stretch/>
        </p:blipFill>
        <p:spPr>
          <a:xfrm>
            <a:off x="1240472" y="1097206"/>
            <a:ext cx="6663056" cy="151398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46A58AB-0385-4BC7-8D9E-A9837950B014}"/>
              </a:ext>
            </a:extLst>
          </p:cNvPr>
          <p:cNvSpPr txBox="1"/>
          <p:nvPr/>
        </p:nvSpPr>
        <p:spPr>
          <a:xfrm>
            <a:off x="715521" y="2855956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F6E11E-404D-493F-815B-9CBFF6660A56}"/>
              </a:ext>
            </a:extLst>
          </p:cNvPr>
          <p:cNvSpPr txBox="1"/>
          <p:nvPr/>
        </p:nvSpPr>
        <p:spPr>
          <a:xfrm>
            <a:off x="1204704" y="2855955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+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FE3F29-1124-40DD-B037-CA2A8A27FE64}"/>
              </a:ext>
            </a:extLst>
          </p:cNvPr>
          <p:cNvSpPr txBox="1"/>
          <p:nvPr/>
        </p:nvSpPr>
        <p:spPr>
          <a:xfrm>
            <a:off x="1825049" y="2855955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B0F0"/>
                </a:solidFill>
              </a:rPr>
              <a:t>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9CF9328-5F37-4B0E-AB4C-AB89AE1AE636}"/>
              </a:ext>
            </a:extLst>
          </p:cNvPr>
          <p:cNvSpPr txBox="1"/>
          <p:nvPr/>
        </p:nvSpPr>
        <p:spPr>
          <a:xfrm>
            <a:off x="2545129" y="2855955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=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63304A2-25F2-478B-AE11-21DA6ECA2A18}"/>
              </a:ext>
            </a:extLst>
          </p:cNvPr>
          <p:cNvSpPr txBox="1"/>
          <p:nvPr/>
        </p:nvSpPr>
        <p:spPr>
          <a:xfrm>
            <a:off x="3093466" y="2855954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7030A0"/>
                </a:solidFill>
              </a:rPr>
              <a:t>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9A23B67-8762-4048-8BC7-5074BF2BCE11}"/>
              </a:ext>
            </a:extLst>
          </p:cNvPr>
          <p:cNvSpPr txBox="1"/>
          <p:nvPr/>
        </p:nvSpPr>
        <p:spPr>
          <a:xfrm>
            <a:off x="698587" y="3621652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7030A0"/>
                </a:solidFill>
              </a:rPr>
              <a:t>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1F7CBD-A701-426B-8AAC-F141DF618311}"/>
              </a:ext>
            </a:extLst>
          </p:cNvPr>
          <p:cNvSpPr txBox="1"/>
          <p:nvPr/>
        </p:nvSpPr>
        <p:spPr>
          <a:xfrm>
            <a:off x="1187770" y="3621650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=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106D131-0F2F-4FA6-A02B-C7E0357F4D7D}"/>
              </a:ext>
            </a:extLst>
          </p:cNvPr>
          <p:cNvSpPr txBox="1"/>
          <p:nvPr/>
        </p:nvSpPr>
        <p:spPr>
          <a:xfrm>
            <a:off x="1808115" y="3621649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884009E-A470-4BAF-B523-CAB8CA5EAD1F}"/>
              </a:ext>
            </a:extLst>
          </p:cNvPr>
          <p:cNvSpPr txBox="1"/>
          <p:nvPr/>
        </p:nvSpPr>
        <p:spPr>
          <a:xfrm>
            <a:off x="2559931" y="3638609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+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E515AE9-853F-479F-861A-2276B654A579}"/>
              </a:ext>
            </a:extLst>
          </p:cNvPr>
          <p:cNvSpPr txBox="1"/>
          <p:nvPr/>
        </p:nvSpPr>
        <p:spPr>
          <a:xfrm>
            <a:off x="3140004" y="3621648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B0F0"/>
                </a:solidFill>
              </a:rPr>
              <a:t>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4EA28FB-5D3A-4297-951A-10F1C623A582}"/>
              </a:ext>
            </a:extLst>
          </p:cNvPr>
          <p:cNvSpPr txBox="1"/>
          <p:nvPr/>
        </p:nvSpPr>
        <p:spPr>
          <a:xfrm>
            <a:off x="5406047" y="2771290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B0F0"/>
                </a:solidFill>
              </a:rPr>
              <a:t>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427DED4-4D24-4A8E-A3C1-FEDF168766E3}"/>
              </a:ext>
            </a:extLst>
          </p:cNvPr>
          <p:cNvSpPr txBox="1"/>
          <p:nvPr/>
        </p:nvSpPr>
        <p:spPr>
          <a:xfrm>
            <a:off x="5895230" y="2771289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+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05FA6F8-7684-4C10-92CA-3AC2FF92F6A3}"/>
              </a:ext>
            </a:extLst>
          </p:cNvPr>
          <p:cNvSpPr txBox="1"/>
          <p:nvPr/>
        </p:nvSpPr>
        <p:spPr>
          <a:xfrm>
            <a:off x="6515575" y="2771289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025E7EA-A816-4E15-A066-F5240AD8ABB2}"/>
              </a:ext>
            </a:extLst>
          </p:cNvPr>
          <p:cNvSpPr txBox="1"/>
          <p:nvPr/>
        </p:nvSpPr>
        <p:spPr>
          <a:xfrm>
            <a:off x="7235655" y="2771289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=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3F9EB08-FF21-46B2-8B66-CA41441C3E57}"/>
              </a:ext>
            </a:extLst>
          </p:cNvPr>
          <p:cNvSpPr txBox="1"/>
          <p:nvPr/>
        </p:nvSpPr>
        <p:spPr>
          <a:xfrm>
            <a:off x="7783992" y="2771288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7030A0"/>
                </a:solidFill>
              </a:rPr>
              <a:t>5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8571EE4-9AB9-4F06-8F27-068453A39C27}"/>
              </a:ext>
            </a:extLst>
          </p:cNvPr>
          <p:cNvSpPr txBox="1"/>
          <p:nvPr/>
        </p:nvSpPr>
        <p:spPr>
          <a:xfrm>
            <a:off x="5406046" y="3536986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7030A0"/>
                </a:solidFill>
              </a:rPr>
              <a:t>5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C7DEBF4-2A4E-4A35-8813-B9075A7FFBE4}"/>
              </a:ext>
            </a:extLst>
          </p:cNvPr>
          <p:cNvSpPr txBox="1"/>
          <p:nvPr/>
        </p:nvSpPr>
        <p:spPr>
          <a:xfrm>
            <a:off x="5895229" y="3536984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=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2088F3F-8523-465F-AD50-F90502AA21BA}"/>
              </a:ext>
            </a:extLst>
          </p:cNvPr>
          <p:cNvSpPr txBox="1"/>
          <p:nvPr/>
        </p:nvSpPr>
        <p:spPr>
          <a:xfrm>
            <a:off x="6515574" y="3536983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B0F0"/>
                </a:solidFill>
              </a:rPr>
              <a:t>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9C2DFE8-5788-485D-B96A-AC923B59406D}"/>
              </a:ext>
            </a:extLst>
          </p:cNvPr>
          <p:cNvSpPr txBox="1"/>
          <p:nvPr/>
        </p:nvSpPr>
        <p:spPr>
          <a:xfrm>
            <a:off x="7267390" y="3553943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+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004391F-CD9C-4025-B771-6A87E6805FCA}"/>
              </a:ext>
            </a:extLst>
          </p:cNvPr>
          <p:cNvSpPr txBox="1"/>
          <p:nvPr/>
        </p:nvSpPr>
        <p:spPr>
          <a:xfrm>
            <a:off x="7847463" y="3536982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E72327F-DF25-498E-B223-E77898DD491A}"/>
              </a:ext>
            </a:extLst>
          </p:cNvPr>
          <p:cNvSpPr txBox="1"/>
          <p:nvPr/>
        </p:nvSpPr>
        <p:spPr>
          <a:xfrm>
            <a:off x="2214513" y="4519113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0DCE579-B694-48D4-892A-D61A87B29BB6}"/>
              </a:ext>
            </a:extLst>
          </p:cNvPr>
          <p:cNvSpPr txBox="1"/>
          <p:nvPr/>
        </p:nvSpPr>
        <p:spPr>
          <a:xfrm>
            <a:off x="2966329" y="4536073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+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372CF12-DBE2-4944-B728-AC33E5F0962B}"/>
              </a:ext>
            </a:extLst>
          </p:cNvPr>
          <p:cNvSpPr txBox="1"/>
          <p:nvPr/>
        </p:nvSpPr>
        <p:spPr>
          <a:xfrm>
            <a:off x="3546402" y="4519112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B0F0"/>
                </a:solidFill>
              </a:rPr>
              <a:t>3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DF95808-28F1-458C-BFC1-5F3C34905498}"/>
              </a:ext>
            </a:extLst>
          </p:cNvPr>
          <p:cNvSpPr txBox="1"/>
          <p:nvPr/>
        </p:nvSpPr>
        <p:spPr>
          <a:xfrm>
            <a:off x="4134291" y="4536073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=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5289FD1-7EB0-44C4-A0F3-E34209CFD650}"/>
              </a:ext>
            </a:extLst>
          </p:cNvPr>
          <p:cNvSpPr txBox="1"/>
          <p:nvPr/>
        </p:nvSpPr>
        <p:spPr>
          <a:xfrm>
            <a:off x="4879350" y="4536073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B0F0"/>
                </a:solidFill>
              </a:rPr>
              <a:t>3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5047270-9807-4FA6-BE27-1438641A9730}"/>
              </a:ext>
            </a:extLst>
          </p:cNvPr>
          <p:cNvSpPr txBox="1"/>
          <p:nvPr/>
        </p:nvSpPr>
        <p:spPr>
          <a:xfrm>
            <a:off x="5631166" y="4553033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+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DAB2A40-915C-4FFB-AC24-D5FD09EFAE70}"/>
              </a:ext>
            </a:extLst>
          </p:cNvPr>
          <p:cNvSpPr txBox="1"/>
          <p:nvPr/>
        </p:nvSpPr>
        <p:spPr>
          <a:xfrm>
            <a:off x="6211239" y="4536072"/>
            <a:ext cx="3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0D53AB6-B0B5-42F3-BBF3-01558C08EDF2}"/>
              </a:ext>
            </a:extLst>
          </p:cNvPr>
          <p:cNvSpPr/>
          <p:nvPr/>
        </p:nvSpPr>
        <p:spPr>
          <a:xfrm>
            <a:off x="803507" y="4083313"/>
            <a:ext cx="71094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000" b="1" dirty="0"/>
              <a:t>_____ is an addend, _____ is an addend, ___ is the sum.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9193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181076E-D5C0-4028-A46B-29F073A5B67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B5DE9D3-4F79-4199-A7BA-91248518BDD9}"/>
              </a:ext>
            </a:extLst>
          </p:cNvPr>
          <p:cNvSpPr txBox="1"/>
          <p:nvPr/>
        </p:nvSpPr>
        <p:spPr>
          <a:xfrm>
            <a:off x="266173" y="6063551"/>
            <a:ext cx="86116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i="1" dirty="0"/>
              <a:t>If we change the order of the addends, the sum remains the same.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D73A818-534C-4DFA-8EB1-8089C8A768EB}"/>
              </a:ext>
            </a:extLst>
          </p:cNvPr>
          <p:cNvSpPr txBox="1"/>
          <p:nvPr/>
        </p:nvSpPr>
        <p:spPr bwMode="auto">
          <a:xfrm>
            <a:off x="2987824" y="5445224"/>
            <a:ext cx="7200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solidFill>
                  <a:srgbClr val="0070C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9CA7BDA-5CEE-460E-9EF6-8DF7FDBEDC7C}"/>
              </a:ext>
            </a:extLst>
          </p:cNvPr>
          <p:cNvSpPr txBox="1"/>
          <p:nvPr/>
        </p:nvSpPr>
        <p:spPr bwMode="auto">
          <a:xfrm>
            <a:off x="5292080" y="5445224"/>
            <a:ext cx="7200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solidFill>
                  <a:srgbClr val="FF000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B06900D-59FB-48E3-8FEB-1DA89DF037EB}"/>
              </a:ext>
            </a:extLst>
          </p:cNvPr>
          <p:cNvSpPr txBox="1"/>
          <p:nvPr/>
        </p:nvSpPr>
        <p:spPr bwMode="auto">
          <a:xfrm>
            <a:off x="4211960" y="5445224"/>
            <a:ext cx="7200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+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A457FFF-897A-4CEF-8A2C-D1314747903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73231">
            <a:off x="3780372" y="1577713"/>
            <a:ext cx="3617679" cy="312634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D427CB1-D98A-4C3C-9A23-D06265B1F6D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28502">
            <a:off x="1768628" y="1476673"/>
            <a:ext cx="3296723" cy="32412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18806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2580000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580000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7 L 0.20521 -3.7037E-7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43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-3.7037E-7 L -0.18281 -0.00486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97" y="-255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2" grpId="1"/>
      <p:bldP spid="13" grpId="0"/>
      <p:bldP spid="13" grpId="1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5|1.2|2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4|2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0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7|0.7|10.3|3.6|29.2|2.5|1|1.4|2|30|4.2|1.8|2.1|0.9|24.4|2|1.2|2.9|11.1|4.6|5.3|5.6|4|4.6|1.7|1.8|1.5|0.5|8.4|1.1|1.5|1.7|1.7|1.1|0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9|5|4.3|4.5|2.6|2.3|27.2|1.6|4|1.4|0.8|1.4|1.8|0.9|0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4|1.3|1.2|1.1|0.9|27.3|2.8|1.6|1.1|1.3|10|5|1.1|0.9|0.8|27.6|5.9|1.9|1.7|0.7|4.2|39.5|1.8|1.7|1.5|1.7|1.1|0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3.2|2.7|22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0.8|2.8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241AEE9-B6C3-48C3-84B0-50B9FC6BA37D}"/>
</file>

<file path=customXml/itemProps2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D54778C-1F19-4F3F-ABC2-3B1194BCB33C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e2f7c1fb-8b39-4d5b-953e-de45d1606e4d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180</Words>
  <Application>Microsoft Office PowerPoint</Application>
  <PresentationFormat>On-screen Show (4:3)</PresentationFormat>
  <Paragraphs>91</Paragraphs>
  <Slides>11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Calibri Light</vt:lpstr>
      <vt:lpstr>Myriad Pro</vt:lpstr>
      <vt:lpstr>Myriad Pro Semibold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2019-06-21T08:46:49Z</dcterms:created>
  <dcterms:modified xsi:type="dcterms:W3CDTF">2020-08-26T08:34:45Z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