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</p:sldMasterIdLst>
  <p:notesMasterIdLst>
    <p:notesMasterId r:id="rId17"/>
  </p:notesMasterIdLst>
  <p:sldIdLst>
    <p:sldId id="281" r:id="rId6"/>
    <p:sldId id="275" r:id="rId7"/>
    <p:sldId id="279" r:id="rId8"/>
    <p:sldId id="261" r:id="rId9"/>
    <p:sldId id="264" r:id="rId10"/>
    <p:sldId id="265" r:id="rId11"/>
    <p:sldId id="266" r:id="rId12"/>
    <p:sldId id="267" r:id="rId13"/>
    <p:sldId id="278" r:id="rId14"/>
    <p:sldId id="273" r:id="rId15"/>
    <p:sldId id="280" r:id="rId1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8DBEA9-153F-47BD-A082-0BF0D4CE02EE}" v="1" dt="2020-08-26T09:40:49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362" autoAdjust="0"/>
  </p:normalViewPr>
  <p:slideViewPr>
    <p:cSldViewPr snapToGrid="0">
      <p:cViewPr varScale="1">
        <p:scale>
          <a:sx n="54" d="100"/>
          <a:sy n="54" d="100"/>
        </p:scale>
        <p:origin x="13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48DBEA9-153F-47BD-A082-0BF0D4CE02EE}"/>
    <pc:docChg chg="custSel modSld">
      <pc:chgData name="Andrew Young" userId="3d7dab09-352b-4858-b937-4a4f8b94e613" providerId="ADAL" clId="{F48DBEA9-153F-47BD-A082-0BF0D4CE02EE}" dt="2020-08-26T09:40:54.474" v="14" actId="255"/>
      <pc:docMkLst>
        <pc:docMk/>
      </pc:docMkLst>
      <pc:sldChg chg="modSp mod">
        <pc:chgData name="Andrew Young" userId="3d7dab09-352b-4858-b937-4a4f8b94e613" providerId="ADAL" clId="{F48DBEA9-153F-47BD-A082-0BF0D4CE02EE}" dt="2020-08-26T09:39:58.182" v="9" actId="20577"/>
        <pc:sldMkLst>
          <pc:docMk/>
          <pc:sldMk cId="3232173269" sldId="275"/>
        </pc:sldMkLst>
        <pc:spChg chg="mod">
          <ac:chgData name="Andrew Young" userId="3d7dab09-352b-4858-b937-4a4f8b94e613" providerId="ADAL" clId="{F48DBEA9-153F-47BD-A082-0BF0D4CE02EE}" dt="2020-08-26T09:39:58.182" v="9" actId="20577"/>
          <ac:spMkLst>
            <pc:docMk/>
            <pc:sldMk cId="3232173269" sldId="275"/>
            <ac:spMk id="5" creationId="{93D10A9B-44C0-4B15-B6EC-F408BCC10AC5}"/>
          </ac:spMkLst>
        </pc:spChg>
      </pc:sldChg>
      <pc:sldChg chg="modSp mod">
        <pc:chgData name="Andrew Young" userId="3d7dab09-352b-4858-b937-4a4f8b94e613" providerId="ADAL" clId="{F48DBEA9-153F-47BD-A082-0BF0D4CE02EE}" dt="2020-08-26T09:40:07.260" v="10" actId="20577"/>
        <pc:sldMkLst>
          <pc:docMk/>
          <pc:sldMk cId="1909464340" sldId="279"/>
        </pc:sldMkLst>
        <pc:spChg chg="mod">
          <ac:chgData name="Andrew Young" userId="3d7dab09-352b-4858-b937-4a4f8b94e613" providerId="ADAL" clId="{F48DBEA9-153F-47BD-A082-0BF0D4CE02EE}" dt="2020-08-26T09:40:07.260" v="10" actId="20577"/>
          <ac:spMkLst>
            <pc:docMk/>
            <pc:sldMk cId="1909464340" sldId="279"/>
            <ac:spMk id="5" creationId="{93D10A9B-44C0-4B15-B6EC-F408BCC10AC5}"/>
          </ac:spMkLst>
        </pc:spChg>
      </pc:sldChg>
      <pc:sldChg chg="modSp mod">
        <pc:chgData name="Andrew Young" userId="3d7dab09-352b-4858-b937-4a4f8b94e613" providerId="ADAL" clId="{F48DBEA9-153F-47BD-A082-0BF0D4CE02EE}" dt="2020-08-26T09:40:54.474" v="14" actId="255"/>
        <pc:sldMkLst>
          <pc:docMk/>
          <pc:sldMk cId="3325029660" sldId="280"/>
        </pc:sldMkLst>
        <pc:spChg chg="mod">
          <ac:chgData name="Andrew Young" userId="3d7dab09-352b-4858-b937-4a4f8b94e613" providerId="ADAL" clId="{F48DBEA9-153F-47BD-A082-0BF0D4CE02EE}" dt="2020-08-26T09:40:54.474" v="14" actId="255"/>
          <ac:spMkLst>
            <pc:docMk/>
            <pc:sldMk cId="3325029660" sldId="280"/>
            <ac:spMk id="3" creationId="{FE39A796-BCCB-4FB2-80CE-E0B9EE6132E9}"/>
          </ac:spMkLst>
        </pc:spChg>
      </pc:sldChg>
      <pc:sldChg chg="modSp mod">
        <pc:chgData name="Andrew Young" userId="3d7dab09-352b-4858-b937-4a4f8b94e613" providerId="ADAL" clId="{F48DBEA9-153F-47BD-A082-0BF0D4CE02EE}" dt="2020-08-26T09:39:51.495" v="8" actId="14100"/>
        <pc:sldMkLst>
          <pc:docMk/>
          <pc:sldMk cId="241470110" sldId="281"/>
        </pc:sldMkLst>
        <pc:spChg chg="mod">
          <ac:chgData name="Andrew Young" userId="3d7dab09-352b-4858-b937-4a4f8b94e613" providerId="ADAL" clId="{F48DBEA9-153F-47BD-A082-0BF0D4CE02EE}" dt="2020-08-26T09:39:51.495" v="8" actId="14100"/>
          <ac:spMkLst>
            <pc:docMk/>
            <pc:sldMk cId="241470110" sldId="281"/>
            <ac:spMk id="3" creationId="{0D40E574-D5D1-47BA-949F-4D233B9F09E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F20B9-C215-4729-AD72-0A77661DF990}" type="datetimeFigureOut">
              <a:rPr lang="en-GB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179E9-F8DA-4638-833F-A550F224A106}" type="slidenum">
              <a:rPr lang="en-GB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459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96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94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30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24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24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247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66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460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89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86500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595641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69912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826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1" y="1237880"/>
            <a:ext cx="6329081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4A18-212D-41C6-9347-56201A58C2C7}"/>
              </a:ext>
            </a:extLst>
          </p:cNvPr>
          <p:cNvSpPr txBox="1"/>
          <p:nvPr/>
        </p:nvSpPr>
        <p:spPr>
          <a:xfrm>
            <a:off x="970156" y="1397620"/>
            <a:ext cx="9787053" cy="2954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2800" dirty="0">
                <a:cs typeface="Calibri"/>
              </a:rPr>
              <a:t>    </a:t>
            </a:r>
          </a:p>
          <a:p>
            <a:r>
              <a:rPr lang="en-GB" sz="2800" dirty="0">
                <a:cs typeface="Calibri"/>
              </a:rPr>
              <a:t>       4  + ___ =     3   +    4 </a:t>
            </a:r>
          </a:p>
          <a:p>
            <a:r>
              <a:rPr lang="en-GB" sz="2800" dirty="0">
                <a:cs typeface="Calibri"/>
              </a:rPr>
              <a:t>     40  + ___ =   30  +   40</a:t>
            </a:r>
          </a:p>
          <a:p>
            <a:r>
              <a:rPr lang="en-GB" sz="2800" b="1" dirty="0">
                <a:cs typeface="Calibri"/>
              </a:rPr>
              <a:t>   </a:t>
            </a:r>
            <a:r>
              <a:rPr lang="en-GB" sz="2800" dirty="0">
                <a:cs typeface="Calibri"/>
              </a:rPr>
              <a:t>400  + ___ = 300  + 400</a:t>
            </a:r>
            <a:endParaRPr lang="en-GB" sz="2800" b="1" dirty="0">
              <a:cs typeface="Calibri"/>
            </a:endParaRPr>
          </a:p>
          <a:p>
            <a:endParaRPr lang="en-GB" sz="2800" b="1" dirty="0">
              <a:cs typeface="Calibri"/>
            </a:endParaRPr>
          </a:p>
          <a:p>
            <a:pPr algn="ctr"/>
            <a:r>
              <a:rPr lang="en-GB" sz="2800" dirty="0">
                <a:cs typeface="Calibri"/>
              </a:rPr>
              <a:t>Can you write some examples using some BIG</a:t>
            </a:r>
            <a:r>
              <a:rPr lang="en-GB" sz="2800" b="1" dirty="0">
                <a:cs typeface="Calibri"/>
              </a:rPr>
              <a:t> </a:t>
            </a:r>
            <a:r>
              <a:rPr lang="en-GB" sz="2800" dirty="0">
                <a:cs typeface="Calibri"/>
              </a:rPr>
              <a:t>numbers? </a:t>
            </a:r>
            <a:endParaRPr lang="en-GB" sz="2800" b="1" dirty="0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6034B2-8A54-4465-BC94-4CEA46AF3DFE}"/>
              </a:ext>
            </a:extLst>
          </p:cNvPr>
          <p:cNvSpPr txBox="1"/>
          <p:nvPr/>
        </p:nvSpPr>
        <p:spPr>
          <a:xfrm>
            <a:off x="6099717" y="1825083"/>
            <a:ext cx="9787053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r>
              <a:rPr lang="en-GB" sz="2800">
                <a:cs typeface="Calibri"/>
              </a:rPr>
              <a:t>      4  +  2   = 2 + ____</a:t>
            </a:r>
          </a:p>
          <a:p>
            <a:r>
              <a:rPr lang="en-GB" sz="2800">
                <a:cs typeface="Calibri"/>
              </a:rPr>
              <a:t>    14  + __  = 2 + 14</a:t>
            </a:r>
          </a:p>
          <a:p>
            <a:r>
              <a:rPr lang="en-GB" sz="2800">
                <a:cs typeface="Calibri"/>
              </a:rPr>
              <a:t>  ___  +  2   = 2 + 24 </a:t>
            </a:r>
          </a:p>
          <a:p>
            <a:r>
              <a:rPr lang="en-GB" sz="2800">
                <a:cs typeface="Calibri"/>
              </a:rPr>
              <a:t>    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F859D1-D5BF-4611-A682-2A6A6DE5C36F}"/>
              </a:ext>
            </a:extLst>
          </p:cNvPr>
          <p:cNvSpPr txBox="1"/>
          <p:nvPr/>
        </p:nvSpPr>
        <p:spPr>
          <a:xfrm>
            <a:off x="848038" y="5395243"/>
            <a:ext cx="10825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Don’t forget -  </a:t>
            </a:r>
            <a:r>
              <a:rPr lang="en-GB" sz="3200" b="1" dirty="0"/>
              <a:t>We can change the order of the addends and the sum remains the same.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F9C78-A678-4F51-A83A-EF9AE462445D}"/>
              </a:ext>
            </a:extLst>
          </p:cNvPr>
          <p:cNvSpPr txBox="1"/>
          <p:nvPr/>
        </p:nvSpPr>
        <p:spPr>
          <a:xfrm>
            <a:off x="0" y="656394"/>
            <a:ext cx="12191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0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afterEffect">
                                  <p:stCondLst>
                                    <p:cond delay="260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chemeClr val="accent5">
                    <a:lumMod val="40000"/>
                    <a:lumOff val="60000"/>
                  </a:schemeClr>
                </a:solidFill>
                <a:latin typeface="Myriad Pro"/>
              </a:rPr>
              <a:t>.</a:t>
            </a:r>
          </a:p>
        </p:txBody>
      </p:sp>
      <p:pic>
        <p:nvPicPr>
          <p:cNvPr id="4" name="Picture 4" descr="A picture containing computer  Description generated with very high confidence">
            <a:extLst>
              <a:ext uri="{FF2B5EF4-FFF2-40B4-BE49-F238E27FC236}">
                <a16:creationId xmlns:a16="http://schemas.microsoft.com/office/drawing/2014/main" id="{1D4399AC-6408-4CBF-9BE4-FC3CC09973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419"/>
          <a:stretch/>
        </p:blipFill>
        <p:spPr>
          <a:xfrm>
            <a:off x="4008465" y="2200730"/>
            <a:ext cx="2568542" cy="4260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D10A9B-44C0-4B15-B6EC-F408BCC10AC5}"/>
              </a:ext>
            </a:extLst>
          </p:cNvPr>
          <p:cNvSpPr txBox="1"/>
          <p:nvPr/>
        </p:nvSpPr>
        <p:spPr>
          <a:xfrm>
            <a:off x="0" y="670303"/>
            <a:ext cx="12192000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dirty="0">
                <a:cs typeface="Calibri"/>
              </a:rPr>
              <a:t>Match the expressions and use an equals symbol to create an equation for each.</a:t>
            </a:r>
            <a:endParaRPr lang="en-US" dirty="0">
              <a:solidFill>
                <a:srgbClr val="2E75B6"/>
              </a:solidFill>
              <a:cs typeface="Calibri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314A119-3017-4714-B5A5-2BDFA2DA4FAD}"/>
              </a:ext>
            </a:extLst>
          </p:cNvPr>
          <p:cNvCxnSpPr/>
          <p:nvPr/>
        </p:nvCxnSpPr>
        <p:spPr>
          <a:xfrm>
            <a:off x="4941375" y="2506850"/>
            <a:ext cx="1743559" cy="3680847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8C0E486-C472-48D3-AE7B-356C76EF03EC}"/>
              </a:ext>
            </a:extLst>
          </p:cNvPr>
          <p:cNvCxnSpPr/>
          <p:nvPr/>
        </p:nvCxnSpPr>
        <p:spPr>
          <a:xfrm flipV="1">
            <a:off x="5006759" y="2585149"/>
            <a:ext cx="1614406" cy="865321"/>
          </a:xfrm>
          <a:prstGeom prst="straightConnector1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FD2E669-6F4B-4932-8BB7-917307DE45AF}"/>
              </a:ext>
            </a:extLst>
          </p:cNvPr>
          <p:cNvCxnSpPr/>
          <p:nvPr/>
        </p:nvCxnSpPr>
        <p:spPr>
          <a:xfrm>
            <a:off x="5007566" y="4329515"/>
            <a:ext cx="1704813" cy="878238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79EAF89-D119-4817-A4B8-5AED0BBEDF95}"/>
              </a:ext>
            </a:extLst>
          </p:cNvPr>
          <p:cNvCxnSpPr/>
          <p:nvPr/>
        </p:nvCxnSpPr>
        <p:spPr>
          <a:xfrm flipV="1">
            <a:off x="5021289" y="3452085"/>
            <a:ext cx="1678983" cy="1795219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1666B52-E305-43CA-BAAB-7371374AAAE2}"/>
              </a:ext>
            </a:extLst>
          </p:cNvPr>
          <p:cNvSpPr txBox="1"/>
          <p:nvPr/>
        </p:nvSpPr>
        <p:spPr>
          <a:xfrm>
            <a:off x="8214747" y="2377052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2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1 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86A9D-E2DD-4522-B2F8-6BDED4FD2F8A}"/>
              </a:ext>
            </a:extLst>
          </p:cNvPr>
          <p:cNvSpPr txBox="1"/>
          <p:nvPr/>
        </p:nvSpPr>
        <p:spPr>
          <a:xfrm>
            <a:off x="9399722" y="2373823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DE828D-EDC6-4B07-9E16-CC0FA8A98137}"/>
              </a:ext>
            </a:extLst>
          </p:cNvPr>
          <p:cNvSpPr txBox="1"/>
          <p:nvPr/>
        </p:nvSpPr>
        <p:spPr>
          <a:xfrm>
            <a:off x="9867899" y="2377051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1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2 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90EADD-5930-4D07-B067-16A0694A221A}"/>
              </a:ext>
            </a:extLst>
          </p:cNvPr>
          <p:cNvSpPr txBox="1"/>
          <p:nvPr/>
        </p:nvSpPr>
        <p:spPr>
          <a:xfrm>
            <a:off x="8212164" y="3239791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3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4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072C25-D4F8-45B3-B9BE-4030D4707F32}"/>
              </a:ext>
            </a:extLst>
          </p:cNvPr>
          <p:cNvSpPr txBox="1"/>
          <p:nvPr/>
        </p:nvSpPr>
        <p:spPr>
          <a:xfrm>
            <a:off x="9397139" y="3236562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066BE5-0CB9-4842-B3CA-BC496F00A610}"/>
              </a:ext>
            </a:extLst>
          </p:cNvPr>
          <p:cNvSpPr txBox="1"/>
          <p:nvPr/>
        </p:nvSpPr>
        <p:spPr>
          <a:xfrm>
            <a:off x="9865316" y="3239790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4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3 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298860-2C69-41A8-9D40-721A45ACF64D}"/>
              </a:ext>
            </a:extLst>
          </p:cNvPr>
          <p:cNvSpPr txBox="1"/>
          <p:nvPr/>
        </p:nvSpPr>
        <p:spPr>
          <a:xfrm>
            <a:off x="8199249" y="4105113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1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6 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EDEF911-41DD-42ED-8C45-4065A0C53B06}"/>
              </a:ext>
            </a:extLst>
          </p:cNvPr>
          <p:cNvSpPr txBox="1"/>
          <p:nvPr/>
        </p:nvSpPr>
        <p:spPr>
          <a:xfrm>
            <a:off x="9384224" y="41018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C587C0-6CA9-4844-BFDF-3B056157BBA8}"/>
              </a:ext>
            </a:extLst>
          </p:cNvPr>
          <p:cNvSpPr txBox="1"/>
          <p:nvPr/>
        </p:nvSpPr>
        <p:spPr>
          <a:xfrm>
            <a:off x="9852401" y="4105112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6 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1 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562388-36C8-4646-A19E-B4EACE6DEAB0}"/>
              </a:ext>
            </a:extLst>
          </p:cNvPr>
          <p:cNvSpPr txBox="1"/>
          <p:nvPr/>
        </p:nvSpPr>
        <p:spPr>
          <a:xfrm>
            <a:off x="8212164" y="4983350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5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2 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D0EF64-0563-4B5F-89A2-52C2E5C4B2C0}"/>
              </a:ext>
            </a:extLst>
          </p:cNvPr>
          <p:cNvSpPr txBox="1"/>
          <p:nvPr/>
        </p:nvSpPr>
        <p:spPr>
          <a:xfrm>
            <a:off x="9397139" y="4980121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BDF635-EB88-46B3-9FF2-6493655790FE}"/>
              </a:ext>
            </a:extLst>
          </p:cNvPr>
          <p:cNvSpPr txBox="1"/>
          <p:nvPr/>
        </p:nvSpPr>
        <p:spPr>
          <a:xfrm>
            <a:off x="9865316" y="4983349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2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5 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CFABD4-B6ED-446A-B968-6446FA81DB4D}"/>
              </a:ext>
            </a:extLst>
          </p:cNvPr>
          <p:cNvSpPr/>
          <p:nvPr/>
        </p:nvSpPr>
        <p:spPr>
          <a:xfrm>
            <a:off x="6650225" y="3892818"/>
            <a:ext cx="916983" cy="91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3" descr="A close up of a logo  Description generated with very high confidence">
            <a:extLst>
              <a:ext uri="{FF2B5EF4-FFF2-40B4-BE49-F238E27FC236}">
                <a16:creationId xmlns:a16="http://schemas.microsoft.com/office/drawing/2014/main" id="{74BC0C87-E6FF-428E-98E1-5D4926BEE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3051" y="2204795"/>
            <a:ext cx="1107321" cy="4269460"/>
          </a:xfrm>
          <a:prstGeom prst="rect">
            <a:avLst/>
          </a:prstGeom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87CF432-C227-4131-ABFA-B327F85D81A9}"/>
              </a:ext>
            </a:extLst>
          </p:cNvPr>
          <p:cNvCxnSpPr/>
          <p:nvPr/>
        </p:nvCxnSpPr>
        <p:spPr>
          <a:xfrm flipV="1">
            <a:off x="5062456" y="4448981"/>
            <a:ext cx="1678983" cy="1704813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459FB5D-68AC-4A79-99B7-03B99B6569F0}"/>
              </a:ext>
            </a:extLst>
          </p:cNvPr>
          <p:cNvSpPr txBox="1"/>
          <p:nvPr/>
        </p:nvSpPr>
        <p:spPr>
          <a:xfrm>
            <a:off x="8222496" y="5768597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7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3 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DF7AB9-CBB4-4D85-92B7-15D213128695}"/>
              </a:ext>
            </a:extLst>
          </p:cNvPr>
          <p:cNvSpPr txBox="1"/>
          <p:nvPr/>
        </p:nvSpPr>
        <p:spPr>
          <a:xfrm>
            <a:off x="9407471" y="5765368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E0414C-0720-4F04-9C6A-EDCF43C999E6}"/>
              </a:ext>
            </a:extLst>
          </p:cNvPr>
          <p:cNvSpPr txBox="1"/>
          <p:nvPr/>
        </p:nvSpPr>
        <p:spPr>
          <a:xfrm>
            <a:off x="9875648" y="5768596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3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7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21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/>
      <p:bldP spid="21" grpId="0"/>
      <p:bldP spid="23" grpId="0"/>
      <p:bldP spid="31" grpId="0"/>
      <p:bldP spid="33" grpId="0"/>
      <p:bldP spid="35" grpId="0"/>
      <p:bldP spid="37" grpId="0"/>
      <p:bldP spid="39" grpId="0"/>
      <p:bldP spid="41" grpId="0"/>
      <p:bldP spid="52" grpId="0"/>
      <p:bldP spid="54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chemeClr val="accent5">
                    <a:lumMod val="40000"/>
                    <a:lumOff val="60000"/>
                  </a:schemeClr>
                </a:solidFill>
                <a:latin typeface="Myriad Pro"/>
              </a:rPr>
              <a:t>.</a:t>
            </a:r>
          </a:p>
        </p:txBody>
      </p:sp>
      <p:pic>
        <p:nvPicPr>
          <p:cNvPr id="4" name="Picture 4" descr="A picture containing computer  Description generated with very high confidence">
            <a:extLst>
              <a:ext uri="{FF2B5EF4-FFF2-40B4-BE49-F238E27FC236}">
                <a16:creationId xmlns:a16="http://schemas.microsoft.com/office/drawing/2014/main" id="{1D4399AC-6408-4CBF-9BE4-FC3CC09973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419"/>
          <a:stretch/>
        </p:blipFill>
        <p:spPr>
          <a:xfrm>
            <a:off x="4008465" y="2200730"/>
            <a:ext cx="2568542" cy="4260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D10A9B-44C0-4B15-B6EC-F408BCC10AC5}"/>
              </a:ext>
            </a:extLst>
          </p:cNvPr>
          <p:cNvSpPr txBox="1"/>
          <p:nvPr/>
        </p:nvSpPr>
        <p:spPr>
          <a:xfrm>
            <a:off x="0" y="652432"/>
            <a:ext cx="12192000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algn="ctr"/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dirty="0">
                <a:cs typeface="Calibri"/>
              </a:rPr>
              <a:t>Match the expressions and use an equals symbol to create an equation for each.</a:t>
            </a:r>
            <a:endParaRPr lang="en-US" dirty="0">
              <a:solidFill>
                <a:srgbClr val="2E75B6"/>
              </a:solidFill>
              <a:cs typeface="Calibri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314A119-3017-4714-B5A5-2BDFA2DA4FAD}"/>
              </a:ext>
            </a:extLst>
          </p:cNvPr>
          <p:cNvCxnSpPr/>
          <p:nvPr/>
        </p:nvCxnSpPr>
        <p:spPr>
          <a:xfrm>
            <a:off x="4941375" y="2506850"/>
            <a:ext cx="1743559" cy="3680847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8C0E486-C472-48D3-AE7B-356C76EF03EC}"/>
              </a:ext>
            </a:extLst>
          </p:cNvPr>
          <p:cNvCxnSpPr/>
          <p:nvPr/>
        </p:nvCxnSpPr>
        <p:spPr>
          <a:xfrm flipV="1">
            <a:off x="5006759" y="2585149"/>
            <a:ext cx="1614406" cy="865321"/>
          </a:xfrm>
          <a:prstGeom prst="straightConnector1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FD2E669-6F4B-4932-8BB7-917307DE45AF}"/>
              </a:ext>
            </a:extLst>
          </p:cNvPr>
          <p:cNvCxnSpPr/>
          <p:nvPr/>
        </p:nvCxnSpPr>
        <p:spPr>
          <a:xfrm>
            <a:off x="5007566" y="4329515"/>
            <a:ext cx="1704813" cy="878238"/>
          </a:xfrm>
          <a:prstGeom prst="straightConnector1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79EAF89-D119-4817-A4B8-5AED0BBEDF95}"/>
              </a:ext>
            </a:extLst>
          </p:cNvPr>
          <p:cNvCxnSpPr/>
          <p:nvPr/>
        </p:nvCxnSpPr>
        <p:spPr>
          <a:xfrm flipV="1">
            <a:off x="5021289" y="3452085"/>
            <a:ext cx="1678983" cy="1795219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1666B52-E305-43CA-BAAB-7371374AAAE2}"/>
              </a:ext>
            </a:extLst>
          </p:cNvPr>
          <p:cNvSpPr txBox="1"/>
          <p:nvPr/>
        </p:nvSpPr>
        <p:spPr>
          <a:xfrm>
            <a:off x="8214747" y="2377052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2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1 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86A9D-E2DD-4522-B2F8-6BDED4FD2F8A}"/>
              </a:ext>
            </a:extLst>
          </p:cNvPr>
          <p:cNvSpPr txBox="1"/>
          <p:nvPr/>
        </p:nvSpPr>
        <p:spPr>
          <a:xfrm>
            <a:off x="9399722" y="2373823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DE828D-EDC6-4B07-9E16-CC0FA8A98137}"/>
              </a:ext>
            </a:extLst>
          </p:cNvPr>
          <p:cNvSpPr txBox="1"/>
          <p:nvPr/>
        </p:nvSpPr>
        <p:spPr>
          <a:xfrm>
            <a:off x="9867899" y="2377051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1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2 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90EADD-5930-4D07-B067-16A0694A221A}"/>
              </a:ext>
            </a:extLst>
          </p:cNvPr>
          <p:cNvSpPr txBox="1"/>
          <p:nvPr/>
        </p:nvSpPr>
        <p:spPr>
          <a:xfrm>
            <a:off x="8212164" y="3239791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3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4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072C25-D4F8-45B3-B9BE-4030D4707F32}"/>
              </a:ext>
            </a:extLst>
          </p:cNvPr>
          <p:cNvSpPr txBox="1"/>
          <p:nvPr/>
        </p:nvSpPr>
        <p:spPr>
          <a:xfrm>
            <a:off x="9397139" y="3236562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066BE5-0CB9-4842-B3CA-BC496F00A610}"/>
              </a:ext>
            </a:extLst>
          </p:cNvPr>
          <p:cNvSpPr txBox="1"/>
          <p:nvPr/>
        </p:nvSpPr>
        <p:spPr>
          <a:xfrm>
            <a:off x="9865316" y="3239790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4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3 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298860-2C69-41A8-9D40-721A45ACF64D}"/>
              </a:ext>
            </a:extLst>
          </p:cNvPr>
          <p:cNvSpPr txBox="1"/>
          <p:nvPr/>
        </p:nvSpPr>
        <p:spPr>
          <a:xfrm>
            <a:off x="8199249" y="4105113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1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6 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EDEF911-41DD-42ED-8C45-4065A0C53B06}"/>
              </a:ext>
            </a:extLst>
          </p:cNvPr>
          <p:cNvSpPr txBox="1"/>
          <p:nvPr/>
        </p:nvSpPr>
        <p:spPr>
          <a:xfrm>
            <a:off x="9384224" y="41018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C587C0-6CA9-4844-BFDF-3B056157BBA8}"/>
              </a:ext>
            </a:extLst>
          </p:cNvPr>
          <p:cNvSpPr txBox="1"/>
          <p:nvPr/>
        </p:nvSpPr>
        <p:spPr>
          <a:xfrm>
            <a:off x="9852401" y="4105112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6 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1 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562388-36C8-4646-A19E-B4EACE6DEAB0}"/>
              </a:ext>
            </a:extLst>
          </p:cNvPr>
          <p:cNvSpPr txBox="1"/>
          <p:nvPr/>
        </p:nvSpPr>
        <p:spPr>
          <a:xfrm>
            <a:off x="8212164" y="4983350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5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2 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D0EF64-0563-4B5F-89A2-52C2E5C4B2C0}"/>
              </a:ext>
            </a:extLst>
          </p:cNvPr>
          <p:cNvSpPr txBox="1"/>
          <p:nvPr/>
        </p:nvSpPr>
        <p:spPr>
          <a:xfrm>
            <a:off x="9397139" y="4980121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BDF635-EB88-46B3-9FF2-6493655790FE}"/>
              </a:ext>
            </a:extLst>
          </p:cNvPr>
          <p:cNvSpPr txBox="1"/>
          <p:nvPr/>
        </p:nvSpPr>
        <p:spPr>
          <a:xfrm>
            <a:off x="9865316" y="4983349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2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5 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CFABD4-B6ED-446A-B968-6446FA81DB4D}"/>
              </a:ext>
            </a:extLst>
          </p:cNvPr>
          <p:cNvSpPr/>
          <p:nvPr/>
        </p:nvSpPr>
        <p:spPr>
          <a:xfrm>
            <a:off x="6650225" y="3892818"/>
            <a:ext cx="916983" cy="91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3" descr="A close up of a logo  Description generated with very high confidence">
            <a:extLst>
              <a:ext uri="{FF2B5EF4-FFF2-40B4-BE49-F238E27FC236}">
                <a16:creationId xmlns:a16="http://schemas.microsoft.com/office/drawing/2014/main" id="{74BC0C87-E6FF-428E-98E1-5D4926BEE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3051" y="2204795"/>
            <a:ext cx="1107321" cy="4269460"/>
          </a:xfrm>
          <a:prstGeom prst="rect">
            <a:avLst/>
          </a:prstGeom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87CF432-C227-4131-ABFA-B327F85D81A9}"/>
              </a:ext>
            </a:extLst>
          </p:cNvPr>
          <p:cNvCxnSpPr/>
          <p:nvPr/>
        </p:nvCxnSpPr>
        <p:spPr>
          <a:xfrm flipV="1">
            <a:off x="5062456" y="4448981"/>
            <a:ext cx="1678983" cy="1704813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459FB5D-68AC-4A79-99B7-03B99B6569F0}"/>
              </a:ext>
            </a:extLst>
          </p:cNvPr>
          <p:cNvSpPr txBox="1"/>
          <p:nvPr/>
        </p:nvSpPr>
        <p:spPr>
          <a:xfrm>
            <a:off x="8222496" y="5768597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7</a:t>
            </a:r>
            <a:r>
              <a:rPr lang="en-US" sz="3600">
                <a:latin typeface="Calibri"/>
                <a:ea typeface="Meiryo"/>
                <a:cs typeface="Arial"/>
              </a:rPr>
              <a:t> + </a:t>
            </a:r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3 </a:t>
            </a:r>
            <a:endParaRPr lang="en-US" sz="3600">
              <a:solidFill>
                <a:schemeClr val="accent1">
                  <a:lumMod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DF7AB9-CBB4-4D85-92B7-15D213128695}"/>
              </a:ext>
            </a:extLst>
          </p:cNvPr>
          <p:cNvSpPr txBox="1"/>
          <p:nvPr/>
        </p:nvSpPr>
        <p:spPr>
          <a:xfrm>
            <a:off x="9407471" y="5765368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= </a:t>
            </a:r>
            <a:r>
              <a:rPr lang="en-US" sz="3600">
                <a:cs typeface="Calibri"/>
              </a:rPr>
              <a:t>​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E0414C-0720-4F04-9C6A-EDCF43C999E6}"/>
              </a:ext>
            </a:extLst>
          </p:cNvPr>
          <p:cNvSpPr txBox="1"/>
          <p:nvPr/>
        </p:nvSpPr>
        <p:spPr>
          <a:xfrm>
            <a:off x="9875648" y="5768596"/>
            <a:ext cx="382808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>
                <a:solidFill>
                  <a:schemeClr val="accent1">
                    <a:lumMod val="75000"/>
                  </a:schemeClr>
                </a:solidFill>
                <a:latin typeface="Calibri"/>
                <a:ea typeface="Meiryo"/>
                <a:cs typeface="Arial"/>
              </a:rPr>
              <a:t>3 </a:t>
            </a:r>
            <a:r>
              <a:rPr lang="en-US" sz="3600">
                <a:latin typeface="Calibri"/>
                <a:ea typeface="Meiryo"/>
                <a:cs typeface="Arial"/>
              </a:rPr>
              <a:t>+ </a:t>
            </a:r>
            <a:r>
              <a:rPr lang="en-US" sz="3600">
                <a:solidFill>
                  <a:srgbClr val="FF0000"/>
                </a:solidFill>
                <a:latin typeface="Calibri"/>
                <a:ea typeface="Meiryo"/>
                <a:cs typeface="Arial"/>
              </a:rPr>
              <a:t>7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BA3412-D3A5-42BF-BFEC-D2191A352DFB}"/>
              </a:ext>
            </a:extLst>
          </p:cNvPr>
          <p:cNvSpPr txBox="1"/>
          <p:nvPr/>
        </p:nvSpPr>
        <p:spPr>
          <a:xfrm>
            <a:off x="462991" y="2851659"/>
            <a:ext cx="28741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We can change the order of the addends and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946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3875A1"/>
                </a:solidFill>
                <a:latin typeface="Myriad Pro"/>
              </a:rPr>
              <a:t>.</a:t>
            </a:r>
            <a:endParaRPr lang="en-US" sz="2400" b="1">
              <a:latin typeface="Myriad Pr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58E4B-8D8A-462F-9DCD-1A6C33F9112A}"/>
              </a:ext>
            </a:extLst>
          </p:cNvPr>
          <p:cNvSpPr txBox="1"/>
          <p:nvPr/>
        </p:nvSpPr>
        <p:spPr>
          <a:xfrm>
            <a:off x="556861" y="1470831"/>
            <a:ext cx="11487613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Myriad Pro"/>
              </a:rPr>
              <a:t>1</a:t>
            </a:r>
            <a:r>
              <a:rPr lang="en-GB" sz="9600" dirty="0">
                <a:latin typeface="Myriad Pro"/>
              </a:rPr>
              <a:t> + </a:t>
            </a:r>
            <a:r>
              <a:rPr lang="en-GB" sz="9600" b="1" dirty="0">
                <a:solidFill>
                  <a:schemeClr val="accent1">
                    <a:lumMod val="75000"/>
                  </a:schemeClr>
                </a:solidFill>
                <a:latin typeface="Myriad Pro"/>
              </a:rPr>
              <a:t>6</a:t>
            </a:r>
            <a:r>
              <a:rPr lang="en-GB" sz="9600" dirty="0">
                <a:latin typeface="Myriad Pro"/>
              </a:rPr>
              <a:t>  =  </a:t>
            </a:r>
            <a:r>
              <a:rPr lang="en-GB" sz="9600" b="1" dirty="0">
                <a:solidFill>
                  <a:srgbClr val="2F5597"/>
                </a:solidFill>
                <a:latin typeface="Myriad Pro"/>
              </a:rPr>
              <a:t>6</a:t>
            </a:r>
            <a:r>
              <a:rPr lang="en-GB" sz="9600" dirty="0">
                <a:latin typeface="Myriad Pro"/>
              </a:rPr>
              <a:t> +</a:t>
            </a:r>
            <a:r>
              <a:rPr lang="en-GB" sz="9600" b="1" dirty="0">
                <a:solidFill>
                  <a:srgbClr val="FF0000"/>
                </a:solidFill>
                <a:latin typeface="Myriad Pro"/>
              </a:rPr>
              <a:t>1</a:t>
            </a:r>
            <a:r>
              <a:rPr lang="en-GB" sz="9600" dirty="0">
                <a:latin typeface="Gill Sans MT"/>
              </a:rPr>
              <a:t>  </a:t>
            </a:r>
            <a:endParaRPr lang="en-US" sz="9600" dirty="0">
              <a:latin typeface="Gill Sans MT"/>
              <a:cs typeface="Calibri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62891" y="2969128"/>
            <a:ext cx="808543" cy="1351170"/>
            <a:chOff x="4162891" y="2969128"/>
            <a:chExt cx="808543" cy="1351170"/>
          </a:xfrm>
        </p:grpSpPr>
        <p:pic>
          <p:nvPicPr>
            <p:cNvPr id="5" name="Picture 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6E4883C9-E35E-4548-AD06-1A2E0971F8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154" t="68150" r="33231" b="234"/>
            <a:stretch/>
          </p:blipFill>
          <p:spPr>
            <a:xfrm>
              <a:off x="4190766" y="2969128"/>
              <a:ext cx="258735" cy="659716"/>
            </a:xfrm>
            <a:prstGeom prst="rect">
              <a:avLst/>
            </a:prstGeom>
          </p:spPr>
        </p:pic>
        <p:pic>
          <p:nvPicPr>
            <p:cNvPr id="21" name="Picture 20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1F87A66B-694B-40CD-9C63-BC942A2A54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7339" t="70245" r="403" b="-181"/>
            <a:stretch/>
          </p:blipFill>
          <p:spPr>
            <a:xfrm>
              <a:off x="4478841" y="3019392"/>
              <a:ext cx="483378" cy="612229"/>
            </a:xfrm>
            <a:prstGeom prst="rect">
              <a:avLst/>
            </a:prstGeom>
          </p:spPr>
        </p:pic>
        <p:pic>
          <p:nvPicPr>
            <p:cNvPr id="23" name="Picture 22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A59977EA-F7F6-484F-B8AF-368127312F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7339" t="70030" r="16935"/>
            <a:stretch/>
          </p:blipFill>
          <p:spPr>
            <a:xfrm>
              <a:off x="4720451" y="3688465"/>
              <a:ext cx="250983" cy="631832"/>
            </a:xfrm>
            <a:prstGeom prst="rect">
              <a:avLst/>
            </a:prstGeom>
          </p:spPr>
        </p:pic>
        <p:pic>
          <p:nvPicPr>
            <p:cNvPr id="25" name="Picture 2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E71C96DC-5543-47EC-8447-ABA19A9DC3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3871" t="70030" r="403"/>
            <a:stretch/>
          </p:blipFill>
          <p:spPr>
            <a:xfrm>
              <a:off x="4162891" y="3688466"/>
              <a:ext cx="260276" cy="631832"/>
            </a:xfrm>
            <a:prstGeom prst="rect">
              <a:avLst/>
            </a:prstGeom>
          </p:spPr>
        </p:pic>
        <p:pic>
          <p:nvPicPr>
            <p:cNvPr id="27" name="Picture 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FD54D0AF-1111-48D2-9493-0EAD5DCD5A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154" t="68150" r="33231" b="234"/>
            <a:stretch/>
          </p:blipFill>
          <p:spPr>
            <a:xfrm>
              <a:off x="4450962" y="3684663"/>
              <a:ext cx="249442" cy="603960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6620299" y="2985937"/>
            <a:ext cx="1561638" cy="1784006"/>
            <a:chOff x="6620299" y="2985937"/>
            <a:chExt cx="1561638" cy="1784006"/>
          </a:xfrm>
        </p:grpSpPr>
        <p:pic>
          <p:nvPicPr>
            <p:cNvPr id="45" name="Picture 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ADD20D2D-141B-4C96-8524-07EB8281F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281"/>
            <a:stretch/>
          </p:blipFill>
          <p:spPr>
            <a:xfrm>
              <a:off x="6620299" y="2985937"/>
              <a:ext cx="1561638" cy="1784006"/>
            </a:xfrm>
            <a:prstGeom prst="rect">
              <a:avLst/>
            </a:prstGeom>
          </p:spPr>
        </p:pic>
        <p:pic>
          <p:nvPicPr>
            <p:cNvPr id="48" name="Picture 47" descr="A close up of a handcart  Description generated with high confidence">
              <a:extLst>
                <a:ext uri="{FF2B5EF4-FFF2-40B4-BE49-F238E27FC236}">
                  <a16:creationId xmlns:a16="http://schemas.microsoft.com/office/drawing/2014/main" id="{4FFA77D2-C91C-4F3C-AC46-A781F90263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06" t="39957" r="54963" b="48102"/>
            <a:stretch/>
          </p:blipFill>
          <p:spPr>
            <a:xfrm>
              <a:off x="6750091" y="3498811"/>
              <a:ext cx="242012" cy="242604"/>
            </a:xfrm>
            <a:prstGeom prst="rect">
              <a:avLst/>
            </a:prstGeom>
          </p:spPr>
        </p:pic>
        <p:pic>
          <p:nvPicPr>
            <p:cNvPr id="50" name="Picture 10" descr="A close up of a handcart  Description generated with high confidence">
              <a:extLst>
                <a:ext uri="{FF2B5EF4-FFF2-40B4-BE49-F238E27FC236}">
                  <a16:creationId xmlns:a16="http://schemas.microsoft.com/office/drawing/2014/main" id="{E6BFCD63-3F5A-4B2A-B889-12C4AFB455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794" t="39961" r="76382" b="47638"/>
            <a:stretch/>
          </p:blipFill>
          <p:spPr>
            <a:xfrm>
              <a:off x="7103212" y="3498811"/>
              <a:ext cx="223339" cy="241588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1739782" y="2889294"/>
            <a:ext cx="1589515" cy="1811883"/>
            <a:chOff x="1739782" y="2889294"/>
            <a:chExt cx="1589515" cy="1811883"/>
          </a:xfrm>
        </p:grpSpPr>
        <p:pic>
          <p:nvPicPr>
            <p:cNvPr id="61" name="Picture 60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9DA3A936-096A-45EA-8347-707D6C181E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281"/>
            <a:stretch/>
          </p:blipFill>
          <p:spPr>
            <a:xfrm>
              <a:off x="1739782" y="2889294"/>
              <a:ext cx="1589515" cy="1811883"/>
            </a:xfrm>
            <a:prstGeom prst="rect">
              <a:avLst/>
            </a:prstGeom>
          </p:spPr>
        </p:pic>
        <p:pic>
          <p:nvPicPr>
            <p:cNvPr id="62" name="Picture 61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91FDD580-8C73-47D3-B787-77817550C4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224615" y="3036324"/>
              <a:ext cx="240181" cy="245399"/>
            </a:xfrm>
            <a:prstGeom prst="rect">
              <a:avLst/>
            </a:prstGeom>
          </p:spPr>
        </p:pic>
        <p:pic>
          <p:nvPicPr>
            <p:cNvPr id="63" name="Picture 62" descr="A close up of a handcart  Description generated with high confidence">
              <a:extLst>
                <a:ext uri="{FF2B5EF4-FFF2-40B4-BE49-F238E27FC236}">
                  <a16:creationId xmlns:a16="http://schemas.microsoft.com/office/drawing/2014/main" id="{E1432204-73F8-47D5-B5CF-179B0616FA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794" t="39961" r="76382" b="47638"/>
            <a:stretch/>
          </p:blipFill>
          <p:spPr>
            <a:xfrm>
              <a:off x="1876812" y="3420830"/>
              <a:ext cx="246525" cy="259529"/>
            </a:xfrm>
            <a:prstGeom prst="rect">
              <a:avLst/>
            </a:prstGeom>
          </p:spPr>
        </p:pic>
        <p:pic>
          <p:nvPicPr>
            <p:cNvPr id="64" name="Picture 63" descr="A close up of a handcart  Description generated with high confidence">
              <a:extLst>
                <a:ext uri="{FF2B5EF4-FFF2-40B4-BE49-F238E27FC236}">
                  <a16:creationId xmlns:a16="http://schemas.microsoft.com/office/drawing/2014/main" id="{8046F443-5F0E-4C5F-BCC8-0BEB710C5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06" t="39957" r="54963" b="48102"/>
            <a:stretch/>
          </p:blipFill>
          <p:spPr>
            <a:xfrm>
              <a:off x="2224617" y="3420830"/>
              <a:ext cx="241739" cy="240829"/>
            </a:xfrm>
            <a:prstGeom prst="rect">
              <a:avLst/>
            </a:prstGeom>
          </p:spPr>
        </p:pic>
        <p:pic>
          <p:nvPicPr>
            <p:cNvPr id="65" name="Picture 6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1CA54F7F-000F-4CC3-9662-8A5DA1AEF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557928" y="3021904"/>
              <a:ext cx="254673" cy="259818"/>
            </a:xfrm>
            <a:prstGeom prst="rect">
              <a:avLst/>
            </a:prstGeom>
          </p:spPr>
        </p:pic>
        <p:pic>
          <p:nvPicPr>
            <p:cNvPr id="66" name="Picture 65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5818B0B7-CFF3-415D-A160-B408BF1AD0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905732" y="3036323"/>
              <a:ext cx="240181" cy="245399"/>
            </a:xfrm>
            <a:prstGeom prst="rect">
              <a:avLst/>
            </a:prstGeom>
          </p:spPr>
        </p:pic>
        <p:pic>
          <p:nvPicPr>
            <p:cNvPr id="67" name="Picture 66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0DB6A05A-D4D5-465C-BE50-75165AAB6E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1876810" y="3420829"/>
              <a:ext cx="245012" cy="259817"/>
            </a:xfrm>
            <a:prstGeom prst="rect">
              <a:avLst/>
            </a:prstGeom>
          </p:spPr>
        </p:pic>
        <p:pic>
          <p:nvPicPr>
            <p:cNvPr id="68" name="Picture 6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F16DDD13-BF00-4CE2-A298-E686E7C58F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219784" y="3411216"/>
              <a:ext cx="245012" cy="259817"/>
            </a:xfrm>
            <a:prstGeom prst="rect">
              <a:avLst/>
            </a:prstGeom>
          </p:spPr>
        </p:pic>
      </p:grpSp>
      <p:pic>
        <p:nvPicPr>
          <p:cNvPr id="69" name="Picture 7" descr="A picture containing drawing  Description generated with very high confidence">
            <a:extLst>
              <a:ext uri="{FF2B5EF4-FFF2-40B4-BE49-F238E27FC236}">
                <a16:creationId xmlns:a16="http://schemas.microsoft.com/office/drawing/2014/main" id="{5630CB51-628D-4AD0-8BBC-B17E5BCE77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154" t="68150" r="33231" b="234"/>
          <a:stretch/>
        </p:blipFill>
        <p:spPr>
          <a:xfrm>
            <a:off x="9376084" y="3080640"/>
            <a:ext cx="258735" cy="659716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244290" y="2801039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9048115" y="2847554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275001" y="2829311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108894" y="2895600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743200" y="4292600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937000" y="4368800"/>
            <a:ext cx="406400" cy="5842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49600" y="4622800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7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7569200" y="4114800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8763000" y="4191000"/>
            <a:ext cx="406400" cy="5842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975600" y="4445000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7</a:t>
            </a:r>
          </a:p>
        </p:txBody>
      </p:sp>
      <p:sp>
        <p:nvSpPr>
          <p:cNvPr id="8" name="Oval 7"/>
          <p:cNvSpPr/>
          <p:nvPr/>
        </p:nvSpPr>
        <p:spPr>
          <a:xfrm>
            <a:off x="1564169" y="1440529"/>
            <a:ext cx="4320823" cy="161091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300668" y="1438034"/>
            <a:ext cx="4320823" cy="161091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AFE420AC-D0DE-4AEB-919A-C193CAFFAF69}"/>
              </a:ext>
            </a:extLst>
          </p:cNvPr>
          <p:cNvSpPr txBox="1"/>
          <p:nvPr/>
        </p:nvSpPr>
        <p:spPr>
          <a:xfrm>
            <a:off x="247789" y="6190125"/>
            <a:ext cx="11677063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/>
              <a:t>We can change the order of the addends and the sum remains the same.</a:t>
            </a:r>
            <a:endParaRPr lang="en-US" b="1" dirty="0"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182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9" grpId="0"/>
      <p:bldP spid="8" grpId="0" animBg="1"/>
      <p:bldP spid="8" grpId="1" animBg="1"/>
      <p:bldP spid="8" grpId="2" animBg="1"/>
      <p:bldP spid="36" grpId="0" animBg="1"/>
      <p:bldP spid="36" grpId="1" animBg="1"/>
      <p:bldP spid="36" grpId="2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3875A1"/>
                </a:solidFill>
                <a:latin typeface="Myriad Pro"/>
              </a:rPr>
              <a:t>.</a:t>
            </a:r>
            <a:endParaRPr lang="en-US" sz="2400" b="1">
              <a:latin typeface="Myriad Pr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58E4B-8D8A-462F-9DCD-1A6C33F9112A}"/>
              </a:ext>
            </a:extLst>
          </p:cNvPr>
          <p:cNvSpPr txBox="1"/>
          <p:nvPr/>
        </p:nvSpPr>
        <p:spPr>
          <a:xfrm>
            <a:off x="1041400" y="1564983"/>
            <a:ext cx="11487613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Myriad Pro"/>
              </a:rPr>
              <a:t>2</a:t>
            </a:r>
            <a:r>
              <a:rPr lang="en-GB" sz="9600" dirty="0">
                <a:latin typeface="Myriad Pro"/>
              </a:rPr>
              <a:t> + </a:t>
            </a:r>
            <a:r>
              <a:rPr lang="en-GB" sz="9600" b="1" dirty="0">
                <a:solidFill>
                  <a:srgbClr val="2F5597"/>
                </a:solidFill>
                <a:latin typeface="Myriad Pro"/>
              </a:rPr>
              <a:t>3</a:t>
            </a:r>
            <a:r>
              <a:rPr lang="en-GB" sz="9600" dirty="0">
                <a:latin typeface="Myriad Pro"/>
              </a:rPr>
              <a:t> =      + </a:t>
            </a:r>
            <a:r>
              <a:rPr lang="en-GB" sz="9600" b="1" dirty="0">
                <a:solidFill>
                  <a:srgbClr val="FF0000"/>
                </a:solidFill>
                <a:latin typeface="Myriad Pro"/>
              </a:rPr>
              <a:t>2</a:t>
            </a:r>
            <a:r>
              <a:rPr lang="en-GB" sz="9600" dirty="0">
                <a:latin typeface="Gill Sans MT"/>
              </a:rPr>
              <a:t>  </a:t>
            </a:r>
            <a:endParaRPr lang="en-US" sz="9600" dirty="0">
              <a:latin typeface="Gill Sans MT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24397" y="3232451"/>
            <a:ext cx="771453" cy="662493"/>
            <a:chOff x="4190766" y="2969128"/>
            <a:chExt cx="771453" cy="662493"/>
          </a:xfrm>
        </p:grpSpPr>
        <p:pic>
          <p:nvPicPr>
            <p:cNvPr id="5" name="Picture 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6E4883C9-E35E-4548-AD06-1A2E0971F8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154" t="68150" r="33231" b="234"/>
            <a:stretch/>
          </p:blipFill>
          <p:spPr>
            <a:xfrm>
              <a:off x="4190766" y="2969128"/>
              <a:ext cx="258735" cy="659716"/>
            </a:xfrm>
            <a:prstGeom prst="rect">
              <a:avLst/>
            </a:prstGeom>
          </p:spPr>
        </p:pic>
        <p:pic>
          <p:nvPicPr>
            <p:cNvPr id="21" name="Picture 20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1F87A66B-694B-40CD-9C63-BC942A2A54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7339" t="70245" r="403" b="-181"/>
            <a:stretch/>
          </p:blipFill>
          <p:spPr>
            <a:xfrm>
              <a:off x="4478841" y="3019392"/>
              <a:ext cx="483378" cy="612229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6798099" y="3189137"/>
            <a:ext cx="1561638" cy="1784006"/>
            <a:chOff x="6620299" y="2985937"/>
            <a:chExt cx="1561638" cy="1784006"/>
          </a:xfrm>
        </p:grpSpPr>
        <p:pic>
          <p:nvPicPr>
            <p:cNvPr id="45" name="Picture 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ADD20D2D-141B-4C96-8524-07EB8281F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281"/>
            <a:stretch/>
          </p:blipFill>
          <p:spPr>
            <a:xfrm>
              <a:off x="6620299" y="2985937"/>
              <a:ext cx="1561638" cy="1784006"/>
            </a:xfrm>
            <a:prstGeom prst="rect">
              <a:avLst/>
            </a:prstGeom>
          </p:spPr>
        </p:pic>
        <p:pic>
          <p:nvPicPr>
            <p:cNvPr id="3" name="Picture 2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1F154914-F10D-44ED-AE6F-272F766C27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7763689" y="3118548"/>
              <a:ext cx="236088" cy="241233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25D53355-01EC-4072-973D-F9B156794F08}"/>
              </a:ext>
            </a:extLst>
          </p:cNvPr>
          <p:cNvSpPr/>
          <p:nvPr/>
        </p:nvSpPr>
        <p:spPr>
          <a:xfrm>
            <a:off x="6934819" y="1675161"/>
            <a:ext cx="1412486" cy="12823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041400" y="1168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AFE420AC-D0DE-4AEB-919A-C193CAFFAF69}"/>
              </a:ext>
            </a:extLst>
          </p:cNvPr>
          <p:cNvSpPr txBox="1"/>
          <p:nvPr/>
        </p:nvSpPr>
        <p:spPr>
          <a:xfrm>
            <a:off x="0" y="6107828"/>
            <a:ext cx="12192000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/>
              <a:t>We can change the order of the addends and the sum remains the same.</a:t>
            </a:r>
            <a:endParaRPr lang="en-US" b="1" dirty="0">
              <a:cs typeface="Calibri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323137" y="3026998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490570" y="3009900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572000" y="2997200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188200" y="3098800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873228" y="3143294"/>
            <a:ext cx="1589515" cy="1811883"/>
            <a:chOff x="1873228" y="3143294"/>
            <a:chExt cx="1589515" cy="1811883"/>
          </a:xfrm>
        </p:grpSpPr>
        <p:pic>
          <p:nvPicPr>
            <p:cNvPr id="61" name="Picture 60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9DA3A936-096A-45EA-8347-707D6C181E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281"/>
            <a:stretch/>
          </p:blipFill>
          <p:spPr>
            <a:xfrm>
              <a:off x="1873228" y="3143294"/>
              <a:ext cx="1589515" cy="1811883"/>
            </a:xfrm>
            <a:prstGeom prst="rect">
              <a:avLst/>
            </a:prstGeom>
          </p:spPr>
        </p:pic>
        <p:pic>
          <p:nvPicPr>
            <p:cNvPr id="62" name="Picture 61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91FDD580-8C73-47D3-B787-77817550C4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358061" y="3290324"/>
              <a:ext cx="240181" cy="245399"/>
            </a:xfrm>
            <a:prstGeom prst="rect">
              <a:avLst/>
            </a:prstGeom>
          </p:spPr>
        </p:pic>
        <p:pic>
          <p:nvPicPr>
            <p:cNvPr id="63" name="Picture 62" descr="A close up of a handcart  Description generated with high confidence">
              <a:extLst>
                <a:ext uri="{FF2B5EF4-FFF2-40B4-BE49-F238E27FC236}">
                  <a16:creationId xmlns:a16="http://schemas.microsoft.com/office/drawing/2014/main" id="{E1432204-73F8-47D5-B5CF-179B0616FA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794" t="39961" r="76382" b="47638"/>
            <a:stretch/>
          </p:blipFill>
          <p:spPr>
            <a:xfrm>
              <a:off x="2010258" y="3674830"/>
              <a:ext cx="246525" cy="259529"/>
            </a:xfrm>
            <a:prstGeom prst="rect">
              <a:avLst/>
            </a:prstGeom>
          </p:spPr>
        </p:pic>
        <p:pic>
          <p:nvPicPr>
            <p:cNvPr id="64" name="Picture 63" descr="A close up of a handcart  Description generated with high confidence">
              <a:extLst>
                <a:ext uri="{FF2B5EF4-FFF2-40B4-BE49-F238E27FC236}">
                  <a16:creationId xmlns:a16="http://schemas.microsoft.com/office/drawing/2014/main" id="{8046F443-5F0E-4C5F-BCC8-0BEB710C5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06" t="39957" r="54963" b="48102"/>
            <a:stretch/>
          </p:blipFill>
          <p:spPr>
            <a:xfrm>
              <a:off x="2358063" y="3674830"/>
              <a:ext cx="241739" cy="240829"/>
            </a:xfrm>
            <a:prstGeom prst="rect">
              <a:avLst/>
            </a:prstGeom>
          </p:spPr>
        </p:pic>
        <p:pic>
          <p:nvPicPr>
            <p:cNvPr id="65" name="Picture 6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1CA54F7F-000F-4CC3-9662-8A5DA1AEF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691374" y="3275904"/>
              <a:ext cx="254673" cy="259818"/>
            </a:xfrm>
            <a:prstGeom prst="rect">
              <a:avLst/>
            </a:prstGeom>
          </p:spPr>
        </p:pic>
        <p:pic>
          <p:nvPicPr>
            <p:cNvPr id="66" name="Picture 65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5818B0B7-CFF3-415D-A160-B408BF1AD0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3039178" y="3290323"/>
              <a:ext cx="240181" cy="245399"/>
            </a:xfrm>
            <a:prstGeom prst="rect">
              <a:avLst/>
            </a:prstGeom>
          </p:spPr>
        </p:pic>
        <p:pic>
          <p:nvPicPr>
            <p:cNvPr id="67" name="Picture 66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0DB6A05A-D4D5-465C-BE50-75165AAB6E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010256" y="3674829"/>
              <a:ext cx="245012" cy="259817"/>
            </a:xfrm>
            <a:prstGeom prst="rect">
              <a:avLst/>
            </a:prstGeom>
          </p:spPr>
        </p:pic>
        <p:pic>
          <p:nvPicPr>
            <p:cNvPr id="68" name="Picture 6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F16DDD13-BF00-4CE2-A298-E686E7C58F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055" t="39970" r="33162" b="48482"/>
            <a:stretch/>
          </p:blipFill>
          <p:spPr>
            <a:xfrm>
              <a:off x="2353230" y="3665216"/>
              <a:ext cx="245012" cy="259817"/>
            </a:xfrm>
            <a:prstGeom prst="rect">
              <a:avLst/>
            </a:prstGeom>
          </p:spPr>
        </p:pic>
        <p:pic>
          <p:nvPicPr>
            <p:cNvPr id="22" name="Picture 4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8D49AECF-20F8-406F-BE30-1F75C11C0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9762" t="22467" r="54167" b="66960"/>
            <a:stretch/>
          </p:blipFill>
          <p:spPr>
            <a:xfrm>
              <a:off x="2360165" y="3304986"/>
              <a:ext cx="250979" cy="222642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3237537" y="4058296"/>
            <a:ext cx="1429231" cy="2006968"/>
            <a:chOff x="-1974744" y="4266832"/>
            <a:chExt cx="1429231" cy="2006968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-1974744" y="4392898"/>
              <a:ext cx="482600" cy="68580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-1078913" y="4266832"/>
              <a:ext cx="533400" cy="79254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-1663113" y="4704140"/>
              <a:ext cx="808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/>
                <a:t>5</a:t>
              </a:r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7721600" y="4246940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8915400" y="4038600"/>
            <a:ext cx="558800" cy="86874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177577" y="4587623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5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9F959A-43B1-4238-B429-67A272D917FD}"/>
              </a:ext>
            </a:extLst>
          </p:cNvPr>
          <p:cNvGrpSpPr/>
          <p:nvPr/>
        </p:nvGrpSpPr>
        <p:grpSpPr>
          <a:xfrm>
            <a:off x="9680884" y="3182240"/>
            <a:ext cx="520886" cy="659716"/>
            <a:chOff x="9680884" y="3182240"/>
            <a:chExt cx="520886" cy="659716"/>
          </a:xfrm>
        </p:grpSpPr>
        <p:pic>
          <p:nvPicPr>
            <p:cNvPr id="69" name="Picture 7" descr="A picture containing drawing  Description generated with very high confidence">
              <a:extLst>
                <a:ext uri="{FF2B5EF4-FFF2-40B4-BE49-F238E27FC236}">
                  <a16:creationId xmlns:a16="http://schemas.microsoft.com/office/drawing/2014/main" id="{5630CB51-628D-4AD0-8BBC-B17E5BCE77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154" t="68150" r="33231" b="234"/>
            <a:stretch/>
          </p:blipFill>
          <p:spPr>
            <a:xfrm>
              <a:off x="9680884" y="3182240"/>
              <a:ext cx="258735" cy="65971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CEBCC7-939D-4E60-88A8-04D65FF66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39619" y="3182240"/>
              <a:ext cx="262151" cy="658425"/>
            </a:xfrm>
            <a:prstGeom prst="rect">
              <a:avLst/>
            </a:prstGeom>
          </p:spPr>
        </p:pic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50637F98-C9D0-41FD-90F0-746D96E7F79E}"/>
              </a:ext>
            </a:extLst>
          </p:cNvPr>
          <p:cNvSpPr txBox="1"/>
          <p:nvPr/>
        </p:nvSpPr>
        <p:spPr>
          <a:xfrm>
            <a:off x="6960764" y="1539514"/>
            <a:ext cx="1362840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75000"/>
                  </a:schemeClr>
                </a:solidFill>
                <a:latin typeface="Myriad Pro"/>
              </a:rPr>
              <a:t>3</a:t>
            </a:r>
            <a:endParaRPr lang="en-US" sz="9600" dirty="0">
              <a:solidFill>
                <a:schemeClr val="accent1">
                  <a:lumMod val="75000"/>
                </a:schemeClr>
              </a:solidFill>
              <a:latin typeface="Gill Sans MT"/>
              <a:cs typeface="Calibri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903489" y="1624519"/>
            <a:ext cx="4099992" cy="161091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6383091" y="1594928"/>
            <a:ext cx="4320823" cy="161091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5458679" y="1554544"/>
            <a:ext cx="1535254" cy="1459754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652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/>
      <p:bldP spid="40" grpId="0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58E4B-8D8A-462F-9DCD-1A6C33F9112A}"/>
              </a:ext>
            </a:extLst>
          </p:cNvPr>
          <p:cNvSpPr txBox="1"/>
          <p:nvPr/>
        </p:nvSpPr>
        <p:spPr>
          <a:xfrm>
            <a:off x="175322" y="1309192"/>
            <a:ext cx="11487613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Myriad Pro"/>
              </a:rPr>
              <a:t>3</a:t>
            </a:r>
            <a:r>
              <a:rPr lang="en-GB" sz="9600" dirty="0">
                <a:latin typeface="Myriad Pro"/>
              </a:rPr>
              <a:t> + </a:t>
            </a:r>
            <a:r>
              <a:rPr lang="en-GB" sz="9600" b="1" dirty="0">
                <a:solidFill>
                  <a:schemeClr val="accent1">
                    <a:lumMod val="75000"/>
                  </a:schemeClr>
                </a:solidFill>
                <a:latin typeface="Myriad Pro"/>
              </a:rPr>
              <a:t>5</a:t>
            </a:r>
            <a:r>
              <a:rPr lang="en-GB" sz="9600" dirty="0">
                <a:latin typeface="Myriad Pro"/>
              </a:rPr>
              <a:t>  =  </a:t>
            </a:r>
            <a:r>
              <a:rPr lang="en-GB" sz="9600" b="1" dirty="0">
                <a:solidFill>
                  <a:srgbClr val="2F5597"/>
                </a:solidFill>
                <a:latin typeface="Myriad Pro"/>
              </a:rPr>
              <a:t>5</a:t>
            </a:r>
            <a:r>
              <a:rPr lang="en-GB" sz="9600" dirty="0">
                <a:latin typeface="Myriad Pro"/>
              </a:rPr>
              <a:t> + </a:t>
            </a:r>
            <a:r>
              <a:rPr lang="en-GB" sz="9600" dirty="0">
                <a:latin typeface="Gill Sans MT"/>
              </a:rPr>
              <a:t>  </a:t>
            </a:r>
            <a:endParaRPr lang="en-US" sz="9600" dirty="0">
              <a:latin typeface="Gill Sans MT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D53355-01EC-4072-973D-F9B156794F08}"/>
              </a:ext>
            </a:extLst>
          </p:cNvPr>
          <p:cNvSpPr/>
          <p:nvPr/>
        </p:nvSpPr>
        <p:spPr>
          <a:xfrm>
            <a:off x="9005310" y="1493548"/>
            <a:ext cx="1412486" cy="113481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AFE420AC-D0DE-4AEB-919A-C193CAFFAF69}"/>
              </a:ext>
            </a:extLst>
          </p:cNvPr>
          <p:cNvSpPr txBox="1"/>
          <p:nvPr/>
        </p:nvSpPr>
        <p:spPr>
          <a:xfrm>
            <a:off x="663382" y="6150345"/>
            <a:ext cx="11353296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/>
              <a:t>We can change the order of the addends and the sum remains the same.</a:t>
            </a:r>
            <a:endParaRPr lang="en-US" b="1" dirty="0">
              <a:cs typeface="Calibri"/>
            </a:endParaRPr>
          </a:p>
        </p:txBody>
      </p:sp>
      <p:pic>
        <p:nvPicPr>
          <p:cNvPr id="8" name="Picture 8" descr="A picture containing clothing, drawing  Description generated with very high confidence">
            <a:extLst>
              <a:ext uri="{FF2B5EF4-FFF2-40B4-BE49-F238E27FC236}">
                <a16:creationId xmlns:a16="http://schemas.microsoft.com/office/drawing/2014/main" id="{1D202FCD-36C5-42B8-BA7D-5B4021326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491" y="2957695"/>
            <a:ext cx="1276350" cy="1341012"/>
          </a:xfrm>
          <a:prstGeom prst="rect">
            <a:avLst/>
          </a:prstGeom>
        </p:spPr>
      </p:pic>
      <p:pic>
        <p:nvPicPr>
          <p:cNvPr id="9" name="Picture 9" descr="A picture containing clothing, drawing  Description generated with very high confidence">
            <a:extLst>
              <a:ext uri="{FF2B5EF4-FFF2-40B4-BE49-F238E27FC236}">
                <a16:creationId xmlns:a16="http://schemas.microsoft.com/office/drawing/2014/main" id="{CD297A23-476D-48D6-8FBE-65459EBF6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428" y="2915762"/>
            <a:ext cx="1195969" cy="1509945"/>
          </a:xfrm>
          <a:prstGeom prst="rect">
            <a:avLst/>
          </a:prstGeom>
        </p:spPr>
      </p:pic>
      <p:pic>
        <p:nvPicPr>
          <p:cNvPr id="10" name="Picture 10" descr="A picture containing clothing, drawing  Description generated with very high confidence">
            <a:extLst>
              <a:ext uri="{FF2B5EF4-FFF2-40B4-BE49-F238E27FC236}">
                <a16:creationId xmlns:a16="http://schemas.microsoft.com/office/drawing/2014/main" id="{54546BA2-1FFF-42BB-9FC4-11C744AF2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032" y="3069208"/>
            <a:ext cx="1276351" cy="1356499"/>
          </a:xfrm>
          <a:prstGeom prst="rect">
            <a:avLst/>
          </a:prstGeom>
        </p:spPr>
      </p:pic>
      <p:pic>
        <p:nvPicPr>
          <p:cNvPr id="11" name="Picture 11" descr="A picture containing clothing, drawing  Description generated with very high confidence">
            <a:extLst>
              <a:ext uri="{FF2B5EF4-FFF2-40B4-BE49-F238E27FC236}">
                <a16:creationId xmlns:a16="http://schemas.microsoft.com/office/drawing/2014/main" id="{F11F9D42-1A03-4773-987B-A766A544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325" y="3004352"/>
            <a:ext cx="1186676" cy="126895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988247" y="2725381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271986" y="2776181"/>
            <a:ext cx="914400" cy="0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64986" y="2668139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775955" y="2731823"/>
            <a:ext cx="914400" cy="0"/>
          </a:xfrm>
          <a:prstGeom prst="line">
            <a:avLst/>
          </a:prstGeom>
          <a:ln w="57150" cmpd="sng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559940" y="4329247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550540" y="4273307"/>
            <a:ext cx="533400" cy="79254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66340" y="4659447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8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7309740" y="4227647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300340" y="4171707"/>
            <a:ext cx="533400" cy="79254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16140" y="4557847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8</a:t>
            </a:r>
          </a:p>
        </p:txBody>
      </p:sp>
      <p:sp>
        <p:nvSpPr>
          <p:cNvPr id="24" name="Oval 23"/>
          <p:cNvSpPr/>
          <p:nvPr/>
        </p:nvSpPr>
        <p:spPr>
          <a:xfrm>
            <a:off x="1068288" y="1235817"/>
            <a:ext cx="4435179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373197" y="1126721"/>
            <a:ext cx="4492039" cy="195663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5179111" y="1320272"/>
            <a:ext cx="1535254" cy="1459754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637F98-C9D0-41FD-90F0-746D96E7F79E}"/>
              </a:ext>
            </a:extLst>
          </p:cNvPr>
          <p:cNvSpPr txBox="1"/>
          <p:nvPr/>
        </p:nvSpPr>
        <p:spPr>
          <a:xfrm>
            <a:off x="8993553" y="1248368"/>
            <a:ext cx="1362840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Myriad Pro"/>
              </a:rPr>
              <a:t>3</a:t>
            </a:r>
            <a:endParaRPr lang="en-US" sz="9600" dirty="0">
              <a:solidFill>
                <a:srgbClr val="FF0000"/>
              </a:solidFill>
              <a:latin typeface="Gill Sans MT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05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/>
      <p:bldP spid="23" grpId="0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5" grpId="3" animBg="1"/>
      <p:bldP spid="3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58E4B-8D8A-462F-9DCD-1A6C33F9112A}"/>
              </a:ext>
            </a:extLst>
          </p:cNvPr>
          <p:cNvSpPr txBox="1"/>
          <p:nvPr/>
        </p:nvSpPr>
        <p:spPr>
          <a:xfrm>
            <a:off x="1821599" y="1455540"/>
            <a:ext cx="10746327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dirty="0">
                <a:latin typeface="Myriad Pro"/>
              </a:rPr>
              <a:t>6 +      =   3 +  6 </a:t>
            </a:r>
            <a:r>
              <a:rPr lang="en-GB" sz="9600" dirty="0">
                <a:latin typeface="Gill Sans MT"/>
              </a:rPr>
              <a:t>  </a:t>
            </a:r>
            <a:endParaRPr lang="en-US" sz="9600" dirty="0">
              <a:latin typeface="Gill Sans MT"/>
              <a:cs typeface="Calibri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AFE420AC-D0DE-4AEB-919A-C193CAFFAF69}"/>
              </a:ext>
            </a:extLst>
          </p:cNvPr>
          <p:cNvSpPr txBox="1"/>
          <p:nvPr/>
        </p:nvSpPr>
        <p:spPr>
          <a:xfrm>
            <a:off x="435937" y="6150345"/>
            <a:ext cx="11209485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dirty="0"/>
              <a:t>We can change the order of the addends and the sum remains the same.</a:t>
            </a:r>
            <a:endParaRPr lang="en-US" b="1" dirty="0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576348-BD08-4AEC-9DE6-59383348E92E}"/>
              </a:ext>
            </a:extLst>
          </p:cNvPr>
          <p:cNvSpPr/>
          <p:nvPr/>
        </p:nvSpPr>
        <p:spPr>
          <a:xfrm>
            <a:off x="4525241" y="1690390"/>
            <a:ext cx="1412486" cy="128238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2696218" y="2865005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55576" y="2865005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E0DE1E93-117F-402C-BA67-8844B66043F9}"/>
              </a:ext>
            </a:extLst>
          </p:cNvPr>
          <p:cNvGrpSpPr/>
          <p:nvPr/>
        </p:nvGrpSpPr>
        <p:grpSpPr>
          <a:xfrm>
            <a:off x="2916130" y="2995339"/>
            <a:ext cx="1822308" cy="1986529"/>
            <a:chOff x="2916130" y="2995339"/>
            <a:chExt cx="1822308" cy="1986529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2916130" y="3035003"/>
              <a:ext cx="739197" cy="758314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3955857" y="2995339"/>
              <a:ext cx="782581" cy="815091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439073" y="3412208"/>
              <a:ext cx="808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 dirty="0"/>
                <a:t>9</a:t>
              </a: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7484437" y="2883385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549342" y="2839513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084609" y="3045059"/>
            <a:ext cx="482600" cy="6858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9395595" y="2937164"/>
            <a:ext cx="533400" cy="79254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603576" y="3340623"/>
            <a:ext cx="8086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/>
              <a:t>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DC46C4-F0F8-40E8-99C3-FE6737F2E839}"/>
              </a:ext>
            </a:extLst>
          </p:cNvPr>
          <p:cNvSpPr txBox="1"/>
          <p:nvPr/>
        </p:nvSpPr>
        <p:spPr>
          <a:xfrm>
            <a:off x="4714759" y="1566847"/>
            <a:ext cx="4666645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 dirty="0">
                <a:latin typeface="Myriad Pro"/>
              </a:rPr>
              <a:t>3          </a:t>
            </a:r>
            <a:endParaRPr lang="en-US" sz="9600" dirty="0"/>
          </a:p>
        </p:txBody>
      </p:sp>
      <p:sp>
        <p:nvSpPr>
          <p:cNvPr id="22" name="Oval 21"/>
          <p:cNvSpPr/>
          <p:nvPr/>
        </p:nvSpPr>
        <p:spPr>
          <a:xfrm>
            <a:off x="1632621" y="1473664"/>
            <a:ext cx="4435179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824120" y="1327787"/>
            <a:ext cx="4435179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728106" y="1556035"/>
            <a:ext cx="1535254" cy="1459754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533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22" grpId="0" animBg="1"/>
      <p:bldP spid="22" grpId="1" animBg="1"/>
      <p:bldP spid="23" grpId="0" animBg="1"/>
      <p:bldP spid="23" grpId="1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9A355-4A4B-4704-92C4-DD26BDC8D980}"/>
              </a:ext>
            </a:extLst>
          </p:cNvPr>
          <p:cNvSpPr txBox="1"/>
          <p:nvPr/>
        </p:nvSpPr>
        <p:spPr>
          <a:xfrm>
            <a:off x="468352" y="2261838"/>
            <a:ext cx="11487613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dirty="0">
                <a:latin typeface="Myriad Pro"/>
              </a:rPr>
              <a:t>2 + 1 = 1 + 2</a:t>
            </a:r>
            <a:endParaRPr lang="en-US" dirty="0">
              <a:latin typeface="Myriad Pr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5E7F1-541C-443D-A10D-EFC7A2409E44}"/>
              </a:ext>
            </a:extLst>
          </p:cNvPr>
          <p:cNvSpPr txBox="1"/>
          <p:nvPr/>
        </p:nvSpPr>
        <p:spPr>
          <a:xfrm>
            <a:off x="2828692" y="1304693"/>
            <a:ext cx="711076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3200" b="1" dirty="0"/>
              <a:t>True or false?</a:t>
            </a:r>
            <a:endParaRPr lang="en-US" sz="2000" b="1" dirty="0">
              <a:cs typeface="Calibri"/>
            </a:endParaRPr>
          </a:p>
        </p:txBody>
      </p:sp>
      <p:sp>
        <p:nvSpPr>
          <p:cNvPr id="3" name="Oval 2"/>
          <p:cNvSpPr/>
          <p:nvPr/>
        </p:nvSpPr>
        <p:spPr>
          <a:xfrm>
            <a:off x="4978400" y="1244600"/>
            <a:ext cx="1193800" cy="7620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16200" y="37084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24400" y="37084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07200" y="37846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744816" y="3765642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2047005" y="2237027"/>
            <a:ext cx="3980288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255508" y="2218807"/>
            <a:ext cx="3980288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108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7" grpId="1" animBg="1"/>
      <p:bldP spid="18" grpId="0" animBg="1"/>
      <p:bldP spid="1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>
                <a:solidFill>
                  <a:srgbClr val="BDD7EE"/>
                </a:solidFill>
                <a:latin typeface="Myriad Pro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9A355-4A4B-4704-92C4-DD26BDC8D980}"/>
              </a:ext>
            </a:extLst>
          </p:cNvPr>
          <p:cNvSpPr txBox="1"/>
          <p:nvPr/>
        </p:nvSpPr>
        <p:spPr>
          <a:xfrm>
            <a:off x="468352" y="2261838"/>
            <a:ext cx="11487613" cy="15696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dirty="0">
                <a:latin typeface="Myriad Pro"/>
              </a:rPr>
              <a:t>2 + 1 = 1 + 2</a:t>
            </a:r>
            <a:endParaRPr lang="en-US" dirty="0">
              <a:latin typeface="Myriad Pr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5E7F1-541C-443D-A10D-EFC7A2409E44}"/>
              </a:ext>
            </a:extLst>
          </p:cNvPr>
          <p:cNvSpPr txBox="1"/>
          <p:nvPr/>
        </p:nvSpPr>
        <p:spPr>
          <a:xfrm>
            <a:off x="2828692" y="1304693"/>
            <a:ext cx="711076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3200" b="1"/>
              <a:t>True or false?</a:t>
            </a:r>
            <a:endParaRPr lang="en-US" sz="2000" b="1">
              <a:cs typeface="Calibri"/>
            </a:endParaRPr>
          </a:p>
        </p:txBody>
      </p:sp>
      <p:sp>
        <p:nvSpPr>
          <p:cNvPr id="3" name="Oval 2"/>
          <p:cNvSpPr/>
          <p:nvPr/>
        </p:nvSpPr>
        <p:spPr>
          <a:xfrm>
            <a:off x="4978400" y="1244600"/>
            <a:ext cx="1193800" cy="762000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16200" y="37084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24400" y="37084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07200" y="3784600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744816" y="3765642"/>
            <a:ext cx="91440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2047005" y="2237027"/>
            <a:ext cx="3980288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255508" y="2218807"/>
            <a:ext cx="3980288" cy="1876826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DAC936-05DC-44C1-9634-AD09162FE4E3}"/>
              </a:ext>
            </a:extLst>
          </p:cNvPr>
          <p:cNvSpPr txBox="1"/>
          <p:nvPr/>
        </p:nvSpPr>
        <p:spPr>
          <a:xfrm>
            <a:off x="672200" y="4581477"/>
            <a:ext cx="480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We can change the order of the addends and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092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24.7|0.8|1.9|4.1|25.2|1.1|0.8|5.9|19.3|1.1|0.8|3.7|21.2|0.6|0.8|4.2|18.9|1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|1.8|2.2|2.2|1.6|1.8|1.9|3.5|3.3|4.1|2.5|5|2.6|3.4|3.9|1.3|8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4.4|1.5|3.2|0.5|3.5|2.3|3.6|2|5.2|2.5|5.2|7|6.1|3.6|0.6|10.1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8|3.7|2.4|2.8|1.2|3.9|0.9|4.6|13.9|1.1|6.4|9.1|1.3|6.8|10.7|2|6.2|4.5|6.4|0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|5.2|1.8|2.5|1.2|2.6|0.7|3.6|0.6|6.6|0.6|9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4.1|3.1|1.5|2.1|1.3|1.6|1.6|1.7|9|4.3|2.9|5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A1FA001-FC5C-402E-B014-A651235E2F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34FCA7-FEA3-4210-A894-375BAEFBBF90}"/>
</file>

<file path=customXml/itemProps3.xml><?xml version="1.0" encoding="utf-8"?>
<ds:datastoreItem xmlns:ds="http://schemas.openxmlformats.org/officeDocument/2006/customXml" ds:itemID="{D909CB41-6DBE-447B-B564-0E261F5039E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405</Words>
  <Application>Microsoft Office PowerPoint</Application>
  <PresentationFormat>Widescreen</PresentationFormat>
  <Paragraphs>97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Gill Sans MT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23</cp:revision>
  <dcterms:created xsi:type="dcterms:W3CDTF">2020-06-22T15:55:19Z</dcterms:created>
  <dcterms:modified xsi:type="dcterms:W3CDTF">2020-08-26T09:40:57Z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