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20"/>
  </p:notesMasterIdLst>
  <p:sldIdLst>
    <p:sldId id="267" r:id="rId6"/>
    <p:sldId id="275" r:id="rId7"/>
    <p:sldId id="295" r:id="rId8"/>
    <p:sldId id="291" r:id="rId9"/>
    <p:sldId id="286" r:id="rId10"/>
    <p:sldId id="287" r:id="rId11"/>
    <p:sldId id="288" r:id="rId12"/>
    <p:sldId id="289" r:id="rId13"/>
    <p:sldId id="285" r:id="rId14"/>
    <p:sldId id="290" r:id="rId15"/>
    <p:sldId id="292" r:id="rId16"/>
    <p:sldId id="293" r:id="rId17"/>
    <p:sldId id="294" r:id="rId18"/>
    <p:sldId id="278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E9B1FB"/>
    <a:srgbClr val="387538"/>
    <a:srgbClr val="3E678B"/>
    <a:srgbClr val="3875A1"/>
    <a:srgbClr val="E6E6E6"/>
    <a:srgbClr val="F26C5F"/>
    <a:srgbClr val="F37A00"/>
    <a:srgbClr val="2C3034"/>
    <a:srgbClr val="AE6F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0CB9B7-2F18-4293-9446-53E97FD5C9BA}" v="1" dt="2020-08-26T09:34:20.5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78" autoAdjust="0"/>
    <p:restoredTop sz="87661" autoAdjust="0"/>
  </p:normalViewPr>
  <p:slideViewPr>
    <p:cSldViewPr snapToGrid="0">
      <p:cViewPr varScale="1">
        <p:scale>
          <a:sx n="63" d="100"/>
          <a:sy n="63" d="100"/>
        </p:scale>
        <p:origin x="166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680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2131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58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2637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9076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6194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984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7917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838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marL="0" indent="0" algn="r">
              <a:buNone/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6577407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932420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2551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1.tmp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6" Type="http://schemas.openxmlformats.org/officeDocument/2006/relationships/image" Target="../media/image30.tmp"/><Relationship Id="rId5" Type="http://schemas.openxmlformats.org/officeDocument/2006/relationships/image" Target="../media/image29.tmp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5" Type="http://schemas.openxmlformats.org/officeDocument/2006/relationships/image" Target="../media/image33.tmp"/><Relationship Id="rId4" Type="http://schemas.openxmlformats.org/officeDocument/2006/relationships/image" Target="../media/image32.tm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7" Type="http://schemas.openxmlformats.org/officeDocument/2006/relationships/image" Target="../media/image38.tm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tmp"/><Relationship Id="rId5" Type="http://schemas.openxmlformats.org/officeDocument/2006/relationships/image" Target="../media/image36.tmp"/><Relationship Id="rId4" Type="http://schemas.openxmlformats.org/officeDocument/2006/relationships/image" Target="../media/image35.tm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number-addition-and-subtraction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2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5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11.png"/><Relationship Id="rId4" Type="http://schemas.openxmlformats.org/officeDocument/2006/relationships/image" Target="../media/image19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6" Type="http://schemas.openxmlformats.org/officeDocument/2006/relationships/image" Target="../media/image29.tmp"/><Relationship Id="rId5" Type="http://schemas.openxmlformats.org/officeDocument/2006/relationships/image" Target="../media/image28.tmp"/><Relationship Id="rId4" Type="http://schemas.openxmlformats.org/officeDocument/2006/relationships/image" Target="../media/image27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D40E574-D5D1-47BA-949F-4D233B9F0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5212080" cy="3121056"/>
          </a:xfrm>
        </p:spPr>
        <p:txBody>
          <a:bodyPr>
            <a:normAutofit/>
          </a:bodyPr>
          <a:lstStyle/>
          <a:p>
            <a:r>
              <a:rPr lang="en-GB" dirty="0"/>
              <a:t>KS1 Number, </a:t>
            </a:r>
            <a:r>
              <a:rPr lang="en-GB" b="0" i="0" u="none" strike="noStrike" dirty="0">
                <a:effectLst/>
              </a:rPr>
              <a:t>Addition and Subtraction</a:t>
            </a:r>
            <a:r>
              <a:rPr lang="en-GB" dirty="0"/>
              <a:t> </a:t>
            </a:r>
          </a:p>
          <a:p>
            <a:r>
              <a:rPr lang="en-GB" dirty="0"/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23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B86B6AD0-C0BF-4D8D-89D5-7E82F1C364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3284"/>
            <a:ext cx="7804096" cy="354726"/>
          </a:xfrm>
          <a:prstGeom prst="rect">
            <a:avLst/>
          </a:prstGeom>
          <a:noFill/>
        </p:spPr>
      </p:pic>
      <p:pic>
        <p:nvPicPr>
          <p:cNvPr id="24" name="Picture 23" descr="A picture containing drawing  Description automatically generated">
            <a:extLst>
              <a:ext uri="{FF2B5EF4-FFF2-40B4-BE49-F238E27FC236}">
                <a16:creationId xmlns:a16="http://schemas.microsoft.com/office/drawing/2014/main" id="{8926A046-54A4-4E25-B8F4-6CBD8D513D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204" y="630000"/>
            <a:ext cx="2534630" cy="240884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306958F-19F4-4233-830D-91C1A98EC33B}"/>
              </a:ext>
            </a:extLst>
          </p:cNvPr>
          <p:cNvSpPr txBox="1"/>
          <p:nvPr/>
        </p:nvSpPr>
        <p:spPr>
          <a:xfrm>
            <a:off x="764474" y="3565854"/>
            <a:ext cx="579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40B4B9-E5B4-4E4A-B40B-37537AAFF6CE}"/>
              </a:ext>
            </a:extLst>
          </p:cNvPr>
          <p:cNvSpPr txBox="1"/>
          <p:nvPr/>
        </p:nvSpPr>
        <p:spPr>
          <a:xfrm>
            <a:off x="6950190" y="3625398"/>
            <a:ext cx="579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7</a:t>
            </a:r>
          </a:p>
        </p:txBody>
      </p:sp>
      <p:pic>
        <p:nvPicPr>
          <p:cNvPr id="27" name="Picture 26" descr="A picture containing drawing  Description automatically generated">
            <a:extLst>
              <a:ext uri="{FF2B5EF4-FFF2-40B4-BE49-F238E27FC236}">
                <a16:creationId xmlns:a16="http://schemas.microsoft.com/office/drawing/2014/main" id="{701BD238-0CCF-49D6-9F80-9077EA2BD4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8992"/>
            <a:ext cx="2391774" cy="2121933"/>
          </a:xfrm>
          <a:prstGeom prst="rect">
            <a:avLst/>
          </a:prstGeom>
        </p:spPr>
      </p:pic>
      <p:pic>
        <p:nvPicPr>
          <p:cNvPr id="28" name="Picture 27" descr="A picture containing drawing  Description automatically generated">
            <a:extLst>
              <a:ext uri="{FF2B5EF4-FFF2-40B4-BE49-F238E27FC236}">
                <a16:creationId xmlns:a16="http://schemas.microsoft.com/office/drawing/2014/main" id="{80B6DD50-097A-4C5C-98FB-6721890798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339" y="714063"/>
            <a:ext cx="2626364" cy="3114558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EAA09F29-B3EA-4D19-883B-F38933066B30}"/>
              </a:ext>
            </a:extLst>
          </p:cNvPr>
          <p:cNvSpPr txBox="1"/>
          <p:nvPr/>
        </p:nvSpPr>
        <p:spPr>
          <a:xfrm>
            <a:off x="3796987" y="3657592"/>
            <a:ext cx="7000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+6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02771F-5D5C-44CA-8459-519316FB2B39}"/>
              </a:ext>
            </a:extLst>
          </p:cNvPr>
          <p:cNvSpPr txBox="1"/>
          <p:nvPr/>
        </p:nvSpPr>
        <p:spPr>
          <a:xfrm>
            <a:off x="3162252" y="4928095"/>
            <a:ext cx="19694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1 + 6 = 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377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" name="Picture 2" descr="A drawing of a cartoon character  Description automatically generated">
            <a:extLst>
              <a:ext uri="{FF2B5EF4-FFF2-40B4-BE49-F238E27FC236}">
                <a16:creationId xmlns:a16="http://schemas.microsoft.com/office/drawing/2014/main" id="{F73AC6FF-2482-4845-9D69-01B72F410C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31" y="3438552"/>
            <a:ext cx="5976730" cy="2458283"/>
          </a:xfrm>
          <a:prstGeom prst="rect">
            <a:avLst/>
          </a:prstGeom>
        </p:spPr>
      </p:pic>
      <p:pic>
        <p:nvPicPr>
          <p:cNvPr id="4" name="Picture 3" descr="A picture containing drawing  Description automatically generated">
            <a:extLst>
              <a:ext uri="{FF2B5EF4-FFF2-40B4-BE49-F238E27FC236}">
                <a16:creationId xmlns:a16="http://schemas.microsoft.com/office/drawing/2014/main" id="{B2D3F697-0617-4CE7-85A9-0C37753ABE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31" y="914398"/>
            <a:ext cx="6070226" cy="23173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F0F80B-FE62-42C8-9485-A8C3CF513039}"/>
              </a:ext>
            </a:extLst>
          </p:cNvPr>
          <p:cNvSpPr txBox="1"/>
          <p:nvPr/>
        </p:nvSpPr>
        <p:spPr>
          <a:xfrm>
            <a:off x="2329541" y="2759205"/>
            <a:ext cx="1698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 + 1 = 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81AA3D-A1FB-4952-855B-A7BAB13B927F}"/>
              </a:ext>
            </a:extLst>
          </p:cNvPr>
          <p:cNvSpPr txBox="1"/>
          <p:nvPr/>
        </p:nvSpPr>
        <p:spPr>
          <a:xfrm>
            <a:off x="2508446" y="5791352"/>
            <a:ext cx="1698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 + 6 = 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274712-58E5-4C8A-AE6D-413C7678DD90}"/>
              </a:ext>
            </a:extLst>
          </p:cNvPr>
          <p:cNvSpPr txBox="1"/>
          <p:nvPr/>
        </p:nvSpPr>
        <p:spPr>
          <a:xfrm>
            <a:off x="2177505" y="6291648"/>
            <a:ext cx="2096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6</a:t>
            </a:r>
            <a:r>
              <a:rPr lang="en-GB" sz="2800" b="1" dirty="0"/>
              <a:t> + </a:t>
            </a:r>
            <a:r>
              <a:rPr lang="en-GB" sz="2800" b="1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800" b="1" dirty="0"/>
              <a:t> = </a:t>
            </a:r>
            <a:r>
              <a:rPr lang="en-GB" sz="2800" b="1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800" b="1" dirty="0"/>
              <a:t> + </a:t>
            </a:r>
            <a:r>
              <a:rPr lang="en-GB" sz="28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C0C5C8-1C12-4106-9A8F-404E1EAC4B4E}"/>
              </a:ext>
            </a:extLst>
          </p:cNvPr>
          <p:cNvSpPr txBox="1"/>
          <p:nvPr/>
        </p:nvSpPr>
        <p:spPr>
          <a:xfrm>
            <a:off x="6260757" y="880077"/>
            <a:ext cx="288324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If we change the order of the addends, 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 sum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11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EA09E6-C2EC-4449-A9CF-C3EB15FD471E}"/>
              </a:ext>
            </a:extLst>
          </p:cNvPr>
          <p:cNvGrpSpPr/>
          <p:nvPr/>
        </p:nvGrpSpPr>
        <p:grpSpPr>
          <a:xfrm>
            <a:off x="345232" y="516467"/>
            <a:ext cx="6745681" cy="4728393"/>
            <a:chOff x="345233" y="486979"/>
            <a:chExt cx="8281182" cy="5956493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DC2A1FA-0EDF-4ED5-845E-BAE5845A47AC}"/>
                </a:ext>
              </a:extLst>
            </p:cNvPr>
            <p:cNvSpPr/>
            <p:nvPr/>
          </p:nvSpPr>
          <p:spPr>
            <a:xfrm>
              <a:off x="345233" y="1161054"/>
              <a:ext cx="1711570" cy="18147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7F6C195-A86F-4757-9E4A-F019806C282B}"/>
                </a:ext>
              </a:extLst>
            </p:cNvPr>
            <p:cNvSpPr/>
            <p:nvPr/>
          </p:nvSpPr>
          <p:spPr>
            <a:xfrm>
              <a:off x="3297105" y="1161054"/>
              <a:ext cx="1711570" cy="18147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DA42A5B-DFCE-4C79-927C-1E89C84D523F}"/>
                </a:ext>
              </a:extLst>
            </p:cNvPr>
            <p:cNvSpPr/>
            <p:nvPr/>
          </p:nvSpPr>
          <p:spPr>
            <a:xfrm>
              <a:off x="6248977" y="1161054"/>
              <a:ext cx="1711570" cy="18147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5F0AD83-C48E-4225-B137-F304ECAAB30E}"/>
                </a:ext>
              </a:extLst>
            </p:cNvPr>
            <p:cNvSpPr txBox="1"/>
            <p:nvPr/>
          </p:nvSpPr>
          <p:spPr>
            <a:xfrm>
              <a:off x="3477644" y="544618"/>
              <a:ext cx="2105465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Then</a:t>
              </a:r>
              <a:r>
                <a:rPr lang="en-GB" dirty="0"/>
                <a:t> 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BB062F2-4A3B-4BE6-995C-03705B16DBCD}"/>
                </a:ext>
              </a:extLst>
            </p:cNvPr>
            <p:cNvSpPr txBox="1"/>
            <p:nvPr/>
          </p:nvSpPr>
          <p:spPr>
            <a:xfrm>
              <a:off x="576970" y="486979"/>
              <a:ext cx="2105464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First</a:t>
              </a:r>
              <a:r>
                <a:rPr lang="en-GB" dirty="0"/>
                <a:t> 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705320F-987B-4EE6-80BF-7F9A2AB7CF7D}"/>
                </a:ext>
              </a:extLst>
            </p:cNvPr>
            <p:cNvSpPr txBox="1"/>
            <p:nvPr/>
          </p:nvSpPr>
          <p:spPr>
            <a:xfrm>
              <a:off x="6439903" y="519637"/>
              <a:ext cx="2105465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Now</a:t>
              </a:r>
              <a:r>
                <a:rPr lang="en-GB" dirty="0"/>
                <a:t> 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602C70D-7375-413B-A5B5-E36502E3440D}"/>
                </a:ext>
              </a:extLst>
            </p:cNvPr>
            <p:cNvSpPr/>
            <p:nvPr/>
          </p:nvSpPr>
          <p:spPr>
            <a:xfrm>
              <a:off x="345233" y="4628740"/>
              <a:ext cx="1711570" cy="18147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F51FD03-5EEC-4340-BA50-4ACEAA78F59B}"/>
                </a:ext>
              </a:extLst>
            </p:cNvPr>
            <p:cNvSpPr/>
            <p:nvPr/>
          </p:nvSpPr>
          <p:spPr>
            <a:xfrm>
              <a:off x="3297105" y="4628740"/>
              <a:ext cx="1711570" cy="18147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526D302-86A0-4DCF-A0A8-BBB7D704EA95}"/>
                </a:ext>
              </a:extLst>
            </p:cNvPr>
            <p:cNvSpPr/>
            <p:nvPr/>
          </p:nvSpPr>
          <p:spPr>
            <a:xfrm>
              <a:off x="6248977" y="4628740"/>
              <a:ext cx="1711570" cy="18147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4498997-7999-414A-9353-C4B569D240D0}"/>
                </a:ext>
              </a:extLst>
            </p:cNvPr>
            <p:cNvSpPr txBox="1"/>
            <p:nvPr/>
          </p:nvSpPr>
          <p:spPr>
            <a:xfrm>
              <a:off x="3538121" y="3945085"/>
              <a:ext cx="2105465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Then</a:t>
              </a:r>
              <a:r>
                <a:rPr lang="en-GB" dirty="0"/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83D7D58-B260-421B-9884-D47C61B4B985}"/>
                </a:ext>
              </a:extLst>
            </p:cNvPr>
            <p:cNvSpPr txBox="1"/>
            <p:nvPr/>
          </p:nvSpPr>
          <p:spPr>
            <a:xfrm>
              <a:off x="657066" y="3998726"/>
              <a:ext cx="2105465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First</a:t>
              </a:r>
              <a:r>
                <a:rPr lang="en-GB" dirty="0"/>
                <a:t>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813FB3B-4B04-49EF-81C6-5ED533904AD6}"/>
                </a:ext>
              </a:extLst>
            </p:cNvPr>
            <p:cNvSpPr txBox="1"/>
            <p:nvPr/>
          </p:nvSpPr>
          <p:spPr>
            <a:xfrm>
              <a:off x="6520950" y="3955407"/>
              <a:ext cx="2105465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Now</a:t>
              </a:r>
              <a:r>
                <a:rPr lang="en-GB" dirty="0"/>
                <a:t> </a:t>
              </a:r>
            </a:p>
          </p:txBody>
        </p:sp>
        <p:pic>
          <p:nvPicPr>
            <p:cNvPr id="15" name="Picture 14" descr="A picture containing drawing  Description automatically generated">
              <a:extLst>
                <a:ext uri="{FF2B5EF4-FFF2-40B4-BE49-F238E27FC236}">
                  <a16:creationId xmlns:a16="http://schemas.microsoft.com/office/drawing/2014/main" id="{CDAB00B6-E910-49FD-9D51-6AEE1C6096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2333" y="1572427"/>
              <a:ext cx="857370" cy="743054"/>
            </a:xfrm>
            <a:prstGeom prst="rect">
              <a:avLst/>
            </a:prstGeom>
          </p:spPr>
        </p:pic>
        <p:pic>
          <p:nvPicPr>
            <p:cNvPr id="16" name="Picture 15" descr="A picture containing drawing  Description automatically generated">
              <a:extLst>
                <a:ext uri="{FF2B5EF4-FFF2-40B4-BE49-F238E27FC236}">
                  <a16:creationId xmlns:a16="http://schemas.microsoft.com/office/drawing/2014/main" id="{BB703D7B-37F7-47A3-80B1-AD28209ABC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8782" y="1579946"/>
              <a:ext cx="857370" cy="743054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8AEF096-691F-4118-8365-5B2DFE09FC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7197" y="1364326"/>
              <a:ext cx="390580" cy="523948"/>
            </a:xfrm>
            <a:prstGeom prst="rect">
              <a:avLst/>
            </a:prstGeom>
          </p:spPr>
        </p:pic>
        <p:pic>
          <p:nvPicPr>
            <p:cNvPr id="18" name="Picture 17" descr="A picture containing drawing  Description automatically generated">
              <a:extLst>
                <a:ext uri="{FF2B5EF4-FFF2-40B4-BE49-F238E27FC236}">
                  <a16:creationId xmlns:a16="http://schemas.microsoft.com/office/drawing/2014/main" id="{4296D187-0478-4377-84F6-BA4D4827D94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1761" y="1659727"/>
              <a:ext cx="1086002" cy="685896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C4A4A73-C499-4749-8AA0-BF0ECFA1E9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9544" y="5148369"/>
              <a:ext cx="342948" cy="685896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B5911B2-E547-4D94-B505-B3B6C26088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90090">
              <a:off x="3572798" y="5193158"/>
              <a:ext cx="342948" cy="685896"/>
            </a:xfrm>
            <a:prstGeom prst="rect">
              <a:avLst/>
            </a:prstGeom>
          </p:spPr>
        </p:pic>
        <p:pic>
          <p:nvPicPr>
            <p:cNvPr id="21" name="Picture 20" descr="A picture containing drawing  Description automatically generated">
              <a:extLst>
                <a:ext uri="{FF2B5EF4-FFF2-40B4-BE49-F238E27FC236}">
                  <a16:creationId xmlns:a16="http://schemas.microsoft.com/office/drawing/2014/main" id="{0BD13B87-DF58-4B5B-A41E-E56F514B0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51143">
              <a:off x="4007567" y="4837441"/>
              <a:ext cx="847844" cy="657316"/>
            </a:xfrm>
            <a:prstGeom prst="rect">
              <a:avLst/>
            </a:prstGeom>
          </p:spPr>
        </p:pic>
        <p:pic>
          <p:nvPicPr>
            <p:cNvPr id="22" name="Picture 21" descr="A picture containing drawing  Description automatically generated">
              <a:extLst>
                <a:ext uri="{FF2B5EF4-FFF2-40B4-BE49-F238E27FC236}">
                  <a16:creationId xmlns:a16="http://schemas.microsoft.com/office/drawing/2014/main" id="{E41A0072-5485-4D49-946E-61C95E5E23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0950" y="5145001"/>
              <a:ext cx="1086002" cy="685896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EEF92DC-3827-44DA-A530-03C541AB657A}"/>
                </a:ext>
              </a:extLst>
            </p:cNvPr>
            <p:cNvSpPr/>
            <p:nvPr/>
          </p:nvSpPr>
          <p:spPr>
            <a:xfrm>
              <a:off x="772333" y="2315481"/>
              <a:ext cx="857370" cy="28857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ADDFABE-FD6D-414C-BB1C-A441D4BF2228}"/>
                </a:ext>
              </a:extLst>
            </p:cNvPr>
            <p:cNvSpPr/>
            <p:nvPr/>
          </p:nvSpPr>
          <p:spPr>
            <a:xfrm>
              <a:off x="3508601" y="2314997"/>
              <a:ext cx="857370" cy="28857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8601807-FFC3-4528-8CD9-0D6384EB3F2F}"/>
                </a:ext>
              </a:extLst>
            </p:cNvPr>
            <p:cNvSpPr/>
            <p:nvPr/>
          </p:nvSpPr>
          <p:spPr>
            <a:xfrm>
              <a:off x="6635266" y="2311965"/>
              <a:ext cx="857370" cy="28857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15A64EA-4644-4FBD-85C1-0AB3DE75D6FF}"/>
                </a:ext>
              </a:extLst>
            </p:cNvPr>
            <p:cNvSpPr/>
            <p:nvPr/>
          </p:nvSpPr>
          <p:spPr>
            <a:xfrm>
              <a:off x="774678" y="5794406"/>
              <a:ext cx="857370" cy="28857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67657CC-35FB-45EA-9E69-628CF66E9A32}"/>
                </a:ext>
              </a:extLst>
            </p:cNvPr>
            <p:cNvSpPr/>
            <p:nvPr/>
          </p:nvSpPr>
          <p:spPr>
            <a:xfrm>
              <a:off x="3526640" y="5794405"/>
              <a:ext cx="857370" cy="28857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B16F916-0C82-4AE5-8FF9-08F7CF5A4B4B}"/>
                </a:ext>
              </a:extLst>
            </p:cNvPr>
            <p:cNvSpPr/>
            <p:nvPr/>
          </p:nvSpPr>
          <p:spPr>
            <a:xfrm>
              <a:off x="6676077" y="5794404"/>
              <a:ext cx="857370" cy="28857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521800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E30F31-C439-4696-92CB-DF05D985FD9A}"/>
              </a:ext>
            </a:extLst>
          </p:cNvPr>
          <p:cNvSpPr/>
          <p:nvPr/>
        </p:nvSpPr>
        <p:spPr>
          <a:xfrm>
            <a:off x="327980" y="5010662"/>
            <a:ext cx="1511882" cy="16661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E2AD5B-4480-4CCF-8032-D654CAE7BB30}"/>
              </a:ext>
            </a:extLst>
          </p:cNvPr>
          <p:cNvSpPr/>
          <p:nvPr/>
        </p:nvSpPr>
        <p:spPr>
          <a:xfrm>
            <a:off x="2935459" y="5010662"/>
            <a:ext cx="1511882" cy="16661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45C63D-FC52-45B3-BB87-C87626CCD1FA}"/>
              </a:ext>
            </a:extLst>
          </p:cNvPr>
          <p:cNvSpPr/>
          <p:nvPr/>
        </p:nvSpPr>
        <p:spPr>
          <a:xfrm>
            <a:off x="5542939" y="5010662"/>
            <a:ext cx="1511882" cy="16661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E13585-7976-434A-8C59-36DDC1251E00}"/>
              </a:ext>
            </a:extLst>
          </p:cNvPr>
          <p:cNvSpPr txBox="1"/>
          <p:nvPr/>
        </p:nvSpPr>
        <p:spPr>
          <a:xfrm>
            <a:off x="3299966" y="4523079"/>
            <a:ext cx="1859822" cy="593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Then</a:t>
            </a:r>
            <a:r>
              <a:rPr lang="en-GB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258AEB-BD54-4AB2-9AB5-081671A9FDAC}"/>
              </a:ext>
            </a:extLst>
          </p:cNvPr>
          <p:cNvSpPr txBox="1"/>
          <p:nvPr/>
        </p:nvSpPr>
        <p:spPr>
          <a:xfrm>
            <a:off x="603433" y="4523078"/>
            <a:ext cx="1859822" cy="593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First</a:t>
            </a:r>
            <a:r>
              <a:rPr lang="en-GB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0D2575-DB59-4F3A-BEB7-7FC6910AC217}"/>
              </a:ext>
            </a:extLst>
          </p:cNvPr>
          <p:cNvSpPr txBox="1"/>
          <p:nvPr/>
        </p:nvSpPr>
        <p:spPr>
          <a:xfrm>
            <a:off x="5783181" y="4524513"/>
            <a:ext cx="1859822" cy="593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Now</a:t>
            </a:r>
            <a:r>
              <a:rPr lang="en-GB" dirty="0"/>
              <a:t>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62B3275-7262-41EF-B0D1-4ACD1EC7EB40}"/>
              </a:ext>
            </a:extLst>
          </p:cNvPr>
          <p:cNvGrpSpPr/>
          <p:nvPr/>
        </p:nvGrpSpPr>
        <p:grpSpPr>
          <a:xfrm>
            <a:off x="327980" y="1859031"/>
            <a:ext cx="7188687" cy="2207406"/>
            <a:chOff x="327980" y="1285608"/>
            <a:chExt cx="7188687" cy="220740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09EC96D-4A09-4C41-BAF2-0CE4D65C8652}"/>
                </a:ext>
              </a:extLst>
            </p:cNvPr>
            <p:cNvSpPr/>
            <p:nvPr/>
          </p:nvSpPr>
          <p:spPr>
            <a:xfrm>
              <a:off x="327980" y="1826830"/>
              <a:ext cx="1511882" cy="16661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2DF3451-198C-46CC-88D5-E1493E2F72B4}"/>
                </a:ext>
              </a:extLst>
            </p:cNvPr>
            <p:cNvSpPr/>
            <p:nvPr/>
          </p:nvSpPr>
          <p:spPr>
            <a:xfrm>
              <a:off x="2935459" y="1826830"/>
              <a:ext cx="1511882" cy="16661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A3547AE-A030-42EC-A044-5291FFCCE6EF}"/>
                </a:ext>
              </a:extLst>
            </p:cNvPr>
            <p:cNvSpPr/>
            <p:nvPr/>
          </p:nvSpPr>
          <p:spPr>
            <a:xfrm>
              <a:off x="5542939" y="1826830"/>
              <a:ext cx="1511882" cy="16661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5D374BF-E0DB-4786-97DF-29F5AD01E4B9}"/>
                </a:ext>
              </a:extLst>
            </p:cNvPr>
            <p:cNvSpPr txBox="1"/>
            <p:nvPr/>
          </p:nvSpPr>
          <p:spPr>
            <a:xfrm>
              <a:off x="3173630" y="1285609"/>
              <a:ext cx="1859822" cy="593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Then</a:t>
              </a:r>
              <a:r>
                <a:rPr lang="en-GB" dirty="0"/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1E0D2BB-595E-49B9-8441-3B1DA339BCCD}"/>
                </a:ext>
              </a:extLst>
            </p:cNvPr>
            <p:cNvSpPr txBox="1"/>
            <p:nvPr/>
          </p:nvSpPr>
          <p:spPr>
            <a:xfrm>
              <a:off x="477098" y="1285608"/>
              <a:ext cx="1859822" cy="593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First</a:t>
              </a:r>
              <a:r>
                <a:rPr lang="en-GB" dirty="0"/>
                <a:t>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5BAA3C2-6AB2-403D-9639-1EA051E6CAB8}"/>
                </a:ext>
              </a:extLst>
            </p:cNvPr>
            <p:cNvSpPr txBox="1"/>
            <p:nvPr/>
          </p:nvSpPr>
          <p:spPr>
            <a:xfrm>
              <a:off x="5656845" y="1287043"/>
              <a:ext cx="1859822" cy="593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Now</a:t>
              </a:r>
              <a:r>
                <a:rPr lang="en-GB" dirty="0"/>
                <a:t> 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AE859643-A84E-4359-9562-B5780BD2CF2A}"/>
              </a:ext>
            </a:extLst>
          </p:cNvPr>
          <p:cNvSpPr txBox="1"/>
          <p:nvPr/>
        </p:nvSpPr>
        <p:spPr>
          <a:xfrm>
            <a:off x="1" y="73947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15071780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9A796-BCCB-4FB2-80CE-E0B9EE6132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25029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EC12E1E-7BA4-4948-A0ED-BB51280183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C93D16-265A-4957-BD4E-B2850B1A309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6969" y="1251193"/>
            <a:ext cx="1468965" cy="157877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D1636E-89F9-4C34-A7ED-A1A99AF278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/>
          <a:stretch/>
        </p:blipFill>
        <p:spPr>
          <a:xfrm>
            <a:off x="5265934" y="1275418"/>
            <a:ext cx="936104" cy="12961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1FE924-50E0-4DA1-AFA5-ACB2BC8DD4B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/>
        </p:blipFill>
        <p:spPr>
          <a:xfrm>
            <a:off x="6418062" y="1268760"/>
            <a:ext cx="1296144" cy="15841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D7E76C-8A2E-461B-9C94-5C1C56AEEF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828"/>
          <a:stretch/>
        </p:blipFill>
        <p:spPr>
          <a:xfrm>
            <a:off x="6994126" y="2780928"/>
            <a:ext cx="936104" cy="1296144"/>
          </a:xfrm>
          <a:prstGeom prst="teardrop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ED68E1-08D9-403D-83F6-F04FD3CCEB8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58022" y="3075618"/>
            <a:ext cx="864096" cy="11521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F06665E-7E4A-4A8E-8F84-CE82B081C8A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935"/>
          <a:stretch/>
        </p:blipFill>
        <p:spPr>
          <a:xfrm>
            <a:off x="4650634" y="3006264"/>
            <a:ext cx="1296144" cy="16468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88884A-0478-4FAB-A987-969B2663268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57733" y="2859594"/>
            <a:ext cx="892901" cy="11521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78E4880-4266-47D5-89BB-099E2E9C2A54}"/>
              </a:ext>
            </a:extLst>
          </p:cNvPr>
          <p:cNvSpPr txBox="1"/>
          <p:nvPr/>
        </p:nvSpPr>
        <p:spPr>
          <a:xfrm>
            <a:off x="0" y="72489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5401070-C1D7-4476-8D90-E356372DC41A}"/>
              </a:ext>
            </a:extLst>
          </p:cNvPr>
          <p:cNvSpPr txBox="1"/>
          <p:nvPr/>
        </p:nvSpPr>
        <p:spPr>
          <a:xfrm>
            <a:off x="357426" y="1603156"/>
            <a:ext cx="30675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write some </a:t>
            </a:r>
            <a:r>
              <a:rPr lang="en-GB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pairs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of addition equations to go with this image?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Remember our generalisation: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A9BDC8-D230-452A-B909-16FFC05D4717}"/>
              </a:ext>
            </a:extLst>
          </p:cNvPr>
          <p:cNvSpPr txBox="1"/>
          <p:nvPr/>
        </p:nvSpPr>
        <p:spPr>
          <a:xfrm>
            <a:off x="0" y="4784868"/>
            <a:ext cx="90604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If we change the order of the addends, the sum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956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50DCC6-0659-4414-A047-33E6217A26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53A479-E1F9-4EFC-9C88-1074B5DD95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769" y="909169"/>
            <a:ext cx="1468965" cy="15787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0780BE-FA6D-432D-B1EA-EEE731E749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/>
          <a:stretch/>
        </p:blipFill>
        <p:spPr>
          <a:xfrm>
            <a:off x="3589361" y="1086486"/>
            <a:ext cx="936104" cy="12961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5839DE-6B00-4FDD-BCFE-27EF9B7A820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/>
        </p:blipFill>
        <p:spPr>
          <a:xfrm>
            <a:off x="4888498" y="909169"/>
            <a:ext cx="1296144" cy="15841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937045-1B0C-4CCF-8580-C37BAF73419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828"/>
          <a:stretch/>
        </p:blipFill>
        <p:spPr>
          <a:xfrm>
            <a:off x="7114163" y="1086486"/>
            <a:ext cx="936104" cy="1296144"/>
          </a:xfrm>
          <a:prstGeom prst="teardrop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C34A28E-95FC-4A58-9C1F-753103802CF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83380" y="1028049"/>
            <a:ext cx="864096" cy="11521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C3E6A7E-33F0-45FF-B36A-0AAA16FF218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327" y="1129404"/>
            <a:ext cx="892901" cy="11521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8F5C8CC-4C61-4F19-B837-0DC4932F8064}"/>
              </a:ext>
            </a:extLst>
          </p:cNvPr>
          <p:cNvSpPr txBox="1"/>
          <p:nvPr/>
        </p:nvSpPr>
        <p:spPr>
          <a:xfrm>
            <a:off x="2747476" y="3019136"/>
            <a:ext cx="3335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2 + 4 = 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D7D4BB-D9C4-4D67-94E3-E394F1295AB1}"/>
              </a:ext>
            </a:extLst>
          </p:cNvPr>
          <p:cNvSpPr txBox="1"/>
          <p:nvPr/>
        </p:nvSpPr>
        <p:spPr>
          <a:xfrm>
            <a:off x="2747476" y="4263934"/>
            <a:ext cx="3335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4 + 2 = 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507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28698 0.0055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40" y="27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85185E-6 L -0.35781 -0.0053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99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12F8629-A2BB-4513-B5F6-C7EC9624DB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742" y="936063"/>
            <a:ext cx="2369547" cy="22603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5C5B8C7-9BEC-47CA-932C-F6C40F0A7D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57320" y="936063"/>
            <a:ext cx="2808312" cy="26204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8ED71F9-F310-4E6B-A2B8-5C0694F6A14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r="-9145"/>
          <a:stretch/>
        </p:blipFill>
        <p:spPr>
          <a:xfrm>
            <a:off x="5865632" y="936063"/>
            <a:ext cx="2664296" cy="2260388"/>
          </a:xfrm>
          <a:prstGeom prst="rect">
            <a:avLst/>
          </a:prstGeom>
        </p:spPr>
      </p:pic>
      <p:pic>
        <p:nvPicPr>
          <p:cNvPr id="12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D6B08524-1C84-49D5-8647-65E5D52C0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44" y="4065518"/>
            <a:ext cx="8532000" cy="387812"/>
          </a:xfrm>
          <a:prstGeom prst="rect">
            <a:avLst/>
          </a:prstGeom>
          <a:noFill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BACCC51-A0FA-480A-A380-1B147C38CEB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01136" y="3412475"/>
            <a:ext cx="360041" cy="53861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B4472EC-B6F1-4A9D-A383-D713DB2F793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5432" y="3412474"/>
            <a:ext cx="576064" cy="51600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E71A557-7745-4CC1-8B40-1B6AE5983BC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45752" y="3412474"/>
            <a:ext cx="504056" cy="51600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759E1C3-C8E3-4F05-953C-5EB6A14DEB4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599"/>
          <a:stretch/>
        </p:blipFill>
        <p:spPr>
          <a:xfrm>
            <a:off x="3561376" y="4567761"/>
            <a:ext cx="648072" cy="50089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799D086-9826-4009-931F-67DD13A57B1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3424" y="4485260"/>
            <a:ext cx="720080" cy="61062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25DE558-11B1-4756-A834-1BFFB424C00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599"/>
          <a:stretch/>
        </p:blipFill>
        <p:spPr>
          <a:xfrm>
            <a:off x="4497482" y="4567760"/>
            <a:ext cx="504054" cy="5008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5871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1D891AB-02C1-4372-8304-9428F2F75254}"/>
              </a:ext>
            </a:extLst>
          </p:cNvPr>
          <p:cNvSpPr txBox="1"/>
          <p:nvPr/>
        </p:nvSpPr>
        <p:spPr>
          <a:xfrm>
            <a:off x="544339" y="1563756"/>
            <a:ext cx="11423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If we change the order of the addends,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326C6CF-4788-449D-A40C-14CBF03A8310}"/>
              </a:ext>
            </a:extLst>
          </p:cNvPr>
          <p:cNvSpPr txBox="1"/>
          <p:nvPr/>
        </p:nvSpPr>
        <p:spPr>
          <a:xfrm>
            <a:off x="868018" y="2394754"/>
            <a:ext cx="80516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______________________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B653590-CC6F-4FED-9DFC-AE85524C59FA}"/>
              </a:ext>
            </a:extLst>
          </p:cNvPr>
          <p:cNvSpPr txBox="1"/>
          <p:nvPr/>
        </p:nvSpPr>
        <p:spPr>
          <a:xfrm>
            <a:off x="868018" y="2394753"/>
            <a:ext cx="11423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the sum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469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BFAD384-1522-4B68-893D-C25381241D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029" y="1039580"/>
            <a:ext cx="2369547" cy="226038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7EAAA0C-3F2F-4441-A0AD-C438513F0B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81607" y="1039580"/>
            <a:ext cx="2808312" cy="262042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97F4AA4B-70AB-46B5-A0AB-401891D9928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r="-9145"/>
          <a:stretch/>
        </p:blipFill>
        <p:spPr>
          <a:xfrm>
            <a:off x="6089919" y="1039580"/>
            <a:ext cx="2664296" cy="2260388"/>
          </a:xfrm>
          <a:prstGeom prst="rect">
            <a:avLst/>
          </a:prstGeom>
        </p:spPr>
      </p:pic>
      <p:pic>
        <p:nvPicPr>
          <p:cNvPr id="46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FE7F550A-FB62-42AF-A106-A8F2C05C5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1" y="4169035"/>
            <a:ext cx="8532000" cy="387812"/>
          </a:xfrm>
          <a:prstGeom prst="rect">
            <a:avLst/>
          </a:prstGeom>
          <a:noFill/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0C3339DE-3A01-42F4-A61D-5D9E3C090D93}"/>
              </a:ext>
            </a:extLst>
          </p:cNvPr>
          <p:cNvSpPr txBox="1"/>
          <p:nvPr/>
        </p:nvSpPr>
        <p:spPr>
          <a:xfrm>
            <a:off x="1490750" y="3380558"/>
            <a:ext cx="6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4E7F361-7C84-4920-AF84-3A2665778BEC}"/>
              </a:ext>
            </a:extLst>
          </p:cNvPr>
          <p:cNvSpPr txBox="1"/>
          <p:nvPr/>
        </p:nvSpPr>
        <p:spPr>
          <a:xfrm>
            <a:off x="4247918" y="3363278"/>
            <a:ext cx="7686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+1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B9C2CE6-6DB9-43F9-926A-6441EF9BD328}"/>
              </a:ext>
            </a:extLst>
          </p:cNvPr>
          <p:cNvSpPr txBox="1"/>
          <p:nvPr/>
        </p:nvSpPr>
        <p:spPr>
          <a:xfrm>
            <a:off x="7244672" y="3440428"/>
            <a:ext cx="6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2E4DD4-CE46-47B8-87DC-6E12BFC51024}"/>
              </a:ext>
            </a:extLst>
          </p:cNvPr>
          <p:cNvSpPr txBox="1"/>
          <p:nvPr/>
        </p:nvSpPr>
        <p:spPr>
          <a:xfrm>
            <a:off x="3651279" y="4586288"/>
            <a:ext cx="3007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3 + 1 =4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655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F72692-8F00-48E6-81E0-DF7CD335F4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7DAC11-F656-4D26-815D-ED741CD0A1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489" y="953317"/>
            <a:ext cx="2369547" cy="2260388"/>
          </a:xfrm>
          <a:prstGeom prst="rect">
            <a:avLst/>
          </a:prstGeom>
        </p:spPr>
      </p:pic>
      <p:pic>
        <p:nvPicPr>
          <p:cNvPr id="14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1ADFFC0A-BFB2-450E-ADAC-EEEC73F3C2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91" y="4082772"/>
            <a:ext cx="8532000" cy="387812"/>
          </a:xfrm>
          <a:prstGeom prst="rect">
            <a:avLst/>
          </a:prstGeom>
          <a:noFill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C7FDDBE-B821-499C-9810-E4B0AC15DE0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12075" y="953317"/>
            <a:ext cx="2592288" cy="240440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74877FB-99DD-4A57-B17C-C103F95F9AC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51" r="-7161"/>
          <a:stretch/>
        </p:blipFill>
        <p:spPr>
          <a:xfrm>
            <a:off x="5920387" y="923734"/>
            <a:ext cx="2520280" cy="22179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E47BAAD-EE94-4AA0-A67D-5A35CAD0553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7859" y="3357719"/>
            <a:ext cx="720080" cy="6106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E272847-5ED2-48B9-B8B2-B55C1149D81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76171" y="3472150"/>
            <a:ext cx="792088" cy="46660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3816BFC-C0CC-4E63-914C-38D0B75B6B7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00507" y="3472149"/>
            <a:ext cx="360040" cy="42418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B2AEB72-7254-4965-AE57-51189DB0EAB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76171" y="4585015"/>
            <a:ext cx="1296145" cy="42888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05957E1-19A9-42ED-A404-F6A6A07D4A9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36211" y="4502514"/>
            <a:ext cx="720080" cy="6106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6495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F72692-8F00-48E6-81E0-DF7CD335F4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BEF1211-110D-4223-95E4-7D88FFCF44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599"/>
          <a:stretch/>
        </p:blipFill>
        <p:spPr>
          <a:xfrm>
            <a:off x="1850223" y="2513687"/>
            <a:ext cx="1584176" cy="5008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EAA6AF9-3D99-4660-B798-8B763C449A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" y="3429000"/>
            <a:ext cx="1540206" cy="14692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DC699EE-886F-4215-9839-F98C81C790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6632" y="3429001"/>
            <a:ext cx="1684988" cy="156286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5EEC343-C5F5-44BE-BA16-2139B275824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51" r="-7161"/>
          <a:stretch/>
        </p:blipFill>
        <p:spPr>
          <a:xfrm>
            <a:off x="3752034" y="3409770"/>
            <a:ext cx="1638182" cy="144167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75B44F5-DD7D-4EA8-BE12-231F1E6EEB9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74632" y="5135877"/>
            <a:ext cx="1656184" cy="42888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07AA8BB-7165-4FE4-A8EB-7250065D2ADF}"/>
              </a:ext>
            </a:extLst>
          </p:cNvPr>
          <p:cNvSpPr txBox="1"/>
          <p:nvPr/>
        </p:nvSpPr>
        <p:spPr bwMode="auto">
          <a:xfrm>
            <a:off x="824308" y="5901300"/>
            <a:ext cx="3936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FF0000"/>
                </a:solidFill>
                <a:latin typeface="Myriad Pro" panose="020B0503030403020204"/>
                <a:ea typeface="Myriad Pro Semibold" charset="0"/>
                <a:cs typeface="Myriad Pro Semibold" charset="0"/>
              </a:rPr>
              <a:t>1</a:t>
            </a:r>
            <a:r>
              <a:rPr lang="en-GB" sz="2400" b="1" dirty="0">
                <a:latin typeface="Myriad Pro" panose="020B0503030403020204"/>
                <a:ea typeface="Myriad Pro Semibold" charset="0"/>
                <a:cs typeface="Myriad Pro Semibold" charset="0"/>
              </a:rPr>
              <a:t> + 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  <a:latin typeface="Myriad Pro" panose="020B0503030403020204"/>
                <a:ea typeface="Myriad Pro Semibold" charset="0"/>
                <a:cs typeface="Myriad Pro Semibold" charset="0"/>
              </a:rPr>
              <a:t>3</a:t>
            </a:r>
            <a:r>
              <a:rPr lang="en-GB" sz="2400" b="1" dirty="0">
                <a:latin typeface="Myriad Pro" panose="020B0503030403020204"/>
                <a:ea typeface="Myriad Pro Semibold" charset="0"/>
                <a:cs typeface="Myriad Pro Semibold" charset="0"/>
              </a:rPr>
              <a:t> = 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  <a:latin typeface="Myriad Pro" panose="020B0503030403020204"/>
                <a:ea typeface="Myriad Pro Semibold" charset="0"/>
                <a:cs typeface="Myriad Pro Semibold" charset="0"/>
              </a:rPr>
              <a:t>3</a:t>
            </a:r>
            <a:r>
              <a:rPr lang="en-GB" sz="2400" b="1" dirty="0">
                <a:latin typeface="Myriad Pro" panose="020B0503030403020204"/>
                <a:ea typeface="Myriad Pro Semibold" charset="0"/>
                <a:cs typeface="Myriad Pro Semibold" charset="0"/>
              </a:rPr>
              <a:t> + </a:t>
            </a:r>
            <a:r>
              <a:rPr lang="en-GB" sz="2400" b="1" dirty="0">
                <a:solidFill>
                  <a:srgbClr val="FF0000"/>
                </a:solidFill>
                <a:latin typeface="Myriad Pro" panose="020B0503030403020204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6D57707C-89C5-4AB2-85F4-B56BB6A7764E}"/>
              </a:ext>
            </a:extLst>
          </p:cNvPr>
          <p:cNvSpPr/>
          <p:nvPr/>
        </p:nvSpPr>
        <p:spPr bwMode="auto">
          <a:xfrm rot="5585236">
            <a:off x="2444311" y="2565968"/>
            <a:ext cx="297648" cy="379649"/>
          </a:xfrm>
          <a:prstGeom prst="arc">
            <a:avLst>
              <a:gd name="adj1" fmla="val 19796253"/>
              <a:gd name="adj2" fmla="val 782830"/>
            </a:avLst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1EE8B05C-CCD0-4389-821B-D5D003479114}"/>
              </a:ext>
            </a:extLst>
          </p:cNvPr>
          <p:cNvSpPr/>
          <p:nvPr/>
        </p:nvSpPr>
        <p:spPr bwMode="auto">
          <a:xfrm rot="5585236">
            <a:off x="2074711" y="5197155"/>
            <a:ext cx="297648" cy="379649"/>
          </a:xfrm>
          <a:prstGeom prst="arc">
            <a:avLst>
              <a:gd name="adj1" fmla="val 19796253"/>
              <a:gd name="adj2" fmla="val 782830"/>
            </a:avLst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DCF5E99-E14C-4EAB-AD7A-DB7838928BB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" y="818467"/>
            <a:ext cx="1540206" cy="146925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700F08E-52D0-4B26-B949-812AD970141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79827" y="818468"/>
            <a:ext cx="1825403" cy="170327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1915FD9-27AD-4E00-9D23-A261BDE0EDA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r="-9145"/>
          <a:stretch/>
        </p:blipFill>
        <p:spPr>
          <a:xfrm>
            <a:off x="3705230" y="818467"/>
            <a:ext cx="1731793" cy="1469252"/>
          </a:xfrm>
          <a:prstGeom prst="rect">
            <a:avLst/>
          </a:prstGeom>
        </p:spPr>
      </p:pic>
      <p:sp>
        <p:nvSpPr>
          <p:cNvPr id="26" name="Arc 25">
            <a:extLst>
              <a:ext uri="{FF2B5EF4-FFF2-40B4-BE49-F238E27FC236}">
                <a16:creationId xmlns:a16="http://schemas.microsoft.com/office/drawing/2014/main" id="{6FAE3744-A14B-4701-8CBA-BD26A73954FB}"/>
              </a:ext>
            </a:extLst>
          </p:cNvPr>
          <p:cNvSpPr/>
          <p:nvPr/>
        </p:nvSpPr>
        <p:spPr bwMode="auto">
          <a:xfrm rot="5585236">
            <a:off x="2596711" y="2718368"/>
            <a:ext cx="297648" cy="379649"/>
          </a:xfrm>
          <a:prstGeom prst="arc">
            <a:avLst>
              <a:gd name="adj1" fmla="val 19796253"/>
              <a:gd name="adj2" fmla="val 782830"/>
            </a:avLst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28250D2-8F38-47E3-A9F7-B5160E5432A1}"/>
              </a:ext>
            </a:extLst>
          </p:cNvPr>
          <p:cNvSpPr txBox="1"/>
          <p:nvPr/>
        </p:nvSpPr>
        <p:spPr>
          <a:xfrm>
            <a:off x="5530633" y="1059399"/>
            <a:ext cx="36832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If we change the order of the addends,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3F5A0B5-9CB5-4AA2-A91A-F765EEC0C0D5}"/>
              </a:ext>
            </a:extLst>
          </p:cNvPr>
          <p:cNvSpPr txBox="1"/>
          <p:nvPr/>
        </p:nvSpPr>
        <p:spPr>
          <a:xfrm>
            <a:off x="5530633" y="1954085"/>
            <a:ext cx="31501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 sum remains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973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-30480"/>
            <a:ext cx="9144000" cy="630000"/>
          </a:xfrm>
        </p:spPr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pic>
        <p:nvPicPr>
          <p:cNvPr id="33" name="Picture 5" descr="C:\Users\Liam\Documents\Design\NCETM\04 Images for B1 PPTs\Final PNG files\ncetm_mm_sp1_se06_aw002.png">
            <a:extLst>
              <a:ext uri="{FF2B5EF4-FFF2-40B4-BE49-F238E27FC236}">
                <a16:creationId xmlns:a16="http://schemas.microsoft.com/office/drawing/2014/main" id="{7C202101-ACB1-421A-B849-825E63481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002" y="3831948"/>
            <a:ext cx="8532000" cy="387812"/>
          </a:xfrm>
          <a:prstGeom prst="rect">
            <a:avLst/>
          </a:prstGeom>
          <a:noFill/>
        </p:spPr>
      </p:pic>
      <p:pic>
        <p:nvPicPr>
          <p:cNvPr id="37" name="Picture 36" descr="A picture containing drawing  Description automatically generated">
            <a:extLst>
              <a:ext uri="{FF2B5EF4-FFF2-40B4-BE49-F238E27FC236}">
                <a16:creationId xmlns:a16="http://schemas.microsoft.com/office/drawing/2014/main" id="{1449EF27-1EDF-4D79-843A-1C947D420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6504"/>
            <a:ext cx="2604420" cy="2270520"/>
          </a:xfrm>
          <a:prstGeom prst="rect">
            <a:avLst/>
          </a:prstGeom>
        </p:spPr>
      </p:pic>
      <p:pic>
        <p:nvPicPr>
          <p:cNvPr id="38" name="Picture 37" descr="A drawing of a cartoon character  Description automatically generated">
            <a:extLst>
              <a:ext uri="{FF2B5EF4-FFF2-40B4-BE49-F238E27FC236}">
                <a16:creationId xmlns:a16="http://schemas.microsoft.com/office/drawing/2014/main" id="{C67D0899-DDE9-459D-B894-F816D4AE0F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534" y="658623"/>
            <a:ext cx="2768003" cy="3299786"/>
          </a:xfrm>
          <a:prstGeom prst="rect">
            <a:avLst/>
          </a:prstGeom>
        </p:spPr>
      </p:pic>
      <p:pic>
        <p:nvPicPr>
          <p:cNvPr id="39" name="Picture 38" descr="A picture containing drawing  Description automatically generated">
            <a:extLst>
              <a:ext uri="{FF2B5EF4-FFF2-40B4-BE49-F238E27FC236}">
                <a16:creationId xmlns:a16="http://schemas.microsoft.com/office/drawing/2014/main" id="{A33D2A94-FBF4-421E-902D-7E5AF2BC02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537" y="599520"/>
            <a:ext cx="2771038" cy="2633517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2DC32A8F-AE75-446E-AB33-C094A33D78D2}"/>
              </a:ext>
            </a:extLst>
          </p:cNvPr>
          <p:cNvSpPr txBox="1"/>
          <p:nvPr/>
        </p:nvSpPr>
        <p:spPr>
          <a:xfrm>
            <a:off x="1030714" y="3055543"/>
            <a:ext cx="6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6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34CA046-B47E-4743-B7C2-FC160B75139F}"/>
              </a:ext>
            </a:extLst>
          </p:cNvPr>
          <p:cNvSpPr txBox="1"/>
          <p:nvPr/>
        </p:nvSpPr>
        <p:spPr>
          <a:xfrm>
            <a:off x="3834222" y="3055543"/>
            <a:ext cx="768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+1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6328F4C-7F5E-4E63-BBF8-C721A6CC095E}"/>
              </a:ext>
            </a:extLst>
          </p:cNvPr>
          <p:cNvSpPr txBox="1"/>
          <p:nvPr/>
        </p:nvSpPr>
        <p:spPr>
          <a:xfrm>
            <a:off x="6770253" y="3055543"/>
            <a:ext cx="6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7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DE66F76-632E-4358-836F-3B856A432994}"/>
              </a:ext>
            </a:extLst>
          </p:cNvPr>
          <p:cNvSpPr txBox="1"/>
          <p:nvPr/>
        </p:nvSpPr>
        <p:spPr>
          <a:xfrm>
            <a:off x="3343217" y="4300348"/>
            <a:ext cx="19694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6 + 1 = 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684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7|1.7|18.1|0.8|56.3|2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8|13.9|15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9|5.9|4.9|3.1|3|2.8|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0.6|1.3|4.2|3.7|1.8|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|5.9|7.5|1.4|6.7|3.5|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57.9|17.9|3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5|8.5|10.1|1.4|3.1|2.8|1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8|6.9|4.9|1.2|4.1|3|2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e2f7c1fb-8b39-4d5b-953e-de45d1606e4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47D2546-FD11-428C-8ACC-853035E6B2E4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Application>Microsoft Office PowerPoint</Application>
  <PresentationFormat>On-screen Show (4:3)</PresentationFormat>
  <Paragraphs>56</Paragraphs>
  <Slides>14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Myriad Pro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2020-08-26T09:34:26Z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