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5.xml" ContentType="application/vnd.openxmlformats-officedocument.presentationml.tags+xml"/>
  <Override PartName="/ppt/notesSlides/notesSlide24.xml" ContentType="application/vnd.openxmlformats-officedocument.presentationml.notesSlide+xml"/>
  <Override PartName="/ppt/tags/tag16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4" r:id="rId5"/>
  </p:sldMasterIdLst>
  <p:notesMasterIdLst>
    <p:notesMasterId r:id="rId34"/>
  </p:notesMasterIdLst>
  <p:sldIdLst>
    <p:sldId id="337" r:id="rId6"/>
    <p:sldId id="315" r:id="rId7"/>
    <p:sldId id="335" r:id="rId8"/>
    <p:sldId id="300" r:id="rId9"/>
    <p:sldId id="324" r:id="rId10"/>
    <p:sldId id="322" r:id="rId11"/>
    <p:sldId id="325" r:id="rId12"/>
    <p:sldId id="302" r:id="rId13"/>
    <p:sldId id="320" r:id="rId14"/>
    <p:sldId id="268" r:id="rId15"/>
    <p:sldId id="270" r:id="rId16"/>
    <p:sldId id="271" r:id="rId17"/>
    <p:sldId id="272" r:id="rId18"/>
    <p:sldId id="273" r:id="rId19"/>
    <p:sldId id="274" r:id="rId20"/>
    <p:sldId id="305" r:id="rId21"/>
    <p:sldId id="275" r:id="rId22"/>
    <p:sldId id="276" r:id="rId23"/>
    <p:sldId id="277" r:id="rId24"/>
    <p:sldId id="278" r:id="rId25"/>
    <p:sldId id="301" r:id="rId26"/>
    <p:sldId id="336" r:id="rId27"/>
    <p:sldId id="321" r:id="rId28"/>
    <p:sldId id="303" r:id="rId29"/>
    <p:sldId id="323" r:id="rId30"/>
    <p:sldId id="304" r:id="rId31"/>
    <p:sldId id="306" r:id="rId32"/>
    <p:sldId id="338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6F6FB9-67F6-4E64-84A7-B51C9971EC4D}" v="1" dt="2020-08-26T11:12:53.8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87661" autoAdjust="0"/>
  </p:normalViewPr>
  <p:slideViewPr>
    <p:cSldViewPr snapToGrid="0">
      <p:cViewPr varScale="1">
        <p:scale>
          <a:sx n="63" d="100"/>
          <a:sy n="63" d="100"/>
        </p:scale>
        <p:origin x="1650" y="66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564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820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40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885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702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413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2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8044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7338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204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97043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4056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8209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86251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445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912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956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458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179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909DB-13D6-45F7-9022-56565D11BD2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666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793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810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66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140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47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76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(CF) Full Bleed Image with Teacher N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3FA1F-A845-4472-9CCC-79C68B077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506">
              <a:solidFill>
                <a:srgbClr val="000000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D1304-0285-4ECA-BFD4-4286C354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506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7EC8F-E4E5-4461-ABCB-AB926E451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4842CEEE-46D8-4902-AD29-CBFFF8B3C125}" type="slidenum">
              <a:rPr lang="en-GB" sz="506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506">
              <a:solidFill>
                <a:srgbClr val="00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1C19FB-182F-456C-9758-0F133255946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31C5EB-094E-4C53-8DA7-71DBA860C3F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799426A-290E-4017-B895-A9F86C4B3DC0}"/>
              </a:ext>
            </a:extLst>
          </p:cNvPr>
          <p:cNvSpPr/>
          <p:nvPr userDrawn="1"/>
        </p:nvSpPr>
        <p:spPr bwMode="auto">
          <a:xfrm>
            <a:off x="8827016" y="6392987"/>
            <a:ext cx="269422" cy="34616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marR="0" indent="-214313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030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462694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147180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1339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6" Type="http://schemas.openxmlformats.org/officeDocument/2006/relationships/image" Target="../media/image22.png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tm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tm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6.png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17.tmp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6.png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18.tmp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196840" cy="3121056"/>
          </a:xfrm>
        </p:spPr>
        <p:txBody>
          <a:bodyPr>
            <a:normAutofit/>
          </a:bodyPr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11</a:t>
            </a:r>
          </a:p>
        </p:txBody>
      </p:sp>
    </p:spTree>
    <p:extLst>
      <p:ext uri="{BB962C8B-B14F-4D97-AF65-F5344CB8AC3E}">
        <p14:creationId xmlns:p14="http://schemas.microsoft.com/office/powerpoint/2010/main" val="688677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C70CFA-EE10-4355-A8C7-FEE046A807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633" y="3573016"/>
            <a:ext cx="7926735" cy="7672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795472D-66E0-4DE2-966C-5664B44A2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6678292" y="2906747"/>
            <a:ext cx="1659111" cy="7036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A26AD5-120D-4DBD-B35E-0FB9DFC062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5166438" y="2882575"/>
            <a:ext cx="1659111" cy="7036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F1DF6D-4A26-43EC-8AA8-055CD4E6F4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3654583" y="2869411"/>
            <a:ext cx="1659111" cy="7036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23FA1D-F2A8-4C97-AF24-CA3DEF2BAA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2131608" y="2869411"/>
            <a:ext cx="1659111" cy="7036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A3D75B-885E-4DB5-8126-15ED610538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608632" y="2869411"/>
            <a:ext cx="1659111" cy="70360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3C7E0E2-07F8-4454-B598-54B8CE733AF0}"/>
              </a:ext>
            </a:extLst>
          </p:cNvPr>
          <p:cNvSpPr txBox="1"/>
          <p:nvPr/>
        </p:nvSpPr>
        <p:spPr>
          <a:xfrm>
            <a:off x="1065832" y="2155905"/>
            <a:ext cx="77287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3875A1"/>
                </a:solidFill>
              </a:rPr>
              <a:t>+2       +2        +2        +2       +2          </a:t>
            </a:r>
          </a:p>
          <a:p>
            <a:endParaRPr lang="en-GB" sz="4400" dirty="0">
              <a:solidFill>
                <a:srgbClr val="3875A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86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EE77AF-768B-4CDC-BE21-23C6F15467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3DF5AB-E097-47BA-9B45-BC40D1351F27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1E696A-03CF-4741-89F9-30B5DC1088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36000"/>
            <a:ext cx="576062" cy="6480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4C4C27-BF3D-4D1E-A4D2-B500615364FC}"/>
              </a:ext>
            </a:extLst>
          </p:cNvPr>
          <p:cNvSpPr txBox="1"/>
          <p:nvPr/>
        </p:nvSpPr>
        <p:spPr bwMode="auto">
          <a:xfrm>
            <a:off x="3851920" y="5589240"/>
            <a:ext cx="467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1E2950-401A-4B6C-B773-90D0F1151CF7}"/>
              </a:ext>
            </a:extLst>
          </p:cNvPr>
          <p:cNvSpPr txBox="1"/>
          <p:nvPr/>
        </p:nvSpPr>
        <p:spPr bwMode="auto">
          <a:xfrm>
            <a:off x="4103872" y="5589240"/>
            <a:ext cx="68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B873C5-0883-4E23-B498-0DAF14CC77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54800" y="4536000"/>
            <a:ext cx="576062" cy="6480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069E6B-5973-4892-824E-FF377E4C2CC2}"/>
              </a:ext>
            </a:extLst>
          </p:cNvPr>
          <p:cNvSpPr txBox="1"/>
          <p:nvPr/>
        </p:nvSpPr>
        <p:spPr bwMode="auto">
          <a:xfrm>
            <a:off x="4644008" y="5589240"/>
            <a:ext cx="68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042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4B61D3-230C-4791-8DE7-7123D33459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4C5312-ECB4-4A8A-9299-8873AD1AC711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E78264-4EB0-4AF9-BE60-B000EF5BE8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36000"/>
            <a:ext cx="576062" cy="648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C19359-07CB-4F3A-A9A3-D6E15CBC12B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4496400"/>
            <a:ext cx="648070" cy="6893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519F3F-4310-4164-A1CC-C0081FEBA989}"/>
              </a:ext>
            </a:extLst>
          </p:cNvPr>
          <p:cNvSpPr txBox="1"/>
          <p:nvPr/>
        </p:nvSpPr>
        <p:spPr bwMode="auto">
          <a:xfrm>
            <a:off x="3851920" y="5589240"/>
            <a:ext cx="467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931A9D-49EA-4B76-861B-000B6EB25876}"/>
              </a:ext>
            </a:extLst>
          </p:cNvPr>
          <p:cNvSpPr txBox="1"/>
          <p:nvPr/>
        </p:nvSpPr>
        <p:spPr bwMode="auto">
          <a:xfrm>
            <a:off x="4103872" y="5589240"/>
            <a:ext cx="68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E015F7-C953-44B1-AC38-D55A8744B5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54800" y="4536000"/>
            <a:ext cx="576062" cy="6480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37F7B2-356D-4DF5-A54A-D4C9E95076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4496400"/>
            <a:ext cx="648070" cy="6893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24B3C19-47D8-427C-BE3C-A666B7D51ABE}"/>
              </a:ext>
            </a:extLst>
          </p:cNvPr>
          <p:cNvSpPr txBox="1"/>
          <p:nvPr/>
        </p:nvSpPr>
        <p:spPr bwMode="auto">
          <a:xfrm>
            <a:off x="4644008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67FF4-F590-4493-B048-606CE0F57470}"/>
              </a:ext>
            </a:extLst>
          </p:cNvPr>
          <p:cNvSpPr txBox="1"/>
          <p:nvPr/>
        </p:nvSpPr>
        <p:spPr bwMode="auto">
          <a:xfrm>
            <a:off x="4932040" y="5589240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21149D-5886-4B76-91D4-5383BEEC91DA}"/>
              </a:ext>
            </a:extLst>
          </p:cNvPr>
          <p:cNvSpPr txBox="1"/>
          <p:nvPr/>
        </p:nvSpPr>
        <p:spPr bwMode="auto">
          <a:xfrm>
            <a:off x="4932040" y="5589239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798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11615 -1.11111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4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2.96296E-6 L 4.44444E-6 -0.1113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7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2.96296E-6 L 1.66667E-6 -0.11135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11" grpId="0"/>
      <p:bldP spid="11" grpId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40B7F9-13B2-47D5-878D-FC25550E0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1E48CC-157E-4513-9B0A-7A950AF3E68D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0B964E-5182-45EA-9025-800E6B8CF6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36000"/>
            <a:ext cx="576062" cy="648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94C689-910A-48E0-A5C7-0426BEF7A22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4496400"/>
            <a:ext cx="648070" cy="6893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3E43E7-870D-41E2-8616-58469D8221D0}"/>
              </a:ext>
            </a:extLst>
          </p:cNvPr>
          <p:cNvSpPr txBox="1"/>
          <p:nvPr/>
        </p:nvSpPr>
        <p:spPr bwMode="auto">
          <a:xfrm>
            <a:off x="3870000" y="5589240"/>
            <a:ext cx="467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8A6949-3007-4E31-8B9F-76238D566958}"/>
              </a:ext>
            </a:extLst>
          </p:cNvPr>
          <p:cNvSpPr txBox="1"/>
          <p:nvPr/>
        </p:nvSpPr>
        <p:spPr bwMode="auto">
          <a:xfrm>
            <a:off x="4103872" y="5589240"/>
            <a:ext cx="68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1B306E-29B6-4B29-810F-DA5F223683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54800" y="4536000"/>
            <a:ext cx="576062" cy="6480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AC7AB1-2FE9-4CC7-AF89-1E7098DB63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4496400"/>
            <a:ext cx="648070" cy="6893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484C8DF-0583-4D8E-A0EF-3E34ED14CCD4}"/>
              </a:ext>
            </a:extLst>
          </p:cNvPr>
          <p:cNvSpPr txBox="1"/>
          <p:nvPr/>
        </p:nvSpPr>
        <p:spPr bwMode="auto">
          <a:xfrm>
            <a:off x="4644008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DB49DA-2C1D-4F62-9AF3-B96CC74763C2}"/>
              </a:ext>
            </a:extLst>
          </p:cNvPr>
          <p:cNvSpPr txBox="1"/>
          <p:nvPr/>
        </p:nvSpPr>
        <p:spPr bwMode="auto">
          <a:xfrm>
            <a:off x="4932040" y="5589239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A7DB0C9-DF8A-447E-932A-3569A2D982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3733200"/>
            <a:ext cx="648070" cy="6893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E7FA44-70D8-46C6-873F-5DA6024F8C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3733200"/>
            <a:ext cx="648070" cy="68931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14061A5-F636-42E3-AD58-650C7BA7EBCE}"/>
              </a:ext>
            </a:extLst>
          </p:cNvPr>
          <p:cNvSpPr txBox="1"/>
          <p:nvPr/>
        </p:nvSpPr>
        <p:spPr bwMode="auto">
          <a:xfrm>
            <a:off x="4942831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40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11615 -1.11111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2.96296E-6 L 4.44444E-6 -0.1111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2.96296E-6 L 1.66667E-6 -0.11111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4.07407E-6 L 4.44444E-6 -0.105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4.07407E-6 L 1.66667E-6 -0.105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11" grpId="0"/>
      <p:bldP spid="11" grpId="1"/>
      <p:bldP spid="1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FC918-7BA8-47FE-A52E-FC71BA7036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9AC56B-95C4-4E1A-B73E-4A2EDE0B2243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D710E8-EBC1-49F9-A757-45A8862D92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36000"/>
            <a:ext cx="576062" cy="648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2A8864-A333-46CA-88C5-E0910C68965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4496400"/>
            <a:ext cx="648070" cy="6893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45BBD5-A41B-4618-9080-260D86F848F0}"/>
              </a:ext>
            </a:extLst>
          </p:cNvPr>
          <p:cNvSpPr txBox="1"/>
          <p:nvPr/>
        </p:nvSpPr>
        <p:spPr bwMode="auto">
          <a:xfrm>
            <a:off x="3870000" y="5589240"/>
            <a:ext cx="467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A6D420-6B6D-47A7-B4A1-8F86B1E6FAF5}"/>
              </a:ext>
            </a:extLst>
          </p:cNvPr>
          <p:cNvSpPr txBox="1"/>
          <p:nvPr/>
        </p:nvSpPr>
        <p:spPr bwMode="auto">
          <a:xfrm>
            <a:off x="4103872" y="5589240"/>
            <a:ext cx="68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7B3C2A-A056-4B20-9341-F606C97C4C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54800" y="4536000"/>
            <a:ext cx="576062" cy="6480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F1FC60-803C-4339-89CD-612747DB7F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4496400"/>
            <a:ext cx="648070" cy="6893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905FE16-FFEA-4E6C-8AA6-255E247E24C2}"/>
              </a:ext>
            </a:extLst>
          </p:cNvPr>
          <p:cNvSpPr txBox="1"/>
          <p:nvPr/>
        </p:nvSpPr>
        <p:spPr bwMode="auto">
          <a:xfrm>
            <a:off x="4644008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CA0791-D94D-41B7-9EBB-626B00888171}"/>
              </a:ext>
            </a:extLst>
          </p:cNvPr>
          <p:cNvSpPr txBox="1"/>
          <p:nvPr/>
        </p:nvSpPr>
        <p:spPr bwMode="auto">
          <a:xfrm>
            <a:off x="4932040" y="5589239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98614DF-6142-457D-A510-0A256C9B9F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3733200"/>
            <a:ext cx="648070" cy="6893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69287A-71AA-45BD-BB95-F97172307A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3733200"/>
            <a:ext cx="648070" cy="6893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09771E-C529-48BE-A8DC-A3D8FD92F31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3021964"/>
            <a:ext cx="648070" cy="6893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D41887-27BB-4DF7-9B24-E5CB6F3C61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3021964"/>
            <a:ext cx="648070" cy="68931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383ACB2-6AA4-46AD-8ED1-F03F4AF4B3EE}"/>
              </a:ext>
            </a:extLst>
          </p:cNvPr>
          <p:cNvSpPr txBox="1"/>
          <p:nvPr/>
        </p:nvSpPr>
        <p:spPr bwMode="auto">
          <a:xfrm>
            <a:off x="4644008" y="5589239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52882A-3E35-4C27-A70D-3665E1B6FA23}"/>
              </a:ext>
            </a:extLst>
          </p:cNvPr>
          <p:cNvSpPr txBox="1"/>
          <p:nvPr/>
        </p:nvSpPr>
        <p:spPr bwMode="auto">
          <a:xfrm>
            <a:off x="4932040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504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11615 -1.11111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44444E-6 2.96296E-6 L 4.44444E-6 -0.1111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2.96296E-6 L 1.66667E-6 -0.11111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4.07407E-6 L 4.44444E-6 -0.1037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4.07407E-6 L 1.66667E-6 -0.1037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-2.22222E-6 L 4.44444E-6 -0.10787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9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-2.22222E-6 L 1.66667E-6 -0.1078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11" grpId="0"/>
      <p:bldP spid="12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0C28E6-226B-4A29-9B4D-39484B6D3F11}"/>
              </a:ext>
            </a:extLst>
          </p:cNvPr>
          <p:cNvSpPr txBox="1"/>
          <p:nvPr/>
        </p:nvSpPr>
        <p:spPr bwMode="auto">
          <a:xfrm>
            <a:off x="4932040" y="5589238"/>
            <a:ext cx="395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B4CB1B-60D2-43A6-85EA-8962DEAAEA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C7448F-576E-4F78-80D3-B8C14981AC90}"/>
              </a:ext>
            </a:extLst>
          </p:cNvPr>
          <p:cNvSpPr/>
          <p:nvPr/>
        </p:nvSpPr>
        <p:spPr bwMode="auto">
          <a:xfrm>
            <a:off x="388800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D2212B-42F0-48D2-8D55-58BF1E0EF4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36000"/>
            <a:ext cx="576062" cy="648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5ED41C-E7A1-4B16-8A9E-44A903B78A5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4496400"/>
            <a:ext cx="648070" cy="6893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1BCB93-E5B1-435D-9F04-F65290E771D5}"/>
              </a:ext>
            </a:extLst>
          </p:cNvPr>
          <p:cNvSpPr txBox="1"/>
          <p:nvPr/>
        </p:nvSpPr>
        <p:spPr bwMode="auto">
          <a:xfrm>
            <a:off x="3870000" y="5589240"/>
            <a:ext cx="467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2A7359-8DE7-4507-8CB3-15372C7C6EB7}"/>
              </a:ext>
            </a:extLst>
          </p:cNvPr>
          <p:cNvSpPr txBox="1"/>
          <p:nvPr/>
        </p:nvSpPr>
        <p:spPr bwMode="auto">
          <a:xfrm>
            <a:off x="4103872" y="5589240"/>
            <a:ext cx="68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8C5E73-16C0-4725-A17B-EF73A724EB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54800" y="4536000"/>
            <a:ext cx="576062" cy="6480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4DC8B3-C0AC-4161-B19C-8C3F68D126C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4496400"/>
            <a:ext cx="648070" cy="6893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2A2C64-D011-443E-9AF9-703A0DF1C34F}"/>
              </a:ext>
            </a:extLst>
          </p:cNvPr>
          <p:cNvSpPr txBox="1"/>
          <p:nvPr/>
        </p:nvSpPr>
        <p:spPr bwMode="auto">
          <a:xfrm>
            <a:off x="4644008" y="5589240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3A48802-FDEF-4AA1-9E24-274B98C2080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3733200"/>
            <a:ext cx="648070" cy="6893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1F9107-BB13-46F1-866D-701BC42B11C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3733200"/>
            <a:ext cx="648070" cy="6893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6673B6C-71BC-4608-9E15-5E58D2754D2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3021964"/>
            <a:ext cx="648070" cy="6893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72294D5-E7EE-460A-8D09-67CE9BE134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39418" y="3021964"/>
            <a:ext cx="648070" cy="6893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AE2935-FD90-472D-9CFE-A4A65FEE12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898800" y="2278800"/>
            <a:ext cx="648070" cy="68931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D416BF-D3CF-447D-AEA9-E76DA04D38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40400" y="2278800"/>
            <a:ext cx="648070" cy="68931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52F2EED-E4B6-4A85-9AA2-AFCD12559CD9}"/>
              </a:ext>
            </a:extLst>
          </p:cNvPr>
          <p:cNvSpPr txBox="1"/>
          <p:nvPr/>
        </p:nvSpPr>
        <p:spPr bwMode="auto">
          <a:xfrm>
            <a:off x="4935271" y="5589238"/>
            <a:ext cx="53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395CAD-3CED-4B38-B9F0-CEAC916EBF87}"/>
              </a:ext>
            </a:extLst>
          </p:cNvPr>
          <p:cNvSpPr txBox="1"/>
          <p:nvPr/>
        </p:nvSpPr>
        <p:spPr bwMode="auto">
          <a:xfrm>
            <a:off x="4647239" y="5589239"/>
            <a:ext cx="28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09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11615 -1.11111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2.96296E-6 L 4.44444E-6 -0.1111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2.96296E-6 L 1.66667E-6 -0.11111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4.07407E-6 L 4.44444E-6 -0.1037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8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4.07407E-6 L 1.66667E-6 -0.1037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-2.22222E-6 L 0.00052 -0.10694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534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-2.22222E-6 L 0.00069 -0.10694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534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2.59259E-6 L 4.44444E-6 -0.11505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6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4444E-6 2.59259E-6 L -1.94444E-6 -0.11505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9" grpId="1"/>
      <p:bldP spid="12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A3871-288E-4CF4-948F-94464EB403C6}"/>
              </a:ext>
            </a:extLst>
          </p:cNvPr>
          <p:cNvSpPr txBox="1"/>
          <p:nvPr/>
        </p:nvSpPr>
        <p:spPr>
          <a:xfrm>
            <a:off x="678180" y="1371600"/>
            <a:ext cx="75514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Adding 2 to an even number gives the next even number.</a:t>
            </a:r>
          </a:p>
        </p:txBody>
      </p:sp>
    </p:spTree>
    <p:extLst>
      <p:ext uri="{BB962C8B-B14F-4D97-AF65-F5344CB8AC3E}">
        <p14:creationId xmlns:p14="http://schemas.microsoft.com/office/powerpoint/2010/main" val="2135719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CD11A21-FC20-4AE9-B454-E9D0DABDA9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633" y="3573016"/>
            <a:ext cx="7926735" cy="7672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2419FDC-98A2-4ED0-A04E-0AFF0450783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5943678" y="2872908"/>
            <a:ext cx="1659111" cy="7036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500211A-13A3-480A-B6AD-E84CC67DE4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4431823" y="2859744"/>
            <a:ext cx="1659111" cy="7036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1999394-CECA-4267-A510-9D634C3049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2908848" y="2859744"/>
            <a:ext cx="1659111" cy="70360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52C177-469C-4878-935B-7F456E0CDA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5" b="1"/>
          <a:stretch/>
        </p:blipFill>
        <p:spPr>
          <a:xfrm>
            <a:off x="1385873" y="2884109"/>
            <a:ext cx="1659111" cy="70360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BF0CA4E-C106-42C4-8DFA-977BB00BC144}"/>
              </a:ext>
            </a:extLst>
          </p:cNvPr>
          <p:cNvSpPr txBox="1"/>
          <p:nvPr/>
        </p:nvSpPr>
        <p:spPr>
          <a:xfrm>
            <a:off x="1797352" y="2160834"/>
            <a:ext cx="77287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3875A1"/>
                </a:solidFill>
              </a:rPr>
              <a:t>+2       +2        +2        +2                </a:t>
            </a:r>
          </a:p>
          <a:p>
            <a:endParaRPr lang="en-GB" sz="4400" dirty="0">
              <a:solidFill>
                <a:srgbClr val="3875A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705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AB2376-CD72-4090-B81B-32BE29315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617E43-D5D7-4731-B57A-4CBEC1A5C3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9526" y="4507200"/>
            <a:ext cx="576062" cy="64807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7EE473F-46F9-4575-AB61-3D45888C41C2}"/>
              </a:ext>
            </a:extLst>
          </p:cNvPr>
          <p:cNvSpPr/>
          <p:nvPr/>
        </p:nvSpPr>
        <p:spPr bwMode="auto">
          <a:xfrm>
            <a:off x="385420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EBAA49-435F-479F-971D-7BD8F6EC82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7250" y="4507200"/>
            <a:ext cx="648072" cy="648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6237AA-44C5-42FE-9332-7684086484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07200"/>
            <a:ext cx="576062" cy="6480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7B211B8-9B51-47A8-8D4A-168A0E05F07F}"/>
              </a:ext>
            </a:extLst>
          </p:cNvPr>
          <p:cNvSpPr txBox="1"/>
          <p:nvPr/>
        </p:nvSpPr>
        <p:spPr bwMode="auto">
          <a:xfrm>
            <a:off x="3779912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3A89DC-A669-466A-811A-720C2C4BA810}"/>
              </a:ext>
            </a:extLst>
          </p:cNvPr>
          <p:cNvSpPr txBox="1"/>
          <p:nvPr/>
        </p:nvSpPr>
        <p:spPr bwMode="auto">
          <a:xfrm>
            <a:off x="4031904" y="5589240"/>
            <a:ext cx="81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1C7735-64E2-4D25-8D23-95C094BE471A}"/>
              </a:ext>
            </a:extLst>
          </p:cNvPr>
          <p:cNvSpPr txBox="1"/>
          <p:nvPr/>
        </p:nvSpPr>
        <p:spPr bwMode="auto">
          <a:xfrm>
            <a:off x="468000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2065F7-0836-4775-BAEF-BF6DCAE66CD7}"/>
              </a:ext>
            </a:extLst>
          </p:cNvPr>
          <p:cNvSpPr txBox="1"/>
          <p:nvPr/>
        </p:nvSpPr>
        <p:spPr bwMode="auto">
          <a:xfrm>
            <a:off x="493204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701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7 1.85185E-6 L -2.77778E-7 -0.1048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F474F2-05C6-4A1D-B497-D9F3C8C80E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C6127C-2246-450F-AE13-F5AAA95F98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930" y="4509120"/>
            <a:ext cx="648072" cy="6480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0409EB-007A-4FAC-8B64-0FE3F5A6C6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9526" y="4507200"/>
            <a:ext cx="576062" cy="6480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5EC3EED-8B7B-4494-B9FC-7B0CCC08032E}"/>
              </a:ext>
            </a:extLst>
          </p:cNvPr>
          <p:cNvSpPr/>
          <p:nvPr/>
        </p:nvSpPr>
        <p:spPr bwMode="auto">
          <a:xfrm>
            <a:off x="385420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5ABE20-6526-4879-9C8F-50E2E9F746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750" y="4509120"/>
            <a:ext cx="648072" cy="6480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85273E-0254-4ABD-A682-6360407BC4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07200"/>
            <a:ext cx="576062" cy="6480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62B246-EAF2-43B5-A90E-26C143B9BB29}"/>
              </a:ext>
            </a:extLst>
          </p:cNvPr>
          <p:cNvSpPr txBox="1"/>
          <p:nvPr/>
        </p:nvSpPr>
        <p:spPr bwMode="auto">
          <a:xfrm>
            <a:off x="3779912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BEC281-4B7C-45C4-B038-DED8C1A97CC0}"/>
              </a:ext>
            </a:extLst>
          </p:cNvPr>
          <p:cNvSpPr txBox="1"/>
          <p:nvPr/>
        </p:nvSpPr>
        <p:spPr bwMode="auto">
          <a:xfrm>
            <a:off x="4031904" y="5589240"/>
            <a:ext cx="81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895EE5-6D06-4ECF-9532-F11C5FD9B50F}"/>
              </a:ext>
            </a:extLst>
          </p:cNvPr>
          <p:cNvSpPr txBox="1"/>
          <p:nvPr/>
        </p:nvSpPr>
        <p:spPr bwMode="auto">
          <a:xfrm>
            <a:off x="468000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9F8531-1214-4449-BB2A-71818BB2C597}"/>
              </a:ext>
            </a:extLst>
          </p:cNvPr>
          <p:cNvSpPr txBox="1"/>
          <p:nvPr/>
        </p:nvSpPr>
        <p:spPr bwMode="auto">
          <a:xfrm>
            <a:off x="493204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4C43A31-396B-41BC-B26F-46AC7C7034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000" y="3787200"/>
            <a:ext cx="648072" cy="6480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6D00C3D-3EBE-4D61-A1C6-C2D2D3A7FE6C}"/>
              </a:ext>
            </a:extLst>
          </p:cNvPr>
          <p:cNvSpPr txBox="1"/>
          <p:nvPr/>
        </p:nvSpPr>
        <p:spPr bwMode="auto">
          <a:xfrm>
            <a:off x="493204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671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-0.10677 -1.11111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3.7037E-7 L 0.00017 -0.1050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7 3.7037E-7 L 2.77778E-7 -0.1048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7 -2.59259E-6 L -2.77778E-7 -0.1099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/>
      <p:bldP spid="11" grpId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0C1BC9-E557-2949-9312-A5FFF0B7DB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BBDD9A-0F9B-944B-A3D8-FB8317AAAC27}"/>
              </a:ext>
            </a:extLst>
          </p:cNvPr>
          <p:cNvSpPr txBox="1"/>
          <p:nvPr/>
        </p:nvSpPr>
        <p:spPr>
          <a:xfrm>
            <a:off x="245601" y="1397203"/>
            <a:ext cx="5049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Sort the expressions to show which represents a difference of one.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B35126-CC12-5341-A6D8-0F22286A465A}"/>
              </a:ext>
            </a:extLst>
          </p:cNvPr>
          <p:cNvSpPr txBox="1"/>
          <p:nvPr/>
        </p:nvSpPr>
        <p:spPr>
          <a:xfrm>
            <a:off x="0" y="653318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A74144-747B-4C4A-BF19-5255EBFC1B02}"/>
              </a:ext>
            </a:extLst>
          </p:cNvPr>
          <p:cNvSpPr txBox="1"/>
          <p:nvPr/>
        </p:nvSpPr>
        <p:spPr>
          <a:xfrm>
            <a:off x="592394" y="4039038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6 - 4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803821-618D-E04B-8D86-A21FECE837B0}"/>
              </a:ext>
            </a:extLst>
          </p:cNvPr>
          <p:cNvSpPr txBox="1"/>
          <p:nvPr/>
        </p:nvSpPr>
        <p:spPr>
          <a:xfrm>
            <a:off x="592394" y="2777732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8 - 7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6BFBEB-D245-4E45-91F3-86310512C89E}"/>
              </a:ext>
            </a:extLst>
          </p:cNvPr>
          <p:cNvSpPr txBox="1"/>
          <p:nvPr/>
        </p:nvSpPr>
        <p:spPr>
          <a:xfrm>
            <a:off x="592394" y="3618603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4 - 1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EB9A61-8569-9E4C-B361-9DA16499F5BE}"/>
              </a:ext>
            </a:extLst>
          </p:cNvPr>
          <p:cNvSpPr txBox="1"/>
          <p:nvPr/>
        </p:nvSpPr>
        <p:spPr>
          <a:xfrm>
            <a:off x="592394" y="2333514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4 - 3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954276-1CD9-5144-B1FC-46B054DFA00E}"/>
              </a:ext>
            </a:extLst>
          </p:cNvPr>
          <p:cNvSpPr txBox="1"/>
          <p:nvPr/>
        </p:nvSpPr>
        <p:spPr>
          <a:xfrm>
            <a:off x="592394" y="3198167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1 - 0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23EE89-8BDB-4A41-A190-6A7EBDBB85AF}"/>
              </a:ext>
            </a:extLst>
          </p:cNvPr>
          <p:cNvSpPr txBox="1"/>
          <p:nvPr/>
        </p:nvSpPr>
        <p:spPr>
          <a:xfrm>
            <a:off x="592394" y="4479683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9 - 7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FBB59B-493A-7546-AB4C-DF41A65A1270}"/>
              </a:ext>
            </a:extLst>
          </p:cNvPr>
          <p:cNvSpPr txBox="1"/>
          <p:nvPr/>
        </p:nvSpPr>
        <p:spPr>
          <a:xfrm>
            <a:off x="483010" y="4941348"/>
            <a:ext cx="1029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39 - 38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C3427A0-2E7F-B745-A343-76A4B776D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441817"/>
              </p:ext>
            </p:extLst>
          </p:nvPr>
        </p:nvGraphicFramePr>
        <p:xfrm>
          <a:off x="2440366" y="2393514"/>
          <a:ext cx="6096000" cy="23825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69622723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9671569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Difference of 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Not a difference of 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302743"/>
                  </a:ext>
                </a:extLst>
              </a:tr>
              <a:tr h="528321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536168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FF5E0C4-037B-DD48-9F6D-636B2858A56F}"/>
              </a:ext>
            </a:extLst>
          </p:cNvPr>
          <p:cNvSpPr txBox="1"/>
          <p:nvPr/>
        </p:nvSpPr>
        <p:spPr>
          <a:xfrm>
            <a:off x="5414132" y="1133185"/>
            <a:ext cx="4143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Can you come up with your own expressions to sort into the table?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026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9259E-6 L 0.2243 0.123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0.37257 0.050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8" y="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0.2309 0.080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5" y="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0.55225 -0.067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4" y="-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0.71094 -0.1254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38" y="-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0.55225 -0.0740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4" y="-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0.3776 -0.1810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72" y="-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4D8C7F-0C23-4DEF-A0EB-2E98F8C2FD04}"/>
              </a:ext>
            </a:extLst>
          </p:cNvPr>
          <p:cNvSpPr txBox="1"/>
          <p:nvPr/>
        </p:nvSpPr>
        <p:spPr bwMode="auto">
          <a:xfrm>
            <a:off x="493204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9376D1-8602-4181-A4F3-959AAE0B61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E903BE-F91E-4B7F-AB70-EDBBCAA554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9526" y="4507200"/>
            <a:ext cx="576062" cy="648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D97DB6-F9E8-423F-9DF6-CD4B1D6AB4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930" y="3790880"/>
            <a:ext cx="648072" cy="6480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2FA9BA9-8775-44A9-8DCE-FD51FA4501AD}"/>
              </a:ext>
            </a:extLst>
          </p:cNvPr>
          <p:cNvSpPr/>
          <p:nvPr/>
        </p:nvSpPr>
        <p:spPr bwMode="auto">
          <a:xfrm>
            <a:off x="385420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6E6E83-C5F2-4F8F-AE74-086876209B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07200"/>
            <a:ext cx="576062" cy="6480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39483D-39A0-4011-92BB-058BC26F6C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750" y="3790880"/>
            <a:ext cx="648072" cy="6480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43CDFF0-0C85-43B3-BBCB-DF5ECBA7B099}"/>
              </a:ext>
            </a:extLst>
          </p:cNvPr>
          <p:cNvSpPr txBox="1"/>
          <p:nvPr/>
        </p:nvSpPr>
        <p:spPr bwMode="auto">
          <a:xfrm>
            <a:off x="3779912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7B68E-DBCB-4A9D-9CAD-21AB42213F3B}"/>
              </a:ext>
            </a:extLst>
          </p:cNvPr>
          <p:cNvSpPr txBox="1"/>
          <p:nvPr/>
        </p:nvSpPr>
        <p:spPr bwMode="auto">
          <a:xfrm>
            <a:off x="4031904" y="5589240"/>
            <a:ext cx="81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177C91-8F90-4FA6-9743-F6450E3CF581}"/>
              </a:ext>
            </a:extLst>
          </p:cNvPr>
          <p:cNvSpPr txBox="1"/>
          <p:nvPr/>
        </p:nvSpPr>
        <p:spPr bwMode="auto">
          <a:xfrm>
            <a:off x="468000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C3B628-9E60-4BFE-9F94-2B9534ED3FC1}"/>
              </a:ext>
            </a:extLst>
          </p:cNvPr>
          <p:cNvSpPr txBox="1"/>
          <p:nvPr/>
        </p:nvSpPr>
        <p:spPr bwMode="auto">
          <a:xfrm>
            <a:off x="493204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E155704-7AA3-45B6-B532-557615FC12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750" y="3030404"/>
            <a:ext cx="648072" cy="6480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4EC521B-FC7C-4C0F-B619-4FE0C750D10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930" y="4509120"/>
            <a:ext cx="648072" cy="6480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0FEB500-A630-44BC-A169-425C7F8C30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750" y="4509120"/>
            <a:ext cx="648072" cy="6480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185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-0.10868 -1.11111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1.11022E-16 L 3.33333E-6 -0.1108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7 1.11022E-16 L 2.77778E-7 -0.11042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3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3.7037E-7 L 3.33333E-6 -0.10463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3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3.7037E-7 L 3.33333E-6 -0.10463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7 3.7037E-7 L 2.77778E-7 -0.10463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1" grpId="1"/>
      <p:bldP spid="12" grpId="0"/>
      <p:bldP spid="12" grpId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2911B3-E41F-4244-8C31-36CD37AE592D}"/>
              </a:ext>
            </a:extLst>
          </p:cNvPr>
          <p:cNvSpPr txBox="1"/>
          <p:nvPr/>
        </p:nvSpPr>
        <p:spPr bwMode="auto">
          <a:xfrm>
            <a:off x="493204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74943A-C38A-4F07-8A6A-97F4DA177861}"/>
              </a:ext>
            </a:extLst>
          </p:cNvPr>
          <p:cNvSpPr txBox="1"/>
          <p:nvPr/>
        </p:nvSpPr>
        <p:spPr bwMode="auto">
          <a:xfrm>
            <a:off x="4931966" y="5589239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07154E-6477-4B40-BF68-6546632CE0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1158" y="1511347"/>
            <a:ext cx="1614938" cy="38353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78260E-33D7-4BC4-AF60-31F85A05EB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629526" y="4507200"/>
            <a:ext cx="576062" cy="648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DC1DCF-666E-4441-AD9D-0E08EAFF66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930" y="4509120"/>
            <a:ext cx="648072" cy="6480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CA9FE6-0EDE-46F6-B321-463A66D9E8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930" y="3790880"/>
            <a:ext cx="648072" cy="6480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1626D15-C68F-4CA1-A235-E6BF2AA58B7D}"/>
              </a:ext>
            </a:extLst>
          </p:cNvPr>
          <p:cNvSpPr/>
          <p:nvPr/>
        </p:nvSpPr>
        <p:spPr bwMode="auto">
          <a:xfrm>
            <a:off x="385420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A66E0B8-6F6C-49C1-94C1-66426E8978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13200" y="4507200"/>
            <a:ext cx="576062" cy="6480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D999DB-11D0-4B76-95E6-00C49B5A9B2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750" y="4509120"/>
            <a:ext cx="648072" cy="6480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C80C6B-7E59-4F84-B40F-B13159989B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750" y="3790880"/>
            <a:ext cx="648072" cy="6480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D359B5-9CCE-441E-8C45-7177F6CA7BB5}"/>
              </a:ext>
            </a:extLst>
          </p:cNvPr>
          <p:cNvSpPr txBox="1"/>
          <p:nvPr/>
        </p:nvSpPr>
        <p:spPr bwMode="auto">
          <a:xfrm>
            <a:off x="3762000" y="5589240"/>
            <a:ext cx="626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FC88A2-982F-4FF0-B021-5199609CFDFA}"/>
              </a:ext>
            </a:extLst>
          </p:cNvPr>
          <p:cNvSpPr txBox="1"/>
          <p:nvPr/>
        </p:nvSpPr>
        <p:spPr bwMode="auto">
          <a:xfrm>
            <a:off x="4031904" y="5589240"/>
            <a:ext cx="81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CACF15-5772-47F3-AE0D-A625ECA0CEEB}"/>
              </a:ext>
            </a:extLst>
          </p:cNvPr>
          <p:cNvSpPr txBox="1"/>
          <p:nvPr/>
        </p:nvSpPr>
        <p:spPr bwMode="auto">
          <a:xfrm>
            <a:off x="4680000" y="5589240"/>
            <a:ext cx="27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0989D40-4D60-4F90-A27C-7D1E7A8928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750" y="3030404"/>
            <a:ext cx="648072" cy="6480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5B1038F-DFDF-431F-A473-E61C8A2992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004" y="3051522"/>
            <a:ext cx="648072" cy="6480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D19F6E3-F8E1-4D23-8D28-9C23113AB4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750" y="2304000"/>
            <a:ext cx="648072" cy="6480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685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-0.10677 -1.11111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3.33333E-6 -0.10463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7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2.77778E-7 -0.10463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7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3.33333E-6 -0.11088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3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022E-16 L 2.77778E-7 -0.10787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3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-0.10602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2.77778E-7 -0.10764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9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3.33333E-6 -0.1037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  <p:bldP spid="14" grpId="0"/>
      <p:bldP spid="14" grpId="1"/>
      <p:bldP spid="15" grpId="0"/>
      <p:bldP spid="1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C3F2C4-59D5-4AEB-815C-78C926A721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F1D00D-9D85-4D8F-8B95-47312C88776A}"/>
              </a:ext>
            </a:extLst>
          </p:cNvPr>
          <p:cNvSpPr txBox="1"/>
          <p:nvPr/>
        </p:nvSpPr>
        <p:spPr>
          <a:xfrm>
            <a:off x="845820" y="1356420"/>
            <a:ext cx="74752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Adding 2 to an odd number gives the next odd number.</a:t>
            </a:r>
          </a:p>
        </p:txBody>
      </p:sp>
    </p:spTree>
    <p:extLst>
      <p:ext uri="{BB962C8B-B14F-4D97-AF65-F5344CB8AC3E}">
        <p14:creationId xmlns:p14="http://schemas.microsoft.com/office/powerpoint/2010/main" val="2005589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A3871-288E-4CF4-948F-94464EB403C6}"/>
              </a:ext>
            </a:extLst>
          </p:cNvPr>
          <p:cNvSpPr txBox="1"/>
          <p:nvPr/>
        </p:nvSpPr>
        <p:spPr>
          <a:xfrm>
            <a:off x="845820" y="899220"/>
            <a:ext cx="73075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Adding 2 </a:t>
            </a:r>
            <a:r>
              <a:rPr lang="en-GB" sz="4800" dirty="0"/>
              <a:t>to an </a:t>
            </a:r>
            <a:r>
              <a:rPr lang="en-GB" sz="4800" dirty="0">
                <a:solidFill>
                  <a:srgbClr val="FFC000"/>
                </a:solidFill>
              </a:rPr>
              <a:t>odd number </a:t>
            </a:r>
            <a:r>
              <a:rPr lang="en-GB" sz="4800" dirty="0"/>
              <a:t>gives the </a:t>
            </a:r>
            <a:r>
              <a:rPr lang="en-GB" sz="4800" dirty="0">
                <a:solidFill>
                  <a:srgbClr val="FFC000"/>
                </a:solidFill>
              </a:rPr>
              <a:t>next odd number</a:t>
            </a:r>
            <a:r>
              <a:rPr lang="en-GB" sz="48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9E4D81-3262-4F04-88B2-FA82EBEEC441}"/>
              </a:ext>
            </a:extLst>
          </p:cNvPr>
          <p:cNvSpPr txBox="1"/>
          <p:nvPr/>
        </p:nvSpPr>
        <p:spPr>
          <a:xfrm>
            <a:off x="845820" y="2819461"/>
            <a:ext cx="7787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Adding 2 </a:t>
            </a:r>
            <a:r>
              <a:rPr lang="en-GB" sz="4800" dirty="0"/>
              <a:t>to an </a:t>
            </a:r>
            <a:r>
              <a:rPr lang="en-GB" sz="4800" dirty="0">
                <a:solidFill>
                  <a:srgbClr val="00B050"/>
                </a:solidFill>
              </a:rPr>
              <a:t>even number </a:t>
            </a:r>
            <a:r>
              <a:rPr lang="en-GB" sz="4800" dirty="0"/>
              <a:t>gives the </a:t>
            </a:r>
            <a:r>
              <a:rPr lang="en-GB" sz="4800" dirty="0">
                <a:solidFill>
                  <a:srgbClr val="00B050"/>
                </a:solidFill>
              </a:rPr>
              <a:t>next even number</a:t>
            </a:r>
            <a:r>
              <a:rPr lang="en-GB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9084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5BCB6E-352B-4FC5-8FB7-4A63FBEEA4A0}"/>
              </a:ext>
            </a:extLst>
          </p:cNvPr>
          <p:cNvSpPr txBox="1"/>
          <p:nvPr/>
        </p:nvSpPr>
        <p:spPr>
          <a:xfrm>
            <a:off x="3169920" y="787082"/>
            <a:ext cx="356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7 + 2 = 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C9E5D8-CFBD-4790-A379-244CAC3DE7BE}"/>
              </a:ext>
            </a:extLst>
          </p:cNvPr>
          <p:cNvSpPr txBox="1"/>
          <p:nvPr/>
        </p:nvSpPr>
        <p:spPr>
          <a:xfrm>
            <a:off x="548640" y="1864302"/>
            <a:ext cx="8808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When you change the order of the addends, the sum remains the same.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4CCE9D-E890-4552-8F72-93073C96AC32}"/>
              </a:ext>
            </a:extLst>
          </p:cNvPr>
          <p:cNvSpPr txBox="1"/>
          <p:nvPr/>
        </p:nvSpPr>
        <p:spPr>
          <a:xfrm>
            <a:off x="320040" y="3221714"/>
            <a:ext cx="356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So 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88CF64-7100-40A7-85C5-A7C9D75F25D1}"/>
              </a:ext>
            </a:extLst>
          </p:cNvPr>
          <p:cNvSpPr txBox="1"/>
          <p:nvPr/>
        </p:nvSpPr>
        <p:spPr>
          <a:xfrm>
            <a:off x="3002280" y="4978082"/>
            <a:ext cx="356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2 + 7 = 9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72C75E-1F69-479F-A65C-54B062500052}"/>
              </a:ext>
            </a:extLst>
          </p:cNvPr>
          <p:cNvSpPr/>
          <p:nvPr/>
        </p:nvSpPr>
        <p:spPr>
          <a:xfrm>
            <a:off x="2651760" y="4978082"/>
            <a:ext cx="3840480" cy="1500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200" dirty="0"/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193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5BCB6E-352B-4FC5-8FB7-4A63FBEEA4A0}"/>
              </a:ext>
            </a:extLst>
          </p:cNvPr>
          <p:cNvSpPr txBox="1"/>
          <p:nvPr/>
        </p:nvSpPr>
        <p:spPr>
          <a:xfrm>
            <a:off x="3169920" y="787082"/>
            <a:ext cx="356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6 + 2 = 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C9E5D8-CFBD-4790-A379-244CAC3DE7BE}"/>
              </a:ext>
            </a:extLst>
          </p:cNvPr>
          <p:cNvSpPr txBox="1"/>
          <p:nvPr/>
        </p:nvSpPr>
        <p:spPr>
          <a:xfrm>
            <a:off x="548640" y="1864302"/>
            <a:ext cx="8808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When you change the order of the addends, the sum remains the same.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4CCE9D-E890-4552-8F72-93073C96AC32}"/>
              </a:ext>
            </a:extLst>
          </p:cNvPr>
          <p:cNvSpPr txBox="1"/>
          <p:nvPr/>
        </p:nvSpPr>
        <p:spPr>
          <a:xfrm>
            <a:off x="320040" y="3221714"/>
            <a:ext cx="356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So 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88CF64-7100-40A7-85C5-A7C9D75F25D1}"/>
              </a:ext>
            </a:extLst>
          </p:cNvPr>
          <p:cNvSpPr txBox="1"/>
          <p:nvPr/>
        </p:nvSpPr>
        <p:spPr>
          <a:xfrm>
            <a:off x="3002280" y="4978082"/>
            <a:ext cx="356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2 + 6 = 8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2BA52-7F06-41D9-8BAE-DB9DD0B5A3A1}"/>
              </a:ext>
            </a:extLst>
          </p:cNvPr>
          <p:cNvSpPr/>
          <p:nvPr/>
        </p:nvSpPr>
        <p:spPr>
          <a:xfrm>
            <a:off x="2651760" y="4978082"/>
            <a:ext cx="3840480" cy="1500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200" dirty="0"/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726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40EEBB7F-11C6-48A9-8AC2-36A2E4C71F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9"/>
          <a:stretch/>
        </p:blipFill>
        <p:spPr>
          <a:xfrm>
            <a:off x="195678" y="1301326"/>
            <a:ext cx="2509943" cy="4658935"/>
          </a:xfrm>
          <a:prstGeom prst="rect">
            <a:avLst/>
          </a:prstGeom>
        </p:spPr>
      </p:pic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AC51FC14-DAB4-470F-BF23-09AE54FF06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21" y="1094340"/>
            <a:ext cx="2821284" cy="48659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5633B9-FF11-4A05-A21C-87169B288F35}"/>
              </a:ext>
            </a:extLst>
          </p:cNvPr>
          <p:cNvSpPr txBox="1"/>
          <p:nvPr/>
        </p:nvSpPr>
        <p:spPr>
          <a:xfrm>
            <a:off x="5387340" y="1094340"/>
            <a:ext cx="3893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Adding 2 </a:t>
            </a:r>
            <a:r>
              <a:rPr lang="en-GB" sz="2400" dirty="0"/>
              <a:t>to an </a:t>
            </a:r>
            <a:r>
              <a:rPr lang="en-GB" sz="2400" dirty="0">
                <a:solidFill>
                  <a:srgbClr val="FFC000"/>
                </a:solidFill>
              </a:rPr>
              <a:t>odd number </a:t>
            </a:r>
            <a:r>
              <a:rPr lang="en-GB" sz="2400" dirty="0"/>
              <a:t>gives the </a:t>
            </a:r>
            <a:r>
              <a:rPr lang="en-GB" sz="2400" dirty="0">
                <a:solidFill>
                  <a:srgbClr val="FFC000"/>
                </a:solidFill>
              </a:rPr>
              <a:t>next odd number</a:t>
            </a:r>
            <a:r>
              <a:rPr lang="en-GB" sz="24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0E40CE-FBAF-4D2F-A374-3044DD400B75}"/>
              </a:ext>
            </a:extLst>
          </p:cNvPr>
          <p:cNvSpPr txBox="1"/>
          <p:nvPr/>
        </p:nvSpPr>
        <p:spPr>
          <a:xfrm>
            <a:off x="5288280" y="2231963"/>
            <a:ext cx="4091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Adding 2 </a:t>
            </a:r>
            <a:r>
              <a:rPr lang="en-GB" sz="2400" dirty="0"/>
              <a:t>to an </a:t>
            </a:r>
            <a:r>
              <a:rPr lang="en-GB" sz="2400" dirty="0">
                <a:solidFill>
                  <a:srgbClr val="00B050"/>
                </a:solidFill>
              </a:rPr>
              <a:t>even number </a:t>
            </a:r>
            <a:r>
              <a:rPr lang="en-GB" sz="2400" dirty="0"/>
              <a:t>gives the </a:t>
            </a:r>
            <a:r>
              <a:rPr lang="en-GB" sz="2400" dirty="0">
                <a:solidFill>
                  <a:srgbClr val="00B050"/>
                </a:solidFill>
              </a:rPr>
              <a:t>next even number</a:t>
            </a:r>
            <a:r>
              <a:rPr lang="en-GB" sz="24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F2A2B1-48F2-4034-B1F9-5B18A184B66D}"/>
              </a:ext>
            </a:extLst>
          </p:cNvPr>
          <p:cNvSpPr txBox="1"/>
          <p:nvPr/>
        </p:nvSpPr>
        <p:spPr>
          <a:xfrm>
            <a:off x="5387340" y="3600418"/>
            <a:ext cx="3893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When you change the order of the addends, the sum remains the same.</a:t>
            </a:r>
          </a:p>
        </p:txBody>
      </p:sp>
    </p:spTree>
    <p:extLst>
      <p:ext uri="{BB962C8B-B14F-4D97-AF65-F5344CB8AC3E}">
        <p14:creationId xmlns:p14="http://schemas.microsoft.com/office/powerpoint/2010/main" val="4679492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EBA81-60EB-4BA7-B4E0-CD59A3934198}"/>
              </a:ext>
            </a:extLst>
          </p:cNvPr>
          <p:cNvSpPr txBox="1"/>
          <p:nvPr/>
        </p:nvSpPr>
        <p:spPr>
          <a:xfrm>
            <a:off x="0" y="6593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5E56F0AE-78E5-4D35-B622-983D04CB03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8696"/>
            <a:ext cx="2288505" cy="4607728"/>
          </a:xfrm>
          <a:prstGeom prst="rect">
            <a:avLst/>
          </a:prstGeom>
        </p:spPr>
      </p:pic>
      <p:pic>
        <p:nvPicPr>
          <p:cNvPr id="6" name="Picture 5" descr="A picture containing table  Description automatically generated">
            <a:extLst>
              <a:ext uri="{FF2B5EF4-FFF2-40B4-BE49-F238E27FC236}">
                <a16:creationId xmlns:a16="http://schemas.microsoft.com/office/drawing/2014/main" id="{C90C13E3-B86C-4FA1-8BA7-D2BAC3079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505" y="1608696"/>
            <a:ext cx="2399400" cy="47028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C375C7-BC96-4A9F-94FD-C23698ED9EAE}"/>
              </a:ext>
            </a:extLst>
          </p:cNvPr>
          <p:cNvSpPr txBox="1"/>
          <p:nvPr/>
        </p:nvSpPr>
        <p:spPr>
          <a:xfrm>
            <a:off x="4930439" y="1518308"/>
            <a:ext cx="3893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Adding 2 </a:t>
            </a:r>
            <a:r>
              <a:rPr lang="en-GB" sz="2400" dirty="0"/>
              <a:t>to an </a:t>
            </a:r>
            <a:r>
              <a:rPr lang="en-GB" sz="2400" dirty="0">
                <a:solidFill>
                  <a:srgbClr val="FFC000"/>
                </a:solidFill>
              </a:rPr>
              <a:t>odd number </a:t>
            </a:r>
            <a:r>
              <a:rPr lang="en-GB" sz="2400" dirty="0"/>
              <a:t>gives the </a:t>
            </a:r>
            <a:r>
              <a:rPr lang="en-GB" sz="2400" dirty="0">
                <a:solidFill>
                  <a:srgbClr val="FFC000"/>
                </a:solidFill>
              </a:rPr>
              <a:t>next odd number</a:t>
            </a:r>
            <a:r>
              <a:rPr lang="en-GB" sz="24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BFE9F-462B-40E4-A40C-0D36CBAF9402}"/>
              </a:ext>
            </a:extLst>
          </p:cNvPr>
          <p:cNvSpPr txBox="1"/>
          <p:nvPr/>
        </p:nvSpPr>
        <p:spPr>
          <a:xfrm>
            <a:off x="4930440" y="2598003"/>
            <a:ext cx="4091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Adding 2 </a:t>
            </a:r>
            <a:r>
              <a:rPr lang="en-GB" sz="2400" dirty="0"/>
              <a:t>to an </a:t>
            </a:r>
            <a:r>
              <a:rPr lang="en-GB" sz="2400" dirty="0">
                <a:solidFill>
                  <a:srgbClr val="00B050"/>
                </a:solidFill>
              </a:rPr>
              <a:t>even number </a:t>
            </a:r>
            <a:r>
              <a:rPr lang="en-GB" sz="2400" dirty="0"/>
              <a:t>gives the </a:t>
            </a:r>
            <a:r>
              <a:rPr lang="en-GB" sz="2400" dirty="0">
                <a:solidFill>
                  <a:srgbClr val="00B050"/>
                </a:solidFill>
              </a:rPr>
              <a:t>next even number</a:t>
            </a:r>
            <a:r>
              <a:rPr lang="en-GB" sz="24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B38906-DECC-478E-BBB8-E566FB20EF77}"/>
              </a:ext>
            </a:extLst>
          </p:cNvPr>
          <p:cNvSpPr txBox="1"/>
          <p:nvPr/>
        </p:nvSpPr>
        <p:spPr>
          <a:xfrm>
            <a:off x="5029500" y="3677698"/>
            <a:ext cx="3893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When you change the order of the addends, the sum remains the same.</a:t>
            </a:r>
          </a:p>
        </p:txBody>
      </p:sp>
    </p:spTree>
    <p:extLst>
      <p:ext uri="{BB962C8B-B14F-4D97-AF65-F5344CB8AC3E}">
        <p14:creationId xmlns:p14="http://schemas.microsoft.com/office/powerpoint/2010/main" val="8966179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A796-BCCB-4FB2-80CE-E0B9EE613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" y="868493"/>
            <a:ext cx="9144000" cy="514350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AAFEAD2B-E965-4761-9C7D-A7FA065626DB}"/>
              </a:ext>
            </a:extLst>
          </p:cNvPr>
          <p:cNvSpPr/>
          <p:nvPr/>
        </p:nvSpPr>
        <p:spPr bwMode="auto">
          <a:xfrm>
            <a:off x="8826300" y="5652450"/>
            <a:ext cx="269422" cy="25962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929" y="2049355"/>
            <a:ext cx="9434285" cy="5306786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16B73F8-11A6-4C7D-AC5E-3FB0A572B022}"/>
              </a:ext>
            </a:extLst>
          </p:cNvPr>
          <p:cNvSpPr/>
          <p:nvPr/>
        </p:nvSpPr>
        <p:spPr>
          <a:xfrm>
            <a:off x="6879701" y="4479118"/>
            <a:ext cx="1116419" cy="1173332"/>
          </a:xfrm>
          <a:prstGeom prst="roundRect">
            <a:avLst/>
          </a:prstGeom>
          <a:solidFill>
            <a:srgbClr val="BFE6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E5E22A-B507-4961-A0D7-B43A45F4CC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912" y="3684479"/>
            <a:ext cx="1110968" cy="203653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99E385A-46BE-4076-9D2A-729B694F090B}"/>
              </a:ext>
            </a:extLst>
          </p:cNvPr>
          <p:cNvSpPr/>
          <p:nvPr/>
        </p:nvSpPr>
        <p:spPr>
          <a:xfrm>
            <a:off x="3939363" y="1319767"/>
            <a:ext cx="1339702" cy="1116419"/>
          </a:xfrm>
          <a:prstGeom prst="rect">
            <a:avLst/>
          </a:prstGeom>
          <a:solidFill>
            <a:srgbClr val="94D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7A8332-9C8F-41B5-8FC7-2254EBCEC0DD}"/>
              </a:ext>
            </a:extLst>
          </p:cNvPr>
          <p:cNvSpPr/>
          <p:nvPr/>
        </p:nvSpPr>
        <p:spPr>
          <a:xfrm>
            <a:off x="3142800" y="5738850"/>
            <a:ext cx="2799164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9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900" i="1" dirty="0">
              <a:solidFill>
                <a:srgbClr val="9697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22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r>
              <a:rPr lang="en-GB" dirty="0"/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9218E96-7172-4715-990F-8F9F4A3CC8BA}"/>
              </a:ext>
            </a:extLst>
          </p:cNvPr>
          <p:cNvGrpSpPr/>
          <p:nvPr/>
        </p:nvGrpSpPr>
        <p:grpSpPr>
          <a:xfrm>
            <a:off x="30488" y="2936679"/>
            <a:ext cx="9113512" cy="2611973"/>
            <a:chOff x="159260" y="1956439"/>
            <a:chExt cx="9113512" cy="261197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8318E8A-C4D5-4F7D-AE70-8A2B83DCE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999"/>
            <a:stretch/>
          </p:blipFill>
          <p:spPr>
            <a:xfrm>
              <a:off x="159260" y="2458943"/>
              <a:ext cx="301839" cy="335373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60D780E-A594-4828-82D7-C23A65943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81293" y="2472333"/>
              <a:ext cx="838432" cy="83843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3642560-9399-4F6B-9634-1F41E1BF5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01522" y="2458943"/>
              <a:ext cx="838431" cy="117380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BA6560-4B3F-492E-B132-9118339F4E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91121" y="2458943"/>
              <a:ext cx="838432" cy="159302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5D80E2C-B60C-4C9B-AFBF-94C2C6590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93038" y="2472333"/>
              <a:ext cx="922275" cy="184454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0DBE3EE-5E8D-464E-A522-60B103D54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4801"/>
            <a:stretch/>
          </p:blipFill>
          <p:spPr>
            <a:xfrm>
              <a:off x="8339703" y="2472333"/>
              <a:ext cx="838432" cy="209607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6C3713-5707-49DE-AA5B-EEBC48C6D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1369" y="2437978"/>
              <a:ext cx="534107" cy="93263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4B0DEE9-F1D5-4BB5-B47D-A2E38289A5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30215" y="2364742"/>
              <a:ext cx="686710" cy="126800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91C0D6-700E-4577-98AE-F8E9E87F8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51664" y="2343777"/>
              <a:ext cx="763011" cy="160337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BE3822A-A094-42A9-8D08-A928AB2DF5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00145" y="2364742"/>
              <a:ext cx="839312" cy="193875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E4A5163-280F-4675-A49E-AB7F3DA68D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560"/>
            <a:stretch/>
          </p:blipFill>
          <p:spPr>
            <a:xfrm>
              <a:off x="7554081" y="2472333"/>
              <a:ext cx="763011" cy="206452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3EAE66B-5712-415F-AD60-62B12314C9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260" y="1956439"/>
              <a:ext cx="9113512" cy="392526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93F68A4E-62BA-4EB3-8311-D57AF2F4FCA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11" y="-848480"/>
            <a:ext cx="9018875" cy="497418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F40EE15-403A-4B6C-B775-F2E17ECF2445}"/>
              </a:ext>
            </a:extLst>
          </p:cNvPr>
          <p:cNvSpPr/>
          <p:nvPr/>
        </p:nvSpPr>
        <p:spPr>
          <a:xfrm>
            <a:off x="2685600" y="786506"/>
            <a:ext cx="2799164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9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900" i="1" dirty="0">
              <a:solidFill>
                <a:srgbClr val="9697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180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r>
              <a:rPr lang="en-GB" dirty="0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809FA8B-C7C3-42E5-8B63-17983A462679}"/>
              </a:ext>
            </a:extLst>
          </p:cNvPr>
          <p:cNvGrpSpPr/>
          <p:nvPr/>
        </p:nvGrpSpPr>
        <p:grpSpPr>
          <a:xfrm>
            <a:off x="30488" y="1986919"/>
            <a:ext cx="9113512" cy="2611973"/>
            <a:chOff x="30488" y="1986919"/>
            <a:chExt cx="9113512" cy="261197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8318E8A-C4D5-4F7D-AE70-8A2B83DCE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999"/>
            <a:stretch/>
          </p:blipFill>
          <p:spPr>
            <a:xfrm>
              <a:off x="30488" y="2489423"/>
              <a:ext cx="301839" cy="335373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60D780E-A594-4828-82D7-C23A65943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52521" y="2502813"/>
              <a:ext cx="838432" cy="83843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3642560-9399-4F6B-9634-1F41E1BF5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72750" y="2489423"/>
              <a:ext cx="838431" cy="117380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BA6560-4B3F-492E-B132-9118339F4E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62349" y="2489423"/>
              <a:ext cx="838432" cy="159302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5D80E2C-B60C-4C9B-AFBF-94C2C6590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64266" y="2502813"/>
              <a:ext cx="922275" cy="184454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0DBE3EE-5E8D-464E-A522-60B103D54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4801"/>
            <a:stretch/>
          </p:blipFill>
          <p:spPr>
            <a:xfrm>
              <a:off x="8210931" y="2502813"/>
              <a:ext cx="838432" cy="209607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6C3713-5707-49DE-AA5B-EEBC48C6D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alphaModFix amt="19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32597" y="2468458"/>
              <a:ext cx="534107" cy="93263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4B0DEE9-F1D5-4BB5-B47D-A2E38289A5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alphaModFix amt="19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301443" y="2395222"/>
              <a:ext cx="686710" cy="1268005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91C0D6-700E-4577-98AE-F8E9E87F8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22892" y="2374257"/>
              <a:ext cx="763011" cy="1603378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BE3822A-A094-42A9-8D08-A928AB2DF5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71373" y="2395222"/>
              <a:ext cx="839312" cy="1938751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E4A5163-280F-4675-A49E-AB7F3DA68D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560"/>
            <a:stretch/>
          </p:blipFill>
          <p:spPr>
            <a:xfrm>
              <a:off x="7425309" y="2502813"/>
              <a:ext cx="763011" cy="2064520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3EAE66B-5712-415F-AD60-62B12314C9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488" y="1986919"/>
              <a:ext cx="9113512" cy="3925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068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r>
              <a:rPr lang="en-GB" dirty="0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56F1F1-044C-4D4C-8C08-7037160AF4E9}"/>
              </a:ext>
            </a:extLst>
          </p:cNvPr>
          <p:cNvGrpSpPr/>
          <p:nvPr/>
        </p:nvGrpSpPr>
        <p:grpSpPr>
          <a:xfrm>
            <a:off x="159260" y="1956439"/>
            <a:ext cx="9113512" cy="2611973"/>
            <a:chOff x="159260" y="1956439"/>
            <a:chExt cx="9113512" cy="261197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8318E8A-C4D5-4F7D-AE70-8A2B83DCE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999"/>
            <a:stretch/>
          </p:blipFill>
          <p:spPr>
            <a:xfrm>
              <a:off x="159260" y="2458943"/>
              <a:ext cx="301839" cy="335373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60D780E-A594-4828-82D7-C23A65943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81293" y="2472333"/>
              <a:ext cx="838432" cy="83843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3642560-9399-4F6B-9634-1F41E1BF5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01522" y="2458943"/>
              <a:ext cx="838431" cy="117380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BA6560-4B3F-492E-B132-9118339F4E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91121" y="2458943"/>
              <a:ext cx="838432" cy="159302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5D80E2C-B60C-4C9B-AFBF-94C2C6590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93038" y="2472333"/>
              <a:ext cx="922275" cy="184454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0DBE3EE-5E8D-464E-A522-60B103D54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4801"/>
            <a:stretch/>
          </p:blipFill>
          <p:spPr>
            <a:xfrm>
              <a:off x="8339703" y="2472333"/>
              <a:ext cx="838432" cy="209607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6C3713-5707-49DE-AA5B-EEBC48C6D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1369" y="2437978"/>
              <a:ext cx="534107" cy="93263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4B0DEE9-F1D5-4BB5-B47D-A2E38289A5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30215" y="2364742"/>
              <a:ext cx="686710" cy="126800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91C0D6-700E-4577-98AE-F8E9E87F8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51664" y="2343777"/>
              <a:ext cx="763011" cy="160337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BE3822A-A094-42A9-8D08-A928AB2DF5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00145" y="2364742"/>
              <a:ext cx="839312" cy="193875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E4A5163-280F-4675-A49E-AB7F3DA68D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560"/>
            <a:stretch/>
          </p:blipFill>
          <p:spPr>
            <a:xfrm>
              <a:off x="7554081" y="2472333"/>
              <a:ext cx="763011" cy="206452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3EAE66B-5712-415F-AD60-62B12314C9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260" y="1956439"/>
              <a:ext cx="9113512" cy="3925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387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r>
              <a:rPr lang="en-GB" dirty="0"/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9218E96-7172-4715-990F-8F9F4A3CC8BA}"/>
              </a:ext>
            </a:extLst>
          </p:cNvPr>
          <p:cNvGrpSpPr/>
          <p:nvPr/>
        </p:nvGrpSpPr>
        <p:grpSpPr>
          <a:xfrm>
            <a:off x="30488" y="1986919"/>
            <a:ext cx="9113512" cy="2611973"/>
            <a:chOff x="159260" y="1956439"/>
            <a:chExt cx="9113512" cy="261197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8318E8A-C4D5-4F7D-AE70-8A2B83DCE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999"/>
            <a:stretch/>
          </p:blipFill>
          <p:spPr>
            <a:xfrm>
              <a:off x="159260" y="2458943"/>
              <a:ext cx="301839" cy="335373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60D780E-A594-4828-82D7-C23A65943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81293" y="2472333"/>
              <a:ext cx="838432" cy="83843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3642560-9399-4F6B-9634-1F41E1BF5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01522" y="2458943"/>
              <a:ext cx="838431" cy="117380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BA6560-4B3F-492E-B132-9118339F4E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91121" y="2458943"/>
              <a:ext cx="838432" cy="159302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5D80E2C-B60C-4C9B-AFBF-94C2C6590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93038" y="2472333"/>
              <a:ext cx="922275" cy="184454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0DBE3EE-5E8D-464E-A522-60B103D54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4801"/>
            <a:stretch/>
          </p:blipFill>
          <p:spPr>
            <a:xfrm>
              <a:off x="8339703" y="2472333"/>
              <a:ext cx="838432" cy="209607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6C3713-5707-49DE-AA5B-EEBC48C6D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1369" y="2437978"/>
              <a:ext cx="534107" cy="93263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4B0DEE9-F1D5-4BB5-B47D-A2E38289A5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30215" y="2364742"/>
              <a:ext cx="686710" cy="126800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91C0D6-700E-4577-98AE-F8E9E87F8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51664" y="2343777"/>
              <a:ext cx="763011" cy="160337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BE3822A-A094-42A9-8D08-A928AB2DF5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00145" y="2364742"/>
              <a:ext cx="839312" cy="193875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E4A5163-280F-4675-A49E-AB7F3DA68D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560"/>
            <a:stretch/>
          </p:blipFill>
          <p:spPr>
            <a:xfrm>
              <a:off x="7554081" y="2472333"/>
              <a:ext cx="763011" cy="206452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3EAE66B-5712-415F-AD60-62B12314C9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260" y="1956439"/>
              <a:ext cx="9113512" cy="3925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4817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 descr="A picture containing object, clock, airplane  Description automatically generated">
            <a:extLst>
              <a:ext uri="{FF2B5EF4-FFF2-40B4-BE49-F238E27FC236}">
                <a16:creationId xmlns:a16="http://schemas.microsoft.com/office/drawing/2014/main" id="{77270804-CD8A-462C-95F1-489E657DC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94" y="2568349"/>
            <a:ext cx="8150792" cy="245364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FBFA2C2-01D9-45A8-8DA4-656289F9DE26}"/>
              </a:ext>
            </a:extLst>
          </p:cNvPr>
          <p:cNvGrpSpPr/>
          <p:nvPr/>
        </p:nvGrpSpPr>
        <p:grpSpPr>
          <a:xfrm>
            <a:off x="171834" y="969902"/>
            <a:ext cx="6544812" cy="1594481"/>
            <a:chOff x="159260" y="1956439"/>
            <a:chExt cx="9113512" cy="261197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B6A90CF-DE07-4598-A394-4088FE1BF8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999"/>
            <a:stretch/>
          </p:blipFill>
          <p:spPr>
            <a:xfrm>
              <a:off x="159260" y="2458943"/>
              <a:ext cx="301839" cy="33537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E10096A-CD53-43E9-A5D8-D435D9E9C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81293" y="2472333"/>
              <a:ext cx="838432" cy="83843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B72E6B1-BC98-4414-A469-B017127A7C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01522" y="2458943"/>
              <a:ext cx="838431" cy="1173804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72AFAE9-4BA8-4E0F-A0D2-4273D2F14D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91121" y="2458943"/>
              <a:ext cx="838432" cy="159302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6C562B9-2054-4036-93D1-C5F7C3D859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93038" y="2472333"/>
              <a:ext cx="922275" cy="184454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39F6ED6-75C2-4AEB-A2A3-2C562AE56C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4801"/>
            <a:stretch/>
          </p:blipFill>
          <p:spPr>
            <a:xfrm>
              <a:off x="8339703" y="2472333"/>
              <a:ext cx="838432" cy="209607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D6E0074-6309-40E4-BAC8-35AF008389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1369" y="2437978"/>
              <a:ext cx="534107" cy="93263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B755D50-C5C2-4478-9F52-C67034A4A0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30215" y="2364742"/>
              <a:ext cx="686710" cy="1268005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AD04303-7291-4F5A-A369-1485BDC5F9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51664" y="2343777"/>
              <a:ext cx="763011" cy="1603378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3CC7CF4E-2685-4383-BC4A-9D72ABC764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00145" y="2364742"/>
              <a:ext cx="839312" cy="193875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CA5E0DC-8614-433D-BDB6-85F572B57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560"/>
            <a:stretch/>
          </p:blipFill>
          <p:spPr>
            <a:xfrm>
              <a:off x="7554081" y="2472333"/>
              <a:ext cx="763011" cy="206452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317C23-85D8-4940-8A54-4A4CFD8D41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260" y="1956439"/>
              <a:ext cx="9113512" cy="39252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7760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5" name="Picture 4" descr="A picture containing object, clock  Description automatically generated">
            <a:extLst>
              <a:ext uri="{FF2B5EF4-FFF2-40B4-BE49-F238E27FC236}">
                <a16:creationId xmlns:a16="http://schemas.microsoft.com/office/drawing/2014/main" id="{4434D4F4-4165-4DA1-A232-21F859C24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40" y="2406885"/>
            <a:ext cx="8480719" cy="23774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0CB6987-8149-4F32-A078-3E7D717208F3}"/>
              </a:ext>
            </a:extLst>
          </p:cNvPr>
          <p:cNvGrpSpPr/>
          <p:nvPr/>
        </p:nvGrpSpPr>
        <p:grpSpPr>
          <a:xfrm>
            <a:off x="2217424" y="858600"/>
            <a:ext cx="6202672" cy="1645920"/>
            <a:chOff x="30488" y="1986919"/>
            <a:chExt cx="9113512" cy="261197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9B88AE0-2772-4FCE-BD2E-6D810DA28B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999"/>
            <a:stretch/>
          </p:blipFill>
          <p:spPr>
            <a:xfrm>
              <a:off x="30488" y="2489423"/>
              <a:ext cx="301839" cy="33537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EF30B2D-F4AB-4CA6-8A59-8ACCA38E17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52521" y="2502813"/>
              <a:ext cx="838432" cy="8384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28A3B45-DF43-44DB-A0AF-2A97C97E75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72750" y="2489423"/>
              <a:ext cx="838431" cy="117380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1CE2EC8-8CE2-4500-AD81-410FB6BBDD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62349" y="2489423"/>
              <a:ext cx="838432" cy="159302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2ED5C4C-91E5-4965-A434-30236CDA9F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64266" y="2502813"/>
              <a:ext cx="922275" cy="184454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0F6AF40-D5DC-440D-A559-8240F750E3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4801"/>
            <a:stretch/>
          </p:blipFill>
          <p:spPr>
            <a:xfrm>
              <a:off x="8210931" y="2502813"/>
              <a:ext cx="838432" cy="209607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AB3CE3E-64F5-43F9-AF90-5AA6A36163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alphaModFix amt="19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32597" y="2468458"/>
              <a:ext cx="534107" cy="93263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7AF894E-9FCC-4261-8F2D-C7BB3F8EBB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alphaModFix amt="19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301443" y="2395222"/>
              <a:ext cx="686710" cy="1268005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C24F37E-72B1-40D3-A352-D8048B2F1F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22892" y="2374257"/>
              <a:ext cx="763011" cy="1603378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E35CB21-7BBB-42FB-BFCD-7EDFBC65DB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71373" y="2395222"/>
              <a:ext cx="839312" cy="1938751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87BFF8C-F9D1-4F41-AD10-3A2F2A7F99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560"/>
            <a:stretch/>
          </p:blipFill>
          <p:spPr>
            <a:xfrm>
              <a:off x="7425309" y="2502813"/>
              <a:ext cx="763011" cy="2064520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FAB2B93-1BFA-46FF-A58A-70D302B67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488" y="1986919"/>
              <a:ext cx="9113512" cy="39252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10270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4|10.8|15.9|21.3|12.6|9.5|2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.2|4|1.5|9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8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33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5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6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2.7|1.8|2|1.7|8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8|9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9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7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5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e2f7c1fb-8b39-4d5b-953e-de45d1606e4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2A24643-4E05-484E-959D-3A4A77DF227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</Words>
  <Application>Microsoft Office PowerPoint</Application>
  <PresentationFormat>On-screen Show (4:3)</PresentationFormat>
  <Paragraphs>140</Paragraphs>
  <Slides>28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Myriad Pro</vt:lpstr>
      <vt:lpstr>Myriad Pro Semibold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2020-08-26T11:12:55Z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  <property fmtid="{D5CDD505-2E9C-101B-9397-08002B2CF9AE}" pid="3" name="MSIP_Label_2e892a75-59a0-4e0e-9b97-f68af558ca2b_Enabled">
    <vt:lpwstr>True</vt:lpwstr>
  </property>
  <property fmtid="{D5CDD505-2E9C-101B-9397-08002B2CF9AE}" pid="4" name="MSIP_Label_2e892a75-59a0-4e0e-9b97-f68af558ca2b_SiteId">
    <vt:lpwstr>9f1098df-eebc-4be7-9878-bc3c8d059fd7</vt:lpwstr>
  </property>
  <property fmtid="{D5CDD505-2E9C-101B-9397-08002B2CF9AE}" pid="5" name="MSIP_Label_2e892a75-59a0-4e0e-9b97-f68af558ca2b_Owner">
    <vt:lpwstr>m.parr@cabi.org</vt:lpwstr>
  </property>
  <property fmtid="{D5CDD505-2E9C-101B-9397-08002B2CF9AE}" pid="6" name="MSIP_Label_2e892a75-59a0-4e0e-9b97-f68af558ca2b_SetDate">
    <vt:lpwstr>2020-07-07T15:14:35.2124659Z</vt:lpwstr>
  </property>
  <property fmtid="{D5CDD505-2E9C-101B-9397-08002B2CF9AE}" pid="7" name="MSIP_Label_2e892a75-59a0-4e0e-9b97-f68af558ca2b_Name">
    <vt:lpwstr>CABI</vt:lpwstr>
  </property>
  <property fmtid="{D5CDD505-2E9C-101B-9397-08002B2CF9AE}" pid="8" name="MSIP_Label_2e892a75-59a0-4e0e-9b97-f68af558ca2b_Application">
    <vt:lpwstr>Microsoft Azure Information Protection</vt:lpwstr>
  </property>
  <property fmtid="{D5CDD505-2E9C-101B-9397-08002B2CF9AE}" pid="9" name="MSIP_Label_2e892a75-59a0-4e0e-9b97-f68af558ca2b_ActionId">
    <vt:lpwstr>33e699e0-6154-4597-bc5b-6c4daf739937</vt:lpwstr>
  </property>
  <property fmtid="{D5CDD505-2E9C-101B-9397-08002B2CF9AE}" pid="10" name="MSIP_Label_2e892a75-59a0-4e0e-9b97-f68af558ca2b_Extended_MSFT_Method">
    <vt:lpwstr>Automatic</vt:lpwstr>
  </property>
  <property fmtid="{D5CDD505-2E9C-101B-9397-08002B2CF9AE}" pid="11" name="Sensitivity">
    <vt:lpwstr>CABI</vt:lpwstr>
  </property>
</Properties>
</file>