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8"/>
  </p:notesMasterIdLst>
  <p:sldIdLst>
    <p:sldId id="278" r:id="rId6"/>
    <p:sldId id="268" r:id="rId7"/>
    <p:sldId id="269" r:id="rId8"/>
    <p:sldId id="270" r:id="rId9"/>
    <p:sldId id="273" r:id="rId10"/>
    <p:sldId id="271" r:id="rId11"/>
    <p:sldId id="272" r:id="rId12"/>
    <p:sldId id="274" r:id="rId13"/>
    <p:sldId id="275" r:id="rId14"/>
    <p:sldId id="277" r:id="rId15"/>
    <p:sldId id="276" r:id="rId16"/>
    <p:sldId id="27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49EDB2-387A-421B-8627-6DCA383811C5}" v="1" dt="2020-08-26T11:04:10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75691" autoAdjust="0"/>
  </p:normalViewPr>
  <p:slideViewPr>
    <p:cSldViewPr snapToGrid="0">
      <p:cViewPr varScale="1">
        <p:scale>
          <a:sx n="54" d="100"/>
          <a:sy n="54" d="100"/>
        </p:scale>
        <p:origin x="192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1358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680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9555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007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6885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5161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1475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909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4097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61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455968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402922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05800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9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0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44353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9</a:t>
            </a:r>
          </a:p>
        </p:txBody>
      </p:sp>
    </p:spTree>
    <p:extLst>
      <p:ext uri="{BB962C8B-B14F-4D97-AF65-F5344CB8AC3E}">
        <p14:creationId xmlns:p14="http://schemas.microsoft.com/office/powerpoint/2010/main" val="3781155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091F15-2A49-40D2-A05C-EA87E040F1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93DC48-B25C-4B77-AE4B-2B9ED62DF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136" y="1446333"/>
            <a:ext cx="6789727" cy="24222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478588-444B-41A1-ABCC-5D11CE84AF4B}"/>
              </a:ext>
            </a:extLst>
          </p:cNvPr>
          <p:cNvSpPr txBox="1"/>
          <p:nvPr/>
        </p:nvSpPr>
        <p:spPr>
          <a:xfrm>
            <a:off x="369278" y="4423337"/>
            <a:ext cx="4750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i="1" dirty="0"/>
              <a:t>Subtracting one gives one less.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13E5C9-13A9-4957-B00B-63EC2AC499E5}"/>
              </a:ext>
            </a:extLst>
          </p:cNvPr>
          <p:cNvSpPr txBox="1"/>
          <p:nvPr/>
        </p:nvSpPr>
        <p:spPr>
          <a:xfrm>
            <a:off x="369278" y="5119279"/>
            <a:ext cx="4654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/>
              <a:t>Adding one gives one more.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74FA8F-32A6-4ACA-9911-11CDD12A2CC4}"/>
              </a:ext>
            </a:extLst>
          </p:cNvPr>
          <p:cNvSpPr txBox="1"/>
          <p:nvPr/>
        </p:nvSpPr>
        <p:spPr>
          <a:xfrm>
            <a:off x="2743200" y="1541221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35FDFD-FC9F-45DE-8EE4-AE87CA94B3A5}"/>
              </a:ext>
            </a:extLst>
          </p:cNvPr>
          <p:cNvSpPr txBox="1"/>
          <p:nvPr/>
        </p:nvSpPr>
        <p:spPr>
          <a:xfrm>
            <a:off x="2743200" y="2357554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D1429A-777F-4AA4-8FDD-638E5C58A2A9}"/>
              </a:ext>
            </a:extLst>
          </p:cNvPr>
          <p:cNvSpPr txBox="1"/>
          <p:nvPr/>
        </p:nvSpPr>
        <p:spPr>
          <a:xfrm>
            <a:off x="2186339" y="3198167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E0BB86-FEB5-4058-B932-1D712F25DC24}"/>
              </a:ext>
            </a:extLst>
          </p:cNvPr>
          <p:cNvSpPr txBox="1"/>
          <p:nvPr/>
        </p:nvSpPr>
        <p:spPr>
          <a:xfrm>
            <a:off x="3810000" y="1541220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901814-7CBC-44E3-BFC0-064FBE417454}"/>
              </a:ext>
            </a:extLst>
          </p:cNvPr>
          <p:cNvSpPr txBox="1"/>
          <p:nvPr/>
        </p:nvSpPr>
        <p:spPr>
          <a:xfrm>
            <a:off x="3810000" y="2352816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DD1CAF-74EF-498B-8004-80DFF23218A9}"/>
              </a:ext>
            </a:extLst>
          </p:cNvPr>
          <p:cNvSpPr txBox="1"/>
          <p:nvPr/>
        </p:nvSpPr>
        <p:spPr>
          <a:xfrm>
            <a:off x="3815862" y="3110715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00BC7A-0575-4CA5-AE5A-6EC4F1E90809}"/>
              </a:ext>
            </a:extLst>
          </p:cNvPr>
          <p:cNvSpPr txBox="1"/>
          <p:nvPr/>
        </p:nvSpPr>
        <p:spPr>
          <a:xfrm>
            <a:off x="7203831" y="1541220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24176B-027D-48A7-A01E-13047D51A8D2}"/>
              </a:ext>
            </a:extLst>
          </p:cNvPr>
          <p:cNvSpPr txBox="1"/>
          <p:nvPr/>
        </p:nvSpPr>
        <p:spPr>
          <a:xfrm>
            <a:off x="7186246" y="2352815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D0207B-B2FA-416A-AF70-FA33D27C1989}"/>
              </a:ext>
            </a:extLst>
          </p:cNvPr>
          <p:cNvSpPr txBox="1"/>
          <p:nvPr/>
        </p:nvSpPr>
        <p:spPr>
          <a:xfrm>
            <a:off x="6717324" y="3169148"/>
            <a:ext cx="492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77D991B-B20C-44B0-ACAC-3C24E5E54FF1}"/>
              </a:ext>
            </a:extLst>
          </p:cNvPr>
          <p:cNvCxnSpPr/>
          <p:nvPr/>
        </p:nvCxnSpPr>
        <p:spPr>
          <a:xfrm>
            <a:off x="3441779" y="868964"/>
            <a:ext cx="0" cy="320891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AB52FA-140E-40D4-82BB-934932A7CFEB}"/>
              </a:ext>
            </a:extLst>
          </p:cNvPr>
          <p:cNvCxnSpPr/>
          <p:nvPr/>
        </p:nvCxnSpPr>
        <p:spPr>
          <a:xfrm>
            <a:off x="5655839" y="822582"/>
            <a:ext cx="0" cy="320891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566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4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AFED2-A7EE-4A9E-A614-B8464BD0DF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3D1281-8C1F-4B79-8901-6594386A6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1" y="2011858"/>
            <a:ext cx="4110039" cy="1169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5C9734-BF88-47DD-B6AE-8E38770C2457}"/>
              </a:ext>
            </a:extLst>
          </p:cNvPr>
          <p:cNvSpPr txBox="1"/>
          <p:nvPr/>
        </p:nvSpPr>
        <p:spPr>
          <a:xfrm>
            <a:off x="0" y="67061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572196-F38E-45B4-9167-02392C5451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592" y="4600669"/>
            <a:ext cx="4110039" cy="13528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9366EE-728E-4F91-845B-4C264EA9C6BF}"/>
              </a:ext>
            </a:extLst>
          </p:cNvPr>
          <p:cNvSpPr txBox="1"/>
          <p:nvPr/>
        </p:nvSpPr>
        <p:spPr>
          <a:xfrm>
            <a:off x="114374" y="2117196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3B3B96-CAA0-4093-89AD-B038FF38CE3B}"/>
              </a:ext>
            </a:extLst>
          </p:cNvPr>
          <p:cNvSpPr txBox="1"/>
          <p:nvPr/>
        </p:nvSpPr>
        <p:spPr>
          <a:xfrm>
            <a:off x="154304" y="4534857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0DF4B1-6958-4A02-841C-DCE1328D1655}"/>
              </a:ext>
            </a:extLst>
          </p:cNvPr>
          <p:cNvSpPr txBox="1"/>
          <p:nvPr/>
        </p:nvSpPr>
        <p:spPr>
          <a:xfrm>
            <a:off x="4876227" y="1286199"/>
            <a:ext cx="386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What equations would go with each question?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A088B3-EEBF-40D4-AD13-5E970A1ABB05}"/>
              </a:ext>
            </a:extLst>
          </p:cNvPr>
          <p:cNvSpPr txBox="1"/>
          <p:nvPr/>
        </p:nvSpPr>
        <p:spPr>
          <a:xfrm>
            <a:off x="4876227" y="2486528"/>
            <a:ext cx="3863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Can you draw a bar model or part-part-whole model to go with this?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FADD06-881A-42EC-BE3F-9D13425A543F}"/>
              </a:ext>
            </a:extLst>
          </p:cNvPr>
          <p:cNvSpPr txBox="1"/>
          <p:nvPr/>
        </p:nvSpPr>
        <p:spPr>
          <a:xfrm>
            <a:off x="4730265" y="5496149"/>
            <a:ext cx="4091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/>
              <a:t>Subtracting one gives one less.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5FE286-EA45-4100-9ED3-CF8107611D6D}"/>
              </a:ext>
            </a:extLst>
          </p:cNvPr>
          <p:cNvSpPr txBox="1"/>
          <p:nvPr/>
        </p:nvSpPr>
        <p:spPr>
          <a:xfrm>
            <a:off x="4730265" y="6192091"/>
            <a:ext cx="465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/>
              <a:t>Adding one gives one more.</a:t>
            </a:r>
          </a:p>
        </p:txBody>
      </p:sp>
    </p:spTree>
    <p:extLst>
      <p:ext uri="{BB962C8B-B14F-4D97-AF65-F5344CB8AC3E}">
        <p14:creationId xmlns:p14="http://schemas.microsoft.com/office/powerpoint/2010/main" val="3681304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E34787E-ACCA-4B40-972C-B204A45831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29D097-CBE2-4DAB-9D60-03165D84C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C30FE-A2BA-4CB1-8C89-91C42C99B1BE}"/>
              </a:ext>
            </a:extLst>
          </p:cNvPr>
          <p:cNvSpPr txBox="1"/>
          <p:nvPr/>
        </p:nvSpPr>
        <p:spPr>
          <a:xfrm>
            <a:off x="-1" y="677878"/>
            <a:ext cx="9143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7F846C-D698-4E2F-9E8F-FCB345E25C06}"/>
              </a:ext>
            </a:extLst>
          </p:cNvPr>
          <p:cNvGrpSpPr/>
          <p:nvPr/>
        </p:nvGrpSpPr>
        <p:grpSpPr>
          <a:xfrm>
            <a:off x="936402" y="1783436"/>
            <a:ext cx="4646251" cy="3398164"/>
            <a:chOff x="3367087" y="2833687"/>
            <a:chExt cx="2409825" cy="164556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C39E56-7FB7-4EE2-B7B7-3B94C9723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67087" y="2833687"/>
              <a:ext cx="2409825" cy="11906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C9B60D4-1A89-45D4-9591-6D9351627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71850" y="4079201"/>
              <a:ext cx="2400300" cy="40005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69F9EB2-45F9-434D-B092-44A1108C70B1}"/>
              </a:ext>
            </a:extLst>
          </p:cNvPr>
          <p:cNvSpPr txBox="1"/>
          <p:nvPr/>
        </p:nvSpPr>
        <p:spPr>
          <a:xfrm>
            <a:off x="123732" y="6292365"/>
            <a:ext cx="2850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i="1" dirty="0"/>
              <a:t>Adding one gives one more.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697D3-F855-44F2-978D-B50EAD032242}"/>
              </a:ext>
            </a:extLst>
          </p:cNvPr>
          <p:cNvSpPr txBox="1"/>
          <p:nvPr/>
        </p:nvSpPr>
        <p:spPr>
          <a:xfrm>
            <a:off x="137011" y="5181600"/>
            <a:ext cx="3226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We can change the order of the addends and the sum remains the same.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6C4B8C-0C76-443A-BFFD-2581C85BA470}"/>
              </a:ext>
            </a:extLst>
          </p:cNvPr>
          <p:cNvSpPr txBox="1"/>
          <p:nvPr/>
        </p:nvSpPr>
        <p:spPr>
          <a:xfrm>
            <a:off x="2255520" y="1854725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80AE29-CA49-449B-AF12-D024B4991E4F}"/>
              </a:ext>
            </a:extLst>
          </p:cNvPr>
          <p:cNvSpPr txBox="1"/>
          <p:nvPr/>
        </p:nvSpPr>
        <p:spPr>
          <a:xfrm>
            <a:off x="4876800" y="1854725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6FCC57-AE79-4534-A3A9-907B01817D9C}"/>
              </a:ext>
            </a:extLst>
          </p:cNvPr>
          <p:cNvSpPr txBox="1"/>
          <p:nvPr/>
        </p:nvSpPr>
        <p:spPr>
          <a:xfrm>
            <a:off x="2209800" y="2751173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1AB26E-F88F-4FDC-BDB8-9CD31C3316C9}"/>
              </a:ext>
            </a:extLst>
          </p:cNvPr>
          <p:cNvSpPr txBox="1"/>
          <p:nvPr/>
        </p:nvSpPr>
        <p:spPr>
          <a:xfrm>
            <a:off x="4863952" y="2751173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FEC8E-EF7E-4925-A569-27829B7C0A82}"/>
              </a:ext>
            </a:extLst>
          </p:cNvPr>
          <p:cNvSpPr txBox="1"/>
          <p:nvPr/>
        </p:nvSpPr>
        <p:spPr>
          <a:xfrm>
            <a:off x="2225040" y="3623862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0AD324-5A05-46AC-A00A-65F7C7AA4563}"/>
              </a:ext>
            </a:extLst>
          </p:cNvPr>
          <p:cNvSpPr txBox="1"/>
          <p:nvPr/>
        </p:nvSpPr>
        <p:spPr>
          <a:xfrm>
            <a:off x="4879192" y="3623862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3D762A-F514-4C1B-BDF3-438EE5343D35}"/>
              </a:ext>
            </a:extLst>
          </p:cNvPr>
          <p:cNvSpPr txBox="1"/>
          <p:nvPr/>
        </p:nvSpPr>
        <p:spPr>
          <a:xfrm>
            <a:off x="2209800" y="4488738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DD6419-D6F2-4BF4-AEE2-33A96CCEB3F7}"/>
              </a:ext>
            </a:extLst>
          </p:cNvPr>
          <p:cNvSpPr txBox="1"/>
          <p:nvPr/>
        </p:nvSpPr>
        <p:spPr>
          <a:xfrm>
            <a:off x="4863952" y="4488738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9C2988-20C7-4632-B0A6-948FE3E30A6F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3259528" y="1561514"/>
            <a:ext cx="0" cy="362008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4637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209FA5-8C7E-457F-8140-E2FA29A622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75C843-38A1-4356-9514-C633E113D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3004089"/>
            <a:ext cx="7907446" cy="84860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51B7DD-B02A-46CB-9690-3FFC2FF0868D}"/>
              </a:ext>
            </a:extLst>
          </p:cNvPr>
          <p:cNvSpPr/>
          <p:nvPr/>
        </p:nvSpPr>
        <p:spPr>
          <a:xfrm>
            <a:off x="2712720" y="3215640"/>
            <a:ext cx="609600" cy="63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447A22-171F-451C-9694-D705C7EC778F}"/>
              </a:ext>
            </a:extLst>
          </p:cNvPr>
          <p:cNvSpPr/>
          <p:nvPr/>
        </p:nvSpPr>
        <p:spPr>
          <a:xfrm>
            <a:off x="4069080" y="3215639"/>
            <a:ext cx="807720" cy="63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40FB8F-2E59-4677-B129-6236E35CBF8B}"/>
              </a:ext>
            </a:extLst>
          </p:cNvPr>
          <p:cNvSpPr txBox="1"/>
          <p:nvPr/>
        </p:nvSpPr>
        <p:spPr bwMode="auto">
          <a:xfrm>
            <a:off x="2843808" y="3342480"/>
            <a:ext cx="3204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800" dirty="0"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08D8EB-666A-4317-BA09-40CB50F3A06C}"/>
              </a:ext>
            </a:extLst>
          </p:cNvPr>
          <p:cNvSpPr txBox="1"/>
          <p:nvPr/>
        </p:nvSpPr>
        <p:spPr bwMode="auto">
          <a:xfrm>
            <a:off x="4234253" y="3311702"/>
            <a:ext cx="581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800" dirty="0">
                <a:latin typeface="Myriad Pro" panose="020B0503030403020204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4ED723-412B-4327-9162-A4B413E855F0}"/>
              </a:ext>
            </a:extLst>
          </p:cNvPr>
          <p:cNvSpPr/>
          <p:nvPr/>
        </p:nvSpPr>
        <p:spPr>
          <a:xfrm>
            <a:off x="5882640" y="3429000"/>
            <a:ext cx="411480" cy="34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3730B4-4251-4A26-B2BF-FF892D1609D8}"/>
              </a:ext>
            </a:extLst>
          </p:cNvPr>
          <p:cNvSpPr/>
          <p:nvPr/>
        </p:nvSpPr>
        <p:spPr>
          <a:xfrm>
            <a:off x="3489960" y="3370499"/>
            <a:ext cx="411480" cy="34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42B9FB1-7568-462C-A091-904A3DCA607F}"/>
              </a:ext>
            </a:extLst>
          </p:cNvPr>
          <p:cNvSpPr/>
          <p:nvPr/>
        </p:nvSpPr>
        <p:spPr>
          <a:xfrm>
            <a:off x="8264771" y="2514600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1B492CB-0B63-445E-AFA7-B2AB3AED552E}"/>
              </a:ext>
            </a:extLst>
          </p:cNvPr>
          <p:cNvSpPr/>
          <p:nvPr/>
        </p:nvSpPr>
        <p:spPr>
          <a:xfrm>
            <a:off x="7502773" y="2543906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2467406-366D-42C0-97BB-313305D3B1AD}"/>
              </a:ext>
            </a:extLst>
          </p:cNvPr>
          <p:cNvSpPr/>
          <p:nvPr/>
        </p:nvSpPr>
        <p:spPr>
          <a:xfrm>
            <a:off x="6746631" y="2526320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23C58A7-FB01-4F20-A4CE-D51CAE4645E3}"/>
              </a:ext>
            </a:extLst>
          </p:cNvPr>
          <p:cNvSpPr/>
          <p:nvPr/>
        </p:nvSpPr>
        <p:spPr>
          <a:xfrm>
            <a:off x="5967048" y="2555626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ACB7562-D7E0-4F0E-82E8-8CB0978957FD}"/>
              </a:ext>
            </a:extLst>
          </p:cNvPr>
          <p:cNvSpPr/>
          <p:nvPr/>
        </p:nvSpPr>
        <p:spPr>
          <a:xfrm>
            <a:off x="5199184" y="2561490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C5C28-1D2F-44C2-970A-4601580BF46A}"/>
              </a:ext>
            </a:extLst>
          </p:cNvPr>
          <p:cNvSpPr/>
          <p:nvPr/>
        </p:nvSpPr>
        <p:spPr>
          <a:xfrm>
            <a:off x="4437186" y="2590796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5CDBE67-F972-45B2-9B45-62FCFC1719C0}"/>
              </a:ext>
            </a:extLst>
          </p:cNvPr>
          <p:cNvSpPr/>
          <p:nvPr/>
        </p:nvSpPr>
        <p:spPr>
          <a:xfrm>
            <a:off x="3645870" y="2555625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AFD9BD1-02B9-4384-9A64-1DC33F05F62D}"/>
              </a:ext>
            </a:extLst>
          </p:cNvPr>
          <p:cNvSpPr/>
          <p:nvPr/>
        </p:nvSpPr>
        <p:spPr>
          <a:xfrm>
            <a:off x="2901457" y="2567346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E742C1-F292-498D-BB8F-14B343F9C858}"/>
              </a:ext>
            </a:extLst>
          </p:cNvPr>
          <p:cNvSpPr/>
          <p:nvPr/>
        </p:nvSpPr>
        <p:spPr>
          <a:xfrm>
            <a:off x="2133593" y="2555625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B3B222-415A-4375-8081-C99232135B6E}"/>
              </a:ext>
            </a:extLst>
          </p:cNvPr>
          <p:cNvSpPr/>
          <p:nvPr/>
        </p:nvSpPr>
        <p:spPr>
          <a:xfrm>
            <a:off x="1354010" y="2567346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78F25C-5CE0-4815-B44A-8E575E190CA2}"/>
              </a:ext>
            </a:extLst>
          </p:cNvPr>
          <p:cNvSpPr/>
          <p:nvPr/>
        </p:nvSpPr>
        <p:spPr>
          <a:xfrm>
            <a:off x="592005" y="2561483"/>
            <a:ext cx="175846" cy="21101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55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6FB498-A41B-4F76-A557-0F9E9CE2AD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12B183-F739-47DF-AA36-CAA44E164C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00" y="2593884"/>
            <a:ext cx="509138" cy="4030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E53138-30B0-46BC-A15B-250F2467B3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1186951"/>
            <a:ext cx="2225531" cy="2674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386287-F791-4059-B6FD-113691C17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6" y="1186951"/>
            <a:ext cx="2225531" cy="2674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53BDE3-1F73-4DA9-BDAB-563FB05455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9"/>
          <a:stretch/>
        </p:blipFill>
        <p:spPr>
          <a:xfrm>
            <a:off x="3419872" y="1124745"/>
            <a:ext cx="2376264" cy="28083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DDD44B-4B56-49E8-8C80-315CC1AE42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1920" y="1556792"/>
            <a:ext cx="1800200" cy="9361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ADFB85-6010-4008-BDDA-1E4E2D54FF6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65" r="-3507"/>
          <a:stretch/>
        </p:blipFill>
        <p:spPr>
          <a:xfrm>
            <a:off x="6282248" y="1124745"/>
            <a:ext cx="2322200" cy="2808312"/>
          </a:xfrm>
          <a:prstGeom prst="rect">
            <a:avLst/>
          </a:prstGeom>
        </p:spPr>
      </p:pic>
      <p:pic>
        <p:nvPicPr>
          <p:cNvPr id="9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5F54E1AE-484F-4785-828B-37D4125DB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6" y="4790648"/>
            <a:ext cx="8064000" cy="366544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3E3090-D490-411F-B001-C39BF8AC44D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1640" y="4077072"/>
            <a:ext cx="851234" cy="5040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18270D-BF10-42D4-B76E-CDAFCABC469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2814" y="4142577"/>
            <a:ext cx="851234" cy="3474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B2F472-EC18-4225-8F24-984C020C6A9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2280" y="4142576"/>
            <a:ext cx="720080" cy="4385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C42F59-CB12-4262-8A91-E19457BA258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916"/>
          <a:stretch/>
        </p:blipFill>
        <p:spPr>
          <a:xfrm>
            <a:off x="4211960" y="5157192"/>
            <a:ext cx="1152128" cy="5760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663FE2-F0D5-4857-9D5D-B8566A5D44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9805" y="5193195"/>
            <a:ext cx="851234" cy="504056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D0BF3615-63ED-4993-9DCA-957CEE694B2D}"/>
              </a:ext>
            </a:extLst>
          </p:cNvPr>
          <p:cNvSpPr/>
          <p:nvPr/>
        </p:nvSpPr>
        <p:spPr>
          <a:xfrm>
            <a:off x="4969659" y="5175193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B7EF151-C130-410D-8648-12F20015317C}"/>
              </a:ext>
            </a:extLst>
          </p:cNvPr>
          <p:cNvSpPr/>
          <p:nvPr/>
        </p:nvSpPr>
        <p:spPr>
          <a:xfrm>
            <a:off x="7255105" y="4059070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42569F-F8BB-4FCA-99F0-C2E9A9980882}"/>
              </a:ext>
            </a:extLst>
          </p:cNvPr>
          <p:cNvSpPr/>
          <p:nvPr/>
        </p:nvSpPr>
        <p:spPr>
          <a:xfrm>
            <a:off x="3871177" y="5195699"/>
            <a:ext cx="394428" cy="5760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06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02153 -0.0650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-326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26059E-511C-4211-BBE2-AEE1FD0803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9DE4D-D539-4008-AD07-6EA123567C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9792" y="2353780"/>
            <a:ext cx="3744416" cy="21504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4C269B-0846-406D-AFC8-AE50CF37F45F}"/>
              </a:ext>
            </a:extLst>
          </p:cNvPr>
          <p:cNvSpPr txBox="1"/>
          <p:nvPr/>
        </p:nvSpPr>
        <p:spPr>
          <a:xfrm>
            <a:off x="4358640" y="2813745"/>
            <a:ext cx="6705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/>
              <a:t>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C5CBE-1250-4B94-A3F1-0FCC51952B69}"/>
              </a:ext>
            </a:extLst>
          </p:cNvPr>
          <p:cNvSpPr txBox="1"/>
          <p:nvPr/>
        </p:nvSpPr>
        <p:spPr>
          <a:xfrm>
            <a:off x="4511040" y="3423345"/>
            <a:ext cx="6705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/>
              <a:t>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0B8F69-6F0A-4D67-BA99-D6C283B1A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916"/>
          <a:stretch/>
        </p:blipFill>
        <p:spPr>
          <a:xfrm>
            <a:off x="4029472" y="1259703"/>
            <a:ext cx="1152128" cy="576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6BAF1B-6BD7-4E8C-A006-825F87C03E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317" y="1295706"/>
            <a:ext cx="851234" cy="50405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8B8BDB9-9B05-45B3-8121-580171DA761F}"/>
              </a:ext>
            </a:extLst>
          </p:cNvPr>
          <p:cNvSpPr/>
          <p:nvPr/>
        </p:nvSpPr>
        <p:spPr>
          <a:xfrm>
            <a:off x="4787171" y="1285454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7832440-01DB-4A1D-88E2-ED68834E40C2}"/>
              </a:ext>
            </a:extLst>
          </p:cNvPr>
          <p:cNvSpPr/>
          <p:nvPr/>
        </p:nvSpPr>
        <p:spPr>
          <a:xfrm>
            <a:off x="3688689" y="1305960"/>
            <a:ext cx="394428" cy="5760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019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29F4397-9CC9-4919-B6DE-53608A93572E}"/>
                  </a:ext>
                </a:extLst>
              </p:cNvPr>
              <p:cNvSpPr txBox="1"/>
              <p:nvPr/>
            </p:nvSpPr>
            <p:spPr>
              <a:xfrm>
                <a:off x="6407758" y="3897903"/>
                <a:ext cx="4106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29F4397-9CC9-4919-B6DE-53608A935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758" y="3897903"/>
                <a:ext cx="410690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0F9276-EB41-423C-95D0-3A03A8B011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C24800-B926-4859-AEFB-F5EA3F56F3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437673"/>
            <a:ext cx="7907446" cy="39826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5E024F-3096-44E7-98F9-98768E88FD3F}"/>
              </a:ext>
            </a:extLst>
          </p:cNvPr>
          <p:cNvSpPr/>
          <p:nvPr/>
        </p:nvSpPr>
        <p:spPr>
          <a:xfrm>
            <a:off x="3154680" y="1417320"/>
            <a:ext cx="3002280" cy="2407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AF2883-BE51-4378-8B1C-0941E3963E88}"/>
              </a:ext>
            </a:extLst>
          </p:cNvPr>
          <p:cNvSpPr/>
          <p:nvPr/>
        </p:nvSpPr>
        <p:spPr>
          <a:xfrm>
            <a:off x="5843483" y="1264920"/>
            <a:ext cx="3002280" cy="2407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BECBC1-6905-4167-8E11-D6C3A90AF967}"/>
              </a:ext>
            </a:extLst>
          </p:cNvPr>
          <p:cNvSpPr/>
          <p:nvPr/>
        </p:nvSpPr>
        <p:spPr>
          <a:xfrm>
            <a:off x="762000" y="3571273"/>
            <a:ext cx="155448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35ECA-5572-407E-A676-415D34AC6588}"/>
              </a:ext>
            </a:extLst>
          </p:cNvPr>
          <p:cNvSpPr/>
          <p:nvPr/>
        </p:nvSpPr>
        <p:spPr>
          <a:xfrm>
            <a:off x="3866621" y="3662640"/>
            <a:ext cx="155448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FEBA33-5F3D-46E9-8496-B8E1C93DF894}"/>
              </a:ext>
            </a:extLst>
          </p:cNvPr>
          <p:cNvSpPr/>
          <p:nvPr/>
        </p:nvSpPr>
        <p:spPr>
          <a:xfrm>
            <a:off x="6248630" y="3744026"/>
            <a:ext cx="155448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06C7B8-476B-47C3-935B-70007B122468}"/>
              </a:ext>
            </a:extLst>
          </p:cNvPr>
          <p:cNvSpPr/>
          <p:nvPr/>
        </p:nvSpPr>
        <p:spPr>
          <a:xfrm>
            <a:off x="1173480" y="4374026"/>
            <a:ext cx="653796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0173C6-4A9D-4971-A7B0-E8D7267EB164}"/>
              </a:ext>
            </a:extLst>
          </p:cNvPr>
          <p:cNvSpPr/>
          <p:nvPr/>
        </p:nvSpPr>
        <p:spPr>
          <a:xfrm>
            <a:off x="3721684" y="4860761"/>
            <a:ext cx="155448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0BF575A-179A-401A-A3DD-7F658FCC5045}"/>
              </a:ext>
            </a:extLst>
          </p:cNvPr>
          <p:cNvSpPr/>
          <p:nvPr/>
        </p:nvSpPr>
        <p:spPr>
          <a:xfrm>
            <a:off x="4881735" y="4942147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0F55EE1-54F4-4D51-B7B7-639F16A4B49B}"/>
              </a:ext>
            </a:extLst>
          </p:cNvPr>
          <p:cNvSpPr/>
          <p:nvPr/>
        </p:nvSpPr>
        <p:spPr>
          <a:xfrm>
            <a:off x="3813866" y="4922642"/>
            <a:ext cx="394429" cy="5400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F4584A2-34BB-400A-8F15-3F2EFB887A6F}"/>
              </a:ext>
            </a:extLst>
          </p:cNvPr>
          <p:cNvSpPr/>
          <p:nvPr/>
        </p:nvSpPr>
        <p:spPr>
          <a:xfrm>
            <a:off x="2356336" y="2180493"/>
            <a:ext cx="324616" cy="32106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78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4B41F9-5332-44EF-8C69-CE79D8AFBB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70"/>
          <a:stretch/>
        </p:blipFill>
        <p:spPr>
          <a:xfrm flipH="1" flipV="1">
            <a:off x="435267" y="1020624"/>
            <a:ext cx="4529049" cy="740732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57FB42-31FE-4359-BA4B-6224D9FEDA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3831" y="2296257"/>
            <a:ext cx="3779040" cy="2893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661ACA-67B6-4045-A3DD-5C1B1D3345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70"/>
          <a:stretch/>
        </p:blipFill>
        <p:spPr>
          <a:xfrm flipV="1">
            <a:off x="-207776" y="1710193"/>
            <a:ext cx="4086944" cy="668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D19682-A0B6-4D49-BCD0-7784D1FA48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95143" y="2630255"/>
            <a:ext cx="3660224" cy="490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E18665-E197-41F0-AA8A-7F4523E78C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95143" y="3381168"/>
            <a:ext cx="3324944" cy="4818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121548-E698-4A04-9FCB-C6A6C78F4E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108"/>
          <a:stretch/>
        </p:blipFill>
        <p:spPr>
          <a:xfrm flipV="1">
            <a:off x="1519280" y="4147715"/>
            <a:ext cx="3091408" cy="4354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DD99AC-8322-43C7-BFCC-62B22C63D30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014"/>
          <a:stretch/>
        </p:blipFill>
        <p:spPr>
          <a:xfrm flipV="1">
            <a:off x="655184" y="4775276"/>
            <a:ext cx="3128620" cy="482210"/>
          </a:xfrm>
          <a:prstGeom prst="rect">
            <a:avLst/>
          </a:prstGeom>
        </p:spPr>
      </p:pic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08508902-BA63-4427-A4EC-98EAE7BB6D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78360C-10FC-4CD3-BC4A-ABFE5828238C}"/>
              </a:ext>
            </a:extLst>
          </p:cNvPr>
          <p:cNvSpPr txBox="1"/>
          <p:nvPr/>
        </p:nvSpPr>
        <p:spPr>
          <a:xfrm>
            <a:off x="5273040" y="113339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B0B01B5-436C-4640-9B32-51886FCCF63F}"/>
                  </a:ext>
                </a:extLst>
              </p:cNvPr>
              <p:cNvSpPr txBox="1"/>
              <p:nvPr/>
            </p:nvSpPr>
            <p:spPr>
              <a:xfrm>
                <a:off x="5730240" y="1131282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B0B01B5-436C-4640-9B32-51886FCCF6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240" y="1131282"/>
                <a:ext cx="482824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167CB7DA-840B-47D1-AEB6-00BC4F5F1996}"/>
              </a:ext>
            </a:extLst>
          </p:cNvPr>
          <p:cNvSpPr txBox="1"/>
          <p:nvPr/>
        </p:nvSpPr>
        <p:spPr>
          <a:xfrm>
            <a:off x="6365464" y="113128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171EED-9B5E-49F9-AB2E-A781EA429814}"/>
              </a:ext>
            </a:extLst>
          </p:cNvPr>
          <p:cNvSpPr txBox="1"/>
          <p:nvPr/>
        </p:nvSpPr>
        <p:spPr>
          <a:xfrm>
            <a:off x="6965330" y="1131280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96F015-504E-4CEA-ABBD-E63FB3F3426A}"/>
              </a:ext>
            </a:extLst>
          </p:cNvPr>
          <p:cNvSpPr txBox="1"/>
          <p:nvPr/>
        </p:nvSpPr>
        <p:spPr>
          <a:xfrm>
            <a:off x="7462766" y="11369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6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DBF6C-05A0-4A4D-81C1-22673832C5C7}"/>
              </a:ext>
            </a:extLst>
          </p:cNvPr>
          <p:cNvGrpSpPr/>
          <p:nvPr/>
        </p:nvGrpSpPr>
        <p:grpSpPr>
          <a:xfrm>
            <a:off x="5401378" y="1954092"/>
            <a:ext cx="2232248" cy="2150440"/>
            <a:chOff x="5401378" y="3941161"/>
            <a:chExt cx="2232248" cy="215044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88AA682-BDFB-489A-8F5C-C617E5C30B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01378" y="3941161"/>
              <a:ext cx="2232248" cy="215044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F791939-8572-4CC7-84FB-3406093B1254}"/>
                </a:ext>
              </a:extLst>
            </p:cNvPr>
            <p:cNvSpPr txBox="1"/>
            <p:nvPr/>
          </p:nvSpPr>
          <p:spPr>
            <a:xfrm>
              <a:off x="6347423" y="4222171"/>
              <a:ext cx="34015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/>
                <a:t>7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76C735C-7502-46C1-B8CB-19BD9D0E0DB5}"/>
                </a:ext>
              </a:extLst>
            </p:cNvPr>
            <p:cNvSpPr/>
            <p:nvPr/>
          </p:nvSpPr>
          <p:spPr>
            <a:xfrm>
              <a:off x="5613198" y="5455920"/>
              <a:ext cx="376122" cy="365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0689DCD-A100-48A5-ACBE-F168DDFFD4F4}"/>
              </a:ext>
            </a:extLst>
          </p:cNvPr>
          <p:cNvSpPr txBox="1"/>
          <p:nvPr/>
        </p:nvSpPr>
        <p:spPr>
          <a:xfrm>
            <a:off x="5659524" y="342089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6F315ED-F5DC-4D14-A7D9-701486DB0A1C}"/>
              </a:ext>
            </a:extLst>
          </p:cNvPr>
          <p:cNvSpPr/>
          <p:nvPr/>
        </p:nvSpPr>
        <p:spPr>
          <a:xfrm>
            <a:off x="7436411" y="993745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14E8FA1-A492-4B43-BE17-F0093187656A}"/>
              </a:ext>
            </a:extLst>
          </p:cNvPr>
          <p:cNvSpPr/>
          <p:nvPr/>
        </p:nvSpPr>
        <p:spPr>
          <a:xfrm>
            <a:off x="5243466" y="1052885"/>
            <a:ext cx="394429" cy="5400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32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21" grpId="0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2B44CD-F8D7-4F89-A2EF-EEEB3E3E11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7A6C50-D725-4CE1-8486-91C0349C0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760" y="1762496"/>
            <a:ext cx="4090058" cy="16360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4CB2914-B2B6-4BEA-8713-EA3E3B95C384}"/>
              </a:ext>
            </a:extLst>
          </p:cNvPr>
          <p:cNvSpPr/>
          <p:nvPr/>
        </p:nvSpPr>
        <p:spPr>
          <a:xfrm>
            <a:off x="3947160" y="2621280"/>
            <a:ext cx="68580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6C7BE0-2FDA-4081-8641-7D50DB3C1C1C}"/>
              </a:ext>
            </a:extLst>
          </p:cNvPr>
          <p:cNvSpPr/>
          <p:nvPr/>
        </p:nvSpPr>
        <p:spPr>
          <a:xfrm>
            <a:off x="3124200" y="2606040"/>
            <a:ext cx="68580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7B506B-7D80-491F-B11E-D95CBF032434}"/>
              </a:ext>
            </a:extLst>
          </p:cNvPr>
          <p:cNvSpPr/>
          <p:nvPr/>
        </p:nvSpPr>
        <p:spPr>
          <a:xfrm>
            <a:off x="5573187" y="1808216"/>
            <a:ext cx="68580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0B59C6B-9336-4027-98C1-546B444C07FC}"/>
              </a:ext>
            </a:extLst>
          </p:cNvPr>
          <p:cNvGrpSpPr/>
          <p:nvPr/>
        </p:nvGrpSpPr>
        <p:grpSpPr>
          <a:xfrm>
            <a:off x="417898" y="4047841"/>
            <a:ext cx="2232248" cy="2150440"/>
            <a:chOff x="417898" y="4047841"/>
            <a:chExt cx="2232248" cy="215044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1BDEFC5-2B92-40B4-8C8A-8652F44916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7898" y="4047841"/>
              <a:ext cx="2232248" cy="215044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33AC0AD-EB83-4DA3-8782-50CD5D114394}"/>
                </a:ext>
              </a:extLst>
            </p:cNvPr>
            <p:cNvSpPr txBox="1"/>
            <p:nvPr/>
          </p:nvSpPr>
          <p:spPr>
            <a:xfrm>
              <a:off x="1363943" y="4328851"/>
              <a:ext cx="34015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400" b="1" dirty="0"/>
                <a:t>5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3295C47E-BE5F-4E23-8434-D5BDF3D89531}"/>
              </a:ext>
            </a:extLst>
          </p:cNvPr>
          <p:cNvSpPr/>
          <p:nvPr/>
        </p:nvSpPr>
        <p:spPr>
          <a:xfrm>
            <a:off x="629718" y="5562600"/>
            <a:ext cx="376122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DDEDB6-D147-4D9B-A5D5-9809357D8299}"/>
              </a:ext>
            </a:extLst>
          </p:cNvPr>
          <p:cNvSpPr txBox="1"/>
          <p:nvPr/>
        </p:nvSpPr>
        <p:spPr>
          <a:xfrm>
            <a:off x="676044" y="551464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6AAAC4-3E24-4B09-A847-2522A1E1FF29}"/>
              </a:ext>
            </a:extLst>
          </p:cNvPr>
          <p:cNvSpPr/>
          <p:nvPr/>
        </p:nvSpPr>
        <p:spPr>
          <a:xfrm>
            <a:off x="2307246" y="2611696"/>
            <a:ext cx="68580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70FF503-D5AE-42AC-B7BC-ED75B309655E}"/>
              </a:ext>
            </a:extLst>
          </p:cNvPr>
          <p:cNvSpPr/>
          <p:nvPr/>
        </p:nvSpPr>
        <p:spPr>
          <a:xfrm>
            <a:off x="5573187" y="1846382"/>
            <a:ext cx="685800" cy="6933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F259C5-CC17-4D1B-AB6C-07AA83117135}"/>
              </a:ext>
            </a:extLst>
          </p:cNvPr>
          <p:cNvSpPr txBox="1"/>
          <p:nvPr/>
        </p:nvSpPr>
        <p:spPr>
          <a:xfrm>
            <a:off x="3015387" y="392844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2B0FF33-A7C6-4B74-AC6F-6434905D936E}"/>
                  </a:ext>
                </a:extLst>
              </p:cNvPr>
              <p:cNvSpPr txBox="1"/>
              <p:nvPr/>
            </p:nvSpPr>
            <p:spPr>
              <a:xfrm>
                <a:off x="3472587" y="3926328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2B0FF33-A7C6-4B74-AC6F-6434905D9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2587" y="3926328"/>
                <a:ext cx="482824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9A0F6019-388A-415E-B28D-FE676F8A372D}"/>
              </a:ext>
            </a:extLst>
          </p:cNvPr>
          <p:cNvSpPr txBox="1"/>
          <p:nvPr/>
        </p:nvSpPr>
        <p:spPr>
          <a:xfrm>
            <a:off x="4107811" y="392632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B481EC-4B39-4EAC-8D0F-BB22939AFEB4}"/>
              </a:ext>
            </a:extLst>
          </p:cNvPr>
          <p:cNvSpPr txBox="1"/>
          <p:nvPr/>
        </p:nvSpPr>
        <p:spPr>
          <a:xfrm>
            <a:off x="4707677" y="3926326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=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7DED38-CA26-499F-B945-7B9EC0C92F49}"/>
              </a:ext>
            </a:extLst>
          </p:cNvPr>
          <p:cNvSpPr txBox="1"/>
          <p:nvPr/>
        </p:nvSpPr>
        <p:spPr>
          <a:xfrm>
            <a:off x="5187528" y="393202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5A6BCC3-C8FD-49BE-995F-5402DD0CEF72}"/>
              </a:ext>
            </a:extLst>
          </p:cNvPr>
          <p:cNvSpPr/>
          <p:nvPr/>
        </p:nvSpPr>
        <p:spPr>
          <a:xfrm>
            <a:off x="5178758" y="3788791"/>
            <a:ext cx="394429" cy="540060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15889AF-03FE-4F2D-AD8F-338BA4525A39}"/>
              </a:ext>
            </a:extLst>
          </p:cNvPr>
          <p:cNvSpPr/>
          <p:nvPr/>
        </p:nvSpPr>
        <p:spPr>
          <a:xfrm>
            <a:off x="2985813" y="3847931"/>
            <a:ext cx="394429" cy="5400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18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/>
      <p:bldP spid="19" grpId="0"/>
      <p:bldP spid="20" grpId="0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806BE8-BD7B-4DE7-9DA7-CE21F35D9A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925C70-4E47-4D33-BE22-454FBAC96F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1" b="40497"/>
          <a:stretch/>
        </p:blipFill>
        <p:spPr>
          <a:xfrm>
            <a:off x="2220791" y="927954"/>
            <a:ext cx="4654032" cy="22900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0A3489-7F2A-43FC-8B8A-5ED5833DF70B}"/>
              </a:ext>
            </a:extLst>
          </p:cNvPr>
          <p:cNvSpPr txBox="1"/>
          <p:nvPr/>
        </p:nvSpPr>
        <p:spPr>
          <a:xfrm>
            <a:off x="386862" y="5099538"/>
            <a:ext cx="4750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i="1" dirty="0"/>
              <a:t>Subtracting one gives one less.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B75504-881C-4005-907A-C168F6586B3B}"/>
              </a:ext>
            </a:extLst>
          </p:cNvPr>
          <p:cNvSpPr/>
          <p:nvPr/>
        </p:nvSpPr>
        <p:spPr>
          <a:xfrm>
            <a:off x="3225633" y="937856"/>
            <a:ext cx="794636" cy="722911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030A0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8A151E4-4F21-44C7-B709-557737B740EA}"/>
              </a:ext>
            </a:extLst>
          </p:cNvPr>
          <p:cNvSpPr/>
          <p:nvPr/>
        </p:nvSpPr>
        <p:spPr>
          <a:xfrm>
            <a:off x="2220791" y="983214"/>
            <a:ext cx="394428" cy="5760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8D2B0B-CBC4-459F-B78A-D6124B7DD423}"/>
              </a:ext>
            </a:extLst>
          </p:cNvPr>
          <p:cNvSpPr txBox="1"/>
          <p:nvPr/>
        </p:nvSpPr>
        <p:spPr>
          <a:xfrm>
            <a:off x="3429000" y="1009635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F7816B-CCA5-425B-8672-89557F7669EB}"/>
              </a:ext>
            </a:extLst>
          </p:cNvPr>
          <p:cNvSpPr txBox="1"/>
          <p:nvPr/>
        </p:nvSpPr>
        <p:spPr>
          <a:xfrm>
            <a:off x="3429000" y="1807033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76B914-0C81-4471-B31F-DF3E9E0A206D}"/>
              </a:ext>
            </a:extLst>
          </p:cNvPr>
          <p:cNvSpPr txBox="1"/>
          <p:nvPr/>
        </p:nvSpPr>
        <p:spPr>
          <a:xfrm>
            <a:off x="3429000" y="2603159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426250-7EE5-4EC6-B7BA-639CE62B8875}"/>
              </a:ext>
            </a:extLst>
          </p:cNvPr>
          <p:cNvSpPr txBox="1"/>
          <p:nvPr/>
        </p:nvSpPr>
        <p:spPr>
          <a:xfrm>
            <a:off x="6078416" y="1023625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8A3B1A-C92C-4390-AAF7-34715E4C4B63}"/>
              </a:ext>
            </a:extLst>
          </p:cNvPr>
          <p:cNvSpPr txBox="1"/>
          <p:nvPr/>
        </p:nvSpPr>
        <p:spPr>
          <a:xfrm>
            <a:off x="6033336" y="1793767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91A4FB-9A02-426F-A069-EBC01826FB16}"/>
              </a:ext>
            </a:extLst>
          </p:cNvPr>
          <p:cNvSpPr txBox="1"/>
          <p:nvPr/>
        </p:nvSpPr>
        <p:spPr>
          <a:xfrm>
            <a:off x="6078416" y="2551332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</a:rPr>
              <a:t>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123C44D-A1D1-4847-9496-B6DFFD219788}"/>
              </a:ext>
            </a:extLst>
          </p:cNvPr>
          <p:cNvCxnSpPr/>
          <p:nvPr/>
        </p:nvCxnSpPr>
        <p:spPr>
          <a:xfrm>
            <a:off x="4515205" y="712527"/>
            <a:ext cx="0" cy="320891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6367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5|15.7|6.2|11|7.7|5.1|9.3|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1.3|1.4|1.3|8.1|4|1.2|1.6|1.2|9.7|4.5|2.6|1.2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|17.7|14.8|1.8|3.9|14.4|3|44.8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11.9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5|9.2|1.3|2.1|37.7|1.6|3.6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2|1.2|0.7|7.2|0.9|37.5|11.2|8.5|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1|1.6|0.8|8.2|1.9|31.9|6.3|6.2|7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3.4|15.1|5.2|3.6|5.8|4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4.3|18.6|3.6|17.6|10.9|12.5|14.2|13.2|10.1|15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E8C9E5-B380-401B-ADBA-BC9592CAD8B6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849f313-b773-460e-82d0-fbe50b9322ef"/>
    <ds:schemaRef ds:uri="47ee271a-c486-4005-9a67-b5bb85ee8bbc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On-screen Show (4:3)</PresentationFormat>
  <Paragraphs>78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2020-08-26T11:04:13Z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