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4"/>
    <p:sldMasterId id="2147483691" r:id="rId5"/>
    <p:sldMasterId id="2147483660" r:id="rId6"/>
  </p:sldMasterIdLst>
  <p:notesMasterIdLst>
    <p:notesMasterId r:id="rId23"/>
  </p:notesMasterIdLst>
  <p:sldIdLst>
    <p:sldId id="388" r:id="rId7"/>
    <p:sldId id="372" r:id="rId8"/>
    <p:sldId id="378" r:id="rId9"/>
    <p:sldId id="379" r:id="rId10"/>
    <p:sldId id="386" r:id="rId11"/>
    <p:sldId id="387" r:id="rId12"/>
    <p:sldId id="380" r:id="rId13"/>
    <p:sldId id="383" r:id="rId14"/>
    <p:sldId id="382" r:id="rId15"/>
    <p:sldId id="381" r:id="rId16"/>
    <p:sldId id="384" r:id="rId17"/>
    <p:sldId id="374" r:id="rId18"/>
    <p:sldId id="385" r:id="rId19"/>
    <p:sldId id="376" r:id="rId20"/>
    <p:sldId id="377" r:id="rId21"/>
    <p:sldId id="3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BB5BB5-DCF0-4B72-8829-7F0E5EE598A9}" v="9" dt="2020-08-26T14:40:06.7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2759" autoAdjust="0"/>
  </p:normalViewPr>
  <p:slideViewPr>
    <p:cSldViewPr snapToGrid="0">
      <p:cViewPr varScale="1">
        <p:scale>
          <a:sx n="59" d="100"/>
          <a:sy n="59" d="100"/>
        </p:scale>
        <p:origin x="169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CFBB5BB5-DCF0-4B72-8829-7F0E5EE598A9}"/>
    <pc:docChg chg="custSel modSld">
      <pc:chgData name="Andrew Young" userId="3d7dab09-352b-4858-b937-4a4f8b94e613" providerId="ADAL" clId="{CFBB5BB5-DCF0-4B72-8829-7F0E5EE598A9}" dt="2020-08-26T14:40:06.783" v="10" actId="207"/>
      <pc:docMkLst>
        <pc:docMk/>
      </pc:docMkLst>
      <pc:sldChg chg="modSp">
        <pc:chgData name="Andrew Young" userId="3d7dab09-352b-4858-b937-4a4f8b94e613" providerId="ADAL" clId="{CFBB5BB5-DCF0-4B72-8829-7F0E5EE598A9}" dt="2020-08-26T14:39:37.712" v="7" actId="20577"/>
        <pc:sldMkLst>
          <pc:docMk/>
          <pc:sldMk cId="1620742939" sldId="384"/>
        </pc:sldMkLst>
        <pc:spChg chg="mod">
          <ac:chgData name="Andrew Young" userId="3d7dab09-352b-4858-b937-4a4f8b94e613" providerId="ADAL" clId="{CFBB5BB5-DCF0-4B72-8829-7F0E5EE598A9}" dt="2020-08-26T14:39:37.712" v="7" actId="20577"/>
          <ac:spMkLst>
            <pc:docMk/>
            <pc:sldMk cId="1620742939" sldId="384"/>
            <ac:spMk id="9" creationId="{00000000-0000-0000-0000-000000000000}"/>
          </ac:spMkLst>
        </pc:spChg>
      </pc:sldChg>
      <pc:sldChg chg="modSp">
        <pc:chgData name="Andrew Young" userId="3d7dab09-352b-4858-b937-4a4f8b94e613" providerId="ADAL" clId="{CFBB5BB5-DCF0-4B72-8829-7F0E5EE598A9}" dt="2020-08-26T14:39:12.776" v="2" actId="20577"/>
        <pc:sldMkLst>
          <pc:docMk/>
          <pc:sldMk cId="637367595" sldId="386"/>
        </pc:sldMkLst>
        <pc:spChg chg="mod">
          <ac:chgData name="Andrew Young" userId="3d7dab09-352b-4858-b937-4a4f8b94e613" providerId="ADAL" clId="{CFBB5BB5-DCF0-4B72-8829-7F0E5EE598A9}" dt="2020-08-26T14:39:12.776" v="2" actId="20577"/>
          <ac:spMkLst>
            <pc:docMk/>
            <pc:sldMk cId="637367595" sldId="386"/>
            <ac:spMk id="18" creationId="{00000000-0000-0000-0000-000000000000}"/>
          </ac:spMkLst>
        </pc:spChg>
      </pc:sldChg>
      <pc:sldChg chg="modSp mod">
        <pc:chgData name="Andrew Young" userId="3d7dab09-352b-4858-b937-4a4f8b94e613" providerId="ADAL" clId="{CFBB5BB5-DCF0-4B72-8829-7F0E5EE598A9}" dt="2020-08-26T14:40:06.783" v="10" actId="207"/>
        <pc:sldMkLst>
          <pc:docMk/>
          <pc:sldMk cId="2048177129" sldId="389"/>
        </pc:sldMkLst>
        <pc:spChg chg="mod">
          <ac:chgData name="Andrew Young" userId="3d7dab09-352b-4858-b937-4a4f8b94e613" providerId="ADAL" clId="{CFBB5BB5-DCF0-4B72-8829-7F0E5EE598A9}" dt="2020-08-26T14:40:06.783" v="10" actId="207"/>
          <ac:spMkLst>
            <pc:docMk/>
            <pc:sldMk cId="2048177129" sldId="389"/>
            <ac:spMk id="4" creationId="{06F272C6-FBE6-474C-8AD8-666676F4B66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71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862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315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646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949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86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972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198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253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57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146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164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879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182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140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41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820195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682689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4871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05304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262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488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6" Type="http://schemas.openxmlformats.org/officeDocument/2006/relationships/image" Target="../media/image37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5" Type="http://schemas.openxmlformats.org/officeDocument/2006/relationships/image" Target="../media/image45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9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1.w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9.wmf"/><Relationship Id="rId12" Type="http://schemas.openxmlformats.org/officeDocument/2006/relationships/oleObject" Target="../embeddings/oleObject3.bin"/><Relationship Id="rId2" Type="http://schemas.openxmlformats.org/officeDocument/2006/relationships/tags" Target="../tags/tag2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4.bin"/><Relationship Id="rId10" Type="http://schemas.openxmlformats.org/officeDocument/2006/relationships/image" Target="../media/image10.wmf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5.bin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1.png"/><Relationship Id="rId12" Type="http://schemas.openxmlformats.org/officeDocument/2006/relationships/image" Target="../media/image10.wmf"/><Relationship Id="rId2" Type="http://schemas.openxmlformats.org/officeDocument/2006/relationships/tags" Target="../tags/tag3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9.png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.bin"/><Relationship Id="rId1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5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8.wmf"/><Relationship Id="rId2" Type="http://schemas.openxmlformats.org/officeDocument/2006/relationships/tags" Target="../tags/tag4.xml"/><Relationship Id="rId16" Type="http://schemas.openxmlformats.org/officeDocument/2006/relationships/image" Target="../media/image26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5.png"/><Relationship Id="rId10" Type="http://schemas.openxmlformats.org/officeDocument/2006/relationships/image" Target="../media/image17.wmf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5.bin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slideLayout" Target="../slideLayouts/slideLayout5.xml"/><Relationship Id="rId7" Type="http://schemas.openxmlformats.org/officeDocument/2006/relationships/oleObject" Target="../embeddings/oleObject6.bin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7.wmf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7DB613-6F35-49D8-82DD-4AA22A5CB1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</a:t>
            </a:r>
          </a:p>
          <a:p>
            <a:r>
              <a:rPr lang="en-GB" dirty="0"/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3222602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35883" y="949421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25" y="3534531"/>
            <a:ext cx="7448550" cy="39052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400800" y="3750573"/>
            <a:ext cx="18038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3674" y="3858554"/>
            <a:ext cx="218112" cy="7382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A67B13-412E-44D8-A274-7795E94D38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8175F7-80FF-4957-B98B-CDB50D7B3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666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39389" y="934706"/>
            <a:ext cx="5265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the same? What is different?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700" y="4349925"/>
            <a:ext cx="4472420" cy="2344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E7F372-AC8F-44B6-8D41-E9BF3B4F32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9102" y="4582595"/>
            <a:ext cx="2473795" cy="16628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1325" y="1444461"/>
            <a:ext cx="1789348" cy="2443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7" r="36228"/>
          <a:stretch/>
        </p:blipFill>
        <p:spPr>
          <a:xfrm>
            <a:off x="5990820" y="1707182"/>
            <a:ext cx="1770610" cy="143046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7769743" y="4467868"/>
            <a:ext cx="1064028" cy="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31233" y="5507263"/>
            <a:ext cx="218112" cy="7382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89758" y="5126055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one-quarter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BA2B9E-D212-4C2E-91EA-1574AAD18E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73FEE8-61D4-4E2D-95A3-ED113F320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074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124" y="4952607"/>
            <a:ext cx="1343025" cy="90487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23" y="5000257"/>
            <a:ext cx="2743200" cy="8953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2709CB6-AA7A-428A-81AB-E00F763E7C47}"/>
              </a:ext>
            </a:extLst>
          </p:cNvPr>
          <p:cNvSpPr txBox="1"/>
          <p:nvPr/>
        </p:nvSpPr>
        <p:spPr>
          <a:xfrm>
            <a:off x="1214486" y="963164"/>
            <a:ext cx="67811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each image show the given fraction? Why/why not?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486" y="2587402"/>
            <a:ext cx="1371456" cy="1754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AF4697-5C10-47D9-A3DC-BDF4A2A95D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884" y="2424199"/>
            <a:ext cx="3740728" cy="14278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5813" y="3961239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     yellow?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0561" y="3961239"/>
            <a:ext cx="200588" cy="44746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5393" y="5282963"/>
            <a:ext cx="321346" cy="30898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31756" y="5886070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Does each plate have       of the biscuits?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62280" y="5813232"/>
            <a:ext cx="175843" cy="58839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7677" y="5248902"/>
            <a:ext cx="321346" cy="30898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023" y="5248092"/>
            <a:ext cx="321346" cy="30898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6327" y="5276621"/>
            <a:ext cx="321346" cy="30898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522577" y="3943503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       shaded? 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97583" y="3939818"/>
            <a:ext cx="137195" cy="46435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22577" y="2655191"/>
            <a:ext cx="1113473" cy="1120565"/>
          </a:xfrm>
          <a:prstGeom prst="rect">
            <a:avLst/>
          </a:prstGeom>
        </p:spPr>
      </p:pic>
      <p:cxnSp>
        <p:nvCxnSpPr>
          <p:cNvPr id="40" name="Straight Connector 39"/>
          <p:cNvCxnSpPr/>
          <p:nvPr/>
        </p:nvCxnSpPr>
        <p:spPr>
          <a:xfrm flipV="1">
            <a:off x="7079313" y="2963711"/>
            <a:ext cx="468643" cy="2517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B0A4CA78-8F65-4A1B-BAAE-D7FCBC04E6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0348" y="4207717"/>
            <a:ext cx="381000" cy="39290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77607" y="1824956"/>
            <a:ext cx="4388785" cy="4786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0"/>
          <a:srcRect l="4950" t="56575"/>
          <a:stretch/>
        </p:blipFill>
        <p:spPr>
          <a:xfrm>
            <a:off x="6897582" y="4203704"/>
            <a:ext cx="153315" cy="17534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0A4CA78-8F65-4A1B-BAAE-D7FCBC04E6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6213" y="4360656"/>
            <a:ext cx="381000" cy="39290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0A4CA78-8F65-4A1B-BAAE-D7FCBC04E6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3648" y="4203704"/>
            <a:ext cx="381000" cy="39290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A4CA78-8F65-4A1B-BAAE-D7FCBC04E6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8166" y="6190677"/>
            <a:ext cx="381000" cy="39290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5"/>
          <a:srcRect t="13565" b="11455"/>
          <a:stretch/>
        </p:blipFill>
        <p:spPr>
          <a:xfrm>
            <a:off x="1987420" y="6217382"/>
            <a:ext cx="533400" cy="507076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173647" y="4259196"/>
            <a:ext cx="333749" cy="442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5"/>
          <a:srcRect t="19166" b="11454"/>
          <a:stretch/>
        </p:blipFill>
        <p:spPr>
          <a:xfrm>
            <a:off x="6859695" y="4360250"/>
            <a:ext cx="533400" cy="46920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FB14F1-7D6E-4B2D-A957-504E393CA0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45BCFF-BBAE-47F0-A072-514436DEE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995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0.10226 -0.0030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F2709CB6-AA7A-428A-81AB-E00F763E7C47}"/>
              </a:ext>
            </a:extLst>
          </p:cNvPr>
          <p:cNvSpPr txBox="1"/>
          <p:nvPr/>
        </p:nvSpPr>
        <p:spPr>
          <a:xfrm>
            <a:off x="1327674" y="1409507"/>
            <a:ext cx="6263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each shape show the given fraction? Why/why not?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709CB6-AA7A-428A-81AB-E00F763E7C47}"/>
              </a:ext>
            </a:extLst>
          </p:cNvPr>
          <p:cNvSpPr txBox="1"/>
          <p:nvPr/>
        </p:nvSpPr>
        <p:spPr>
          <a:xfrm>
            <a:off x="162951" y="947842"/>
            <a:ext cx="8736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487" y="2862079"/>
            <a:ext cx="4179025" cy="16194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99C5603-AE11-4C1A-BAE0-DC9EB36F9C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607" y="4754275"/>
            <a:ext cx="5930585" cy="14609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7214" y="1997049"/>
            <a:ext cx="4388785" cy="4786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313BFC-0182-432A-A03C-150FBF4F35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C721AB-C3FC-40E3-8101-1B924A6FB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621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9C5603-AE11-4C1A-BAE0-DC9EB36F9C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0240" y="2623903"/>
            <a:ext cx="5257801" cy="234330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3032706-A3D9-4361-9E55-E73E2A287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760014"/>
              </p:ext>
            </p:extLst>
          </p:nvPr>
        </p:nvGraphicFramePr>
        <p:xfrm>
          <a:off x="2841625" y="1222375"/>
          <a:ext cx="37433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4991040" imgH="558720" progId="Equation.DSMT4">
                  <p:embed/>
                </p:oleObj>
              </mc:Choice>
              <mc:Fallback>
                <p:oleObj name="Equation" r:id="rId5" imgW="4991040" imgH="558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032706-A3D9-4361-9E55-E73E2A2872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41625" y="1222375"/>
                        <a:ext cx="37433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B99B746E-63EC-4371-9E20-74106D801D2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9941" y="2999988"/>
            <a:ext cx="3575078" cy="15911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E83B21-8B2D-4AC4-9CBA-BA083F8FF45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76"/>
          <a:stretch/>
        </p:blipFill>
        <p:spPr>
          <a:xfrm>
            <a:off x="5849008" y="2784592"/>
            <a:ext cx="413845" cy="5793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3739" y="1876380"/>
            <a:ext cx="4388785" cy="4786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8AB037-C0D8-4465-9EC3-D78C57342D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E5B84-BC4B-4BE1-8DF0-533B25A20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842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A2DCE7C-3B26-41B9-BC6D-E0595300B2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8" y="3748683"/>
            <a:ext cx="5930585" cy="8901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49AB43D-B84C-4709-9F22-441BAAB553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93"/>
          <a:stretch/>
        </p:blipFill>
        <p:spPr>
          <a:xfrm>
            <a:off x="1606708" y="2831091"/>
            <a:ext cx="5930585" cy="9175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2000" y="1124955"/>
            <a:ext cx="816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09CB6-AA7A-428A-81AB-E00F763E7C47}"/>
              </a:ext>
            </a:extLst>
          </p:cNvPr>
          <p:cNvSpPr txBox="1"/>
          <p:nvPr/>
        </p:nvSpPr>
        <p:spPr>
          <a:xfrm>
            <a:off x="1440415" y="1756290"/>
            <a:ext cx="6263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    shaded?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4383" y="1733026"/>
            <a:ext cx="137195" cy="46435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4B194-5295-4638-BFA6-560841159D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FF5086-BC02-4083-8E40-D88EAC371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609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F272C6-FBE6-474C-8AD8-666676F4B6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177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666" y="1494126"/>
            <a:ext cx="304800" cy="2952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7674" y="1494126"/>
            <a:ext cx="304800" cy="2952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8620" y="1494126"/>
            <a:ext cx="304800" cy="2952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4628" y="1494126"/>
            <a:ext cx="304800" cy="2952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4972" y="1494126"/>
            <a:ext cx="304800" cy="2952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0980" y="1494126"/>
            <a:ext cx="304800" cy="2952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1926" y="1494126"/>
            <a:ext cx="304800" cy="2952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934" y="1494126"/>
            <a:ext cx="304800" cy="2952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741" y="1494126"/>
            <a:ext cx="304800" cy="2952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749" y="1494126"/>
            <a:ext cx="304800" cy="2952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695" y="1494126"/>
            <a:ext cx="304800" cy="2952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5703" y="1494126"/>
            <a:ext cx="304800" cy="29527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6047" y="1494126"/>
            <a:ext cx="304800" cy="29527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2055" y="1494126"/>
            <a:ext cx="304800" cy="29527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001" y="1494126"/>
            <a:ext cx="304800" cy="29527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009" y="1494126"/>
            <a:ext cx="304800" cy="2952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49327" y="2452254"/>
            <a:ext cx="4912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The whole has been divided into ____ equal parts.</a:t>
            </a:r>
          </a:p>
          <a:p>
            <a:pPr algn="ctr"/>
            <a:r>
              <a:rPr lang="en-GB" dirty="0"/>
              <a:t>One of these parts is one - _____ of the whole.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024CDE-F814-4D7E-B2E8-45AAF2091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1714E1-1B72-4FB0-828F-9C7BEA0DF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74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D07208-E5D4-4993-AAE9-F26AE7F00F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8369" y="2875447"/>
            <a:ext cx="1037794" cy="197989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3651657-3F58-457E-BB0D-AF59844602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288998"/>
              </p:ext>
            </p:extLst>
          </p:nvPr>
        </p:nvGraphicFramePr>
        <p:xfrm>
          <a:off x="7056552" y="3593932"/>
          <a:ext cx="171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228600" imgH="723600" progId="Equation.DSMT4">
                  <p:embed/>
                </p:oleObj>
              </mc:Choice>
              <mc:Fallback>
                <p:oleObj name="Equation" r:id="rId6" imgW="22860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3651657-3F58-457E-BB0D-AF59844602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56552" y="3593932"/>
                        <a:ext cx="1714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35475D71-B91F-4FA0-A3CC-27B416A0918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224" y="2875446"/>
            <a:ext cx="1977390" cy="197989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08178AE-865B-4D93-AB93-A2D2BBF62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8559"/>
              </p:ext>
            </p:extLst>
          </p:nvPr>
        </p:nvGraphicFramePr>
        <p:xfrm>
          <a:off x="7048218" y="3593932"/>
          <a:ext cx="190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9" imgW="253800" imgH="723600" progId="Equation.DSMT4">
                  <p:embed/>
                </p:oleObj>
              </mc:Choice>
              <mc:Fallback>
                <p:oleObj name="Equation" r:id="rId9" imgW="25380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08178AE-865B-4D93-AB93-A2D2BBF62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48218" y="3593932"/>
                        <a:ext cx="190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>
            <a:extLst>
              <a:ext uri="{FF2B5EF4-FFF2-40B4-BE49-F238E27FC236}">
                <a16:creationId xmlns:a16="http://schemas.microsoft.com/office/drawing/2014/main" id="{5E5C6EE1-57E2-43D8-914A-2357470475E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1661" y="2640050"/>
            <a:ext cx="3939183" cy="2234381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925B664-7A8C-4B9C-A0E2-3568A3D508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207495"/>
              </p:ext>
            </p:extLst>
          </p:nvPr>
        </p:nvGraphicFramePr>
        <p:xfrm>
          <a:off x="7056552" y="359274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12" imgW="241200" imgH="736560" progId="Equation.DSMT4">
                  <p:embed/>
                </p:oleObj>
              </mc:Choice>
              <mc:Fallback>
                <p:oleObj name="Equation" r:id="rId12" imgW="2412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925B664-7A8C-4B9C-A0E2-3568A3D508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56552" y="3592741"/>
                        <a:ext cx="1809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>
            <a:extLst>
              <a:ext uri="{FF2B5EF4-FFF2-40B4-BE49-F238E27FC236}">
                <a16:creationId xmlns:a16="http://schemas.microsoft.com/office/drawing/2014/main" id="{D3CDC2D1-C358-4CAA-A48D-33931D13672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75"/>
          <a:stretch/>
        </p:blipFill>
        <p:spPr>
          <a:xfrm>
            <a:off x="2683021" y="1452225"/>
            <a:ext cx="3939183" cy="4413419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D5FEB73-6242-4820-AF40-F1505341DA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654468"/>
              </p:ext>
            </p:extLst>
          </p:nvPr>
        </p:nvGraphicFramePr>
        <p:xfrm>
          <a:off x="6998211" y="3589169"/>
          <a:ext cx="285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5" imgW="380880" imgH="736560" progId="Equation.DSMT4">
                  <p:embed/>
                </p:oleObj>
              </mc:Choice>
              <mc:Fallback>
                <p:oleObj name="Equation" r:id="rId15" imgW="3808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D5FEB73-6242-4820-AF40-F1505341DA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98211" y="3589169"/>
                        <a:ext cx="2857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9F3E0A0E-DD79-4E29-9DF4-682482BFE865}"/>
              </a:ext>
            </a:extLst>
          </p:cNvPr>
          <p:cNvSpPr/>
          <p:nvPr/>
        </p:nvSpPr>
        <p:spPr>
          <a:xfrm>
            <a:off x="5619468" y="1884233"/>
            <a:ext cx="1005068" cy="1005068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5F846B-DB06-4D24-890E-CFF9036DE014}"/>
              </a:ext>
            </a:extLst>
          </p:cNvPr>
          <p:cNvSpPr/>
          <p:nvPr/>
        </p:nvSpPr>
        <p:spPr>
          <a:xfrm>
            <a:off x="4633632" y="3835072"/>
            <a:ext cx="1005068" cy="1005068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9CC111C-ED6C-49E3-B24E-0211E7C0D818}"/>
              </a:ext>
            </a:extLst>
          </p:cNvPr>
          <p:cNvSpPr/>
          <p:nvPr/>
        </p:nvSpPr>
        <p:spPr>
          <a:xfrm>
            <a:off x="4633395" y="2859369"/>
            <a:ext cx="1005068" cy="1005068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CB811AF-80EC-418E-ACB1-5A0BC0D994CA}"/>
              </a:ext>
            </a:extLst>
          </p:cNvPr>
          <p:cNvSpPr/>
          <p:nvPr/>
        </p:nvSpPr>
        <p:spPr>
          <a:xfrm>
            <a:off x="2678207" y="3831500"/>
            <a:ext cx="1005068" cy="1005068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5883" y="949420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0C0A77-560A-41D1-B170-30A9EAA65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70D4B-3FC4-4948-A9EE-E92D56DDD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6590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5" grpId="1" animBg="1"/>
      <p:bldP spid="21" grpId="0" animBg="1"/>
      <p:bldP spid="21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35883" y="949408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51" y="2409055"/>
            <a:ext cx="990600" cy="68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0665" y="2409055"/>
            <a:ext cx="990600" cy="6858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971851" y="2290599"/>
            <a:ext cx="990600" cy="9060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3244" y="2138955"/>
            <a:ext cx="4714875" cy="12477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077" y="2138955"/>
            <a:ext cx="6353175" cy="13144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601" y="2110380"/>
            <a:ext cx="7858125" cy="1371600"/>
          </a:xfrm>
          <a:prstGeom prst="rect">
            <a:avLst/>
          </a:prstGeom>
        </p:spPr>
      </p:pic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3651657-3F58-457E-BB0D-AF59844602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180533"/>
              </p:ext>
            </p:extLst>
          </p:nvPr>
        </p:nvGraphicFramePr>
        <p:xfrm>
          <a:off x="3381426" y="3348330"/>
          <a:ext cx="171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3651657-3F58-457E-BB0D-AF59844602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81426" y="3348330"/>
                        <a:ext cx="1714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08178AE-865B-4D93-AB93-A2D2BBF62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231397"/>
              </p:ext>
            </p:extLst>
          </p:nvPr>
        </p:nvGraphicFramePr>
        <p:xfrm>
          <a:off x="1951994" y="3415155"/>
          <a:ext cx="190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11" imgW="253800" imgH="723600" progId="Equation.DSMT4">
                  <p:embed/>
                </p:oleObj>
              </mc:Choice>
              <mc:Fallback>
                <p:oleObj name="Equation" r:id="rId11" imgW="253800" imgH="7236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08178AE-865B-4D93-AB93-A2D2BBF62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51994" y="3415155"/>
                        <a:ext cx="190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62D93E7-B203-43AB-B538-09BA1D80C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037005"/>
              </p:ext>
            </p:extLst>
          </p:nvPr>
        </p:nvGraphicFramePr>
        <p:xfrm>
          <a:off x="2676235" y="3338805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13" imgW="228600" imgH="736560" progId="Equation.DSMT4">
                  <p:embed/>
                </p:oleObj>
              </mc:Choice>
              <mc:Fallback>
                <p:oleObj name="Equation" r:id="rId13" imgW="228600" imgH="736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C62D93E7-B203-43AB-B538-09BA1D80C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76235" y="3338805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0DB72831-193C-46B0-BFBC-3C53E8790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760890"/>
              </p:ext>
            </p:extLst>
          </p:nvPr>
        </p:nvGraphicFramePr>
        <p:xfrm>
          <a:off x="1328057" y="3405630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5" imgW="228600" imgH="736560" progId="Equation.DSMT4">
                  <p:embed/>
                </p:oleObj>
              </mc:Choice>
              <mc:Fallback>
                <p:oleObj name="Equation" r:id="rId15" imgW="228600" imgH="736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0DB72831-193C-46B0-BFBC-3C53E8790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28057" y="3405630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094637" y="3347615"/>
            <a:ext cx="573578" cy="572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2560896" y="3346900"/>
            <a:ext cx="573578" cy="572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1787534" y="3400609"/>
            <a:ext cx="573578" cy="572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9EA1F0-CDA3-4E0F-8055-C683D6DC8A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A6E46-2587-4ACF-A1C6-6C7EB9AE3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5961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7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3651657-3F58-457E-BB0D-AF59844602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871283"/>
              </p:ext>
            </p:extLst>
          </p:nvPr>
        </p:nvGraphicFramePr>
        <p:xfrm>
          <a:off x="526007" y="2003734"/>
          <a:ext cx="171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228600" imgH="723600" progId="Equation.DSMT4">
                  <p:embed/>
                </p:oleObj>
              </mc:Choice>
              <mc:Fallback>
                <p:oleObj name="Equation" r:id="rId5" imgW="228600" imgH="7236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3651657-3F58-457E-BB0D-AF59844602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6007" y="2003734"/>
                        <a:ext cx="1714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08178AE-865B-4D93-AB93-A2D2BBF62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794633"/>
              </p:ext>
            </p:extLst>
          </p:nvPr>
        </p:nvGraphicFramePr>
        <p:xfrm>
          <a:off x="513749" y="3729930"/>
          <a:ext cx="190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08178AE-865B-4D93-AB93-A2D2BBF62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3749" y="3729930"/>
                        <a:ext cx="190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62D93E7-B203-43AB-B538-09BA1D80C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191442"/>
              </p:ext>
            </p:extLst>
          </p:nvPr>
        </p:nvGraphicFramePr>
        <p:xfrm>
          <a:off x="526007" y="2811069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9" imgW="228600" imgH="736560" progId="Equation.DSMT4">
                  <p:embed/>
                </p:oleObj>
              </mc:Choice>
              <mc:Fallback>
                <p:oleObj name="Equation" r:id="rId9" imgW="228600" imgH="736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C62D93E7-B203-43AB-B538-09BA1D80C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007" y="2811069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0DB72831-193C-46B0-BFBC-3C53E8790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27980"/>
              </p:ext>
            </p:extLst>
          </p:nvPr>
        </p:nvGraphicFramePr>
        <p:xfrm>
          <a:off x="523274" y="4657114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1" imgW="228600" imgH="736560" progId="Equation.DSMT4">
                  <p:embed/>
                </p:oleObj>
              </mc:Choice>
              <mc:Fallback>
                <p:oleObj name="Equation" r:id="rId11" imgW="228600" imgH="736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0DB72831-193C-46B0-BFBC-3C53E8790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3274" y="4657114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4249" y="1000200"/>
            <a:ext cx="900107" cy="8595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4356" y="2003734"/>
            <a:ext cx="695259" cy="57938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7623" y="1848952"/>
            <a:ext cx="900107" cy="85956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4356" y="2845413"/>
            <a:ext cx="695259" cy="5793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7623" y="2690631"/>
            <a:ext cx="900107" cy="85956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21774" y="2830720"/>
            <a:ext cx="695259" cy="57938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4356" y="3694165"/>
            <a:ext cx="695259" cy="57938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7623" y="3539383"/>
            <a:ext cx="900107" cy="8595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21774" y="3679472"/>
            <a:ext cx="695259" cy="57938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60697" y="3679472"/>
            <a:ext cx="695259" cy="57938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11457" y="4668314"/>
            <a:ext cx="695259" cy="57938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4724" y="4513532"/>
            <a:ext cx="900107" cy="85956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28875" y="4653621"/>
            <a:ext cx="695259" cy="57938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67798" y="4653621"/>
            <a:ext cx="695259" cy="57938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06721" y="4668314"/>
            <a:ext cx="695259" cy="57938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650837" y="985755"/>
            <a:ext cx="3044277" cy="4234587"/>
            <a:chOff x="5650837" y="1519292"/>
            <a:chExt cx="3044277" cy="4234587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257666" y="5098290"/>
              <a:ext cx="2437448" cy="65558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650837" y="1519292"/>
              <a:ext cx="2437448" cy="34224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650837" y="5095401"/>
              <a:ext cx="2437448" cy="655589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344369" y="5602208"/>
            <a:ext cx="5525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time the part selected is a smaller part of the whole because the size of the part has stayed the same, and the whole has increased in size.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2E630B-596D-4152-8A6F-69F9A7C47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A6E521-76EC-4D2B-903D-8C1D3E3D5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373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AE6750-6107-425A-AD1F-D23A92ED22B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9406" y="2125020"/>
            <a:ext cx="2622392" cy="27700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1EF963-A0F4-4F49-BB26-685C8C7CAC3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0760" y="1967078"/>
            <a:ext cx="2286000" cy="2770017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DB72831-193C-46B0-BFBC-3C53E8790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120230"/>
              </p:ext>
            </p:extLst>
          </p:nvPr>
        </p:nvGraphicFramePr>
        <p:xfrm>
          <a:off x="4985039" y="5084727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7" imgW="228600" imgH="736560" progId="Equation.DSMT4">
                  <p:embed/>
                </p:oleObj>
              </mc:Choice>
              <mc:Fallback>
                <p:oleObj name="Equation" r:id="rId7" imgW="2286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DB72831-193C-46B0-BFBC-3C53E8790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85039" y="5084727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62D93E7-B203-43AB-B538-09BA1D80C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009533"/>
              </p:ext>
            </p:extLst>
          </p:nvPr>
        </p:nvGraphicFramePr>
        <p:xfrm>
          <a:off x="3657383" y="5084727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9" imgW="228600" imgH="736560" progId="Equation.DSMT4">
                  <p:embed/>
                </p:oleObj>
              </mc:Choice>
              <mc:Fallback>
                <p:oleObj name="Equation" r:id="rId9" imgW="2286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2D93E7-B203-43AB-B538-09BA1D80C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57383" y="5084727"/>
                        <a:ext cx="1714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35883" y="949423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56319" y="5065159"/>
            <a:ext cx="2063332" cy="572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B54D5C-BD97-4762-A226-B02521D6D1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C0E8A8-E923-4F37-A9BD-FCF2EE6B7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6772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L -0.09548 -0.274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4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26251 -0.187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-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35883" y="949420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0D727E-53C1-4A66-BFE0-41785A93C0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7" r="36228"/>
          <a:stretch/>
        </p:blipFill>
        <p:spPr>
          <a:xfrm>
            <a:off x="3458095" y="2267887"/>
            <a:ext cx="2468879" cy="1994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478" y="4452360"/>
            <a:ext cx="218112" cy="73822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DDC3D-9698-485D-B3C1-9B2AF327FF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070111-B69F-48C2-BCD5-D95621BD7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075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215449" y="3276090"/>
            <a:ext cx="2247956" cy="763936"/>
            <a:chOff x="5723950" y="1764413"/>
            <a:chExt cx="1956326" cy="647874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3950" y="1764413"/>
              <a:ext cx="978163" cy="647874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2113" y="1764413"/>
              <a:ext cx="978163" cy="647874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1037218" y="933554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215449" y="2153832"/>
            <a:ext cx="2247956" cy="763936"/>
            <a:chOff x="5723950" y="1764413"/>
            <a:chExt cx="1956326" cy="64787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3950" y="1764413"/>
              <a:ext cx="978163" cy="64787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2113" y="1764413"/>
              <a:ext cx="978163" cy="647874"/>
            </a:xfrm>
            <a:prstGeom prst="rect">
              <a:avLst/>
            </a:prstGeom>
          </p:spPr>
        </p:pic>
      </p:grpSp>
      <p:sp>
        <p:nvSpPr>
          <p:cNvPr id="3" name="Oval 2"/>
          <p:cNvSpPr/>
          <p:nvPr/>
        </p:nvSpPr>
        <p:spPr>
          <a:xfrm>
            <a:off x="2947046" y="3042916"/>
            <a:ext cx="2784762" cy="12302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7" name="Group 26"/>
          <p:cNvGrpSpPr/>
          <p:nvPr/>
        </p:nvGrpSpPr>
        <p:grpSpPr>
          <a:xfrm>
            <a:off x="3215449" y="4381226"/>
            <a:ext cx="2247956" cy="763936"/>
            <a:chOff x="5723950" y="1764413"/>
            <a:chExt cx="1956326" cy="647874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3950" y="1764413"/>
              <a:ext cx="978163" cy="64787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2113" y="1764413"/>
              <a:ext cx="978163" cy="647874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3215449" y="5403901"/>
            <a:ext cx="2247956" cy="763936"/>
            <a:chOff x="5723950" y="1764413"/>
            <a:chExt cx="1956326" cy="647874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3950" y="1764413"/>
              <a:ext cx="978163" cy="647874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2113" y="1764413"/>
              <a:ext cx="978163" cy="647874"/>
            </a:xfrm>
            <a:prstGeom prst="rect">
              <a:avLst/>
            </a:prstGeom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211" y="3301801"/>
            <a:ext cx="218112" cy="73822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E07A57-D91B-48F5-B048-E4A20C5CF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EF2C2-4790-40D0-AE33-9E9421BE3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42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35883" y="949422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E7F372-AC8F-44B6-8D41-E9BF3B4F32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5609" y="2285881"/>
            <a:ext cx="2947620" cy="1981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4219" y="4403630"/>
            <a:ext cx="218112" cy="73822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200041-9169-4BED-A51D-BD93855A5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3BB364-14F6-4E1A-A6A2-7ED449B27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507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5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|4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6|49.6|30.5|4.1|26.1|38.7|46.9|3|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9.6|19.5|37.5|31.8|8.4|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8.5|11.9|29.3|50.1|24.8|14.3|1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1.1|5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9|24.7|54.1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38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5|18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5.8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B8AE49-FA79-4641-801B-954FB7B11A73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302</Words>
  <Application>Microsoft Office PowerPoint</Application>
  <PresentationFormat>On-screen Show (4:3)</PresentationFormat>
  <Paragraphs>44</Paragraphs>
  <Slides>16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Myriad Pro</vt:lpstr>
      <vt:lpstr>Open Sans</vt:lpstr>
      <vt:lpstr>Custom Design</vt:lpstr>
      <vt:lpstr>1_Custom Design</vt:lpstr>
      <vt:lpstr>nctem1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25</cp:revision>
  <dcterms:created xsi:type="dcterms:W3CDTF">2020-04-15T07:07:39Z</dcterms:created>
  <dcterms:modified xsi:type="dcterms:W3CDTF">2020-08-26T14:40:08Z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