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6" r:id="rId5"/>
  </p:sldMasterIdLst>
  <p:notesMasterIdLst>
    <p:notesMasterId r:id="rId23"/>
  </p:notesMasterIdLst>
  <p:sldIdLst>
    <p:sldId id="401" r:id="rId6"/>
    <p:sldId id="400" r:id="rId7"/>
    <p:sldId id="381" r:id="rId8"/>
    <p:sldId id="382" r:id="rId9"/>
    <p:sldId id="383" r:id="rId10"/>
    <p:sldId id="384" r:id="rId11"/>
    <p:sldId id="386" r:id="rId12"/>
    <p:sldId id="387" r:id="rId13"/>
    <p:sldId id="388" r:id="rId14"/>
    <p:sldId id="389" r:id="rId15"/>
    <p:sldId id="390" r:id="rId16"/>
    <p:sldId id="397" r:id="rId17"/>
    <p:sldId id="391" r:id="rId18"/>
    <p:sldId id="395" r:id="rId19"/>
    <p:sldId id="392" r:id="rId20"/>
    <p:sldId id="398" r:id="rId21"/>
    <p:sldId id="402" r:id="rId22"/>
  </p:sldIdLst>
  <p:sldSz cx="9144000" cy="6858000" type="screen4x3"/>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7A1E85-AB90-4F41-86BD-6306525CA8E4}" v="1" dt="2020-08-26T14:06:45.3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65" autoAdjust="0"/>
    <p:restoredTop sz="93767" autoAdjust="0"/>
  </p:normalViewPr>
  <p:slideViewPr>
    <p:cSldViewPr snapToGrid="0">
      <p:cViewPr varScale="1">
        <p:scale>
          <a:sx n="67" d="100"/>
          <a:sy n="67" d="100"/>
        </p:scale>
        <p:origin x="1458" y="7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2382"/>
    </p:cViewPr>
  </p:sorterViewPr>
  <p:notesViewPr>
    <p:cSldViewPr snapToGrid="0">
      <p:cViewPr varScale="1">
        <p:scale>
          <a:sx n="53" d="100"/>
          <a:sy n="53" d="100"/>
        </p:scale>
        <p:origin x="284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4F7A1E85-AB90-4F41-86BD-6306525CA8E4}"/>
    <pc:docChg chg="undo custSel modSld">
      <pc:chgData name="Andrew Young" userId="3d7dab09-352b-4858-b937-4a4f8b94e613" providerId="ADAL" clId="{4F7A1E85-AB90-4F41-86BD-6306525CA8E4}" dt="2020-08-26T14:06:45.303" v="6" actId="207"/>
      <pc:docMkLst>
        <pc:docMk/>
      </pc:docMkLst>
      <pc:sldChg chg="modSp mod">
        <pc:chgData name="Andrew Young" userId="3d7dab09-352b-4858-b937-4a4f8b94e613" providerId="ADAL" clId="{4F7A1E85-AB90-4F41-86BD-6306525CA8E4}" dt="2020-08-26T14:06:12.082" v="3" actId="20577"/>
        <pc:sldMkLst>
          <pc:docMk/>
          <pc:sldMk cId="1259393181" sldId="397"/>
        </pc:sldMkLst>
        <pc:spChg chg="mod">
          <ac:chgData name="Andrew Young" userId="3d7dab09-352b-4858-b937-4a4f8b94e613" providerId="ADAL" clId="{4F7A1E85-AB90-4F41-86BD-6306525CA8E4}" dt="2020-08-26T14:06:12.082" v="3" actId="20577"/>
          <ac:spMkLst>
            <pc:docMk/>
            <pc:sldMk cId="1259393181" sldId="397"/>
            <ac:spMk id="16" creationId="{00000000-0000-0000-0000-000000000000}"/>
          </ac:spMkLst>
        </pc:spChg>
      </pc:sldChg>
      <pc:sldChg chg="modSp mod">
        <pc:chgData name="Andrew Young" userId="3d7dab09-352b-4858-b937-4a4f8b94e613" providerId="ADAL" clId="{4F7A1E85-AB90-4F41-86BD-6306525CA8E4}" dt="2020-08-26T14:06:45.303" v="6" actId="207"/>
        <pc:sldMkLst>
          <pc:docMk/>
          <pc:sldMk cId="2079658733" sldId="402"/>
        </pc:sldMkLst>
        <pc:spChg chg="mod">
          <ac:chgData name="Andrew Young" userId="3d7dab09-352b-4858-b937-4a4f8b94e613" providerId="ADAL" clId="{4F7A1E85-AB90-4F41-86BD-6306525CA8E4}" dt="2020-08-26T14:06:45.303" v="6" actId="207"/>
          <ac:spMkLst>
            <pc:docMk/>
            <pc:sldMk cId="2079658733" sldId="402"/>
            <ac:spMk id="5" creationId="{56BA3A53-7C37-44E2-9343-96A474FF278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B5B23A71-3092-4EDF-BE8A-C1EC7B4E98A3}" type="datetimeFigureOut">
              <a:rPr lang="en-GB" smtClean="0"/>
              <a:t>26/08/2020</a:t>
            </a:fld>
            <a:endParaRPr lang="en-GB"/>
          </a:p>
        </p:txBody>
      </p:sp>
      <p:sp>
        <p:nvSpPr>
          <p:cNvPr id="4" name="Slide Image Placeholder 3"/>
          <p:cNvSpPr>
            <a:spLocks noGrp="1" noRot="1" noChangeAspect="1"/>
          </p:cNvSpPr>
          <p:nvPr>
            <p:ph type="sldImg" idx="2"/>
          </p:nvPr>
        </p:nvSpPr>
        <p:spPr>
          <a:xfrm>
            <a:off x="1190625" y="1243013"/>
            <a:ext cx="4476750" cy="3357562"/>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E610AE4C-E12E-4F3C-BC71-9DFC311C3272}" type="slidenum">
              <a:rPr lang="en-GB" smtClean="0"/>
              <a:t>‹#›</a:t>
            </a:fld>
            <a:endParaRPr lang="en-GB"/>
          </a:p>
        </p:txBody>
      </p:sp>
    </p:spTree>
    <p:extLst>
      <p:ext uri="{BB962C8B-B14F-4D97-AF65-F5344CB8AC3E}">
        <p14:creationId xmlns:p14="http://schemas.microsoft.com/office/powerpoint/2010/main" val="3838991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2</a:t>
            </a:fld>
            <a:endParaRPr lang="en-GB"/>
          </a:p>
        </p:txBody>
      </p:sp>
    </p:spTree>
    <p:extLst>
      <p:ext uri="{BB962C8B-B14F-4D97-AF65-F5344CB8AC3E}">
        <p14:creationId xmlns:p14="http://schemas.microsoft.com/office/powerpoint/2010/main" val="2061959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11</a:t>
            </a:fld>
            <a:endParaRPr lang="en-US" dirty="0"/>
          </a:p>
        </p:txBody>
      </p:sp>
    </p:spTree>
    <p:extLst>
      <p:ext uri="{BB962C8B-B14F-4D97-AF65-F5344CB8AC3E}">
        <p14:creationId xmlns:p14="http://schemas.microsoft.com/office/powerpoint/2010/main" val="1195238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610AE4C-E12E-4F3C-BC71-9DFC311C3272}" type="slidenum">
              <a:rPr lang="en-GB" smtClean="0"/>
              <a:t>12</a:t>
            </a:fld>
            <a:endParaRPr lang="en-GB"/>
          </a:p>
        </p:txBody>
      </p:sp>
    </p:spTree>
    <p:extLst>
      <p:ext uri="{BB962C8B-B14F-4D97-AF65-F5344CB8AC3E}">
        <p14:creationId xmlns:p14="http://schemas.microsoft.com/office/powerpoint/2010/main" val="4181753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13</a:t>
            </a:fld>
            <a:endParaRPr lang="en-US" dirty="0"/>
          </a:p>
        </p:txBody>
      </p:sp>
    </p:spTree>
    <p:extLst>
      <p:ext uri="{BB962C8B-B14F-4D97-AF65-F5344CB8AC3E}">
        <p14:creationId xmlns:p14="http://schemas.microsoft.com/office/powerpoint/2010/main" val="22334283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p>
        </p:txBody>
      </p:sp>
      <p:sp>
        <p:nvSpPr>
          <p:cNvPr id="4" name="Slide Number Placeholder 3"/>
          <p:cNvSpPr>
            <a:spLocks noGrp="1"/>
          </p:cNvSpPr>
          <p:nvPr>
            <p:ph type="sldNum" sz="quarter" idx="10"/>
          </p:nvPr>
        </p:nvSpPr>
        <p:spPr/>
        <p:txBody>
          <a:bodyPr/>
          <a:lstStyle/>
          <a:p>
            <a:fld id="{E610AE4C-E12E-4F3C-BC71-9DFC311C3272}" type="slidenum">
              <a:rPr lang="en-GB" smtClean="0"/>
              <a:t>14</a:t>
            </a:fld>
            <a:endParaRPr lang="en-GB"/>
          </a:p>
        </p:txBody>
      </p:sp>
    </p:spTree>
    <p:extLst>
      <p:ext uri="{BB962C8B-B14F-4D97-AF65-F5344CB8AC3E}">
        <p14:creationId xmlns:p14="http://schemas.microsoft.com/office/powerpoint/2010/main" val="2434398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15</a:t>
            </a:fld>
            <a:endParaRPr lang="en-US" dirty="0"/>
          </a:p>
        </p:txBody>
      </p:sp>
    </p:spTree>
    <p:extLst>
      <p:ext uri="{BB962C8B-B14F-4D97-AF65-F5344CB8AC3E}">
        <p14:creationId xmlns:p14="http://schemas.microsoft.com/office/powerpoint/2010/main" val="1165383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i="1" dirty="0"/>
          </a:p>
        </p:txBody>
      </p:sp>
      <p:sp>
        <p:nvSpPr>
          <p:cNvPr id="4" name="Slide Number Placeholder 3"/>
          <p:cNvSpPr>
            <a:spLocks noGrp="1"/>
          </p:cNvSpPr>
          <p:nvPr>
            <p:ph type="sldNum" sz="quarter" idx="10"/>
          </p:nvPr>
        </p:nvSpPr>
        <p:spPr/>
        <p:txBody>
          <a:bodyPr/>
          <a:lstStyle/>
          <a:p>
            <a:fld id="{E610AE4C-E12E-4F3C-BC71-9DFC311C3272}" type="slidenum">
              <a:rPr lang="en-GB" smtClean="0"/>
              <a:t>16</a:t>
            </a:fld>
            <a:endParaRPr lang="en-GB"/>
          </a:p>
        </p:txBody>
      </p:sp>
    </p:spTree>
    <p:extLst>
      <p:ext uri="{BB962C8B-B14F-4D97-AF65-F5344CB8AC3E}">
        <p14:creationId xmlns:p14="http://schemas.microsoft.com/office/powerpoint/2010/main" val="4219448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baseline="0" dirty="0"/>
          </a:p>
        </p:txBody>
      </p:sp>
      <p:sp>
        <p:nvSpPr>
          <p:cNvPr id="4" name="Slide Number Placeholder 3"/>
          <p:cNvSpPr>
            <a:spLocks noGrp="1"/>
          </p:cNvSpPr>
          <p:nvPr>
            <p:ph type="sldNum" sz="quarter" idx="10"/>
          </p:nvPr>
        </p:nvSpPr>
        <p:spPr/>
        <p:txBody>
          <a:bodyPr/>
          <a:lstStyle/>
          <a:p>
            <a:fld id="{E610AE4C-E12E-4F3C-BC71-9DFC311C3272}" type="slidenum">
              <a:rPr lang="en-GB" smtClean="0"/>
              <a:t>3</a:t>
            </a:fld>
            <a:endParaRPr lang="en-GB"/>
          </a:p>
        </p:txBody>
      </p:sp>
    </p:spTree>
    <p:extLst>
      <p:ext uri="{BB962C8B-B14F-4D97-AF65-F5344CB8AC3E}">
        <p14:creationId xmlns:p14="http://schemas.microsoft.com/office/powerpoint/2010/main" val="1338705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4</a:t>
            </a:fld>
            <a:endParaRPr lang="en-US" dirty="0"/>
          </a:p>
        </p:txBody>
      </p:sp>
    </p:spTree>
    <p:extLst>
      <p:ext uri="{BB962C8B-B14F-4D97-AF65-F5344CB8AC3E}">
        <p14:creationId xmlns:p14="http://schemas.microsoft.com/office/powerpoint/2010/main" val="3050568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5</a:t>
            </a:fld>
            <a:endParaRPr lang="en-US" dirty="0"/>
          </a:p>
        </p:txBody>
      </p:sp>
    </p:spTree>
    <p:extLst>
      <p:ext uri="{BB962C8B-B14F-4D97-AF65-F5344CB8AC3E}">
        <p14:creationId xmlns:p14="http://schemas.microsoft.com/office/powerpoint/2010/main" val="805518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6</a:t>
            </a:fld>
            <a:endParaRPr lang="en-US" dirty="0"/>
          </a:p>
        </p:txBody>
      </p:sp>
    </p:spTree>
    <p:extLst>
      <p:ext uri="{BB962C8B-B14F-4D97-AF65-F5344CB8AC3E}">
        <p14:creationId xmlns:p14="http://schemas.microsoft.com/office/powerpoint/2010/main" val="135782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7</a:t>
            </a:fld>
            <a:endParaRPr lang="en-US" dirty="0"/>
          </a:p>
        </p:txBody>
      </p:sp>
    </p:spTree>
    <p:extLst>
      <p:ext uri="{BB962C8B-B14F-4D97-AF65-F5344CB8AC3E}">
        <p14:creationId xmlns:p14="http://schemas.microsoft.com/office/powerpoint/2010/main" val="3092228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8</a:t>
            </a:fld>
            <a:endParaRPr lang="en-US" dirty="0"/>
          </a:p>
        </p:txBody>
      </p:sp>
    </p:spTree>
    <p:extLst>
      <p:ext uri="{BB962C8B-B14F-4D97-AF65-F5344CB8AC3E}">
        <p14:creationId xmlns:p14="http://schemas.microsoft.com/office/powerpoint/2010/main" val="3867636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i="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9</a:t>
            </a:fld>
            <a:endParaRPr lang="en-US" dirty="0"/>
          </a:p>
        </p:txBody>
      </p:sp>
    </p:spTree>
    <p:extLst>
      <p:ext uri="{BB962C8B-B14F-4D97-AF65-F5344CB8AC3E}">
        <p14:creationId xmlns:p14="http://schemas.microsoft.com/office/powerpoint/2010/main" val="1794541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10</a:t>
            </a:fld>
            <a:endParaRPr lang="en-US" dirty="0"/>
          </a:p>
        </p:txBody>
      </p:sp>
    </p:spTree>
    <p:extLst>
      <p:ext uri="{BB962C8B-B14F-4D97-AF65-F5344CB8AC3E}">
        <p14:creationId xmlns:p14="http://schemas.microsoft.com/office/powerpoint/2010/main" val="31898645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1" y="1237880"/>
            <a:ext cx="4114799" cy="193757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a:buNone/>
            </a:pPr>
            <a:r>
              <a:rPr lang="en-GB" sz="2300" b="1" noProof="0" dirty="0">
                <a:solidFill>
                  <a:schemeClr val="bg1"/>
                </a:solidFill>
              </a:rPr>
              <a:t>Primary maths lessons </a:t>
            </a:r>
          </a:p>
          <a:p>
            <a:pPr>
              <a:buNone/>
            </a:pPr>
            <a:r>
              <a:rPr lang="en-GB" sz="2300" b="1" noProof="0" dirty="0">
                <a:solidFill>
                  <a:schemeClr val="bg1"/>
                </a:solidFill>
              </a:rPr>
              <a:t>during school closures 2020</a:t>
            </a:r>
            <a:endParaRPr lang="en-GB" sz="2300" b="1" dirty="0">
              <a:solidFill>
                <a:schemeClr val="bg1"/>
              </a:solidFill>
            </a:endParaRPr>
          </a:p>
        </p:txBody>
      </p:sp>
    </p:spTree>
    <p:extLst>
      <p:ext uri="{BB962C8B-B14F-4D97-AF65-F5344CB8AC3E}">
        <p14:creationId xmlns:p14="http://schemas.microsoft.com/office/powerpoint/2010/main" val="391517116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4" name="Text Placeholder 1">
            <a:extLst>
              <a:ext uri="{FF2B5EF4-FFF2-40B4-BE49-F238E27FC236}">
                <a16:creationId xmlns:a16="http://schemas.microsoft.com/office/drawing/2014/main" id="{54D5CC16-CD65-46CA-81D0-9DF40D8228FE}"/>
              </a:ext>
            </a:extLst>
          </p:cNvPr>
          <p:cNvSpPr txBox="1">
            <a:spLocks/>
          </p:cNvSpPr>
          <p:nvPr userDrawn="1"/>
        </p:nvSpPr>
        <p:spPr bwMode="auto">
          <a:xfrm>
            <a:off x="1" y="360000"/>
            <a:ext cx="9143999"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2" name="Picture 1" descr="A picture containing object, lamp, light  Description automatically generated">
            <a:extLst>
              <a:ext uri="{FF2B5EF4-FFF2-40B4-BE49-F238E27FC236}">
                <a16:creationId xmlns:a16="http://schemas.microsoft.com/office/drawing/2014/main" id="{4304BF08-3DD4-4B54-A8ED-5A5152E363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1820" y="5842800"/>
            <a:ext cx="649771" cy="594000"/>
          </a:xfrm>
          <a:prstGeom prst="rect">
            <a:avLst/>
          </a:prstGeom>
        </p:spPr>
      </p:pic>
      <p:sp>
        <p:nvSpPr>
          <p:cNvPr id="7" name="TextBox 6">
            <a:extLst>
              <a:ext uri="{FF2B5EF4-FFF2-40B4-BE49-F238E27FC236}">
                <a16:creationId xmlns:a16="http://schemas.microsoft.com/office/drawing/2014/main" id="{17AA7286-541F-43FE-B29B-7D979D2369AF}"/>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
        <p:nvSpPr>
          <p:cNvPr id="3" name="Title 2">
            <a:extLst>
              <a:ext uri="{FF2B5EF4-FFF2-40B4-BE49-F238E27FC236}">
                <a16:creationId xmlns:a16="http://schemas.microsoft.com/office/drawing/2014/main" id="{49FC66AF-5095-45DB-A588-B962308618A8}"/>
              </a:ext>
            </a:extLst>
          </p:cNvPr>
          <p:cNvSpPr>
            <a:spLocks noGrp="1"/>
          </p:cNvSpPr>
          <p:nvPr>
            <p:ph type="title"/>
          </p:nvPr>
        </p:nvSpPr>
        <p:spPr>
          <a:xfrm>
            <a:off x="522000" y="424344"/>
            <a:ext cx="8164800" cy="456807"/>
          </a:xfrm>
          <a:prstGeom prst="rect">
            <a:avLst/>
          </a:prstGeom>
        </p:spPr>
        <p:txBody>
          <a:bodyPr/>
          <a:lstStyle>
            <a:lvl1pPr>
              <a:defRPr sz="2000" b="0">
                <a:solidFill>
                  <a:schemeClr val="bg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178689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3" y="1561503"/>
            <a:ext cx="4546847" cy="830997"/>
          </a:xfrm>
          <a:prstGeom prst="rect">
            <a:avLst/>
          </a:prstGeom>
          <a:noFill/>
        </p:spPr>
        <p:txBody>
          <a:bodyPr wrap="square" rtlCol="0">
            <a:spAutoFit/>
          </a:bodyPr>
          <a:lstStyle/>
          <a:p>
            <a:pPr>
              <a:buNone/>
            </a:pPr>
            <a:r>
              <a:rPr lang="en-GB" sz="2300" b="0" noProof="0" dirty="0">
                <a:solidFill>
                  <a:schemeClr val="bg1"/>
                </a:solidFill>
              </a:rPr>
              <a:t>The video lesson linked to the presentation can be found at</a:t>
            </a:r>
            <a:endParaRPr lang="en-GB" sz="2300" b="0" dirty="0">
              <a:solidFill>
                <a:schemeClr val="bg1"/>
              </a:solidFill>
            </a:endParaRP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336454"/>
            <a:ext cx="4106862" cy="457200"/>
          </a:xfrm>
        </p:spPr>
        <p:txBody>
          <a:bodyPr>
            <a:normAutofit/>
          </a:bodyPr>
          <a:lstStyle>
            <a:lvl1pPr marL="0" indent="0">
              <a:buNone/>
              <a:defRPr sz="2300">
                <a:solidFill>
                  <a:schemeClr val="bg1"/>
                </a:solidFill>
              </a:defRPr>
            </a:lvl1pPr>
          </a:lstStyle>
          <a:p>
            <a:pPr lvl="0"/>
            <a:r>
              <a:rPr lang="en-GB" dirty="0"/>
              <a:t>[Insert URL here]</a:t>
            </a:r>
          </a:p>
        </p:txBody>
      </p:sp>
    </p:spTree>
    <p:extLst>
      <p:ext uri="{BB962C8B-B14F-4D97-AF65-F5344CB8AC3E}">
        <p14:creationId xmlns:p14="http://schemas.microsoft.com/office/powerpoint/2010/main" val="58444445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3141699338"/>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endParaRPr lang="en-GB" dirty="0"/>
          </a:p>
        </p:txBody>
      </p:sp>
    </p:spTree>
    <p:extLst>
      <p:ext uri="{BB962C8B-B14F-4D97-AF65-F5344CB8AC3E}">
        <p14:creationId xmlns:p14="http://schemas.microsoft.com/office/powerpoint/2010/main" val="37690257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13091477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5C026-08C9-4B34-900E-A796AD91033C}" type="datetimeFigureOut">
              <a:rPr lang="en-GB" smtClean="0"/>
              <a:t>26/08/2020</a:t>
            </a:fld>
            <a:endParaRPr lang="en-GB"/>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456067-5DCC-4FA4-963E-25DDD588CAA1}" type="slidenum">
              <a:rPr lang="en-GB" smtClean="0"/>
              <a:t>‹#›</a:t>
            </a:fld>
            <a:endParaRPr lang="en-GB"/>
          </a:p>
        </p:txBody>
      </p:sp>
    </p:spTree>
    <p:extLst>
      <p:ext uri="{BB962C8B-B14F-4D97-AF65-F5344CB8AC3E}">
        <p14:creationId xmlns:p14="http://schemas.microsoft.com/office/powerpoint/2010/main" val="31351713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26/08/2020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231142137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notesSlide" Target="../notesSlides/notesSlide9.xml"/><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slideLayout" Target="../slideLayouts/slideLayout5.xml"/><Relationship Id="rId1" Type="http://schemas.openxmlformats.org/officeDocument/2006/relationships/tags" Target="../tags/tag8.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notesSlide" Target="../notesSlides/notesSlide10.xml"/><Relationship Id="rId21" Type="http://schemas.openxmlformats.org/officeDocument/2006/relationships/image" Target="../media/image49.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8.png"/><Relationship Id="rId2" Type="http://schemas.openxmlformats.org/officeDocument/2006/relationships/slideLayout" Target="../slideLayouts/slideLayout5.xml"/><Relationship Id="rId16" Type="http://schemas.openxmlformats.org/officeDocument/2006/relationships/image" Target="../media/image27.png"/><Relationship Id="rId20" Type="http://schemas.openxmlformats.org/officeDocument/2006/relationships/image" Target="../media/image47.png"/><Relationship Id="rId1" Type="http://schemas.openxmlformats.org/officeDocument/2006/relationships/tags" Target="../tags/tag9.xml"/><Relationship Id="rId6" Type="http://schemas.openxmlformats.org/officeDocument/2006/relationships/image" Target="../media/image9.png"/><Relationship Id="rId11" Type="http://schemas.openxmlformats.org/officeDocument/2006/relationships/image" Target="../media/image14.png"/><Relationship Id="rId24" Type="http://schemas.openxmlformats.org/officeDocument/2006/relationships/image" Target="../media/image52.pn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51.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50.png"/></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notesSlide" Target="../notesSlides/notesSlide11.xml"/><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slideLayout" Target="../slideLayouts/slideLayout5.xml"/><Relationship Id="rId1" Type="http://schemas.openxmlformats.org/officeDocument/2006/relationships/tags" Target="../tags/tag10.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notesSlide" Target="../notesSlides/notesSlide12.xml"/><Relationship Id="rId21" Type="http://schemas.openxmlformats.org/officeDocument/2006/relationships/image" Target="../media/image31.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30.png"/><Relationship Id="rId2" Type="http://schemas.openxmlformats.org/officeDocument/2006/relationships/slideLayout" Target="../slideLayouts/slideLayout5.xml"/><Relationship Id="rId16" Type="http://schemas.openxmlformats.org/officeDocument/2006/relationships/image" Target="../media/image29.png"/><Relationship Id="rId20" Type="http://schemas.openxmlformats.org/officeDocument/2006/relationships/image" Target="../media/image55.png"/><Relationship Id="rId1" Type="http://schemas.openxmlformats.org/officeDocument/2006/relationships/tags" Target="../tags/tag1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57.png"/></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380.png"/><Relationship Id="rId3" Type="http://schemas.openxmlformats.org/officeDocument/2006/relationships/notesSlide" Target="../notesSlides/notesSlide13.xml"/><Relationship Id="rId21" Type="http://schemas.openxmlformats.org/officeDocument/2006/relationships/image" Target="../media/image420.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slideLayout" Target="../slideLayouts/slideLayout5.xml"/><Relationship Id="rId20" Type="http://schemas.openxmlformats.org/officeDocument/2006/relationships/image" Target="../media/image400.png"/><Relationship Id="rId1" Type="http://schemas.openxmlformats.org/officeDocument/2006/relationships/tags" Target="../tags/tag1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19" Type="http://schemas.openxmlformats.org/officeDocument/2006/relationships/image" Target="../media/image390.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45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ww.ncetm.org.uk/classroom-resources/vl-lower-key-stage-2-fractions-2-video-lessons/"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1.xml"/><Relationship Id="rId6"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3" Type="http://schemas.openxmlformats.org/officeDocument/2006/relationships/notesSlide" Target="../notesSlides/notesSlide6.xml"/><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wmf"/><Relationship Id="rId2" Type="http://schemas.openxmlformats.org/officeDocument/2006/relationships/slideLayout" Target="../slideLayouts/slideLayout5.xml"/><Relationship Id="rId16" Type="http://schemas.openxmlformats.org/officeDocument/2006/relationships/image" Target="../media/image19.png"/><Relationship Id="rId1" Type="http://schemas.openxmlformats.org/officeDocument/2006/relationships/tags" Target="../tags/tag5.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notesSlide" Target="../notesSlides/notesSlide7.xml"/><Relationship Id="rId21" Type="http://schemas.openxmlformats.org/officeDocument/2006/relationships/image" Target="../media/image2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slideLayout" Target="../slideLayouts/slideLayout5.xml"/><Relationship Id="rId16" Type="http://schemas.openxmlformats.org/officeDocument/2006/relationships/image" Target="../media/image21.png"/><Relationship Id="rId20" Type="http://schemas.openxmlformats.org/officeDocument/2006/relationships/image" Target="../media/image22.png"/><Relationship Id="rId1" Type="http://schemas.openxmlformats.org/officeDocument/2006/relationships/tags" Target="../tags/tag6.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19" Type="http://schemas.openxmlformats.org/officeDocument/2006/relationships/image" Target="../media/image261.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notesSlide" Target="../notesSlides/notesSlide8.xml"/><Relationship Id="rId21" Type="http://schemas.openxmlformats.org/officeDocument/2006/relationships/image" Target="../media/image2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24.png"/><Relationship Id="rId2" Type="http://schemas.openxmlformats.org/officeDocument/2006/relationships/slideLayout" Target="../slideLayouts/slideLayout5.xml"/><Relationship Id="rId16" Type="http://schemas.openxmlformats.org/officeDocument/2006/relationships/image" Target="../media/image18.png"/><Relationship Id="rId20" Type="http://schemas.openxmlformats.org/officeDocument/2006/relationships/image" Target="../media/image41.png"/><Relationship Id="rId1" Type="http://schemas.openxmlformats.org/officeDocument/2006/relationships/tags" Target="../tags/tag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44.png"/><Relationship Id="rId10" Type="http://schemas.openxmlformats.org/officeDocument/2006/relationships/image" Target="../media/image12.png"/><Relationship Id="rId4" Type="http://schemas.openxmlformats.org/officeDocument/2006/relationships/image" Target="../media/image23.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DC298C-9375-4299-B17E-E734571A1149}"/>
              </a:ext>
            </a:extLst>
          </p:cNvPr>
          <p:cNvSpPr>
            <a:spLocks noGrp="1"/>
          </p:cNvSpPr>
          <p:nvPr>
            <p:ph type="subTitle" idx="1"/>
          </p:nvPr>
        </p:nvSpPr>
        <p:spPr/>
        <p:txBody>
          <a:bodyPr/>
          <a:lstStyle/>
          <a:p>
            <a:r>
              <a:rPr lang="en-GB" dirty="0"/>
              <a:t>LKS2 Fractions 2 Lesson 7</a:t>
            </a:r>
          </a:p>
        </p:txBody>
      </p:sp>
    </p:spTree>
    <p:extLst>
      <p:ext uri="{BB962C8B-B14F-4D97-AF65-F5344CB8AC3E}">
        <p14:creationId xmlns:p14="http://schemas.microsoft.com/office/powerpoint/2010/main" val="21550878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519B7B7-5F07-4B8A-A791-ED4FA075EDEA}"/>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9B67D7B0-F7C8-4030-95EB-6841371A0309}"/>
              </a:ext>
            </a:extLst>
          </p:cNvPr>
          <p:cNvSpPr>
            <a:spLocks noGrp="1"/>
          </p:cNvSpPr>
          <p:nvPr>
            <p:ph type="title"/>
          </p:nvPr>
        </p:nvSpPr>
        <p:spPr/>
        <p:txBody>
          <a:bodyPr/>
          <a:lstStyle/>
          <a:p>
            <a:endParaRPr lang="en-GB"/>
          </a:p>
        </p:txBody>
      </p:sp>
      <p:pic>
        <p:nvPicPr>
          <p:cNvPr id="8" name="Picture 7">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1567692" y="2154270"/>
            <a:ext cx="508000" cy="522514"/>
          </a:xfrm>
          <a:prstGeom prst="rect">
            <a:avLst/>
          </a:prstGeom>
        </p:spPr>
      </p:pic>
      <p:pic>
        <p:nvPicPr>
          <p:cNvPr id="9" name="Picture 8">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124330" y="2686930"/>
            <a:ext cx="508000" cy="522514"/>
          </a:xfrm>
          <a:prstGeom prst="rect">
            <a:avLst/>
          </a:prstGeom>
        </p:spPr>
      </p:pic>
      <p:pic>
        <p:nvPicPr>
          <p:cNvPr id="11" name="Picture 10">
            <a:extLst>
              <a:ext uri="{FF2B5EF4-FFF2-40B4-BE49-F238E27FC236}">
                <a16:creationId xmlns:a16="http://schemas.microsoft.com/office/drawing/2014/main" id="{65EEDD1A-09F9-4B3A-AB79-A4A569AF614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024764" y="3052337"/>
            <a:ext cx="566056" cy="522514"/>
          </a:xfrm>
          <a:prstGeom prst="rect">
            <a:avLst/>
          </a:prstGeom>
        </p:spPr>
      </p:pic>
      <p:pic>
        <p:nvPicPr>
          <p:cNvPr id="13" name="Picture 12">
            <a:extLst>
              <a:ext uri="{FF2B5EF4-FFF2-40B4-BE49-F238E27FC236}">
                <a16:creationId xmlns:a16="http://schemas.microsoft.com/office/drawing/2014/main" id="{2E4CCA72-7203-4050-881E-3F52FED89DE9}"/>
              </a:ext>
            </a:extLst>
          </p:cNvPr>
          <p:cNvPicPr>
            <a:picLocks noChangeAspect="1"/>
          </p:cNvPicPr>
          <p:nvPr/>
        </p:nvPicPr>
        <p:blipFill rotWithShape="1">
          <a:blip r:embed="rId7">
            <a:extLst>
              <a:ext uri="{28A0092B-C50C-407E-A947-70E740481C1C}">
                <a14:useLocalDpi xmlns:a14="http://schemas.microsoft.com/office/drawing/2010/main" val="0"/>
              </a:ext>
            </a:extLst>
          </a:blip>
          <a:srcRect t="-9188"/>
          <a:stretch/>
        </p:blipFill>
        <p:spPr>
          <a:xfrm>
            <a:off x="2949742" y="2080949"/>
            <a:ext cx="508000" cy="551542"/>
          </a:xfrm>
          <a:prstGeom prst="rect">
            <a:avLst/>
          </a:prstGeom>
        </p:spPr>
      </p:pic>
      <p:pic>
        <p:nvPicPr>
          <p:cNvPr id="15" name="Picture 14">
            <a:extLst>
              <a:ext uri="{FF2B5EF4-FFF2-40B4-BE49-F238E27FC236}">
                <a16:creationId xmlns:a16="http://schemas.microsoft.com/office/drawing/2014/main" id="{DE32181A-6E76-4F33-AE93-FC10ECBCC936}"/>
              </a:ext>
            </a:extLst>
          </p:cNvPr>
          <p:cNvPicPr>
            <a:picLocks noChangeAspect="1"/>
          </p:cNvPicPr>
          <p:nvPr/>
        </p:nvPicPr>
        <p:blipFill rotWithShape="1">
          <a:blip r:embed="rId8">
            <a:extLst>
              <a:ext uri="{28A0092B-C50C-407E-A947-70E740481C1C}">
                <a14:useLocalDpi xmlns:a14="http://schemas.microsoft.com/office/drawing/2010/main" val="0"/>
              </a:ext>
            </a:extLst>
          </a:blip>
          <a:srcRect t="-9188"/>
          <a:stretch/>
        </p:blipFill>
        <p:spPr>
          <a:xfrm>
            <a:off x="4070385" y="2093209"/>
            <a:ext cx="566056" cy="551542"/>
          </a:xfrm>
          <a:prstGeom prst="rect">
            <a:avLst/>
          </a:prstGeom>
        </p:spPr>
      </p:pic>
      <p:pic>
        <p:nvPicPr>
          <p:cNvPr id="17" name="Picture 16">
            <a:extLst>
              <a:ext uri="{FF2B5EF4-FFF2-40B4-BE49-F238E27FC236}">
                <a16:creationId xmlns:a16="http://schemas.microsoft.com/office/drawing/2014/main" id="{C716133D-9BE7-4E09-A308-E3396CD03A27}"/>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3740679" y="2701445"/>
            <a:ext cx="566056" cy="493486"/>
          </a:xfrm>
          <a:prstGeom prst="rect">
            <a:avLst/>
          </a:prstGeom>
        </p:spPr>
      </p:pic>
      <p:pic>
        <p:nvPicPr>
          <p:cNvPr id="19" name="Picture 18">
            <a:extLst>
              <a:ext uri="{FF2B5EF4-FFF2-40B4-BE49-F238E27FC236}">
                <a16:creationId xmlns:a16="http://schemas.microsoft.com/office/drawing/2014/main" id="{B90795F1-F608-4ED2-AB33-D235F2200FEC}"/>
              </a:ext>
            </a:extLst>
          </p:cNvPr>
          <p:cNvPicPr>
            <a:picLocks noChangeAspect="1"/>
          </p:cNvPicPr>
          <p:nvPr/>
        </p:nvPicPr>
        <p:blipFill rotWithShape="1">
          <a:blip r:embed="rId10">
            <a:extLst>
              <a:ext uri="{28A0092B-C50C-407E-A947-70E740481C1C}">
                <a14:useLocalDpi xmlns:a14="http://schemas.microsoft.com/office/drawing/2010/main" val="0"/>
              </a:ext>
            </a:extLst>
          </a:blip>
          <a:srcRect t="-9188"/>
          <a:stretch/>
        </p:blipFill>
        <p:spPr>
          <a:xfrm>
            <a:off x="4937719" y="2261549"/>
            <a:ext cx="547192" cy="551542"/>
          </a:xfrm>
          <a:prstGeom prst="rect">
            <a:avLst/>
          </a:prstGeom>
        </p:spPr>
      </p:pic>
      <p:pic>
        <p:nvPicPr>
          <p:cNvPr id="21" name="Picture 20">
            <a:extLst>
              <a:ext uri="{FF2B5EF4-FFF2-40B4-BE49-F238E27FC236}">
                <a16:creationId xmlns:a16="http://schemas.microsoft.com/office/drawing/2014/main" id="{C9B24BA6-B5AD-4E33-A90A-AE061BBE49D5}"/>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526273" y="3032818"/>
            <a:ext cx="547192" cy="493487"/>
          </a:xfrm>
          <a:prstGeom prst="rect">
            <a:avLst/>
          </a:prstGeom>
        </p:spPr>
      </p:pic>
      <p:pic>
        <p:nvPicPr>
          <p:cNvPr id="23" name="Picture 22">
            <a:extLst>
              <a:ext uri="{FF2B5EF4-FFF2-40B4-BE49-F238E27FC236}">
                <a16:creationId xmlns:a16="http://schemas.microsoft.com/office/drawing/2014/main" id="{2137C742-7094-47BE-924A-5CBF387B04C8}"/>
              </a:ext>
            </a:extLst>
          </p:cNvPr>
          <p:cNvPicPr>
            <a:picLocks noChangeAspect="1"/>
          </p:cNvPicPr>
          <p:nvPr/>
        </p:nvPicPr>
        <p:blipFill rotWithShape="1">
          <a:blip r:embed="rId12">
            <a:extLst>
              <a:ext uri="{28A0092B-C50C-407E-A947-70E740481C1C}">
                <a14:useLocalDpi xmlns:a14="http://schemas.microsoft.com/office/drawing/2010/main" val="0"/>
              </a:ext>
            </a:extLst>
          </a:blip>
          <a:srcRect t="-9188"/>
          <a:stretch/>
        </p:blipFill>
        <p:spPr>
          <a:xfrm>
            <a:off x="5815140" y="2119059"/>
            <a:ext cx="556260" cy="551542"/>
          </a:xfrm>
          <a:prstGeom prst="rect">
            <a:avLst/>
          </a:prstGeom>
        </p:spPr>
      </p:pic>
      <p:pic>
        <p:nvPicPr>
          <p:cNvPr id="25" name="Picture 24">
            <a:extLst>
              <a:ext uri="{FF2B5EF4-FFF2-40B4-BE49-F238E27FC236}">
                <a16:creationId xmlns:a16="http://schemas.microsoft.com/office/drawing/2014/main" id="{651A74A2-FB10-4922-941C-E8DB895575E7}"/>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392751" y="2915143"/>
            <a:ext cx="556260" cy="493487"/>
          </a:xfrm>
          <a:prstGeom prst="rect">
            <a:avLst/>
          </a:prstGeom>
        </p:spPr>
      </p:pic>
      <p:pic>
        <p:nvPicPr>
          <p:cNvPr id="27" name="Picture 26">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7006425" y="2245392"/>
            <a:ext cx="556260" cy="551542"/>
          </a:xfrm>
          <a:prstGeom prst="rect">
            <a:avLst/>
          </a:prstGeom>
        </p:spPr>
      </p:pic>
      <p:pic>
        <p:nvPicPr>
          <p:cNvPr id="29" name="Picture 28">
            <a:extLst>
              <a:ext uri="{FF2B5EF4-FFF2-40B4-BE49-F238E27FC236}">
                <a16:creationId xmlns:a16="http://schemas.microsoft.com/office/drawing/2014/main" id="{F9CF5743-53D6-4DFD-A3C3-997D9BC0C847}"/>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6379020" y="2868433"/>
            <a:ext cx="556260" cy="493488"/>
          </a:xfrm>
          <a:prstGeom prst="rect">
            <a:avLst/>
          </a:prstGeom>
        </p:spPr>
      </p:pic>
      <p:sp>
        <p:nvSpPr>
          <p:cNvPr id="3" name="Oval 2"/>
          <p:cNvSpPr/>
          <p:nvPr/>
        </p:nvSpPr>
        <p:spPr>
          <a:xfrm>
            <a:off x="1522650" y="4379359"/>
            <a:ext cx="1096852" cy="1126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p:cNvSpPr/>
          <p:nvPr/>
        </p:nvSpPr>
        <p:spPr>
          <a:xfrm>
            <a:off x="2757022" y="4387894"/>
            <a:ext cx="1096852" cy="1126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p:cNvSpPr/>
          <p:nvPr/>
        </p:nvSpPr>
        <p:spPr>
          <a:xfrm>
            <a:off x="3977847" y="4387894"/>
            <a:ext cx="1096852" cy="1126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p:cNvSpPr/>
          <p:nvPr/>
        </p:nvSpPr>
        <p:spPr>
          <a:xfrm>
            <a:off x="5225150" y="4425968"/>
            <a:ext cx="1096852" cy="1126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p:cNvSpPr/>
          <p:nvPr/>
        </p:nvSpPr>
        <p:spPr>
          <a:xfrm>
            <a:off x="6424269" y="4392939"/>
            <a:ext cx="1096852" cy="1126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377413F7-A82F-46E8-B26A-C5C6622B86FF}"/>
              </a:ext>
            </a:extLst>
          </p:cNvPr>
          <p:cNvSpPr txBox="1"/>
          <p:nvPr/>
        </p:nvSpPr>
        <p:spPr>
          <a:xfrm>
            <a:off x="464446" y="1269218"/>
            <a:ext cx="8761863" cy="400110"/>
          </a:xfrm>
          <a:prstGeom prst="rect">
            <a:avLst/>
          </a:prstGeom>
          <a:noFill/>
        </p:spPr>
        <p:txBody>
          <a:bodyPr wrap="square">
            <a:spAutoFit/>
          </a:bodyPr>
          <a:lstStyle/>
          <a:p>
            <a:r>
              <a:rPr lang="en-GB" sz="2000" i="1" dirty="0">
                <a:latin typeface="Arial" panose="020B0604020202020204" pitchFamily="34" charset="0"/>
                <a:cs typeface="Arial" panose="020B0604020202020204" pitchFamily="34" charset="0"/>
              </a:rPr>
              <a:t>This is a practical activity, watch the video, to see what the teacher does.</a:t>
            </a:r>
          </a:p>
        </p:txBody>
      </p:sp>
    </p:spTree>
    <p:custDataLst>
      <p:tags r:id="rId1"/>
    </p:custDataLst>
    <p:extLst>
      <p:ext uri="{BB962C8B-B14F-4D97-AF65-F5344CB8AC3E}">
        <p14:creationId xmlns:p14="http://schemas.microsoft.com/office/powerpoint/2010/main" val="2279693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44444E-6 4.44444E-6 L 0.00451 0.33796 " pathEditMode="relative" rAng="0" ptsTypes="AA">
                                      <p:cBhvr>
                                        <p:cTn id="6" dur="1000" fill="hold"/>
                                        <p:tgtEl>
                                          <p:spTgt spid="8"/>
                                        </p:tgtEl>
                                        <p:attrNameLst>
                                          <p:attrName>ppt_x</p:attrName>
                                          <p:attrName>ppt_y</p:attrName>
                                        </p:attrNameLst>
                                      </p:cBhvr>
                                      <p:rCtr x="226" y="16898"/>
                                    </p:animMotion>
                                  </p:childTnLst>
                                </p:cTn>
                              </p:par>
                              <p:par>
                                <p:cTn id="7" presetID="42" presetClass="path" presetSubtype="0" accel="50000" decel="50000" fill="hold" nodeType="withEffect">
                                  <p:stCondLst>
                                    <p:cond delay="0"/>
                                  </p:stCondLst>
                                  <p:childTnLst>
                                    <p:animMotion origin="layout" path="M 5.55556E-7 -3.33333E-6 L 0.08003 0.2632 " pathEditMode="relative" rAng="0" ptsTypes="AA">
                                      <p:cBhvr>
                                        <p:cTn id="8" dur="1000" fill="hold"/>
                                        <p:tgtEl>
                                          <p:spTgt spid="9"/>
                                        </p:tgtEl>
                                        <p:attrNameLst>
                                          <p:attrName>ppt_x</p:attrName>
                                          <p:attrName>ppt_y</p:attrName>
                                        </p:attrNameLst>
                                      </p:cBhvr>
                                      <p:rCtr x="3993" y="13148"/>
                                    </p:animMotion>
                                  </p:childTnLst>
                                </p:cTn>
                              </p:par>
                              <p:par>
                                <p:cTn id="9" presetID="42" presetClass="path" presetSubtype="0" accel="50000" decel="50000" fill="hold" nodeType="withEffect">
                                  <p:stCondLst>
                                    <p:cond delay="0"/>
                                  </p:stCondLst>
                                  <p:childTnLst>
                                    <p:animMotion origin="layout" path="M 2.77778E-6 -2.22222E-6 L 0.12812 0.36158 " pathEditMode="relative" rAng="0" ptsTypes="AA">
                                      <p:cBhvr>
                                        <p:cTn id="10" dur="1000" fill="hold"/>
                                        <p:tgtEl>
                                          <p:spTgt spid="13"/>
                                        </p:tgtEl>
                                        <p:attrNameLst>
                                          <p:attrName>ppt_x</p:attrName>
                                          <p:attrName>ppt_y</p:attrName>
                                        </p:attrNameLst>
                                      </p:cBhvr>
                                      <p:rCtr x="6406" y="18079"/>
                                    </p:animMotion>
                                  </p:childTnLst>
                                </p:cTn>
                              </p:par>
                              <p:par>
                                <p:cTn id="11" presetID="42" presetClass="path" presetSubtype="0" accel="50000" decel="50000" fill="hold" nodeType="withEffect">
                                  <p:stCondLst>
                                    <p:cond delay="0"/>
                                  </p:stCondLst>
                                  <p:childTnLst>
                                    <p:animMotion origin="layout" path="M -1.94444E-6 -4.07407E-6 L 0.25764 0.21227 " pathEditMode="relative" rAng="0" ptsTypes="AA">
                                      <p:cBhvr>
                                        <p:cTn id="12" dur="1000" fill="hold"/>
                                        <p:tgtEl>
                                          <p:spTgt spid="11"/>
                                        </p:tgtEl>
                                        <p:attrNameLst>
                                          <p:attrName>ppt_x</p:attrName>
                                          <p:attrName>ppt_y</p:attrName>
                                        </p:attrNameLst>
                                      </p:cBhvr>
                                      <p:rCtr x="12882" y="10602"/>
                                    </p:animMotion>
                                  </p:childTnLst>
                                </p:cTn>
                              </p:par>
                              <p:par>
                                <p:cTn id="13" presetID="42" presetClass="path" presetSubtype="0" accel="50000" decel="50000" fill="hold" nodeType="withEffect">
                                  <p:stCondLst>
                                    <p:cond delay="0"/>
                                  </p:stCondLst>
                                  <p:childTnLst>
                                    <p:animMotion origin="layout" path="M -5.55556E-7 -3.33333E-6 L 0.30104 0.26574 " pathEditMode="relative" rAng="0" ptsTypes="AA">
                                      <p:cBhvr>
                                        <p:cTn id="14" dur="1000" fill="hold"/>
                                        <p:tgtEl>
                                          <p:spTgt spid="17"/>
                                        </p:tgtEl>
                                        <p:attrNameLst>
                                          <p:attrName>ppt_x</p:attrName>
                                          <p:attrName>ppt_y</p:attrName>
                                        </p:attrNameLst>
                                      </p:cBhvr>
                                      <p:rCtr x="15052" y="13287"/>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1.66667E-6 -2.59259E-6 L -0.26701 0.40903 " pathEditMode="relative" rAng="0" ptsTypes="AA">
                                      <p:cBhvr>
                                        <p:cTn id="18" dur="1000" fill="hold"/>
                                        <p:tgtEl>
                                          <p:spTgt spid="15"/>
                                        </p:tgtEl>
                                        <p:attrNameLst>
                                          <p:attrName>ppt_x</p:attrName>
                                          <p:attrName>ppt_y</p:attrName>
                                        </p:attrNameLst>
                                      </p:cBhvr>
                                      <p:rCtr x="-13351" y="20440"/>
                                    </p:animMotion>
                                  </p:childTnLst>
                                </p:cTn>
                              </p:par>
                              <p:par>
                                <p:cTn id="19" presetID="42" presetClass="path" presetSubtype="0" accel="50000" decel="50000" fill="hold" nodeType="withEffect">
                                  <p:stCondLst>
                                    <p:cond delay="0"/>
                                  </p:stCondLst>
                                  <p:childTnLst>
                                    <p:animMotion origin="layout" path="M 3.61111E-6 -2.96296E-6 L -0.17743 0.29028 " pathEditMode="relative" rAng="0" ptsTypes="AA">
                                      <p:cBhvr>
                                        <p:cTn id="20" dur="1000" fill="hold"/>
                                        <p:tgtEl>
                                          <p:spTgt spid="21"/>
                                        </p:tgtEl>
                                        <p:attrNameLst>
                                          <p:attrName>ppt_x</p:attrName>
                                          <p:attrName>ppt_y</p:attrName>
                                        </p:attrNameLst>
                                      </p:cBhvr>
                                      <p:rCtr x="-8872" y="14514"/>
                                    </p:animMotion>
                                  </p:childTnLst>
                                </p:cTn>
                              </p:par>
                              <p:par>
                                <p:cTn id="21" presetID="42" presetClass="path" presetSubtype="0" accel="50000" decel="50000" fill="hold" nodeType="withEffect">
                                  <p:stCondLst>
                                    <p:cond delay="0"/>
                                  </p:stCondLst>
                                  <p:childTnLst>
                                    <p:animMotion origin="layout" path="M -1.66667E-6 3.7037E-7 L -0.07482 0.40208 " pathEditMode="relative" rAng="0" ptsTypes="AA">
                                      <p:cBhvr>
                                        <p:cTn id="22" dur="1000" fill="hold"/>
                                        <p:tgtEl>
                                          <p:spTgt spid="19"/>
                                        </p:tgtEl>
                                        <p:attrNameLst>
                                          <p:attrName>ppt_x</p:attrName>
                                          <p:attrName>ppt_y</p:attrName>
                                        </p:attrNameLst>
                                      </p:cBhvr>
                                      <p:rCtr x="-3750" y="20093"/>
                                    </p:animMotion>
                                  </p:childTnLst>
                                </p:cTn>
                              </p:par>
                              <p:par>
                                <p:cTn id="23" presetID="42" presetClass="path" presetSubtype="0" accel="50000" decel="50000" fill="hold" nodeType="withEffect">
                                  <p:stCondLst>
                                    <p:cond delay="0"/>
                                  </p:stCondLst>
                                  <p:childTnLst>
                                    <p:animMotion origin="layout" path="M 1.11111E-6 -3.33333E-6 L 0.0158 0.31389 " pathEditMode="relative" rAng="0" ptsTypes="AA">
                                      <p:cBhvr>
                                        <p:cTn id="24" dur="1000" fill="hold"/>
                                        <p:tgtEl>
                                          <p:spTgt spid="25"/>
                                        </p:tgtEl>
                                        <p:attrNameLst>
                                          <p:attrName>ppt_x</p:attrName>
                                          <p:attrName>ppt_y</p:attrName>
                                        </p:attrNameLst>
                                      </p:cBhvr>
                                      <p:rCtr x="781" y="15694"/>
                                    </p:animMotion>
                                  </p:childTnLst>
                                </p:cTn>
                              </p:par>
                              <p:par>
                                <p:cTn id="25" presetID="42" presetClass="path" presetSubtype="0" accel="50000" decel="50000" fill="hold" nodeType="withEffect">
                                  <p:stCondLst>
                                    <p:cond delay="0"/>
                                  </p:stCondLst>
                                  <p:childTnLst>
                                    <p:animMotion origin="layout" path="M 5.55556E-7 2.22222E-6 L 0.11771 0.40486 " pathEditMode="relative" rAng="0" ptsTypes="AA">
                                      <p:cBhvr>
                                        <p:cTn id="26" dur="1000" fill="hold"/>
                                        <p:tgtEl>
                                          <p:spTgt spid="23"/>
                                        </p:tgtEl>
                                        <p:attrNameLst>
                                          <p:attrName>ppt_x</p:attrName>
                                          <p:attrName>ppt_y</p:attrName>
                                        </p:attrNameLst>
                                      </p:cBhvr>
                                      <p:rCtr x="5885" y="20231"/>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nodeType="clickEffect">
                                  <p:stCondLst>
                                    <p:cond delay="0"/>
                                  </p:stCondLst>
                                  <p:childTnLst>
                                    <p:animMotion origin="layout" path="M -1.38889E-6 1.11111E-6 L -0.46667 0.26574 " pathEditMode="relative" rAng="0" ptsTypes="AA">
                                      <p:cBhvr>
                                        <p:cTn id="30" dur="1000" fill="hold"/>
                                        <p:tgtEl>
                                          <p:spTgt spid="29"/>
                                        </p:tgtEl>
                                        <p:attrNameLst>
                                          <p:attrName>ppt_x</p:attrName>
                                          <p:attrName>ppt_y</p:attrName>
                                        </p:attrNameLst>
                                      </p:cBhvr>
                                      <p:rCtr x="-23333" y="13287"/>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nodeType="clickEffect">
                                  <p:stCondLst>
                                    <p:cond delay="0"/>
                                  </p:stCondLst>
                                  <p:childTnLst>
                                    <p:animMotion origin="layout" path="M 2.22222E-6 -4.81481E-6 L -0.40712 0.32547 " pathEditMode="relative" rAng="0" ptsTypes="AA">
                                      <p:cBhvr>
                                        <p:cTn id="34" dur="1000" fill="hold"/>
                                        <p:tgtEl>
                                          <p:spTgt spid="27"/>
                                        </p:tgtEl>
                                        <p:attrNameLst>
                                          <p:attrName>ppt_x</p:attrName>
                                          <p:attrName>ppt_y</p:attrName>
                                        </p:attrNameLst>
                                      </p:cBhvr>
                                      <p:rCtr x="-20365" y="1627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1567692" y="892629"/>
            <a:ext cx="508000" cy="522514"/>
          </a:xfrm>
          <a:prstGeom prst="rect">
            <a:avLst/>
          </a:prstGeom>
        </p:spPr>
      </p:pic>
      <p:pic>
        <p:nvPicPr>
          <p:cNvPr id="9" name="Picture 8">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124330" y="1425289"/>
            <a:ext cx="508000" cy="522514"/>
          </a:xfrm>
          <a:prstGeom prst="rect">
            <a:avLst/>
          </a:prstGeom>
        </p:spPr>
      </p:pic>
      <p:pic>
        <p:nvPicPr>
          <p:cNvPr id="11" name="Picture 10">
            <a:extLst>
              <a:ext uri="{FF2B5EF4-FFF2-40B4-BE49-F238E27FC236}">
                <a16:creationId xmlns:a16="http://schemas.microsoft.com/office/drawing/2014/main" id="{65EEDD1A-09F9-4B3A-AB79-A4A569AF614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024764" y="1790696"/>
            <a:ext cx="566056" cy="522514"/>
          </a:xfrm>
          <a:prstGeom prst="rect">
            <a:avLst/>
          </a:prstGeom>
        </p:spPr>
      </p:pic>
      <p:pic>
        <p:nvPicPr>
          <p:cNvPr id="13" name="Picture 12">
            <a:extLst>
              <a:ext uri="{FF2B5EF4-FFF2-40B4-BE49-F238E27FC236}">
                <a16:creationId xmlns:a16="http://schemas.microsoft.com/office/drawing/2014/main" id="{2E4CCA72-7203-4050-881E-3F52FED89DE9}"/>
              </a:ext>
            </a:extLst>
          </p:cNvPr>
          <p:cNvPicPr>
            <a:picLocks noChangeAspect="1"/>
          </p:cNvPicPr>
          <p:nvPr/>
        </p:nvPicPr>
        <p:blipFill rotWithShape="1">
          <a:blip r:embed="rId7">
            <a:extLst>
              <a:ext uri="{28A0092B-C50C-407E-A947-70E740481C1C}">
                <a14:useLocalDpi xmlns:a14="http://schemas.microsoft.com/office/drawing/2010/main" val="0"/>
              </a:ext>
            </a:extLst>
          </a:blip>
          <a:srcRect t="-9188"/>
          <a:stretch/>
        </p:blipFill>
        <p:spPr>
          <a:xfrm>
            <a:off x="2949742" y="819308"/>
            <a:ext cx="508000" cy="551542"/>
          </a:xfrm>
          <a:prstGeom prst="rect">
            <a:avLst/>
          </a:prstGeom>
        </p:spPr>
      </p:pic>
      <p:pic>
        <p:nvPicPr>
          <p:cNvPr id="15" name="Picture 14">
            <a:extLst>
              <a:ext uri="{FF2B5EF4-FFF2-40B4-BE49-F238E27FC236}">
                <a16:creationId xmlns:a16="http://schemas.microsoft.com/office/drawing/2014/main" id="{DE32181A-6E76-4F33-AE93-FC10ECBCC936}"/>
              </a:ext>
            </a:extLst>
          </p:cNvPr>
          <p:cNvPicPr>
            <a:picLocks noChangeAspect="1"/>
          </p:cNvPicPr>
          <p:nvPr/>
        </p:nvPicPr>
        <p:blipFill rotWithShape="1">
          <a:blip r:embed="rId8">
            <a:extLst>
              <a:ext uri="{28A0092B-C50C-407E-A947-70E740481C1C}">
                <a14:useLocalDpi xmlns:a14="http://schemas.microsoft.com/office/drawing/2010/main" val="0"/>
              </a:ext>
            </a:extLst>
          </a:blip>
          <a:srcRect t="-9188"/>
          <a:stretch/>
        </p:blipFill>
        <p:spPr>
          <a:xfrm>
            <a:off x="4070385" y="831568"/>
            <a:ext cx="566056" cy="551542"/>
          </a:xfrm>
          <a:prstGeom prst="rect">
            <a:avLst/>
          </a:prstGeom>
        </p:spPr>
      </p:pic>
      <p:pic>
        <p:nvPicPr>
          <p:cNvPr id="17" name="Picture 16">
            <a:extLst>
              <a:ext uri="{FF2B5EF4-FFF2-40B4-BE49-F238E27FC236}">
                <a16:creationId xmlns:a16="http://schemas.microsoft.com/office/drawing/2014/main" id="{C716133D-9BE7-4E09-A308-E3396CD03A27}"/>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3740679" y="1439804"/>
            <a:ext cx="566056" cy="493486"/>
          </a:xfrm>
          <a:prstGeom prst="rect">
            <a:avLst/>
          </a:prstGeom>
        </p:spPr>
      </p:pic>
      <p:pic>
        <p:nvPicPr>
          <p:cNvPr id="19" name="Picture 18">
            <a:extLst>
              <a:ext uri="{FF2B5EF4-FFF2-40B4-BE49-F238E27FC236}">
                <a16:creationId xmlns:a16="http://schemas.microsoft.com/office/drawing/2014/main" id="{B90795F1-F608-4ED2-AB33-D235F2200FEC}"/>
              </a:ext>
            </a:extLst>
          </p:cNvPr>
          <p:cNvPicPr>
            <a:picLocks noChangeAspect="1"/>
          </p:cNvPicPr>
          <p:nvPr/>
        </p:nvPicPr>
        <p:blipFill rotWithShape="1">
          <a:blip r:embed="rId10">
            <a:extLst>
              <a:ext uri="{28A0092B-C50C-407E-A947-70E740481C1C}">
                <a14:useLocalDpi xmlns:a14="http://schemas.microsoft.com/office/drawing/2010/main" val="0"/>
              </a:ext>
            </a:extLst>
          </a:blip>
          <a:srcRect t="-9188"/>
          <a:stretch/>
        </p:blipFill>
        <p:spPr>
          <a:xfrm>
            <a:off x="4937719" y="999908"/>
            <a:ext cx="547192" cy="551542"/>
          </a:xfrm>
          <a:prstGeom prst="rect">
            <a:avLst/>
          </a:prstGeom>
        </p:spPr>
      </p:pic>
      <p:pic>
        <p:nvPicPr>
          <p:cNvPr id="21" name="Picture 20">
            <a:extLst>
              <a:ext uri="{FF2B5EF4-FFF2-40B4-BE49-F238E27FC236}">
                <a16:creationId xmlns:a16="http://schemas.microsoft.com/office/drawing/2014/main" id="{C9B24BA6-B5AD-4E33-A90A-AE061BBE49D5}"/>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526273" y="1771177"/>
            <a:ext cx="547192" cy="493487"/>
          </a:xfrm>
          <a:prstGeom prst="rect">
            <a:avLst/>
          </a:prstGeom>
        </p:spPr>
      </p:pic>
      <p:pic>
        <p:nvPicPr>
          <p:cNvPr id="23" name="Picture 22">
            <a:extLst>
              <a:ext uri="{FF2B5EF4-FFF2-40B4-BE49-F238E27FC236}">
                <a16:creationId xmlns:a16="http://schemas.microsoft.com/office/drawing/2014/main" id="{2137C742-7094-47BE-924A-5CBF387B04C8}"/>
              </a:ext>
            </a:extLst>
          </p:cNvPr>
          <p:cNvPicPr>
            <a:picLocks noChangeAspect="1"/>
          </p:cNvPicPr>
          <p:nvPr/>
        </p:nvPicPr>
        <p:blipFill rotWithShape="1">
          <a:blip r:embed="rId12">
            <a:extLst>
              <a:ext uri="{28A0092B-C50C-407E-A947-70E740481C1C}">
                <a14:useLocalDpi xmlns:a14="http://schemas.microsoft.com/office/drawing/2010/main" val="0"/>
              </a:ext>
            </a:extLst>
          </a:blip>
          <a:srcRect t="-9188"/>
          <a:stretch/>
        </p:blipFill>
        <p:spPr>
          <a:xfrm>
            <a:off x="5815140" y="857418"/>
            <a:ext cx="556260" cy="551542"/>
          </a:xfrm>
          <a:prstGeom prst="rect">
            <a:avLst/>
          </a:prstGeom>
        </p:spPr>
      </p:pic>
      <p:pic>
        <p:nvPicPr>
          <p:cNvPr id="25" name="Picture 24">
            <a:extLst>
              <a:ext uri="{FF2B5EF4-FFF2-40B4-BE49-F238E27FC236}">
                <a16:creationId xmlns:a16="http://schemas.microsoft.com/office/drawing/2014/main" id="{651A74A2-FB10-4922-941C-E8DB895575E7}"/>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392751" y="1653502"/>
            <a:ext cx="556260" cy="493487"/>
          </a:xfrm>
          <a:prstGeom prst="rect">
            <a:avLst/>
          </a:prstGeom>
        </p:spPr>
      </p:pic>
      <p:pic>
        <p:nvPicPr>
          <p:cNvPr id="27" name="Picture 26">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7006425" y="983751"/>
            <a:ext cx="556260" cy="551542"/>
          </a:xfrm>
          <a:prstGeom prst="rect">
            <a:avLst/>
          </a:prstGeom>
        </p:spPr>
      </p:pic>
      <p:pic>
        <p:nvPicPr>
          <p:cNvPr id="29" name="Picture 28">
            <a:extLst>
              <a:ext uri="{FF2B5EF4-FFF2-40B4-BE49-F238E27FC236}">
                <a16:creationId xmlns:a16="http://schemas.microsoft.com/office/drawing/2014/main" id="{F9CF5743-53D6-4DFD-A3C3-997D9BC0C847}"/>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6379020" y="1606792"/>
            <a:ext cx="556260" cy="493488"/>
          </a:xfrm>
          <a:prstGeom prst="rect">
            <a:avLst/>
          </a:prstGeom>
        </p:spPr>
      </p:pic>
      <p:pic>
        <p:nvPicPr>
          <p:cNvPr id="26" name="Picture 25">
            <a:extLst>
              <a:ext uri="{FF2B5EF4-FFF2-40B4-BE49-F238E27FC236}">
                <a16:creationId xmlns:a16="http://schemas.microsoft.com/office/drawing/2014/main" id="{AC8FEB1B-111B-4E13-AC9F-CED5567CF2FD}"/>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3393138" y="3134807"/>
            <a:ext cx="584918" cy="1473586"/>
          </a:xfrm>
          <a:prstGeom prst="rect">
            <a:avLst/>
          </a:prstGeom>
        </p:spPr>
      </p:pic>
      <p:pic>
        <p:nvPicPr>
          <p:cNvPr id="30" name="Picture 29">
            <a:extLst>
              <a:ext uri="{FF2B5EF4-FFF2-40B4-BE49-F238E27FC236}">
                <a16:creationId xmlns:a16="http://schemas.microsoft.com/office/drawing/2014/main" id="{5A69473E-9CDB-4153-9645-87F694B2C50E}"/>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3945241" y="3129621"/>
            <a:ext cx="584918" cy="1473586"/>
          </a:xfrm>
          <a:prstGeom prst="rect">
            <a:avLst/>
          </a:prstGeom>
        </p:spPr>
      </p:pic>
      <p:pic>
        <p:nvPicPr>
          <p:cNvPr id="31" name="Picture 30">
            <a:extLst>
              <a:ext uri="{FF2B5EF4-FFF2-40B4-BE49-F238E27FC236}">
                <a16:creationId xmlns:a16="http://schemas.microsoft.com/office/drawing/2014/main" id="{8CAD4EEA-FAE8-4B08-BBFC-A01201D5A30B}"/>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4497344" y="3131151"/>
            <a:ext cx="584918" cy="1473586"/>
          </a:xfrm>
          <a:prstGeom prst="rect">
            <a:avLst/>
          </a:prstGeom>
        </p:spPr>
      </p:pic>
      <p:pic>
        <p:nvPicPr>
          <p:cNvPr id="33" name="Picture 32">
            <a:extLst>
              <a:ext uri="{FF2B5EF4-FFF2-40B4-BE49-F238E27FC236}">
                <a16:creationId xmlns:a16="http://schemas.microsoft.com/office/drawing/2014/main" id="{77B7A77B-BB53-4495-9E3D-C3EA1AB959EF}"/>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5048800" y="3131151"/>
            <a:ext cx="584918" cy="1473586"/>
          </a:xfrm>
          <a:prstGeom prst="rect">
            <a:avLst/>
          </a:prstGeom>
        </p:spPr>
      </p:pic>
      <p:pic>
        <p:nvPicPr>
          <p:cNvPr id="36" name="Picture 35">
            <a:extLst>
              <a:ext uri="{FF2B5EF4-FFF2-40B4-BE49-F238E27FC236}">
                <a16:creationId xmlns:a16="http://schemas.microsoft.com/office/drawing/2014/main" id="{C92883C4-EA45-477E-BA73-A1EEBCD7C6BF}"/>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5600903" y="3125965"/>
            <a:ext cx="584918" cy="1473586"/>
          </a:xfrm>
          <a:prstGeom prst="rect">
            <a:avLst/>
          </a:prstGeom>
        </p:spPr>
      </p:pic>
      <p:pic>
        <p:nvPicPr>
          <p:cNvPr id="40" name="Picture 39">
            <a:extLst>
              <a:ext uri="{FF2B5EF4-FFF2-40B4-BE49-F238E27FC236}">
                <a16:creationId xmlns:a16="http://schemas.microsoft.com/office/drawing/2014/main" id="{A3493F94-F387-4DA5-A047-9A4F166B6EA1}"/>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2828155" y="3134807"/>
            <a:ext cx="584918" cy="1473586"/>
          </a:xfrm>
          <a:prstGeom prst="rect">
            <a:avLst/>
          </a:prstGeom>
        </p:spPr>
      </p:pic>
      <p:grpSp>
        <p:nvGrpSpPr>
          <p:cNvPr id="7" name="Group 6"/>
          <p:cNvGrpSpPr/>
          <p:nvPr/>
        </p:nvGrpSpPr>
        <p:grpSpPr>
          <a:xfrm>
            <a:off x="2544265" y="3108499"/>
            <a:ext cx="1145570" cy="2082920"/>
            <a:chOff x="318638" y="2264664"/>
            <a:chExt cx="1145570" cy="2082920"/>
          </a:xfrm>
        </p:grpSpPr>
        <p:pic>
          <p:nvPicPr>
            <p:cNvPr id="39" name="Picture 38">
              <a:extLst>
                <a:ext uri="{FF2B5EF4-FFF2-40B4-BE49-F238E27FC236}">
                  <a16:creationId xmlns:a16="http://schemas.microsoft.com/office/drawing/2014/main" id="{E3B5D207-E910-4044-868D-29B86A72BC1B}"/>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44741" y="2264664"/>
              <a:ext cx="660567" cy="1490350"/>
            </a:xfrm>
            <a:prstGeom prst="rect">
              <a:avLst/>
            </a:prstGeom>
          </p:spPr>
        </p:pic>
        <mc:AlternateContent xmlns:mc="http://schemas.openxmlformats.org/markup-compatibility/2006" xmlns:a14="http://schemas.microsoft.com/office/drawing/2010/main">
          <mc:Choice Requires="a14">
            <p:sp>
              <p:nvSpPr>
                <p:cNvPr id="6" name="TextBox 5"/>
                <p:cNvSpPr txBox="1"/>
                <p:nvPr/>
              </p:nvSpPr>
              <p:spPr>
                <a:xfrm>
                  <a:off x="692121" y="3448648"/>
                  <a:ext cx="36580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m:oMathPara>
                  </a14:m>
                  <a:endParaRPr lang="en-GB" b="0" dirty="0"/>
                </a:p>
              </p:txBody>
            </p:sp>
          </mc:Choice>
          <mc:Fallback xmlns="">
            <p:sp>
              <p:nvSpPr>
                <p:cNvPr id="6" name="TextBox 5"/>
                <p:cNvSpPr txBox="1">
                  <a:spLocks noRot="1" noChangeAspect="1" noMove="1" noResize="1" noEditPoints="1" noAdjustHandles="1" noChangeArrowheads="1" noChangeShapeType="1" noTextEdit="1"/>
                </p:cNvSpPr>
                <p:nvPr/>
              </p:nvSpPr>
              <p:spPr>
                <a:xfrm>
                  <a:off x="692121" y="3448648"/>
                  <a:ext cx="365806" cy="612732"/>
                </a:xfrm>
                <a:prstGeom prst="rect">
                  <a:avLst/>
                </a:prstGeom>
                <a:blipFill>
                  <a:blip r:embed="rId20"/>
                  <a:stretch>
                    <a:fillRect/>
                  </a:stretch>
                </a:blipFill>
              </p:spPr>
              <p:txBody>
                <a:bodyPr/>
                <a:lstStyle/>
                <a:p>
                  <a:r>
                    <a:rPr lang="en-GB">
                      <a:noFill/>
                    </a:rPr>
                    <a:t> </a:t>
                  </a:r>
                </a:p>
              </p:txBody>
            </p:sp>
          </mc:Fallback>
        </mc:AlternateContent>
        <p:sp>
          <p:nvSpPr>
            <p:cNvPr id="41" name="TextBox 40"/>
            <p:cNvSpPr txBox="1"/>
            <p:nvPr/>
          </p:nvSpPr>
          <p:spPr>
            <a:xfrm>
              <a:off x="318638" y="3978252"/>
              <a:ext cx="1145570" cy="369332"/>
            </a:xfrm>
            <a:prstGeom prst="rect">
              <a:avLst/>
            </a:prstGeom>
            <a:noFill/>
          </p:spPr>
          <p:txBody>
            <a:bodyPr wrap="none" rtlCol="0">
              <a:spAutoFit/>
            </a:bodyPr>
            <a:lstStyle/>
            <a:p>
              <a:r>
                <a:rPr lang="en-GB" dirty="0"/>
                <a:t>one-sixth</a:t>
              </a:r>
            </a:p>
          </p:txBody>
        </p:sp>
      </p:grpSp>
      <p:grpSp>
        <p:nvGrpSpPr>
          <p:cNvPr id="42" name="Group 41"/>
          <p:cNvGrpSpPr/>
          <p:nvPr/>
        </p:nvGrpSpPr>
        <p:grpSpPr>
          <a:xfrm>
            <a:off x="3691125" y="3108499"/>
            <a:ext cx="1145570" cy="2082920"/>
            <a:chOff x="318638" y="2264664"/>
            <a:chExt cx="1145570" cy="2082920"/>
          </a:xfrm>
        </p:grpSpPr>
        <p:pic>
          <p:nvPicPr>
            <p:cNvPr id="43" name="Picture 42">
              <a:extLst>
                <a:ext uri="{FF2B5EF4-FFF2-40B4-BE49-F238E27FC236}">
                  <a16:creationId xmlns:a16="http://schemas.microsoft.com/office/drawing/2014/main" id="{E3B5D207-E910-4044-868D-29B86A72BC1B}"/>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44741" y="2264664"/>
              <a:ext cx="660567" cy="1490350"/>
            </a:xfrm>
            <a:prstGeom prst="rect">
              <a:avLst/>
            </a:prstGeom>
          </p:spPr>
        </p:pic>
        <mc:AlternateContent xmlns:mc="http://schemas.openxmlformats.org/markup-compatibility/2006" xmlns:a14="http://schemas.microsoft.com/office/drawing/2010/main">
          <mc:Choice Requires="a14">
            <p:sp>
              <p:nvSpPr>
                <p:cNvPr id="44" name="TextBox 43"/>
                <p:cNvSpPr txBox="1"/>
                <p:nvPr/>
              </p:nvSpPr>
              <p:spPr>
                <a:xfrm>
                  <a:off x="692121" y="3448648"/>
                  <a:ext cx="36580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m:oMathPara>
                  </a14:m>
                  <a:endParaRPr lang="en-GB" b="0" dirty="0"/>
                </a:p>
              </p:txBody>
            </p:sp>
          </mc:Choice>
          <mc:Fallback xmlns="">
            <p:sp>
              <p:nvSpPr>
                <p:cNvPr id="44" name="TextBox 43"/>
                <p:cNvSpPr txBox="1">
                  <a:spLocks noRot="1" noChangeAspect="1" noMove="1" noResize="1" noEditPoints="1" noAdjustHandles="1" noChangeArrowheads="1" noChangeShapeType="1" noTextEdit="1"/>
                </p:cNvSpPr>
                <p:nvPr/>
              </p:nvSpPr>
              <p:spPr>
                <a:xfrm>
                  <a:off x="692121" y="3448648"/>
                  <a:ext cx="365806" cy="612732"/>
                </a:xfrm>
                <a:prstGeom prst="rect">
                  <a:avLst/>
                </a:prstGeom>
                <a:blipFill>
                  <a:blip r:embed="rId21"/>
                  <a:stretch>
                    <a:fillRect/>
                  </a:stretch>
                </a:blipFill>
              </p:spPr>
              <p:txBody>
                <a:bodyPr/>
                <a:lstStyle/>
                <a:p>
                  <a:r>
                    <a:rPr lang="en-GB">
                      <a:noFill/>
                    </a:rPr>
                    <a:t> </a:t>
                  </a:r>
                </a:p>
              </p:txBody>
            </p:sp>
          </mc:Fallback>
        </mc:AlternateContent>
        <p:sp>
          <p:nvSpPr>
            <p:cNvPr id="45" name="TextBox 44"/>
            <p:cNvSpPr txBox="1"/>
            <p:nvPr/>
          </p:nvSpPr>
          <p:spPr>
            <a:xfrm>
              <a:off x="318638" y="3978252"/>
              <a:ext cx="1145570" cy="369332"/>
            </a:xfrm>
            <a:prstGeom prst="rect">
              <a:avLst/>
            </a:prstGeom>
            <a:noFill/>
          </p:spPr>
          <p:txBody>
            <a:bodyPr wrap="none" rtlCol="0">
              <a:spAutoFit/>
            </a:bodyPr>
            <a:lstStyle/>
            <a:p>
              <a:r>
                <a:rPr lang="en-GB" dirty="0"/>
                <a:t>one-sixth</a:t>
              </a:r>
            </a:p>
          </p:txBody>
        </p:sp>
      </p:grpSp>
      <p:grpSp>
        <p:nvGrpSpPr>
          <p:cNvPr id="46" name="Group 45"/>
          <p:cNvGrpSpPr/>
          <p:nvPr/>
        </p:nvGrpSpPr>
        <p:grpSpPr>
          <a:xfrm>
            <a:off x="4233272" y="3110369"/>
            <a:ext cx="1145570" cy="2082920"/>
            <a:chOff x="318638" y="2264664"/>
            <a:chExt cx="1145570" cy="2082920"/>
          </a:xfrm>
        </p:grpSpPr>
        <p:pic>
          <p:nvPicPr>
            <p:cNvPr id="47" name="Picture 46">
              <a:extLst>
                <a:ext uri="{FF2B5EF4-FFF2-40B4-BE49-F238E27FC236}">
                  <a16:creationId xmlns:a16="http://schemas.microsoft.com/office/drawing/2014/main" id="{E3B5D207-E910-4044-868D-29B86A72BC1B}"/>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44741" y="2264664"/>
              <a:ext cx="660567" cy="1490350"/>
            </a:xfrm>
            <a:prstGeom prst="rect">
              <a:avLst/>
            </a:prstGeom>
          </p:spPr>
        </p:pic>
        <mc:AlternateContent xmlns:mc="http://schemas.openxmlformats.org/markup-compatibility/2006" xmlns:a14="http://schemas.microsoft.com/office/drawing/2010/main">
          <mc:Choice Requires="a14">
            <p:sp>
              <p:nvSpPr>
                <p:cNvPr id="48" name="TextBox 47"/>
                <p:cNvSpPr txBox="1"/>
                <p:nvPr/>
              </p:nvSpPr>
              <p:spPr>
                <a:xfrm>
                  <a:off x="692121" y="3448648"/>
                  <a:ext cx="36580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m:oMathPara>
                  </a14:m>
                  <a:endParaRPr lang="en-GB" b="0" dirty="0"/>
                </a:p>
              </p:txBody>
            </p:sp>
          </mc:Choice>
          <mc:Fallback xmlns="">
            <p:sp>
              <p:nvSpPr>
                <p:cNvPr id="48" name="TextBox 47"/>
                <p:cNvSpPr txBox="1">
                  <a:spLocks noRot="1" noChangeAspect="1" noMove="1" noResize="1" noEditPoints="1" noAdjustHandles="1" noChangeArrowheads="1" noChangeShapeType="1" noTextEdit="1"/>
                </p:cNvSpPr>
                <p:nvPr/>
              </p:nvSpPr>
              <p:spPr>
                <a:xfrm>
                  <a:off x="692121" y="3448648"/>
                  <a:ext cx="365806" cy="612732"/>
                </a:xfrm>
                <a:prstGeom prst="rect">
                  <a:avLst/>
                </a:prstGeom>
                <a:blipFill>
                  <a:blip r:embed="rId22"/>
                  <a:stretch>
                    <a:fillRect/>
                  </a:stretch>
                </a:blipFill>
              </p:spPr>
              <p:txBody>
                <a:bodyPr/>
                <a:lstStyle/>
                <a:p>
                  <a:r>
                    <a:rPr lang="en-GB">
                      <a:noFill/>
                    </a:rPr>
                    <a:t> </a:t>
                  </a:r>
                </a:p>
              </p:txBody>
            </p:sp>
          </mc:Fallback>
        </mc:AlternateContent>
        <p:sp>
          <p:nvSpPr>
            <p:cNvPr id="49" name="TextBox 48"/>
            <p:cNvSpPr txBox="1"/>
            <p:nvPr/>
          </p:nvSpPr>
          <p:spPr>
            <a:xfrm>
              <a:off x="318638" y="3978252"/>
              <a:ext cx="1145570" cy="369332"/>
            </a:xfrm>
            <a:prstGeom prst="rect">
              <a:avLst/>
            </a:prstGeom>
            <a:noFill/>
          </p:spPr>
          <p:txBody>
            <a:bodyPr wrap="none" rtlCol="0">
              <a:spAutoFit/>
            </a:bodyPr>
            <a:lstStyle/>
            <a:p>
              <a:r>
                <a:rPr lang="en-GB" dirty="0"/>
                <a:t>one-sixth</a:t>
              </a:r>
            </a:p>
          </p:txBody>
        </p:sp>
      </p:grpSp>
      <p:grpSp>
        <p:nvGrpSpPr>
          <p:cNvPr id="50" name="Group 49"/>
          <p:cNvGrpSpPr/>
          <p:nvPr/>
        </p:nvGrpSpPr>
        <p:grpSpPr>
          <a:xfrm>
            <a:off x="4776827" y="3110659"/>
            <a:ext cx="1145570" cy="2082920"/>
            <a:chOff x="318638" y="2264664"/>
            <a:chExt cx="1145570" cy="2082920"/>
          </a:xfrm>
        </p:grpSpPr>
        <p:pic>
          <p:nvPicPr>
            <p:cNvPr id="51" name="Picture 50">
              <a:extLst>
                <a:ext uri="{FF2B5EF4-FFF2-40B4-BE49-F238E27FC236}">
                  <a16:creationId xmlns:a16="http://schemas.microsoft.com/office/drawing/2014/main" id="{E3B5D207-E910-4044-868D-29B86A72BC1B}"/>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44741" y="2264664"/>
              <a:ext cx="660567" cy="1490350"/>
            </a:xfrm>
            <a:prstGeom prst="rect">
              <a:avLst/>
            </a:prstGeom>
          </p:spPr>
        </p:pic>
        <mc:AlternateContent xmlns:mc="http://schemas.openxmlformats.org/markup-compatibility/2006" xmlns:a14="http://schemas.microsoft.com/office/drawing/2010/main">
          <mc:Choice Requires="a14">
            <p:sp>
              <p:nvSpPr>
                <p:cNvPr id="52" name="TextBox 51"/>
                <p:cNvSpPr txBox="1"/>
                <p:nvPr/>
              </p:nvSpPr>
              <p:spPr>
                <a:xfrm>
                  <a:off x="692121" y="3448648"/>
                  <a:ext cx="36580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m:oMathPara>
                  </a14:m>
                  <a:endParaRPr lang="en-GB" b="0" dirty="0"/>
                </a:p>
              </p:txBody>
            </p:sp>
          </mc:Choice>
          <mc:Fallback xmlns="">
            <p:sp>
              <p:nvSpPr>
                <p:cNvPr id="52" name="TextBox 51"/>
                <p:cNvSpPr txBox="1">
                  <a:spLocks noRot="1" noChangeAspect="1" noMove="1" noResize="1" noEditPoints="1" noAdjustHandles="1" noChangeArrowheads="1" noChangeShapeType="1" noTextEdit="1"/>
                </p:cNvSpPr>
                <p:nvPr/>
              </p:nvSpPr>
              <p:spPr>
                <a:xfrm>
                  <a:off x="692121" y="3448648"/>
                  <a:ext cx="365806" cy="612732"/>
                </a:xfrm>
                <a:prstGeom prst="rect">
                  <a:avLst/>
                </a:prstGeom>
                <a:blipFill>
                  <a:blip r:embed="rId23"/>
                  <a:stretch>
                    <a:fillRect/>
                  </a:stretch>
                </a:blipFill>
              </p:spPr>
              <p:txBody>
                <a:bodyPr/>
                <a:lstStyle/>
                <a:p>
                  <a:r>
                    <a:rPr lang="en-GB">
                      <a:noFill/>
                    </a:rPr>
                    <a:t> </a:t>
                  </a:r>
                </a:p>
              </p:txBody>
            </p:sp>
          </mc:Fallback>
        </mc:AlternateContent>
        <p:sp>
          <p:nvSpPr>
            <p:cNvPr id="53" name="TextBox 52"/>
            <p:cNvSpPr txBox="1"/>
            <p:nvPr/>
          </p:nvSpPr>
          <p:spPr>
            <a:xfrm>
              <a:off x="318638" y="3978252"/>
              <a:ext cx="1145570" cy="369332"/>
            </a:xfrm>
            <a:prstGeom prst="rect">
              <a:avLst/>
            </a:prstGeom>
            <a:noFill/>
          </p:spPr>
          <p:txBody>
            <a:bodyPr wrap="none" rtlCol="0">
              <a:spAutoFit/>
            </a:bodyPr>
            <a:lstStyle/>
            <a:p>
              <a:r>
                <a:rPr lang="en-GB" dirty="0"/>
                <a:t>one-sixth</a:t>
              </a:r>
            </a:p>
          </p:txBody>
        </p:sp>
      </p:grpSp>
      <p:grpSp>
        <p:nvGrpSpPr>
          <p:cNvPr id="54" name="Group 53"/>
          <p:cNvGrpSpPr/>
          <p:nvPr/>
        </p:nvGrpSpPr>
        <p:grpSpPr>
          <a:xfrm>
            <a:off x="5336188" y="3089877"/>
            <a:ext cx="1145570" cy="2082920"/>
            <a:chOff x="318638" y="2264664"/>
            <a:chExt cx="1145570" cy="2082920"/>
          </a:xfrm>
        </p:grpSpPr>
        <p:pic>
          <p:nvPicPr>
            <p:cNvPr id="55" name="Picture 54">
              <a:extLst>
                <a:ext uri="{FF2B5EF4-FFF2-40B4-BE49-F238E27FC236}">
                  <a16:creationId xmlns:a16="http://schemas.microsoft.com/office/drawing/2014/main" id="{E3B5D207-E910-4044-868D-29B86A72BC1B}"/>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44741" y="2264664"/>
              <a:ext cx="660567" cy="1490350"/>
            </a:xfrm>
            <a:prstGeom prst="rect">
              <a:avLst/>
            </a:prstGeom>
          </p:spPr>
        </p:pic>
        <mc:AlternateContent xmlns:mc="http://schemas.openxmlformats.org/markup-compatibility/2006" xmlns:a14="http://schemas.microsoft.com/office/drawing/2010/main">
          <mc:Choice Requires="a14">
            <p:sp>
              <p:nvSpPr>
                <p:cNvPr id="56" name="TextBox 55"/>
                <p:cNvSpPr txBox="1"/>
                <p:nvPr/>
              </p:nvSpPr>
              <p:spPr>
                <a:xfrm>
                  <a:off x="692121" y="3448648"/>
                  <a:ext cx="36580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m:oMathPara>
                  </a14:m>
                  <a:endParaRPr lang="en-GB" b="0" dirty="0"/>
                </a:p>
              </p:txBody>
            </p:sp>
          </mc:Choice>
          <mc:Fallback xmlns="">
            <p:sp>
              <p:nvSpPr>
                <p:cNvPr id="56" name="TextBox 55"/>
                <p:cNvSpPr txBox="1">
                  <a:spLocks noRot="1" noChangeAspect="1" noMove="1" noResize="1" noEditPoints="1" noAdjustHandles="1" noChangeArrowheads="1" noChangeShapeType="1" noTextEdit="1"/>
                </p:cNvSpPr>
                <p:nvPr/>
              </p:nvSpPr>
              <p:spPr>
                <a:xfrm>
                  <a:off x="692121" y="3448648"/>
                  <a:ext cx="365806" cy="612732"/>
                </a:xfrm>
                <a:prstGeom prst="rect">
                  <a:avLst/>
                </a:prstGeom>
                <a:blipFill>
                  <a:blip r:embed="rId24"/>
                  <a:stretch>
                    <a:fillRect/>
                  </a:stretch>
                </a:blipFill>
              </p:spPr>
              <p:txBody>
                <a:bodyPr/>
                <a:lstStyle/>
                <a:p>
                  <a:r>
                    <a:rPr lang="en-GB">
                      <a:noFill/>
                    </a:rPr>
                    <a:t> </a:t>
                  </a:r>
                </a:p>
              </p:txBody>
            </p:sp>
          </mc:Fallback>
        </mc:AlternateContent>
        <p:sp>
          <p:nvSpPr>
            <p:cNvPr id="57" name="TextBox 56"/>
            <p:cNvSpPr txBox="1"/>
            <p:nvPr/>
          </p:nvSpPr>
          <p:spPr>
            <a:xfrm>
              <a:off x="318638" y="3978252"/>
              <a:ext cx="1145570" cy="369332"/>
            </a:xfrm>
            <a:prstGeom prst="rect">
              <a:avLst/>
            </a:prstGeom>
            <a:noFill/>
          </p:spPr>
          <p:txBody>
            <a:bodyPr wrap="none" rtlCol="0">
              <a:spAutoFit/>
            </a:bodyPr>
            <a:lstStyle/>
            <a:p>
              <a:r>
                <a:rPr lang="en-GB" dirty="0"/>
                <a:t>one-sixth</a:t>
              </a:r>
            </a:p>
          </p:txBody>
        </p:sp>
      </p:grpSp>
      <p:grpSp>
        <p:nvGrpSpPr>
          <p:cNvPr id="58" name="Group 57"/>
          <p:cNvGrpSpPr/>
          <p:nvPr/>
        </p:nvGrpSpPr>
        <p:grpSpPr>
          <a:xfrm>
            <a:off x="3139009" y="3120759"/>
            <a:ext cx="1145570" cy="2082920"/>
            <a:chOff x="318638" y="2264664"/>
            <a:chExt cx="1145570" cy="2082920"/>
          </a:xfrm>
        </p:grpSpPr>
        <p:pic>
          <p:nvPicPr>
            <p:cNvPr id="60" name="Picture 59">
              <a:extLst>
                <a:ext uri="{FF2B5EF4-FFF2-40B4-BE49-F238E27FC236}">
                  <a16:creationId xmlns:a16="http://schemas.microsoft.com/office/drawing/2014/main" id="{E3B5D207-E910-4044-868D-29B86A72BC1B}"/>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44741" y="2264664"/>
              <a:ext cx="660567" cy="1490350"/>
            </a:xfrm>
            <a:prstGeom prst="rect">
              <a:avLst/>
            </a:prstGeom>
          </p:spPr>
        </p:pic>
        <mc:AlternateContent xmlns:mc="http://schemas.openxmlformats.org/markup-compatibility/2006" xmlns:a14="http://schemas.microsoft.com/office/drawing/2010/main">
          <mc:Choice Requires="a14">
            <p:sp>
              <p:nvSpPr>
                <p:cNvPr id="61" name="TextBox 60"/>
                <p:cNvSpPr txBox="1"/>
                <p:nvPr/>
              </p:nvSpPr>
              <p:spPr>
                <a:xfrm>
                  <a:off x="692121" y="3448648"/>
                  <a:ext cx="36580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m:oMathPara>
                  </a14:m>
                  <a:endParaRPr lang="en-GB" b="0" dirty="0"/>
                </a:p>
              </p:txBody>
            </p:sp>
          </mc:Choice>
          <mc:Fallback xmlns="">
            <p:sp>
              <p:nvSpPr>
                <p:cNvPr id="6" name="TextBox 5"/>
                <p:cNvSpPr txBox="1">
                  <a:spLocks noRot="1" noChangeAspect="1" noMove="1" noResize="1" noEditPoints="1" noAdjustHandles="1" noChangeArrowheads="1" noChangeShapeType="1" noTextEdit="1"/>
                </p:cNvSpPr>
                <p:nvPr/>
              </p:nvSpPr>
              <p:spPr>
                <a:xfrm>
                  <a:off x="692121" y="3448648"/>
                  <a:ext cx="365806" cy="612732"/>
                </a:xfrm>
                <a:prstGeom prst="rect">
                  <a:avLst/>
                </a:prstGeom>
                <a:blipFill>
                  <a:blip r:embed="rId20"/>
                  <a:stretch>
                    <a:fillRect/>
                  </a:stretch>
                </a:blipFill>
              </p:spPr>
              <p:txBody>
                <a:bodyPr/>
                <a:lstStyle/>
                <a:p>
                  <a:r>
                    <a:rPr lang="en-GB">
                      <a:noFill/>
                    </a:rPr>
                    <a:t> </a:t>
                  </a:r>
                </a:p>
              </p:txBody>
            </p:sp>
          </mc:Fallback>
        </mc:AlternateContent>
        <p:sp>
          <p:nvSpPr>
            <p:cNvPr id="62" name="TextBox 61"/>
            <p:cNvSpPr txBox="1"/>
            <p:nvPr/>
          </p:nvSpPr>
          <p:spPr>
            <a:xfrm>
              <a:off x="318638" y="3978252"/>
              <a:ext cx="1145570" cy="369332"/>
            </a:xfrm>
            <a:prstGeom prst="rect">
              <a:avLst/>
            </a:prstGeom>
            <a:noFill/>
          </p:spPr>
          <p:txBody>
            <a:bodyPr wrap="none" rtlCol="0">
              <a:spAutoFit/>
            </a:bodyPr>
            <a:lstStyle/>
            <a:p>
              <a:r>
                <a:rPr lang="en-GB" dirty="0"/>
                <a:t>one-sixth</a:t>
              </a:r>
            </a:p>
          </p:txBody>
        </p:sp>
      </p:grpSp>
      <p:sp>
        <p:nvSpPr>
          <p:cNvPr id="63" name="TextBox 62"/>
          <p:cNvSpPr txBox="1"/>
          <p:nvPr/>
        </p:nvSpPr>
        <p:spPr>
          <a:xfrm>
            <a:off x="317584" y="5016395"/>
            <a:ext cx="7412245" cy="1754326"/>
          </a:xfrm>
          <a:prstGeom prst="rect">
            <a:avLst/>
          </a:prstGeom>
          <a:noFill/>
        </p:spPr>
        <p:txBody>
          <a:bodyPr wrap="square" rtlCol="0">
            <a:spAutoFit/>
          </a:bodyPr>
          <a:lstStyle/>
          <a:p>
            <a:pPr>
              <a:lnSpc>
                <a:spcPct val="150000"/>
              </a:lnSpc>
            </a:pPr>
            <a:r>
              <a:rPr lang="en-GB" dirty="0">
                <a:latin typeface="Arial" panose="020B0604020202020204" pitchFamily="34" charset="0"/>
                <a:cs typeface="Arial" panose="020B0604020202020204" pitchFamily="34" charset="0"/>
              </a:rPr>
              <a:t>The whole has been…</a:t>
            </a:r>
          </a:p>
          <a:p>
            <a:pPr>
              <a:lnSpc>
                <a:spcPct val="150000"/>
              </a:lnSpc>
            </a:pPr>
            <a:r>
              <a:rPr lang="en-GB" dirty="0">
                <a:latin typeface="Arial" panose="020B0604020202020204" pitchFamily="34" charset="0"/>
                <a:cs typeface="Arial" panose="020B0604020202020204" pitchFamily="34" charset="0"/>
              </a:rPr>
              <a:t>One of these parts is…</a:t>
            </a:r>
          </a:p>
          <a:p>
            <a:pPr>
              <a:lnSpc>
                <a:spcPct val="150000"/>
              </a:lnSpc>
            </a:pPr>
            <a:r>
              <a:rPr lang="en-GB" dirty="0">
                <a:latin typeface="Arial" panose="020B0604020202020204" pitchFamily="34" charset="0"/>
                <a:cs typeface="Arial" panose="020B0604020202020204" pitchFamily="34" charset="0"/>
              </a:rPr>
              <a:t>The denominator is ______ because we have _____ equal parts.</a:t>
            </a:r>
          </a:p>
          <a:p>
            <a:pPr>
              <a:lnSpc>
                <a:spcPct val="150000"/>
              </a:lnSpc>
            </a:pPr>
            <a:r>
              <a:rPr lang="en-GB" dirty="0">
                <a:latin typeface="Arial" panose="020B0604020202020204" pitchFamily="34" charset="0"/>
                <a:cs typeface="Arial" panose="020B0604020202020204" pitchFamily="34" charset="0"/>
              </a:rPr>
              <a:t>The numerator is ______ because ______ of the parts is selected. </a:t>
            </a:r>
          </a:p>
        </p:txBody>
      </p:sp>
      <p:sp>
        <p:nvSpPr>
          <p:cNvPr id="4" name="Text Placeholder 3">
            <a:extLst>
              <a:ext uri="{FF2B5EF4-FFF2-40B4-BE49-F238E27FC236}">
                <a16:creationId xmlns:a16="http://schemas.microsoft.com/office/drawing/2014/main" id="{6F2562D3-2D11-4A74-8C63-16491F98B79D}"/>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022B1A0C-3626-4FFF-A48A-E3F0C12C6609}"/>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3809298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4.16667E-6 -2.22222E-6 L 0.14583 0.32916 " pathEditMode="relative" rAng="0" ptsTypes="AA">
                                      <p:cBhvr>
                                        <p:cTn id="20" dur="2000" fill="hold"/>
                                        <p:tgtEl>
                                          <p:spTgt spid="8"/>
                                        </p:tgtEl>
                                        <p:attrNameLst>
                                          <p:attrName>ppt_x</p:attrName>
                                          <p:attrName>ppt_y</p:attrName>
                                        </p:attrNameLst>
                                      </p:cBhvr>
                                      <p:rCtr x="7378" y="16875"/>
                                    </p:animMotion>
                                  </p:childTnLst>
                                </p:cTn>
                              </p:par>
                              <p:par>
                                <p:cTn id="21" presetID="42" presetClass="path" presetSubtype="0" accel="50000" decel="50000" fill="hold" nodeType="withEffect">
                                  <p:stCondLst>
                                    <p:cond delay="0"/>
                                  </p:stCondLst>
                                  <p:childTnLst>
                                    <p:animMotion origin="layout" path="M 4.44444E-6 -3.33333E-6 L 0.0849 0.33311 " pathEditMode="relative" rAng="0" ptsTypes="AA">
                                      <p:cBhvr>
                                        <p:cTn id="22" dur="2000" fill="hold"/>
                                        <p:tgtEl>
                                          <p:spTgt spid="9"/>
                                        </p:tgtEl>
                                        <p:attrNameLst>
                                          <p:attrName>ppt_x</p:attrName>
                                          <p:attrName>ppt_y</p:attrName>
                                        </p:attrNameLst>
                                      </p:cBhvr>
                                      <p:rCtr x="4149" y="16019"/>
                                    </p:animMotion>
                                  </p:childTnLst>
                                </p:cTn>
                              </p:par>
                              <p:par>
                                <p:cTn id="23" presetID="42" presetClass="path" presetSubtype="0" accel="50000" decel="50000" fill="hold" nodeType="withEffect">
                                  <p:stCondLst>
                                    <p:cond delay="0"/>
                                  </p:stCondLst>
                                  <p:childTnLst>
                                    <p:animMotion origin="layout" path="M -0.00104 -4.07407E-6 L 0.04184 0.27871 " pathEditMode="relative" rAng="0" ptsTypes="AA">
                                      <p:cBhvr>
                                        <p:cTn id="24" dur="2000" fill="hold"/>
                                        <p:tgtEl>
                                          <p:spTgt spid="11"/>
                                        </p:tgtEl>
                                        <p:attrNameLst>
                                          <p:attrName>ppt_x</p:attrName>
                                          <p:attrName>ppt_y</p:attrName>
                                        </p:attrNameLst>
                                      </p:cBhvr>
                                      <p:rCtr x="2135" y="13935"/>
                                    </p:animMotion>
                                  </p:childTnLst>
                                </p:cTn>
                              </p:par>
                              <p:par>
                                <p:cTn id="25" presetID="42" presetClass="path" presetSubtype="0" accel="50000" decel="50000" fill="hold" nodeType="withEffect">
                                  <p:stCondLst>
                                    <p:cond delay="0"/>
                                  </p:stCondLst>
                                  <p:childTnLst>
                                    <p:animMotion origin="layout" path="M 2.77778E-6 -2.22222E-6 L 0.05625 0.34028 " pathEditMode="relative" rAng="0" ptsTypes="AA">
                                      <p:cBhvr>
                                        <p:cTn id="26" dur="2000" fill="hold"/>
                                        <p:tgtEl>
                                          <p:spTgt spid="13"/>
                                        </p:tgtEl>
                                        <p:attrNameLst>
                                          <p:attrName>ppt_x</p:attrName>
                                          <p:attrName>ppt_y</p:attrName>
                                        </p:attrNameLst>
                                      </p:cBhvr>
                                      <p:rCtr x="2812" y="17014"/>
                                    </p:animMotion>
                                  </p:childTnLst>
                                </p:cTn>
                              </p:par>
                              <p:par>
                                <p:cTn id="27" presetID="42" presetClass="path" presetSubtype="0" accel="50000" decel="50000" fill="hold" nodeType="withEffect">
                                  <p:stCondLst>
                                    <p:cond delay="0"/>
                                  </p:stCondLst>
                                  <p:childTnLst>
                                    <p:animMotion origin="layout" path="M 3.33333E-6 -2.22222E-6 L -0.01128 0.41875 " pathEditMode="relative" rAng="0" ptsTypes="AA">
                                      <p:cBhvr>
                                        <p:cTn id="28" dur="2000" fill="hold"/>
                                        <p:tgtEl>
                                          <p:spTgt spid="15"/>
                                        </p:tgtEl>
                                        <p:attrNameLst>
                                          <p:attrName>ppt_x</p:attrName>
                                          <p:attrName>ppt_y</p:attrName>
                                        </p:attrNameLst>
                                      </p:cBhvr>
                                      <p:rCtr x="-729" y="21019"/>
                                    </p:animMotion>
                                  </p:childTnLst>
                                </p:cTn>
                              </p:par>
                              <p:par>
                                <p:cTn id="29" presetID="42" presetClass="path" presetSubtype="0" accel="50000" decel="50000" fill="hold" nodeType="withEffect">
                                  <p:stCondLst>
                                    <p:cond delay="0"/>
                                  </p:stCondLst>
                                  <p:childTnLst>
                                    <p:animMotion origin="layout" path="M 3.05556E-6 -1.48148E-6 L 0.02535 0.25417 " pathEditMode="relative" rAng="0" ptsTypes="AA">
                                      <p:cBhvr>
                                        <p:cTn id="30" dur="2000" fill="hold"/>
                                        <p:tgtEl>
                                          <p:spTgt spid="17"/>
                                        </p:tgtEl>
                                        <p:attrNameLst>
                                          <p:attrName>ppt_x</p:attrName>
                                          <p:attrName>ppt_y</p:attrName>
                                        </p:attrNameLst>
                                      </p:cBhvr>
                                      <p:rCtr x="1267" y="12801"/>
                                    </p:animMotion>
                                  </p:childTnLst>
                                </p:cTn>
                              </p:par>
                              <p:par>
                                <p:cTn id="31" presetID="42" presetClass="path" presetSubtype="0" accel="50000" decel="50000" fill="hold" nodeType="withEffect">
                                  <p:stCondLst>
                                    <p:cond delay="0"/>
                                  </p:stCondLst>
                                  <p:childTnLst>
                                    <p:animMotion origin="layout" path="M 1.94444E-6 7.40741E-7 L -0.04305 0.31412 " pathEditMode="relative" rAng="0" ptsTypes="AA">
                                      <p:cBhvr>
                                        <p:cTn id="32" dur="2000" fill="hold"/>
                                        <p:tgtEl>
                                          <p:spTgt spid="19"/>
                                        </p:tgtEl>
                                        <p:attrNameLst>
                                          <p:attrName>ppt_x</p:attrName>
                                          <p:attrName>ppt_y</p:attrName>
                                        </p:attrNameLst>
                                      </p:cBhvr>
                                      <p:rCtr x="-2153" y="15787"/>
                                    </p:animMotion>
                                  </p:childTnLst>
                                </p:cTn>
                              </p:par>
                              <p:par>
                                <p:cTn id="33" presetID="42" presetClass="path" presetSubtype="0" accel="50000" decel="50000" fill="hold" nodeType="withEffect">
                                  <p:stCondLst>
                                    <p:cond delay="0"/>
                                  </p:stCondLst>
                                  <p:childTnLst>
                                    <p:animMotion origin="layout" path="M -4.72222E-6 2.22222E-6 L 0.00069 0.28635 " pathEditMode="relative" rAng="0" ptsTypes="AA">
                                      <p:cBhvr>
                                        <p:cTn id="34" dur="2000" fill="hold"/>
                                        <p:tgtEl>
                                          <p:spTgt spid="21"/>
                                        </p:tgtEl>
                                        <p:attrNameLst>
                                          <p:attrName>ppt_x</p:attrName>
                                          <p:attrName>ppt_y</p:attrName>
                                        </p:attrNameLst>
                                      </p:cBhvr>
                                      <p:rCtr x="-851" y="14815"/>
                                    </p:animMotion>
                                  </p:childTnLst>
                                </p:cTn>
                              </p:par>
                              <p:par>
                                <p:cTn id="35" presetID="42" presetClass="path" presetSubtype="0" accel="50000" decel="50000" fill="hold" nodeType="withEffect">
                                  <p:stCondLst>
                                    <p:cond delay="0"/>
                                  </p:stCondLst>
                                  <p:childTnLst>
                                    <p:animMotion origin="layout" path="M -1.11111E-6 -2.22222E-6 L -0.07899 0.33472 " pathEditMode="relative" rAng="0" ptsTypes="AA">
                                      <p:cBhvr>
                                        <p:cTn id="36" dur="2000" fill="hold"/>
                                        <p:tgtEl>
                                          <p:spTgt spid="23"/>
                                        </p:tgtEl>
                                        <p:attrNameLst>
                                          <p:attrName>ppt_x</p:attrName>
                                          <p:attrName>ppt_y</p:attrName>
                                        </p:attrNameLst>
                                      </p:cBhvr>
                                      <p:rCtr x="-3698" y="17014"/>
                                    </p:animMotion>
                                  </p:childTnLst>
                                </p:cTn>
                              </p:par>
                              <p:par>
                                <p:cTn id="37" presetID="42" presetClass="path" presetSubtype="0" accel="50000" decel="50000" fill="hold" nodeType="withEffect">
                                  <p:stCondLst>
                                    <p:cond delay="0"/>
                                  </p:stCondLst>
                                  <p:childTnLst>
                                    <p:animMotion origin="layout" path="M -0.00052 -0.00208 L -0.03438 0.30348 " pathEditMode="relative" rAng="0" ptsTypes="AA">
                                      <p:cBhvr>
                                        <p:cTn id="38" dur="2000" fill="hold"/>
                                        <p:tgtEl>
                                          <p:spTgt spid="25"/>
                                        </p:tgtEl>
                                        <p:attrNameLst>
                                          <p:attrName>ppt_x</p:attrName>
                                          <p:attrName>ppt_y</p:attrName>
                                        </p:attrNameLst>
                                      </p:cBhvr>
                                      <p:rCtr x="-1701" y="15278"/>
                                    </p:animMotion>
                                  </p:childTnLst>
                                </p:cTn>
                              </p:par>
                              <p:par>
                                <p:cTn id="39" presetID="42" presetClass="path" presetSubtype="0" accel="50000" decel="50000" fill="hold" nodeType="withEffect">
                                  <p:stCondLst>
                                    <p:cond delay="0"/>
                                  </p:stCondLst>
                                  <p:childTnLst>
                                    <p:animMotion origin="layout" path="M -2.77778E-7 7.40741E-7 L -0.14757 0.31644 " pathEditMode="relative" rAng="0" ptsTypes="AA">
                                      <p:cBhvr>
                                        <p:cTn id="40" dur="2000" fill="hold"/>
                                        <p:tgtEl>
                                          <p:spTgt spid="27"/>
                                        </p:tgtEl>
                                        <p:attrNameLst>
                                          <p:attrName>ppt_x</p:attrName>
                                          <p:attrName>ppt_y</p:attrName>
                                        </p:attrNameLst>
                                      </p:cBhvr>
                                      <p:rCtr x="-7465" y="15787"/>
                                    </p:animMotion>
                                  </p:childTnLst>
                                </p:cTn>
                              </p:par>
                              <p:par>
                                <p:cTn id="41" presetID="42" presetClass="path" presetSubtype="0" accel="50000" decel="50000" fill="hold" nodeType="withEffect">
                                  <p:stCondLst>
                                    <p:cond delay="0"/>
                                  </p:stCondLst>
                                  <p:childTnLst>
                                    <p:animMotion origin="layout" path="M 2.5E-6 2.22222E-6 L -0.08055 0.30972 " pathEditMode="relative" rAng="0" ptsTypes="AA">
                                      <p:cBhvr>
                                        <p:cTn id="42" dur="2000" fill="hold"/>
                                        <p:tgtEl>
                                          <p:spTgt spid="29"/>
                                        </p:tgtEl>
                                        <p:attrNameLst>
                                          <p:attrName>ppt_x</p:attrName>
                                          <p:attrName>ppt_y</p:attrName>
                                        </p:attrNameLst>
                                      </p:cBhvr>
                                      <p:rCtr x="-3802" y="14792"/>
                                    </p:animMotion>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7"/>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58"/>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4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42"/>
                                        </p:tgtEl>
                                        <p:attrNameLst>
                                          <p:attrName>style.visibility</p:attrName>
                                        </p:attrNameLst>
                                      </p:cBhvr>
                                      <p:to>
                                        <p:strVal val="hidden"/>
                                      </p:to>
                                    </p:set>
                                  </p:childTnLst>
                                </p:cTn>
                              </p:par>
                              <p:par>
                                <p:cTn id="63" presetID="1"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46"/>
                                        </p:tgtEl>
                                        <p:attrNameLst>
                                          <p:attrName>style.visibility</p:attrName>
                                        </p:attrNameLst>
                                      </p:cBhvr>
                                      <p:to>
                                        <p:strVal val="hidden"/>
                                      </p:to>
                                    </p:set>
                                  </p:childTnLst>
                                </p:cTn>
                              </p:par>
                              <p:par>
                                <p:cTn id="69" presetID="1"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50"/>
                                        </p:tgtEl>
                                        <p:attrNameLst>
                                          <p:attrName>style.visibility</p:attrName>
                                        </p:attrNameLst>
                                      </p:cBhvr>
                                      <p:to>
                                        <p:strVal val="hidden"/>
                                      </p:to>
                                    </p:set>
                                  </p:childTnLst>
                                </p:cTn>
                              </p:par>
                              <p:par>
                                <p:cTn id="75" presetID="1" presetClass="entr" presetSubtype="0" fill="hold" nodeType="withEffect">
                                  <p:stCondLst>
                                    <p:cond delay="0"/>
                                  </p:stCondLst>
                                  <p:childTnLst>
                                    <p:set>
                                      <p:cBhvr>
                                        <p:cTn id="7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1645416" y="883420"/>
            <a:ext cx="508000" cy="522514"/>
          </a:xfrm>
          <a:prstGeom prst="rect">
            <a:avLst/>
          </a:prstGeom>
        </p:spPr>
      </p:pic>
      <p:pic>
        <p:nvPicPr>
          <p:cNvPr id="5" name="Picture 4">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202054" y="1416080"/>
            <a:ext cx="508000" cy="522514"/>
          </a:xfrm>
          <a:prstGeom prst="rect">
            <a:avLst/>
          </a:prstGeom>
        </p:spPr>
      </p:pic>
      <p:pic>
        <p:nvPicPr>
          <p:cNvPr id="6" name="Picture 5">
            <a:extLst>
              <a:ext uri="{FF2B5EF4-FFF2-40B4-BE49-F238E27FC236}">
                <a16:creationId xmlns:a16="http://schemas.microsoft.com/office/drawing/2014/main" id="{65EEDD1A-09F9-4B3A-AB79-A4A569AF614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102488" y="1781487"/>
            <a:ext cx="566056" cy="522514"/>
          </a:xfrm>
          <a:prstGeom prst="rect">
            <a:avLst/>
          </a:prstGeom>
        </p:spPr>
      </p:pic>
      <p:pic>
        <p:nvPicPr>
          <p:cNvPr id="7" name="Picture 6">
            <a:extLst>
              <a:ext uri="{FF2B5EF4-FFF2-40B4-BE49-F238E27FC236}">
                <a16:creationId xmlns:a16="http://schemas.microsoft.com/office/drawing/2014/main" id="{2E4CCA72-7203-4050-881E-3F52FED89DE9}"/>
              </a:ext>
            </a:extLst>
          </p:cNvPr>
          <p:cNvPicPr>
            <a:picLocks noChangeAspect="1"/>
          </p:cNvPicPr>
          <p:nvPr/>
        </p:nvPicPr>
        <p:blipFill rotWithShape="1">
          <a:blip r:embed="rId7">
            <a:extLst>
              <a:ext uri="{28A0092B-C50C-407E-A947-70E740481C1C}">
                <a14:useLocalDpi xmlns:a14="http://schemas.microsoft.com/office/drawing/2010/main" val="0"/>
              </a:ext>
            </a:extLst>
          </a:blip>
          <a:srcRect t="-9188"/>
          <a:stretch/>
        </p:blipFill>
        <p:spPr>
          <a:xfrm>
            <a:off x="3027466" y="810099"/>
            <a:ext cx="508000" cy="551542"/>
          </a:xfrm>
          <a:prstGeom prst="rect">
            <a:avLst/>
          </a:prstGeom>
        </p:spPr>
      </p:pic>
      <p:pic>
        <p:nvPicPr>
          <p:cNvPr id="8" name="Picture 7">
            <a:extLst>
              <a:ext uri="{FF2B5EF4-FFF2-40B4-BE49-F238E27FC236}">
                <a16:creationId xmlns:a16="http://schemas.microsoft.com/office/drawing/2014/main" id="{DE32181A-6E76-4F33-AE93-FC10ECBCC936}"/>
              </a:ext>
            </a:extLst>
          </p:cNvPr>
          <p:cNvPicPr>
            <a:picLocks noChangeAspect="1"/>
          </p:cNvPicPr>
          <p:nvPr/>
        </p:nvPicPr>
        <p:blipFill rotWithShape="1">
          <a:blip r:embed="rId8">
            <a:extLst>
              <a:ext uri="{28A0092B-C50C-407E-A947-70E740481C1C}">
                <a14:useLocalDpi xmlns:a14="http://schemas.microsoft.com/office/drawing/2010/main" val="0"/>
              </a:ext>
            </a:extLst>
          </a:blip>
          <a:srcRect t="-9188"/>
          <a:stretch/>
        </p:blipFill>
        <p:spPr>
          <a:xfrm>
            <a:off x="4148109" y="822359"/>
            <a:ext cx="566056" cy="551542"/>
          </a:xfrm>
          <a:prstGeom prst="rect">
            <a:avLst/>
          </a:prstGeom>
        </p:spPr>
      </p:pic>
      <p:pic>
        <p:nvPicPr>
          <p:cNvPr id="9" name="Picture 8">
            <a:extLst>
              <a:ext uri="{FF2B5EF4-FFF2-40B4-BE49-F238E27FC236}">
                <a16:creationId xmlns:a16="http://schemas.microsoft.com/office/drawing/2014/main" id="{C716133D-9BE7-4E09-A308-E3396CD03A27}"/>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3818403" y="1430595"/>
            <a:ext cx="566056" cy="493486"/>
          </a:xfrm>
          <a:prstGeom prst="rect">
            <a:avLst/>
          </a:prstGeom>
        </p:spPr>
      </p:pic>
      <p:pic>
        <p:nvPicPr>
          <p:cNvPr id="10" name="Picture 9">
            <a:extLst>
              <a:ext uri="{FF2B5EF4-FFF2-40B4-BE49-F238E27FC236}">
                <a16:creationId xmlns:a16="http://schemas.microsoft.com/office/drawing/2014/main" id="{B90795F1-F608-4ED2-AB33-D235F2200FEC}"/>
              </a:ext>
            </a:extLst>
          </p:cNvPr>
          <p:cNvPicPr>
            <a:picLocks noChangeAspect="1"/>
          </p:cNvPicPr>
          <p:nvPr/>
        </p:nvPicPr>
        <p:blipFill rotWithShape="1">
          <a:blip r:embed="rId10">
            <a:extLst>
              <a:ext uri="{28A0092B-C50C-407E-A947-70E740481C1C}">
                <a14:useLocalDpi xmlns:a14="http://schemas.microsoft.com/office/drawing/2010/main" val="0"/>
              </a:ext>
            </a:extLst>
          </a:blip>
          <a:srcRect t="-9188"/>
          <a:stretch/>
        </p:blipFill>
        <p:spPr>
          <a:xfrm>
            <a:off x="5015443" y="990699"/>
            <a:ext cx="547192" cy="551542"/>
          </a:xfrm>
          <a:prstGeom prst="rect">
            <a:avLst/>
          </a:prstGeom>
        </p:spPr>
      </p:pic>
      <p:pic>
        <p:nvPicPr>
          <p:cNvPr id="11" name="Picture 10">
            <a:extLst>
              <a:ext uri="{FF2B5EF4-FFF2-40B4-BE49-F238E27FC236}">
                <a16:creationId xmlns:a16="http://schemas.microsoft.com/office/drawing/2014/main" id="{C9B24BA6-B5AD-4E33-A90A-AE061BBE49D5}"/>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603997" y="1761968"/>
            <a:ext cx="547192" cy="493487"/>
          </a:xfrm>
          <a:prstGeom prst="rect">
            <a:avLst/>
          </a:prstGeom>
        </p:spPr>
      </p:pic>
      <p:pic>
        <p:nvPicPr>
          <p:cNvPr id="12" name="Picture 11">
            <a:extLst>
              <a:ext uri="{FF2B5EF4-FFF2-40B4-BE49-F238E27FC236}">
                <a16:creationId xmlns:a16="http://schemas.microsoft.com/office/drawing/2014/main" id="{2137C742-7094-47BE-924A-5CBF387B04C8}"/>
              </a:ext>
            </a:extLst>
          </p:cNvPr>
          <p:cNvPicPr>
            <a:picLocks noChangeAspect="1"/>
          </p:cNvPicPr>
          <p:nvPr/>
        </p:nvPicPr>
        <p:blipFill rotWithShape="1">
          <a:blip r:embed="rId12">
            <a:extLst>
              <a:ext uri="{28A0092B-C50C-407E-A947-70E740481C1C}">
                <a14:useLocalDpi xmlns:a14="http://schemas.microsoft.com/office/drawing/2010/main" val="0"/>
              </a:ext>
            </a:extLst>
          </a:blip>
          <a:srcRect t="-9188"/>
          <a:stretch/>
        </p:blipFill>
        <p:spPr>
          <a:xfrm>
            <a:off x="5892864" y="848209"/>
            <a:ext cx="556260" cy="551542"/>
          </a:xfrm>
          <a:prstGeom prst="rect">
            <a:avLst/>
          </a:prstGeom>
        </p:spPr>
      </p:pic>
      <p:pic>
        <p:nvPicPr>
          <p:cNvPr id="13" name="Picture 12">
            <a:extLst>
              <a:ext uri="{FF2B5EF4-FFF2-40B4-BE49-F238E27FC236}">
                <a16:creationId xmlns:a16="http://schemas.microsoft.com/office/drawing/2014/main" id="{651A74A2-FB10-4922-941C-E8DB895575E7}"/>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470475" y="1644293"/>
            <a:ext cx="556260" cy="493487"/>
          </a:xfrm>
          <a:prstGeom prst="rect">
            <a:avLst/>
          </a:prstGeom>
        </p:spPr>
      </p:pic>
      <p:pic>
        <p:nvPicPr>
          <p:cNvPr id="14" name="Picture 13">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7084149" y="974542"/>
            <a:ext cx="556260" cy="551542"/>
          </a:xfrm>
          <a:prstGeom prst="rect">
            <a:avLst/>
          </a:prstGeom>
        </p:spPr>
      </p:pic>
      <p:pic>
        <p:nvPicPr>
          <p:cNvPr id="15" name="Picture 14">
            <a:extLst>
              <a:ext uri="{FF2B5EF4-FFF2-40B4-BE49-F238E27FC236}">
                <a16:creationId xmlns:a16="http://schemas.microsoft.com/office/drawing/2014/main" id="{F9CF5743-53D6-4DFD-A3C3-997D9BC0C847}"/>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6456744" y="1597583"/>
            <a:ext cx="556260" cy="493488"/>
          </a:xfrm>
          <a:prstGeom prst="rect">
            <a:avLst/>
          </a:prstGeom>
        </p:spPr>
      </p:pic>
      <p:sp>
        <p:nvSpPr>
          <p:cNvPr id="16" name="TextBox 15"/>
          <p:cNvSpPr txBox="1"/>
          <p:nvPr/>
        </p:nvSpPr>
        <p:spPr>
          <a:xfrm>
            <a:off x="522000" y="5052016"/>
            <a:ext cx="7336306" cy="1200329"/>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7, 8, 9, 10 or 11</a:t>
            </a:r>
          </a:p>
          <a:p>
            <a:endParaRPr lang="en-GB" sz="2400" b="1" dirty="0">
              <a:solidFill>
                <a:srgbClr val="C00000"/>
              </a:solidFill>
              <a:latin typeface="Arial" panose="020B0604020202020204" pitchFamily="34" charset="0"/>
              <a:cs typeface="Arial" panose="020B0604020202020204" pitchFamily="34" charset="0"/>
            </a:endParaRPr>
          </a:p>
          <a:p>
            <a:r>
              <a:rPr lang="en-GB" sz="2400" b="1" dirty="0">
                <a:solidFill>
                  <a:srgbClr val="C00000"/>
                </a:solidFill>
                <a:latin typeface="Arial" panose="020B0604020202020204" pitchFamily="34" charset="0"/>
                <a:cs typeface="Arial" panose="020B0604020202020204" pitchFamily="34" charset="0"/>
              </a:rPr>
              <a:t>can</a:t>
            </a:r>
            <a:r>
              <a:rPr lang="en-GB" sz="2400" dirty="0">
                <a:latin typeface="Arial" panose="020B0604020202020204" pitchFamily="34" charset="0"/>
                <a:cs typeface="Arial" panose="020B0604020202020204" pitchFamily="34" charset="0"/>
              </a:rPr>
              <a:t>/</a:t>
            </a:r>
            <a:r>
              <a:rPr lang="en-GB" sz="2400" b="1" dirty="0">
                <a:solidFill>
                  <a:srgbClr val="C00000"/>
                </a:solidFill>
                <a:latin typeface="Arial" panose="020B0604020202020204" pitchFamily="34" charset="0"/>
                <a:cs typeface="Arial" panose="020B0604020202020204" pitchFamily="34" charset="0"/>
              </a:rPr>
              <a:t>cannot be </a:t>
            </a:r>
            <a:r>
              <a:rPr lang="en-GB" sz="2400" dirty="0">
                <a:latin typeface="Arial" panose="020B0604020202020204" pitchFamily="34" charset="0"/>
                <a:cs typeface="Arial" panose="020B0604020202020204" pitchFamily="34" charset="0"/>
              </a:rPr>
              <a:t>divided into equal parts because…</a:t>
            </a:r>
          </a:p>
        </p:txBody>
      </p:sp>
      <p:sp>
        <p:nvSpPr>
          <p:cNvPr id="17" name="Oval 16"/>
          <p:cNvSpPr/>
          <p:nvPr/>
        </p:nvSpPr>
        <p:spPr>
          <a:xfrm>
            <a:off x="372929" y="2801830"/>
            <a:ext cx="1096852" cy="1126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p:cNvSpPr/>
          <p:nvPr/>
        </p:nvSpPr>
        <p:spPr>
          <a:xfrm>
            <a:off x="1607301" y="2810365"/>
            <a:ext cx="1096852" cy="1126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p:cNvSpPr/>
          <p:nvPr/>
        </p:nvSpPr>
        <p:spPr>
          <a:xfrm>
            <a:off x="2828126" y="2810365"/>
            <a:ext cx="1096852" cy="1126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p:cNvSpPr/>
          <p:nvPr/>
        </p:nvSpPr>
        <p:spPr>
          <a:xfrm>
            <a:off x="4075429" y="2848439"/>
            <a:ext cx="1096852" cy="1126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p:cNvSpPr/>
          <p:nvPr/>
        </p:nvSpPr>
        <p:spPr>
          <a:xfrm>
            <a:off x="5274548" y="2815410"/>
            <a:ext cx="1096852" cy="1126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p:cNvSpPr/>
          <p:nvPr/>
        </p:nvSpPr>
        <p:spPr>
          <a:xfrm>
            <a:off x="6543557" y="2817386"/>
            <a:ext cx="1096852" cy="1126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p:cNvSpPr/>
          <p:nvPr/>
        </p:nvSpPr>
        <p:spPr>
          <a:xfrm>
            <a:off x="7742676" y="2784357"/>
            <a:ext cx="1096852" cy="112681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 Placeholder 23">
            <a:extLst>
              <a:ext uri="{FF2B5EF4-FFF2-40B4-BE49-F238E27FC236}">
                <a16:creationId xmlns:a16="http://schemas.microsoft.com/office/drawing/2014/main" id="{0D1C18DD-A9C5-45BA-9078-75D4702B7833}"/>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1CA293A7-937F-400D-ACFA-C4EA73458BEE}"/>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1259393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1.11111E-6 1.85185E-6 L -0.11458 0.28518 " pathEditMode="relative" rAng="0" ptsTypes="AA">
                                      <p:cBhvr>
                                        <p:cTn id="22" dur="1000" fill="hold"/>
                                        <p:tgtEl>
                                          <p:spTgt spid="4"/>
                                        </p:tgtEl>
                                        <p:attrNameLst>
                                          <p:attrName>ppt_x</p:attrName>
                                          <p:attrName>ppt_y</p:attrName>
                                        </p:attrNameLst>
                                      </p:cBhvr>
                                      <p:rCtr x="-5729" y="14259"/>
                                    </p:animMotion>
                                  </p:childTnLst>
                                </p:cTn>
                              </p:par>
                              <p:par>
                                <p:cTn id="23" presetID="42" presetClass="path" presetSubtype="0" accel="50000" decel="50000" fill="hold" nodeType="withEffect">
                                  <p:stCondLst>
                                    <p:cond delay="0"/>
                                  </p:stCondLst>
                                  <p:childTnLst>
                                    <p:animMotion origin="layout" path="M 3.61111E-6 -4.44444E-6 L -0.03889 0.21459 " pathEditMode="relative" rAng="0" ptsTypes="AA">
                                      <p:cBhvr>
                                        <p:cTn id="24" dur="1000" fill="hold"/>
                                        <p:tgtEl>
                                          <p:spTgt spid="5"/>
                                        </p:tgtEl>
                                        <p:attrNameLst>
                                          <p:attrName>ppt_x</p:attrName>
                                          <p:attrName>ppt_y</p:attrName>
                                        </p:attrNameLst>
                                      </p:cBhvr>
                                      <p:rCtr x="-1944" y="10718"/>
                                    </p:animMotion>
                                  </p:childTnLst>
                                </p:cTn>
                              </p:par>
                              <p:par>
                                <p:cTn id="25" presetID="42" presetClass="path" presetSubtype="0" accel="50000" decel="50000" fill="hold" nodeType="withEffect">
                                  <p:stCondLst>
                                    <p:cond delay="0"/>
                                  </p:stCondLst>
                                  <p:childTnLst>
                                    <p:animMotion origin="layout" path="M -4.16667E-6 -3.33333E-6 L 0.00452 0.30602 " pathEditMode="relative" rAng="0" ptsTypes="AA">
                                      <p:cBhvr>
                                        <p:cTn id="26" dur="1000" fill="hold"/>
                                        <p:tgtEl>
                                          <p:spTgt spid="7"/>
                                        </p:tgtEl>
                                        <p:attrNameLst>
                                          <p:attrName>ppt_x</p:attrName>
                                          <p:attrName>ppt_y</p:attrName>
                                        </p:attrNameLst>
                                      </p:cBhvr>
                                      <p:rCtr x="226" y="15301"/>
                                    </p:animMotion>
                                  </p:childTnLst>
                                </p:cTn>
                              </p:par>
                              <p:par>
                                <p:cTn id="27" presetID="42" presetClass="path" presetSubtype="0" accel="50000" decel="50000" fill="hold" nodeType="withEffect">
                                  <p:stCondLst>
                                    <p:cond delay="0"/>
                                  </p:stCondLst>
                                  <p:childTnLst>
                                    <p:animMotion origin="layout" path="M 1.38889E-6 -3.7037E-6 L 0.00434 0.31158 " pathEditMode="relative" rAng="0" ptsTypes="AA">
                                      <p:cBhvr>
                                        <p:cTn id="28" dur="1000" fill="hold"/>
                                        <p:tgtEl>
                                          <p:spTgt spid="8"/>
                                        </p:tgtEl>
                                        <p:attrNameLst>
                                          <p:attrName>ppt_x</p:attrName>
                                          <p:attrName>ppt_y</p:attrName>
                                        </p:attrNameLst>
                                      </p:cBhvr>
                                      <p:rCtr x="208" y="15579"/>
                                    </p:animMotion>
                                  </p:childTnLst>
                                </p:cTn>
                              </p:par>
                              <p:par>
                                <p:cTn id="29" presetID="42" presetClass="path" presetSubtype="0" accel="50000" decel="50000" fill="hold" nodeType="withEffect">
                                  <p:stCondLst>
                                    <p:cond delay="0"/>
                                  </p:stCondLst>
                                  <p:childTnLst>
                                    <p:animMotion origin="layout" path="M 1.38889E-6 -7.40741E-7 L 0.04878 0.27986 " pathEditMode="relative" rAng="0" ptsTypes="AA">
                                      <p:cBhvr>
                                        <p:cTn id="30" dur="1000" fill="hold"/>
                                        <p:tgtEl>
                                          <p:spTgt spid="10"/>
                                        </p:tgtEl>
                                        <p:attrNameLst>
                                          <p:attrName>ppt_x</p:attrName>
                                          <p:attrName>ppt_y</p:attrName>
                                        </p:attrNameLst>
                                      </p:cBhvr>
                                      <p:rCtr x="2431" y="13981"/>
                                    </p:animMotion>
                                  </p:childTnLst>
                                </p:cTn>
                              </p:par>
                              <p:par>
                                <p:cTn id="31" presetID="42" presetClass="path" presetSubtype="0" accel="50000" decel="50000" fill="hold" nodeType="withEffect">
                                  <p:stCondLst>
                                    <p:cond delay="0"/>
                                  </p:stCondLst>
                                  <p:childTnLst>
                                    <p:animMotion origin="layout" path="M 3.61111E-6 1.11111E-6 L 0.09288 0.30417 " pathEditMode="relative" rAng="0" ptsTypes="AA">
                                      <p:cBhvr>
                                        <p:cTn id="32" dur="1000" fill="hold"/>
                                        <p:tgtEl>
                                          <p:spTgt spid="12"/>
                                        </p:tgtEl>
                                        <p:attrNameLst>
                                          <p:attrName>ppt_x</p:attrName>
                                          <p:attrName>ppt_y</p:attrName>
                                        </p:attrNameLst>
                                      </p:cBhvr>
                                      <p:rCtr x="4635" y="15208"/>
                                    </p:animMotion>
                                  </p:childTnLst>
                                </p:cTn>
                              </p:par>
                              <p:par>
                                <p:cTn id="33" presetID="42" presetClass="path" presetSubtype="0" accel="50000" decel="50000" fill="hold" nodeType="withEffect">
                                  <p:stCondLst>
                                    <p:cond delay="0"/>
                                  </p:stCondLst>
                                  <p:childTnLst>
                                    <p:animMotion origin="layout" path="M -4.72222E-6 4.07407E-6 L 0.09202 0.27685 " pathEditMode="relative" rAng="0" ptsTypes="AA">
                                      <p:cBhvr>
                                        <p:cTn id="34" dur="1000" fill="hold"/>
                                        <p:tgtEl>
                                          <p:spTgt spid="14"/>
                                        </p:tgtEl>
                                        <p:attrNameLst>
                                          <p:attrName>ppt_x</p:attrName>
                                          <p:attrName>ppt_y</p:attrName>
                                        </p:attrNameLst>
                                      </p:cBhvr>
                                      <p:rCtr x="4601" y="13843"/>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11111E-6 4.81481E-6 L -0.24427 0.21759 " pathEditMode="relative" rAng="0" ptsTypes="AA">
                                      <p:cBhvr>
                                        <p:cTn id="38" dur="1000" fill="hold"/>
                                        <p:tgtEl>
                                          <p:spTgt spid="6"/>
                                        </p:tgtEl>
                                        <p:attrNameLst>
                                          <p:attrName>ppt_x</p:attrName>
                                          <p:attrName>ppt_y</p:attrName>
                                        </p:attrNameLst>
                                      </p:cBhvr>
                                      <p:rCtr x="-12222" y="10880"/>
                                    </p:animMotion>
                                  </p:childTnLst>
                                </p:cTn>
                              </p:par>
                              <p:par>
                                <p:cTn id="39" presetID="42" presetClass="path" presetSubtype="0" accel="50000" decel="50000" fill="hold" nodeType="withEffect">
                                  <p:stCondLst>
                                    <p:cond delay="0"/>
                                  </p:stCondLst>
                                  <p:childTnLst>
                                    <p:animMotion origin="layout" path="M 2.5E-6 -4.44444E-6 L -0.18073 0.272 " pathEditMode="relative" rAng="0" ptsTypes="AA">
                                      <p:cBhvr>
                                        <p:cTn id="40" dur="1000" fill="hold"/>
                                        <p:tgtEl>
                                          <p:spTgt spid="9"/>
                                        </p:tgtEl>
                                        <p:attrNameLst>
                                          <p:attrName>ppt_x</p:attrName>
                                          <p:attrName>ppt_y</p:attrName>
                                        </p:attrNameLst>
                                      </p:cBhvr>
                                      <p:rCtr x="-9045" y="13588"/>
                                    </p:animMotion>
                                  </p:childTnLst>
                                </p:cTn>
                              </p:par>
                              <p:par>
                                <p:cTn id="41" presetID="42" presetClass="path" presetSubtype="0" accel="50000" decel="50000" fill="hold" nodeType="withEffect">
                                  <p:stCondLst>
                                    <p:cond delay="0"/>
                                  </p:stCondLst>
                                  <p:childTnLst>
                                    <p:animMotion origin="layout" path="M -3.33333E-6 -4.07407E-6 L -0.1467 0.23218 " pathEditMode="relative" rAng="0" ptsTypes="AA">
                                      <p:cBhvr>
                                        <p:cTn id="42" dur="1000" fill="hold"/>
                                        <p:tgtEl>
                                          <p:spTgt spid="11"/>
                                        </p:tgtEl>
                                        <p:attrNameLst>
                                          <p:attrName>ppt_x</p:attrName>
                                          <p:attrName>ppt_y</p:attrName>
                                        </p:attrNameLst>
                                      </p:cBhvr>
                                      <p:rCtr x="-7344" y="11597"/>
                                    </p:animMotion>
                                  </p:childTnLst>
                                </p:cTn>
                              </p:par>
                              <p:par>
                                <p:cTn id="43" presetID="42" presetClass="path" presetSubtype="0" accel="50000" decel="50000" fill="hold" nodeType="withEffect">
                                  <p:stCondLst>
                                    <p:cond delay="0"/>
                                  </p:stCondLst>
                                  <p:childTnLst>
                                    <p:animMotion origin="layout" path="M 4.16667E-6 -4.44444E-6 L -0.09775 0.24954 " pathEditMode="relative" rAng="0" ptsTypes="AA">
                                      <p:cBhvr>
                                        <p:cTn id="44" dur="1000" fill="hold"/>
                                        <p:tgtEl>
                                          <p:spTgt spid="13"/>
                                        </p:tgtEl>
                                        <p:attrNameLst>
                                          <p:attrName>ppt_x</p:attrName>
                                          <p:attrName>ppt_y</p:attrName>
                                        </p:attrNameLst>
                                      </p:cBhvr>
                                      <p:rCtr x="-4896" y="12477"/>
                                    </p:animMotion>
                                  </p:childTnLst>
                                </p:cTn>
                              </p:par>
                              <p:par>
                                <p:cTn id="45" presetID="42" presetClass="path" presetSubtype="0" accel="50000" decel="50000" fill="hold" nodeType="withEffect">
                                  <p:stCondLst>
                                    <p:cond delay="0"/>
                                  </p:stCondLst>
                                  <p:childTnLst>
                                    <p:animMotion origin="layout" path="M 1.66667E-6 0 L -0.07743 0.25417 " pathEditMode="relative" rAng="0" ptsTypes="AA">
                                      <p:cBhvr>
                                        <p:cTn id="46" dur="1000" fill="hold"/>
                                        <p:tgtEl>
                                          <p:spTgt spid="15"/>
                                        </p:tgtEl>
                                        <p:attrNameLst>
                                          <p:attrName>ppt_x</p:attrName>
                                          <p:attrName>ppt_y</p:attrName>
                                        </p:attrNameLst>
                                      </p:cBhvr>
                                      <p:rCtr x="-3872" y="127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1569260" y="904406"/>
            <a:ext cx="508000" cy="522514"/>
          </a:xfrm>
          <a:prstGeom prst="rect">
            <a:avLst/>
          </a:prstGeom>
        </p:spPr>
      </p:pic>
      <p:pic>
        <p:nvPicPr>
          <p:cNvPr id="9" name="Picture 8">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125898" y="1437066"/>
            <a:ext cx="508000" cy="522514"/>
          </a:xfrm>
          <a:prstGeom prst="rect">
            <a:avLst/>
          </a:prstGeom>
        </p:spPr>
      </p:pic>
      <p:pic>
        <p:nvPicPr>
          <p:cNvPr id="11" name="Picture 10">
            <a:extLst>
              <a:ext uri="{FF2B5EF4-FFF2-40B4-BE49-F238E27FC236}">
                <a16:creationId xmlns:a16="http://schemas.microsoft.com/office/drawing/2014/main" id="{65EEDD1A-09F9-4B3A-AB79-A4A569AF614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026332" y="1802473"/>
            <a:ext cx="566056" cy="522514"/>
          </a:xfrm>
          <a:prstGeom prst="rect">
            <a:avLst/>
          </a:prstGeom>
        </p:spPr>
      </p:pic>
      <p:pic>
        <p:nvPicPr>
          <p:cNvPr id="13" name="Picture 12">
            <a:extLst>
              <a:ext uri="{FF2B5EF4-FFF2-40B4-BE49-F238E27FC236}">
                <a16:creationId xmlns:a16="http://schemas.microsoft.com/office/drawing/2014/main" id="{2E4CCA72-7203-4050-881E-3F52FED89DE9}"/>
              </a:ext>
            </a:extLst>
          </p:cNvPr>
          <p:cNvPicPr>
            <a:picLocks noChangeAspect="1"/>
          </p:cNvPicPr>
          <p:nvPr/>
        </p:nvPicPr>
        <p:blipFill rotWithShape="1">
          <a:blip r:embed="rId7">
            <a:extLst>
              <a:ext uri="{28A0092B-C50C-407E-A947-70E740481C1C}">
                <a14:useLocalDpi xmlns:a14="http://schemas.microsoft.com/office/drawing/2010/main" val="0"/>
              </a:ext>
            </a:extLst>
          </a:blip>
          <a:srcRect t="-9188"/>
          <a:stretch/>
        </p:blipFill>
        <p:spPr>
          <a:xfrm>
            <a:off x="2951310" y="831085"/>
            <a:ext cx="508000" cy="551542"/>
          </a:xfrm>
          <a:prstGeom prst="rect">
            <a:avLst/>
          </a:prstGeom>
        </p:spPr>
      </p:pic>
      <p:pic>
        <p:nvPicPr>
          <p:cNvPr id="15" name="Picture 14">
            <a:extLst>
              <a:ext uri="{FF2B5EF4-FFF2-40B4-BE49-F238E27FC236}">
                <a16:creationId xmlns:a16="http://schemas.microsoft.com/office/drawing/2014/main" id="{DE32181A-6E76-4F33-AE93-FC10ECBCC936}"/>
              </a:ext>
            </a:extLst>
          </p:cNvPr>
          <p:cNvPicPr>
            <a:picLocks noChangeAspect="1"/>
          </p:cNvPicPr>
          <p:nvPr/>
        </p:nvPicPr>
        <p:blipFill rotWithShape="1">
          <a:blip r:embed="rId8">
            <a:extLst>
              <a:ext uri="{28A0092B-C50C-407E-A947-70E740481C1C}">
                <a14:useLocalDpi xmlns:a14="http://schemas.microsoft.com/office/drawing/2010/main" val="0"/>
              </a:ext>
            </a:extLst>
          </a:blip>
          <a:srcRect t="-9188"/>
          <a:stretch/>
        </p:blipFill>
        <p:spPr>
          <a:xfrm>
            <a:off x="4071953" y="843345"/>
            <a:ext cx="566056" cy="551542"/>
          </a:xfrm>
          <a:prstGeom prst="rect">
            <a:avLst/>
          </a:prstGeom>
        </p:spPr>
      </p:pic>
      <p:pic>
        <p:nvPicPr>
          <p:cNvPr id="17" name="Picture 16">
            <a:extLst>
              <a:ext uri="{FF2B5EF4-FFF2-40B4-BE49-F238E27FC236}">
                <a16:creationId xmlns:a16="http://schemas.microsoft.com/office/drawing/2014/main" id="{C716133D-9BE7-4E09-A308-E3396CD03A27}"/>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3742247" y="1451581"/>
            <a:ext cx="566056" cy="493486"/>
          </a:xfrm>
          <a:prstGeom prst="rect">
            <a:avLst/>
          </a:prstGeom>
        </p:spPr>
      </p:pic>
      <p:pic>
        <p:nvPicPr>
          <p:cNvPr id="19" name="Picture 18">
            <a:extLst>
              <a:ext uri="{FF2B5EF4-FFF2-40B4-BE49-F238E27FC236}">
                <a16:creationId xmlns:a16="http://schemas.microsoft.com/office/drawing/2014/main" id="{B90795F1-F608-4ED2-AB33-D235F2200FEC}"/>
              </a:ext>
            </a:extLst>
          </p:cNvPr>
          <p:cNvPicPr>
            <a:picLocks noChangeAspect="1"/>
          </p:cNvPicPr>
          <p:nvPr/>
        </p:nvPicPr>
        <p:blipFill rotWithShape="1">
          <a:blip r:embed="rId10">
            <a:extLst>
              <a:ext uri="{28A0092B-C50C-407E-A947-70E740481C1C}">
                <a14:useLocalDpi xmlns:a14="http://schemas.microsoft.com/office/drawing/2010/main" val="0"/>
              </a:ext>
            </a:extLst>
          </a:blip>
          <a:srcRect t="-9188"/>
          <a:stretch/>
        </p:blipFill>
        <p:spPr>
          <a:xfrm>
            <a:off x="4939287" y="1011685"/>
            <a:ext cx="547192" cy="551542"/>
          </a:xfrm>
          <a:prstGeom prst="rect">
            <a:avLst/>
          </a:prstGeom>
        </p:spPr>
      </p:pic>
      <p:pic>
        <p:nvPicPr>
          <p:cNvPr id="21" name="Picture 20">
            <a:extLst>
              <a:ext uri="{FF2B5EF4-FFF2-40B4-BE49-F238E27FC236}">
                <a16:creationId xmlns:a16="http://schemas.microsoft.com/office/drawing/2014/main" id="{C9B24BA6-B5AD-4E33-A90A-AE061BBE49D5}"/>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527841" y="1782954"/>
            <a:ext cx="547192" cy="493487"/>
          </a:xfrm>
          <a:prstGeom prst="rect">
            <a:avLst/>
          </a:prstGeom>
        </p:spPr>
      </p:pic>
      <p:pic>
        <p:nvPicPr>
          <p:cNvPr id="23" name="Picture 22">
            <a:extLst>
              <a:ext uri="{FF2B5EF4-FFF2-40B4-BE49-F238E27FC236}">
                <a16:creationId xmlns:a16="http://schemas.microsoft.com/office/drawing/2014/main" id="{2137C742-7094-47BE-924A-5CBF387B04C8}"/>
              </a:ext>
            </a:extLst>
          </p:cNvPr>
          <p:cNvPicPr>
            <a:picLocks noChangeAspect="1"/>
          </p:cNvPicPr>
          <p:nvPr/>
        </p:nvPicPr>
        <p:blipFill rotWithShape="1">
          <a:blip r:embed="rId12">
            <a:extLst>
              <a:ext uri="{28A0092B-C50C-407E-A947-70E740481C1C}">
                <a14:useLocalDpi xmlns:a14="http://schemas.microsoft.com/office/drawing/2010/main" val="0"/>
              </a:ext>
            </a:extLst>
          </a:blip>
          <a:srcRect t="-9188"/>
          <a:stretch/>
        </p:blipFill>
        <p:spPr>
          <a:xfrm>
            <a:off x="5816708" y="869195"/>
            <a:ext cx="556260" cy="551542"/>
          </a:xfrm>
          <a:prstGeom prst="rect">
            <a:avLst/>
          </a:prstGeom>
        </p:spPr>
      </p:pic>
      <p:pic>
        <p:nvPicPr>
          <p:cNvPr id="25" name="Picture 24">
            <a:extLst>
              <a:ext uri="{FF2B5EF4-FFF2-40B4-BE49-F238E27FC236}">
                <a16:creationId xmlns:a16="http://schemas.microsoft.com/office/drawing/2014/main" id="{651A74A2-FB10-4922-941C-E8DB895575E7}"/>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394319" y="1665279"/>
            <a:ext cx="556260" cy="493487"/>
          </a:xfrm>
          <a:prstGeom prst="rect">
            <a:avLst/>
          </a:prstGeom>
        </p:spPr>
      </p:pic>
      <p:pic>
        <p:nvPicPr>
          <p:cNvPr id="27" name="Picture 26">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7007993" y="995528"/>
            <a:ext cx="556260" cy="551542"/>
          </a:xfrm>
          <a:prstGeom prst="rect">
            <a:avLst/>
          </a:prstGeom>
        </p:spPr>
      </p:pic>
      <p:pic>
        <p:nvPicPr>
          <p:cNvPr id="29" name="Picture 28">
            <a:extLst>
              <a:ext uri="{FF2B5EF4-FFF2-40B4-BE49-F238E27FC236}">
                <a16:creationId xmlns:a16="http://schemas.microsoft.com/office/drawing/2014/main" id="{F9CF5743-53D6-4DFD-A3C3-997D9BC0C847}"/>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6380588" y="1618569"/>
            <a:ext cx="556260" cy="493488"/>
          </a:xfrm>
          <a:prstGeom prst="rect">
            <a:avLst/>
          </a:prstGeom>
        </p:spPr>
      </p:pic>
      <p:pic>
        <p:nvPicPr>
          <p:cNvPr id="26" name="Picture 25">
            <a:extLst>
              <a:ext uri="{FF2B5EF4-FFF2-40B4-BE49-F238E27FC236}">
                <a16:creationId xmlns:a16="http://schemas.microsoft.com/office/drawing/2014/main" id="{B7DDCB3D-36DC-4A4A-B1AC-ED2744AC4661}"/>
              </a:ext>
            </a:extLst>
          </p:cNvPr>
          <p:cNvPicPr>
            <a:picLocks noChangeAspect="1"/>
          </p:cNvPicPr>
          <p:nvPr/>
        </p:nvPicPr>
        <p:blipFill rotWithShape="1">
          <a:blip r:embed="rId16">
            <a:extLst>
              <a:ext uri="{28A0092B-C50C-407E-A947-70E740481C1C}">
                <a14:useLocalDpi xmlns:a14="http://schemas.microsoft.com/office/drawing/2010/main" val="0"/>
              </a:ext>
            </a:extLst>
          </a:blip>
          <a:srcRect r="-33" b="-29242"/>
          <a:stretch/>
        </p:blipFill>
        <p:spPr>
          <a:xfrm>
            <a:off x="730929" y="3400266"/>
            <a:ext cx="7788902" cy="818333"/>
          </a:xfrm>
          <a:prstGeom prst="rect">
            <a:avLst/>
          </a:prstGeom>
        </p:spPr>
      </p:pic>
      <p:grpSp>
        <p:nvGrpSpPr>
          <p:cNvPr id="7" name="Group 6"/>
          <p:cNvGrpSpPr/>
          <p:nvPr/>
        </p:nvGrpSpPr>
        <p:grpSpPr>
          <a:xfrm>
            <a:off x="336105" y="3126953"/>
            <a:ext cx="1291892" cy="1793594"/>
            <a:chOff x="398594" y="4249172"/>
            <a:chExt cx="1291892" cy="1793594"/>
          </a:xfrm>
        </p:grpSpPr>
        <p:pic>
          <p:nvPicPr>
            <p:cNvPr id="33" name="Picture 32">
              <a:extLst>
                <a:ext uri="{FF2B5EF4-FFF2-40B4-BE49-F238E27FC236}">
                  <a16:creationId xmlns:a16="http://schemas.microsoft.com/office/drawing/2014/main" id="{A89797B7-374F-456D-BF6F-B24E2489AF5C}"/>
                </a:ext>
              </a:extLst>
            </p:cNvPr>
            <p:cNvPicPr>
              <a:picLocks noChangeAspect="1"/>
            </p:cNvPicPr>
            <p:nvPr/>
          </p:nvPicPr>
          <p:blipFill rotWithShape="1">
            <a:blip r:embed="rId17">
              <a:extLst>
                <a:ext uri="{28A0092B-C50C-407E-A947-70E740481C1C}">
                  <a14:useLocalDpi xmlns:a14="http://schemas.microsoft.com/office/drawing/2010/main" val="0"/>
                </a:ext>
              </a:extLst>
            </a:blip>
            <a:srcRect b="-19080"/>
            <a:stretch/>
          </p:blipFill>
          <p:spPr>
            <a:xfrm>
              <a:off x="730929" y="4249172"/>
              <a:ext cx="700091" cy="1105029"/>
            </a:xfrm>
            <a:prstGeom prst="rect">
              <a:avLst/>
            </a:prstGeom>
          </p:spPr>
        </p:pic>
        <mc:AlternateContent xmlns:mc="http://schemas.openxmlformats.org/markup-compatibility/2006" xmlns:a14="http://schemas.microsoft.com/office/drawing/2010/main">
          <mc:Choice Requires="a14">
            <p:sp>
              <p:nvSpPr>
                <p:cNvPr id="5" name="TextBox 4"/>
                <p:cNvSpPr txBox="1"/>
                <p:nvPr/>
              </p:nvSpPr>
              <p:spPr>
                <a:xfrm>
                  <a:off x="833951" y="5166408"/>
                  <a:ext cx="494045" cy="6109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oMath>
                    </m:oMathPara>
                  </a14:m>
                  <a:endParaRPr lang="en-GB" b="0" dirty="0"/>
                </a:p>
              </p:txBody>
            </p:sp>
          </mc:Choice>
          <mc:Fallback xmlns="">
            <p:sp>
              <p:nvSpPr>
                <p:cNvPr id="5" name="TextBox 4"/>
                <p:cNvSpPr txBox="1">
                  <a:spLocks noRot="1" noChangeAspect="1" noMove="1" noResize="1" noEditPoints="1" noAdjustHandles="1" noChangeArrowheads="1" noChangeShapeType="1" noTextEdit="1"/>
                </p:cNvSpPr>
                <p:nvPr/>
              </p:nvSpPr>
              <p:spPr>
                <a:xfrm>
                  <a:off x="833951" y="5166408"/>
                  <a:ext cx="494045" cy="610936"/>
                </a:xfrm>
                <a:prstGeom prst="rect">
                  <a:avLst/>
                </a:prstGeom>
                <a:blipFill>
                  <a:blip r:embed="rId20"/>
                  <a:stretch>
                    <a:fillRect/>
                  </a:stretch>
                </a:blipFill>
              </p:spPr>
              <p:txBody>
                <a:bodyPr/>
                <a:lstStyle/>
                <a:p>
                  <a:r>
                    <a:rPr lang="en-GB">
                      <a:noFill/>
                    </a:rPr>
                    <a:t> </a:t>
                  </a:r>
                </a:p>
              </p:txBody>
            </p:sp>
          </mc:Fallback>
        </mc:AlternateContent>
        <p:sp>
          <p:nvSpPr>
            <p:cNvPr id="6" name="TextBox 5"/>
            <p:cNvSpPr txBox="1"/>
            <p:nvPr/>
          </p:nvSpPr>
          <p:spPr>
            <a:xfrm>
              <a:off x="398594" y="5673434"/>
              <a:ext cx="1291892" cy="369332"/>
            </a:xfrm>
            <a:prstGeom prst="rect">
              <a:avLst/>
            </a:prstGeom>
            <a:noFill/>
          </p:spPr>
          <p:txBody>
            <a:bodyPr wrap="none" rtlCol="0">
              <a:spAutoFit/>
            </a:bodyPr>
            <a:lstStyle/>
            <a:p>
              <a:r>
                <a:rPr lang="en-GB" dirty="0"/>
                <a:t>one-twelfth</a:t>
              </a:r>
            </a:p>
          </p:txBody>
        </p:sp>
      </p:grpSp>
      <p:pic>
        <p:nvPicPr>
          <p:cNvPr id="10" name="Picture 9"/>
          <p:cNvPicPr>
            <a:picLocks noChangeAspect="1"/>
          </p:cNvPicPr>
          <p:nvPr/>
        </p:nvPicPr>
        <p:blipFill>
          <a:blip r:embed="rId21"/>
          <a:stretch>
            <a:fillRect/>
          </a:stretch>
        </p:blipFill>
        <p:spPr>
          <a:xfrm>
            <a:off x="926896" y="3126953"/>
            <a:ext cx="1402202" cy="1889924"/>
          </a:xfrm>
          <a:prstGeom prst="rect">
            <a:avLst/>
          </a:prstGeom>
        </p:spPr>
      </p:pic>
      <p:grpSp>
        <p:nvGrpSpPr>
          <p:cNvPr id="24" name="Group 23"/>
          <p:cNvGrpSpPr/>
          <p:nvPr/>
        </p:nvGrpSpPr>
        <p:grpSpPr>
          <a:xfrm>
            <a:off x="1627997" y="3126953"/>
            <a:ext cx="1291892" cy="1793594"/>
            <a:chOff x="398594" y="4249172"/>
            <a:chExt cx="1291892" cy="1793594"/>
          </a:xfrm>
        </p:grpSpPr>
        <p:pic>
          <p:nvPicPr>
            <p:cNvPr id="28" name="Picture 27">
              <a:extLst>
                <a:ext uri="{FF2B5EF4-FFF2-40B4-BE49-F238E27FC236}">
                  <a16:creationId xmlns:a16="http://schemas.microsoft.com/office/drawing/2014/main" id="{A89797B7-374F-456D-BF6F-B24E2489AF5C}"/>
                </a:ext>
              </a:extLst>
            </p:cNvPr>
            <p:cNvPicPr>
              <a:picLocks noChangeAspect="1"/>
            </p:cNvPicPr>
            <p:nvPr/>
          </p:nvPicPr>
          <p:blipFill rotWithShape="1">
            <a:blip r:embed="rId17">
              <a:extLst>
                <a:ext uri="{28A0092B-C50C-407E-A947-70E740481C1C}">
                  <a14:useLocalDpi xmlns:a14="http://schemas.microsoft.com/office/drawing/2010/main" val="0"/>
                </a:ext>
              </a:extLst>
            </a:blip>
            <a:srcRect b="-19080"/>
            <a:stretch/>
          </p:blipFill>
          <p:spPr>
            <a:xfrm>
              <a:off x="730929" y="4249172"/>
              <a:ext cx="700091" cy="1105029"/>
            </a:xfrm>
            <a:prstGeom prst="rect">
              <a:avLst/>
            </a:prstGeom>
          </p:spPr>
        </p:pic>
        <mc:AlternateContent xmlns:mc="http://schemas.openxmlformats.org/markup-compatibility/2006" xmlns:a14="http://schemas.microsoft.com/office/drawing/2010/main">
          <mc:Choice Requires="a14">
            <p:sp>
              <p:nvSpPr>
                <p:cNvPr id="30" name="TextBox 29"/>
                <p:cNvSpPr txBox="1"/>
                <p:nvPr/>
              </p:nvSpPr>
              <p:spPr>
                <a:xfrm>
                  <a:off x="833951" y="5166408"/>
                  <a:ext cx="494045" cy="6109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oMath>
                    </m:oMathPara>
                  </a14:m>
                  <a:endParaRPr lang="en-GB" b="0" dirty="0"/>
                </a:p>
              </p:txBody>
            </p:sp>
          </mc:Choice>
          <mc:Fallback xmlns="">
            <p:sp>
              <p:nvSpPr>
                <p:cNvPr id="30" name="TextBox 29"/>
                <p:cNvSpPr txBox="1">
                  <a:spLocks noRot="1" noChangeAspect="1" noMove="1" noResize="1" noEditPoints="1" noAdjustHandles="1" noChangeArrowheads="1" noChangeShapeType="1" noTextEdit="1"/>
                </p:cNvSpPr>
                <p:nvPr/>
              </p:nvSpPr>
              <p:spPr>
                <a:xfrm>
                  <a:off x="833951" y="5166408"/>
                  <a:ext cx="494045" cy="610936"/>
                </a:xfrm>
                <a:prstGeom prst="rect">
                  <a:avLst/>
                </a:prstGeom>
                <a:blipFill>
                  <a:blip r:embed="rId22"/>
                  <a:stretch>
                    <a:fillRect/>
                  </a:stretch>
                </a:blipFill>
              </p:spPr>
              <p:txBody>
                <a:bodyPr/>
                <a:lstStyle/>
                <a:p>
                  <a:r>
                    <a:rPr lang="en-GB">
                      <a:noFill/>
                    </a:rPr>
                    <a:t> </a:t>
                  </a:r>
                </a:p>
              </p:txBody>
            </p:sp>
          </mc:Fallback>
        </mc:AlternateContent>
        <p:sp>
          <p:nvSpPr>
            <p:cNvPr id="31" name="TextBox 30"/>
            <p:cNvSpPr txBox="1"/>
            <p:nvPr/>
          </p:nvSpPr>
          <p:spPr>
            <a:xfrm>
              <a:off x="398594" y="5673434"/>
              <a:ext cx="1291892" cy="369332"/>
            </a:xfrm>
            <a:prstGeom prst="rect">
              <a:avLst/>
            </a:prstGeom>
            <a:noFill/>
          </p:spPr>
          <p:txBody>
            <a:bodyPr wrap="none" rtlCol="0">
              <a:spAutoFit/>
            </a:bodyPr>
            <a:lstStyle/>
            <a:p>
              <a:r>
                <a:rPr lang="en-GB" dirty="0"/>
                <a:t>one-twelfth</a:t>
              </a:r>
            </a:p>
          </p:txBody>
        </p:sp>
      </p:grpSp>
      <p:pic>
        <p:nvPicPr>
          <p:cNvPr id="12" name="Picture 11"/>
          <p:cNvPicPr>
            <a:picLocks noChangeAspect="1"/>
          </p:cNvPicPr>
          <p:nvPr/>
        </p:nvPicPr>
        <p:blipFill>
          <a:blip r:embed="rId21"/>
          <a:stretch>
            <a:fillRect/>
          </a:stretch>
        </p:blipFill>
        <p:spPr>
          <a:xfrm>
            <a:off x="2207077" y="3133210"/>
            <a:ext cx="1402202" cy="1889924"/>
          </a:xfrm>
          <a:prstGeom prst="rect">
            <a:avLst/>
          </a:prstGeom>
        </p:spPr>
      </p:pic>
      <p:pic>
        <p:nvPicPr>
          <p:cNvPr id="14" name="Picture 13"/>
          <p:cNvPicPr>
            <a:picLocks noChangeAspect="1"/>
          </p:cNvPicPr>
          <p:nvPr/>
        </p:nvPicPr>
        <p:blipFill>
          <a:blip r:embed="rId21"/>
          <a:stretch>
            <a:fillRect/>
          </a:stretch>
        </p:blipFill>
        <p:spPr>
          <a:xfrm>
            <a:off x="2833834" y="3145470"/>
            <a:ext cx="1402202" cy="1889924"/>
          </a:xfrm>
          <a:prstGeom prst="rect">
            <a:avLst/>
          </a:prstGeom>
        </p:spPr>
      </p:pic>
      <p:pic>
        <p:nvPicPr>
          <p:cNvPr id="16" name="Picture 15"/>
          <p:cNvPicPr>
            <a:picLocks noChangeAspect="1"/>
          </p:cNvPicPr>
          <p:nvPr/>
        </p:nvPicPr>
        <p:blipFill>
          <a:blip r:embed="rId21"/>
          <a:stretch>
            <a:fillRect/>
          </a:stretch>
        </p:blipFill>
        <p:spPr>
          <a:xfrm>
            <a:off x="3478187" y="3145470"/>
            <a:ext cx="1402202" cy="1889924"/>
          </a:xfrm>
          <a:prstGeom prst="rect">
            <a:avLst/>
          </a:prstGeom>
        </p:spPr>
      </p:pic>
      <p:pic>
        <p:nvPicPr>
          <p:cNvPr id="18" name="Picture 17"/>
          <p:cNvPicPr>
            <a:picLocks noChangeAspect="1"/>
          </p:cNvPicPr>
          <p:nvPr/>
        </p:nvPicPr>
        <p:blipFill>
          <a:blip r:embed="rId21"/>
          <a:stretch>
            <a:fillRect/>
          </a:stretch>
        </p:blipFill>
        <p:spPr>
          <a:xfrm>
            <a:off x="4114186" y="3149186"/>
            <a:ext cx="1402202" cy="1889924"/>
          </a:xfrm>
          <a:prstGeom prst="rect">
            <a:avLst/>
          </a:prstGeom>
        </p:spPr>
      </p:pic>
      <p:pic>
        <p:nvPicPr>
          <p:cNvPr id="20" name="Picture 19"/>
          <p:cNvPicPr>
            <a:picLocks noChangeAspect="1"/>
          </p:cNvPicPr>
          <p:nvPr/>
        </p:nvPicPr>
        <p:blipFill>
          <a:blip r:embed="rId21"/>
          <a:stretch>
            <a:fillRect/>
          </a:stretch>
        </p:blipFill>
        <p:spPr>
          <a:xfrm>
            <a:off x="4737586" y="3149186"/>
            <a:ext cx="1402202" cy="1889924"/>
          </a:xfrm>
          <a:prstGeom prst="rect">
            <a:avLst/>
          </a:prstGeom>
        </p:spPr>
      </p:pic>
      <p:pic>
        <p:nvPicPr>
          <p:cNvPr id="22" name="Picture 21"/>
          <p:cNvPicPr>
            <a:picLocks noChangeAspect="1"/>
          </p:cNvPicPr>
          <p:nvPr/>
        </p:nvPicPr>
        <p:blipFill>
          <a:blip r:embed="rId21"/>
          <a:stretch>
            <a:fillRect/>
          </a:stretch>
        </p:blipFill>
        <p:spPr>
          <a:xfrm>
            <a:off x="5392169" y="3149709"/>
            <a:ext cx="1402202" cy="1889924"/>
          </a:xfrm>
          <a:prstGeom prst="rect">
            <a:avLst/>
          </a:prstGeom>
        </p:spPr>
      </p:pic>
      <p:pic>
        <p:nvPicPr>
          <p:cNvPr id="32" name="Picture 31"/>
          <p:cNvPicPr>
            <a:picLocks noChangeAspect="1"/>
          </p:cNvPicPr>
          <p:nvPr/>
        </p:nvPicPr>
        <p:blipFill>
          <a:blip r:embed="rId21"/>
          <a:stretch>
            <a:fillRect/>
          </a:stretch>
        </p:blipFill>
        <p:spPr>
          <a:xfrm>
            <a:off x="6028168" y="3135504"/>
            <a:ext cx="1402202" cy="1889924"/>
          </a:xfrm>
          <a:prstGeom prst="rect">
            <a:avLst/>
          </a:prstGeom>
        </p:spPr>
      </p:pic>
      <p:pic>
        <p:nvPicPr>
          <p:cNvPr id="34" name="Picture 33"/>
          <p:cNvPicPr>
            <a:picLocks noChangeAspect="1"/>
          </p:cNvPicPr>
          <p:nvPr/>
        </p:nvPicPr>
        <p:blipFill>
          <a:blip r:embed="rId21"/>
          <a:stretch>
            <a:fillRect/>
          </a:stretch>
        </p:blipFill>
        <p:spPr>
          <a:xfrm>
            <a:off x="6675308" y="3143132"/>
            <a:ext cx="1402202" cy="1889924"/>
          </a:xfrm>
          <a:prstGeom prst="rect">
            <a:avLst/>
          </a:prstGeom>
        </p:spPr>
      </p:pic>
      <p:pic>
        <p:nvPicPr>
          <p:cNvPr id="35" name="Picture 34"/>
          <p:cNvPicPr>
            <a:picLocks noChangeAspect="1"/>
          </p:cNvPicPr>
          <p:nvPr/>
        </p:nvPicPr>
        <p:blipFill>
          <a:blip r:embed="rId21"/>
          <a:stretch>
            <a:fillRect/>
          </a:stretch>
        </p:blipFill>
        <p:spPr>
          <a:xfrm>
            <a:off x="7297760" y="3148658"/>
            <a:ext cx="1402202" cy="1889924"/>
          </a:xfrm>
          <a:prstGeom prst="rect">
            <a:avLst/>
          </a:prstGeom>
        </p:spPr>
      </p:pic>
      <p:sp>
        <p:nvSpPr>
          <p:cNvPr id="37" name="TextBox 36"/>
          <p:cNvSpPr txBox="1"/>
          <p:nvPr/>
        </p:nvSpPr>
        <p:spPr>
          <a:xfrm>
            <a:off x="501613" y="4679330"/>
            <a:ext cx="7412245" cy="1754326"/>
          </a:xfrm>
          <a:prstGeom prst="rect">
            <a:avLst/>
          </a:prstGeom>
          <a:noFill/>
        </p:spPr>
        <p:txBody>
          <a:bodyPr wrap="square" rtlCol="0">
            <a:spAutoFit/>
          </a:bodyPr>
          <a:lstStyle/>
          <a:p>
            <a:pPr>
              <a:lnSpc>
                <a:spcPct val="150000"/>
              </a:lnSpc>
            </a:pPr>
            <a:r>
              <a:rPr lang="en-GB" dirty="0">
                <a:latin typeface="Arial" panose="020B0604020202020204" pitchFamily="34" charset="0"/>
                <a:cs typeface="Arial" panose="020B0604020202020204" pitchFamily="34" charset="0"/>
              </a:rPr>
              <a:t>The whole has been…</a:t>
            </a:r>
          </a:p>
          <a:p>
            <a:pPr>
              <a:lnSpc>
                <a:spcPct val="150000"/>
              </a:lnSpc>
            </a:pPr>
            <a:r>
              <a:rPr lang="en-GB" dirty="0">
                <a:latin typeface="Arial" panose="020B0604020202020204" pitchFamily="34" charset="0"/>
                <a:cs typeface="Arial" panose="020B0604020202020204" pitchFamily="34" charset="0"/>
              </a:rPr>
              <a:t>One of these parts is…</a:t>
            </a:r>
          </a:p>
          <a:p>
            <a:pPr>
              <a:lnSpc>
                <a:spcPct val="150000"/>
              </a:lnSpc>
            </a:pPr>
            <a:r>
              <a:rPr lang="en-GB" dirty="0">
                <a:latin typeface="Arial" panose="020B0604020202020204" pitchFamily="34" charset="0"/>
                <a:cs typeface="Arial" panose="020B0604020202020204" pitchFamily="34" charset="0"/>
              </a:rPr>
              <a:t>The denominator is ______ because we have _____ equal parts.</a:t>
            </a:r>
          </a:p>
          <a:p>
            <a:pPr>
              <a:lnSpc>
                <a:spcPct val="150000"/>
              </a:lnSpc>
            </a:pPr>
            <a:r>
              <a:rPr lang="en-GB" dirty="0">
                <a:latin typeface="Arial" panose="020B0604020202020204" pitchFamily="34" charset="0"/>
                <a:cs typeface="Arial" panose="020B0604020202020204" pitchFamily="34" charset="0"/>
              </a:rPr>
              <a:t>The numerator is ______ because ______ of the parts is selected. </a:t>
            </a:r>
          </a:p>
        </p:txBody>
      </p:sp>
      <p:sp>
        <p:nvSpPr>
          <p:cNvPr id="2" name="Text Placeholder 1">
            <a:extLst>
              <a:ext uri="{FF2B5EF4-FFF2-40B4-BE49-F238E27FC236}">
                <a16:creationId xmlns:a16="http://schemas.microsoft.com/office/drawing/2014/main" id="{B11CC44A-6B97-4DD8-937C-FBE2EA93C178}"/>
              </a:ext>
            </a:extLst>
          </p:cNvPr>
          <p:cNvSpPr>
            <a:spLocks noGrp="1"/>
          </p:cNvSpPr>
          <p:nvPr>
            <p:ph type="body" idx="1"/>
          </p:nvPr>
        </p:nvSpPr>
        <p:spPr/>
        <p:txBody>
          <a:bodyPr/>
          <a:lstStyle/>
          <a:p>
            <a:endParaRPr lang="en-GB"/>
          </a:p>
        </p:txBody>
      </p:sp>
      <p:sp>
        <p:nvSpPr>
          <p:cNvPr id="3" name="Title 2">
            <a:extLst>
              <a:ext uri="{FF2B5EF4-FFF2-40B4-BE49-F238E27FC236}">
                <a16:creationId xmlns:a16="http://schemas.microsoft.com/office/drawing/2014/main" id="{0A82320B-516C-43D0-9810-315B7C1AB442}"/>
              </a:ext>
            </a:extLst>
          </p:cNvPr>
          <p:cNvSpPr>
            <a:spLocks noGrp="1"/>
          </p:cNvSpPr>
          <p:nvPr>
            <p:ph type="title"/>
          </p:nvPr>
        </p:nvSpPr>
        <p:spPr/>
        <p:txBody>
          <a:bodyPr/>
          <a:lstStyle/>
          <a:p>
            <a:endParaRPr lang="en-GB" dirty="0"/>
          </a:p>
        </p:txBody>
      </p:sp>
    </p:spTree>
    <p:custDataLst>
      <p:tags r:id="rId1"/>
    </p:custDataLst>
    <p:extLst>
      <p:ext uri="{BB962C8B-B14F-4D97-AF65-F5344CB8AC3E}">
        <p14:creationId xmlns:p14="http://schemas.microsoft.com/office/powerpoint/2010/main" val="165414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8.33333E-7 2.59259E-6 L -0.08472 0.37453 " pathEditMode="relative" rAng="0" ptsTypes="AA">
                                      <p:cBhvr>
                                        <p:cTn id="6" dur="2000" fill="hold"/>
                                        <p:tgtEl>
                                          <p:spTgt spid="8"/>
                                        </p:tgtEl>
                                        <p:attrNameLst>
                                          <p:attrName>ppt_x</p:attrName>
                                          <p:attrName>ppt_y</p:attrName>
                                        </p:attrNameLst>
                                      </p:cBhvr>
                                      <p:rCtr x="-4236" y="18727"/>
                                    </p:animMotion>
                                  </p:childTnLst>
                                </p:cTn>
                              </p:par>
                              <p:par>
                                <p:cTn id="7" presetID="42" presetClass="path" presetSubtype="0" accel="50000" decel="50000" fill="hold" nodeType="withEffect">
                                  <p:stCondLst>
                                    <p:cond delay="0"/>
                                  </p:stCondLst>
                                  <p:childTnLst>
                                    <p:animMotion origin="layout" path="M 0.00209 -0.00139 L -0.07482 0.29676 " pathEditMode="relative" rAng="0" ptsTypes="AA">
                                      <p:cBhvr>
                                        <p:cTn id="8" dur="2000" fill="hold"/>
                                        <p:tgtEl>
                                          <p:spTgt spid="9"/>
                                        </p:tgtEl>
                                        <p:attrNameLst>
                                          <p:attrName>ppt_x</p:attrName>
                                          <p:attrName>ppt_y</p:attrName>
                                        </p:attrNameLst>
                                      </p:cBhvr>
                                      <p:rCtr x="-3854" y="14907"/>
                                    </p:animMotion>
                                  </p:childTnLst>
                                </p:cTn>
                              </p:par>
                              <p:par>
                                <p:cTn id="9" presetID="42" presetClass="path" presetSubtype="0" accel="50000" decel="50000" fill="hold" nodeType="withEffect">
                                  <p:stCondLst>
                                    <p:cond delay="0"/>
                                  </p:stCondLst>
                                  <p:childTnLst>
                                    <p:animMotion origin="layout" path="M 4.44444E-6 4.07407E-6 L -0.10903 0.24328 " pathEditMode="relative" rAng="0" ptsTypes="AA">
                                      <p:cBhvr>
                                        <p:cTn id="10" dur="2000" fill="hold"/>
                                        <p:tgtEl>
                                          <p:spTgt spid="11"/>
                                        </p:tgtEl>
                                        <p:attrNameLst>
                                          <p:attrName>ppt_x</p:attrName>
                                          <p:attrName>ppt_y</p:attrName>
                                        </p:attrNameLst>
                                      </p:cBhvr>
                                      <p:rCtr x="-5451" y="12153"/>
                                    </p:animMotion>
                                  </p:childTnLst>
                                </p:cTn>
                              </p:par>
                              <p:par>
                                <p:cTn id="11" presetID="42" presetClass="path" presetSubtype="0" accel="50000" decel="50000" fill="hold" nodeType="withEffect">
                                  <p:stCondLst>
                                    <p:cond delay="0"/>
                                  </p:stCondLst>
                                  <p:childTnLst>
                                    <p:animMotion origin="layout" path="M -8.33333E-7 -2.59259E-6 L -0.02535 0.38611 " pathEditMode="relative" rAng="0" ptsTypes="AA">
                                      <p:cBhvr>
                                        <p:cTn id="12" dur="2000" fill="hold"/>
                                        <p:tgtEl>
                                          <p:spTgt spid="13"/>
                                        </p:tgtEl>
                                        <p:attrNameLst>
                                          <p:attrName>ppt_x</p:attrName>
                                          <p:attrName>ppt_y</p:attrName>
                                        </p:attrNameLst>
                                      </p:cBhvr>
                                      <p:rCtr x="-1267" y="19306"/>
                                    </p:animMotion>
                                  </p:childTnLst>
                                </p:cTn>
                              </p:par>
                              <p:par>
                                <p:cTn id="13" presetID="42" presetClass="path" presetSubtype="0" accel="50000" decel="50000" fill="hold" nodeType="withEffect">
                                  <p:stCondLst>
                                    <p:cond delay="0"/>
                                  </p:stCondLst>
                                  <p:childTnLst>
                                    <p:animMotion origin="layout" path="M 4.72222E-6 -4.44444E-6 L -0.01337 0.38311 " pathEditMode="relative" rAng="0" ptsTypes="AA">
                                      <p:cBhvr>
                                        <p:cTn id="14" dur="2000" fill="hold"/>
                                        <p:tgtEl>
                                          <p:spTgt spid="15"/>
                                        </p:tgtEl>
                                        <p:attrNameLst>
                                          <p:attrName>ppt_x</p:attrName>
                                          <p:attrName>ppt_y</p:attrName>
                                        </p:attrNameLst>
                                      </p:cBhvr>
                                      <p:rCtr x="-677" y="19144"/>
                                    </p:animMotion>
                                  </p:childTnLst>
                                </p:cTn>
                              </p:par>
                              <p:par>
                                <p:cTn id="15" presetID="42" presetClass="path" presetSubtype="0" accel="50000" decel="50000" fill="hold" nodeType="withEffect">
                                  <p:stCondLst>
                                    <p:cond delay="0"/>
                                  </p:stCondLst>
                                  <p:childTnLst>
                                    <p:animMotion origin="layout" path="M -4.16667E-6 -3.7037E-6 L -0.04722 0.29908 " pathEditMode="relative" rAng="0" ptsTypes="AA">
                                      <p:cBhvr>
                                        <p:cTn id="16" dur="2000" fill="hold"/>
                                        <p:tgtEl>
                                          <p:spTgt spid="17"/>
                                        </p:tgtEl>
                                        <p:attrNameLst>
                                          <p:attrName>ppt_x</p:attrName>
                                          <p:attrName>ppt_y</p:attrName>
                                        </p:attrNameLst>
                                      </p:cBhvr>
                                      <p:rCtr x="-2361" y="14954"/>
                                    </p:animMotion>
                                  </p:childTnLst>
                                </p:cTn>
                              </p:par>
                              <p:par>
                                <p:cTn id="17" presetID="42" presetClass="path" presetSubtype="0" accel="50000" decel="50000" fill="hold" nodeType="withEffect">
                                  <p:stCondLst>
                                    <p:cond delay="0"/>
                                  </p:stCondLst>
                                  <p:childTnLst>
                                    <p:animMotion origin="layout" path="M 4.72222E-6 -1.48148E-6 L 0.03281 0.35857 " pathEditMode="relative" rAng="0" ptsTypes="AA">
                                      <p:cBhvr>
                                        <p:cTn id="18" dur="2000" fill="hold"/>
                                        <p:tgtEl>
                                          <p:spTgt spid="19"/>
                                        </p:tgtEl>
                                        <p:attrNameLst>
                                          <p:attrName>ppt_x</p:attrName>
                                          <p:attrName>ppt_y</p:attrName>
                                        </p:attrNameLst>
                                      </p:cBhvr>
                                      <p:rCtr x="1632" y="17917"/>
                                    </p:animMotion>
                                  </p:childTnLst>
                                </p:cTn>
                              </p:par>
                              <p:par>
                                <p:cTn id="19" presetID="42" presetClass="path" presetSubtype="0" accel="50000" decel="50000" fill="hold" nodeType="withEffect">
                                  <p:stCondLst>
                                    <p:cond delay="0"/>
                                  </p:stCondLst>
                                  <p:childTnLst>
                                    <p:animMotion origin="layout" path="M 0 -3.33333E-6 L 0.00677 0.25023 " pathEditMode="relative" rAng="0" ptsTypes="AA">
                                      <p:cBhvr>
                                        <p:cTn id="20" dur="2000" fill="hold"/>
                                        <p:tgtEl>
                                          <p:spTgt spid="21"/>
                                        </p:tgtEl>
                                        <p:attrNameLst>
                                          <p:attrName>ppt_x</p:attrName>
                                          <p:attrName>ppt_y</p:attrName>
                                        </p:attrNameLst>
                                      </p:cBhvr>
                                      <p:rCtr x="330" y="12500"/>
                                    </p:animMotion>
                                  </p:childTnLst>
                                </p:cTn>
                              </p:par>
                              <p:par>
                                <p:cTn id="21" presetID="42" presetClass="path" presetSubtype="0" accel="50000" decel="50000" fill="hold" nodeType="withEffect">
                                  <p:stCondLst>
                                    <p:cond delay="0"/>
                                  </p:stCondLst>
                                  <p:childTnLst>
                                    <p:animMotion origin="layout" path="M -3.05556E-6 1.85185E-6 L 0.07448 0.38032 " pathEditMode="relative" rAng="0" ptsTypes="AA">
                                      <p:cBhvr>
                                        <p:cTn id="22" dur="2000" fill="hold"/>
                                        <p:tgtEl>
                                          <p:spTgt spid="23"/>
                                        </p:tgtEl>
                                        <p:attrNameLst>
                                          <p:attrName>ppt_x</p:attrName>
                                          <p:attrName>ppt_y</p:attrName>
                                        </p:attrNameLst>
                                      </p:cBhvr>
                                      <p:rCtr x="3715" y="19005"/>
                                    </p:animMotion>
                                  </p:childTnLst>
                                </p:cTn>
                              </p:par>
                              <p:par>
                                <p:cTn id="23" presetID="42" presetClass="path" presetSubtype="0" accel="50000" decel="50000" fill="hold" nodeType="withEffect">
                                  <p:stCondLst>
                                    <p:cond delay="0"/>
                                  </p:stCondLst>
                                  <p:childTnLst>
                                    <p:animMotion origin="layout" path="M -0.00052 -0.00208 L 0.05104 0.26806 " pathEditMode="relative" rAng="0" ptsTypes="AA">
                                      <p:cBhvr>
                                        <p:cTn id="24" dur="2000" fill="hold"/>
                                        <p:tgtEl>
                                          <p:spTgt spid="25"/>
                                        </p:tgtEl>
                                        <p:attrNameLst>
                                          <p:attrName>ppt_x</p:attrName>
                                          <p:attrName>ppt_y</p:attrName>
                                        </p:attrNameLst>
                                      </p:cBhvr>
                                      <p:rCtr x="2569" y="13495"/>
                                    </p:animMotion>
                                  </p:childTnLst>
                                </p:cTn>
                              </p:par>
                              <p:par>
                                <p:cTn id="25" presetID="42" presetClass="path" presetSubtype="0" accel="50000" decel="50000" fill="hold" nodeType="withEffect">
                                  <p:stCondLst>
                                    <p:cond delay="0"/>
                                  </p:stCondLst>
                                  <p:childTnLst>
                                    <p:animMotion origin="layout" path="M -1.38889E-6 3.33333E-6 L 0.0849 0.36273 " pathEditMode="relative" rAng="0" ptsTypes="AA">
                                      <p:cBhvr>
                                        <p:cTn id="26" dur="2000" fill="hold"/>
                                        <p:tgtEl>
                                          <p:spTgt spid="27"/>
                                        </p:tgtEl>
                                        <p:attrNameLst>
                                          <p:attrName>ppt_x</p:attrName>
                                          <p:attrName>ppt_y</p:attrName>
                                        </p:attrNameLst>
                                      </p:cBhvr>
                                      <p:rCtr x="4236" y="18125"/>
                                    </p:animMotion>
                                  </p:childTnLst>
                                </p:cTn>
                              </p:par>
                              <p:par>
                                <p:cTn id="27" presetID="42" presetClass="path" presetSubtype="0" accel="50000" decel="50000" fill="hold" nodeType="withEffect">
                                  <p:stCondLst>
                                    <p:cond delay="0"/>
                                  </p:stCondLst>
                                  <p:childTnLst>
                                    <p:animMotion origin="layout" path="M 5E-6 -7.40741E-7 L 0.08473 0.27593 " pathEditMode="relative" rAng="0" ptsTypes="AA">
                                      <p:cBhvr>
                                        <p:cTn id="28" dur="2000" fill="hold"/>
                                        <p:tgtEl>
                                          <p:spTgt spid="29"/>
                                        </p:tgtEl>
                                        <p:attrNameLst>
                                          <p:attrName>ppt_x</p:attrName>
                                          <p:attrName>ppt_y</p:attrName>
                                        </p:attrNameLst>
                                      </p:cBhvr>
                                      <p:rCtr x="4236" y="13796"/>
                                    </p:animMotion>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7"/>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0"/>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24"/>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1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12"/>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14"/>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16"/>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18"/>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2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20"/>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22"/>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nodeType="clickEffect">
                                  <p:stCondLst>
                                    <p:cond delay="0"/>
                                  </p:stCondLst>
                                  <p:childTnLst>
                                    <p:set>
                                      <p:cBhvr>
                                        <p:cTn id="88" dur="1" fill="hold">
                                          <p:stCondLst>
                                            <p:cond delay="0"/>
                                          </p:stCondLst>
                                        </p:cTn>
                                        <p:tgtEl>
                                          <p:spTgt spid="22"/>
                                        </p:tgtEl>
                                        <p:attrNameLst>
                                          <p:attrName>style.visibility</p:attrName>
                                        </p:attrNameLst>
                                      </p:cBhvr>
                                      <p:to>
                                        <p:strVal val="hidden"/>
                                      </p:to>
                                    </p:set>
                                  </p:childTnLst>
                                </p:cTn>
                              </p:par>
                              <p:par>
                                <p:cTn id="89" presetID="1" presetClass="entr" presetSubtype="0" fill="hold" nodeType="with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nodeType="clickEffect">
                                  <p:stCondLst>
                                    <p:cond delay="0"/>
                                  </p:stCondLst>
                                  <p:childTnLst>
                                    <p:set>
                                      <p:cBhvr>
                                        <p:cTn id="94" dur="1" fill="hold">
                                          <p:stCondLst>
                                            <p:cond delay="0"/>
                                          </p:stCondLst>
                                        </p:cTn>
                                        <p:tgtEl>
                                          <p:spTgt spid="32"/>
                                        </p:tgtEl>
                                        <p:attrNameLst>
                                          <p:attrName>style.visibility</p:attrName>
                                        </p:attrNameLst>
                                      </p:cBhvr>
                                      <p:to>
                                        <p:strVal val="hidden"/>
                                      </p:to>
                                    </p:set>
                                  </p:childTnLst>
                                </p:cTn>
                              </p:par>
                              <p:par>
                                <p:cTn id="95" presetID="1" presetClass="entr" presetSubtype="0" fill="hold" nodeType="withEffect">
                                  <p:stCondLst>
                                    <p:cond delay="0"/>
                                  </p:stCondLst>
                                  <p:childTnLst>
                                    <p:set>
                                      <p:cBhvr>
                                        <p:cTn id="96" dur="1" fill="hold">
                                          <p:stCondLst>
                                            <p:cond delay="0"/>
                                          </p:stCondLst>
                                        </p:cTn>
                                        <p:tgtEl>
                                          <p:spTgt spid="34"/>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nodeType="clickEffect">
                                  <p:stCondLst>
                                    <p:cond delay="0"/>
                                  </p:stCondLst>
                                  <p:childTnLst>
                                    <p:set>
                                      <p:cBhvr>
                                        <p:cTn id="100" dur="1" fill="hold">
                                          <p:stCondLst>
                                            <p:cond delay="0"/>
                                          </p:stCondLst>
                                        </p:cTn>
                                        <p:tgtEl>
                                          <p:spTgt spid="34"/>
                                        </p:tgtEl>
                                        <p:attrNameLst>
                                          <p:attrName>style.visibility</p:attrName>
                                        </p:attrNameLst>
                                      </p:cBhvr>
                                      <p:to>
                                        <p:strVal val="hidden"/>
                                      </p:to>
                                    </p:set>
                                  </p:childTnLst>
                                </p:cTn>
                              </p:par>
                              <p:par>
                                <p:cTn id="101" presetID="1" presetClass="entr" presetSubtype="0" fill="hold" nodeType="withEffect">
                                  <p:stCondLst>
                                    <p:cond delay="0"/>
                                  </p:stCondLst>
                                  <p:childTnLst>
                                    <p:set>
                                      <p:cBhvr>
                                        <p:cTn id="10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Group 108"/>
          <p:cNvGrpSpPr/>
          <p:nvPr/>
        </p:nvGrpSpPr>
        <p:grpSpPr>
          <a:xfrm>
            <a:off x="353226" y="1057541"/>
            <a:ext cx="2797980" cy="904782"/>
            <a:chOff x="398181" y="901874"/>
            <a:chExt cx="3875569" cy="1314225"/>
          </a:xfrm>
        </p:grpSpPr>
        <p:grpSp>
          <p:nvGrpSpPr>
            <p:cNvPr id="15" name="Group 14"/>
            <p:cNvGrpSpPr/>
            <p:nvPr/>
          </p:nvGrpSpPr>
          <p:grpSpPr>
            <a:xfrm>
              <a:off x="623457" y="1014422"/>
              <a:ext cx="1514033" cy="1047361"/>
              <a:chOff x="623457" y="1014422"/>
              <a:chExt cx="1514033" cy="1047361"/>
            </a:xfrm>
          </p:grpSpPr>
          <p:pic>
            <p:nvPicPr>
              <p:cNvPr id="3" name="Picture 2">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623457" y="1014422"/>
                <a:ext cx="508000" cy="522514"/>
              </a:xfrm>
              <a:prstGeom prst="rect">
                <a:avLst/>
              </a:prstGeom>
            </p:spPr>
          </p:pic>
          <p:pic>
            <p:nvPicPr>
              <p:cNvPr id="4" name="Picture 3">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23457" y="1495406"/>
                <a:ext cx="508000" cy="522514"/>
              </a:xfrm>
              <a:prstGeom prst="rect">
                <a:avLst/>
              </a:prstGeom>
            </p:spPr>
          </p:pic>
          <p:pic>
            <p:nvPicPr>
              <p:cNvPr id="5" name="Picture 4">
                <a:extLst>
                  <a:ext uri="{FF2B5EF4-FFF2-40B4-BE49-F238E27FC236}">
                    <a16:creationId xmlns:a16="http://schemas.microsoft.com/office/drawing/2014/main" id="{65EEDD1A-09F9-4B3A-AB79-A4A569AF614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063434" y="1504875"/>
                <a:ext cx="566056" cy="522514"/>
              </a:xfrm>
              <a:prstGeom prst="rect">
                <a:avLst/>
              </a:prstGeom>
            </p:spPr>
          </p:pic>
          <p:pic>
            <p:nvPicPr>
              <p:cNvPr id="6" name="Picture 5">
                <a:extLst>
                  <a:ext uri="{FF2B5EF4-FFF2-40B4-BE49-F238E27FC236}">
                    <a16:creationId xmlns:a16="http://schemas.microsoft.com/office/drawing/2014/main" id="{2E4CCA72-7203-4050-881E-3F52FED89DE9}"/>
                  </a:ext>
                </a:extLst>
              </p:cNvPr>
              <p:cNvPicPr>
                <a:picLocks noChangeAspect="1"/>
              </p:cNvPicPr>
              <p:nvPr/>
            </p:nvPicPr>
            <p:blipFill rotWithShape="1">
              <a:blip r:embed="rId7">
                <a:extLst>
                  <a:ext uri="{28A0092B-C50C-407E-A947-70E740481C1C}">
                    <a14:useLocalDpi xmlns:a14="http://schemas.microsoft.com/office/drawing/2010/main" val="0"/>
                  </a:ext>
                </a:extLst>
              </a:blip>
              <a:srcRect t="-9188"/>
              <a:stretch/>
            </p:blipFill>
            <p:spPr>
              <a:xfrm>
                <a:off x="1122104" y="1020269"/>
                <a:ext cx="508000" cy="551542"/>
              </a:xfrm>
              <a:prstGeom prst="rect">
                <a:avLst/>
              </a:prstGeom>
            </p:spPr>
          </p:pic>
          <p:pic>
            <p:nvPicPr>
              <p:cNvPr id="7" name="Picture 6">
                <a:extLst>
                  <a:ext uri="{FF2B5EF4-FFF2-40B4-BE49-F238E27FC236}">
                    <a16:creationId xmlns:a16="http://schemas.microsoft.com/office/drawing/2014/main" id="{DE32181A-6E76-4F33-AE93-FC10ECBCC936}"/>
                  </a:ext>
                </a:extLst>
              </p:cNvPr>
              <p:cNvPicPr>
                <a:picLocks noChangeAspect="1"/>
              </p:cNvPicPr>
              <p:nvPr/>
            </p:nvPicPr>
            <p:blipFill rotWithShape="1">
              <a:blip r:embed="rId8">
                <a:extLst>
                  <a:ext uri="{28A0092B-C50C-407E-A947-70E740481C1C}">
                    <a14:useLocalDpi xmlns:a14="http://schemas.microsoft.com/office/drawing/2010/main" val="0"/>
                  </a:ext>
                </a:extLst>
              </a:blip>
              <a:srcRect t="-9188"/>
              <a:stretch/>
            </p:blipFill>
            <p:spPr>
              <a:xfrm>
                <a:off x="1564167" y="1510241"/>
                <a:ext cx="566056" cy="551542"/>
              </a:xfrm>
              <a:prstGeom prst="rect">
                <a:avLst/>
              </a:prstGeom>
            </p:spPr>
          </p:pic>
          <p:pic>
            <p:nvPicPr>
              <p:cNvPr id="8" name="Picture 7">
                <a:extLst>
                  <a:ext uri="{FF2B5EF4-FFF2-40B4-BE49-F238E27FC236}">
                    <a16:creationId xmlns:a16="http://schemas.microsoft.com/office/drawing/2014/main" id="{C716133D-9BE7-4E09-A308-E3396CD03A27}"/>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1571434" y="1054637"/>
                <a:ext cx="566056" cy="493486"/>
              </a:xfrm>
              <a:prstGeom prst="rect">
                <a:avLst/>
              </a:prstGeom>
            </p:spPr>
          </p:pic>
        </p:grpSp>
        <p:grpSp>
          <p:nvGrpSpPr>
            <p:cNvPr id="16" name="Group 15"/>
            <p:cNvGrpSpPr/>
            <p:nvPr/>
          </p:nvGrpSpPr>
          <p:grpSpPr>
            <a:xfrm>
              <a:off x="2562099" y="1045519"/>
              <a:ext cx="1514033" cy="1047361"/>
              <a:chOff x="623457" y="1014422"/>
              <a:chExt cx="1514033" cy="1047361"/>
            </a:xfrm>
          </p:grpSpPr>
          <p:pic>
            <p:nvPicPr>
              <p:cNvPr id="17" name="Picture 16">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623457" y="1014422"/>
                <a:ext cx="508000" cy="522514"/>
              </a:xfrm>
              <a:prstGeom prst="rect">
                <a:avLst/>
              </a:prstGeom>
            </p:spPr>
          </p:pic>
          <p:pic>
            <p:nvPicPr>
              <p:cNvPr id="18" name="Picture 17">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23457" y="1495406"/>
                <a:ext cx="508000" cy="522514"/>
              </a:xfrm>
              <a:prstGeom prst="rect">
                <a:avLst/>
              </a:prstGeom>
            </p:spPr>
          </p:pic>
          <p:pic>
            <p:nvPicPr>
              <p:cNvPr id="19" name="Picture 18">
                <a:extLst>
                  <a:ext uri="{FF2B5EF4-FFF2-40B4-BE49-F238E27FC236}">
                    <a16:creationId xmlns:a16="http://schemas.microsoft.com/office/drawing/2014/main" id="{65EEDD1A-09F9-4B3A-AB79-A4A569AF614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063434" y="1504875"/>
                <a:ext cx="566056" cy="522514"/>
              </a:xfrm>
              <a:prstGeom prst="rect">
                <a:avLst/>
              </a:prstGeom>
            </p:spPr>
          </p:pic>
          <p:pic>
            <p:nvPicPr>
              <p:cNvPr id="20" name="Picture 19">
                <a:extLst>
                  <a:ext uri="{FF2B5EF4-FFF2-40B4-BE49-F238E27FC236}">
                    <a16:creationId xmlns:a16="http://schemas.microsoft.com/office/drawing/2014/main" id="{2E4CCA72-7203-4050-881E-3F52FED89DE9}"/>
                  </a:ext>
                </a:extLst>
              </p:cNvPr>
              <p:cNvPicPr>
                <a:picLocks noChangeAspect="1"/>
              </p:cNvPicPr>
              <p:nvPr/>
            </p:nvPicPr>
            <p:blipFill rotWithShape="1">
              <a:blip r:embed="rId7">
                <a:extLst>
                  <a:ext uri="{28A0092B-C50C-407E-A947-70E740481C1C}">
                    <a14:useLocalDpi xmlns:a14="http://schemas.microsoft.com/office/drawing/2010/main" val="0"/>
                  </a:ext>
                </a:extLst>
              </a:blip>
              <a:srcRect t="-9188"/>
              <a:stretch/>
            </p:blipFill>
            <p:spPr>
              <a:xfrm>
                <a:off x="1122104" y="1020269"/>
                <a:ext cx="508000" cy="551542"/>
              </a:xfrm>
              <a:prstGeom prst="rect">
                <a:avLst/>
              </a:prstGeom>
            </p:spPr>
          </p:pic>
          <p:pic>
            <p:nvPicPr>
              <p:cNvPr id="21" name="Picture 20">
                <a:extLst>
                  <a:ext uri="{FF2B5EF4-FFF2-40B4-BE49-F238E27FC236}">
                    <a16:creationId xmlns:a16="http://schemas.microsoft.com/office/drawing/2014/main" id="{DE32181A-6E76-4F33-AE93-FC10ECBCC936}"/>
                  </a:ext>
                </a:extLst>
              </p:cNvPr>
              <p:cNvPicPr>
                <a:picLocks noChangeAspect="1"/>
              </p:cNvPicPr>
              <p:nvPr/>
            </p:nvPicPr>
            <p:blipFill rotWithShape="1">
              <a:blip r:embed="rId8">
                <a:extLst>
                  <a:ext uri="{28A0092B-C50C-407E-A947-70E740481C1C}">
                    <a14:useLocalDpi xmlns:a14="http://schemas.microsoft.com/office/drawing/2010/main" val="0"/>
                  </a:ext>
                </a:extLst>
              </a:blip>
              <a:srcRect t="-9188"/>
              <a:stretch/>
            </p:blipFill>
            <p:spPr>
              <a:xfrm>
                <a:off x="1564167" y="1510241"/>
                <a:ext cx="566056" cy="551542"/>
              </a:xfrm>
              <a:prstGeom prst="rect">
                <a:avLst/>
              </a:prstGeom>
            </p:spPr>
          </p:pic>
          <p:pic>
            <p:nvPicPr>
              <p:cNvPr id="22" name="Picture 21">
                <a:extLst>
                  <a:ext uri="{FF2B5EF4-FFF2-40B4-BE49-F238E27FC236}">
                    <a16:creationId xmlns:a16="http://schemas.microsoft.com/office/drawing/2014/main" id="{C716133D-9BE7-4E09-A308-E3396CD03A27}"/>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1571434" y="1054637"/>
                <a:ext cx="566056" cy="493486"/>
              </a:xfrm>
              <a:prstGeom prst="rect">
                <a:avLst/>
              </a:prstGeom>
            </p:spPr>
          </p:pic>
        </p:grpSp>
        <p:sp>
          <p:nvSpPr>
            <p:cNvPr id="67" name="Oval 66"/>
            <p:cNvSpPr/>
            <p:nvPr/>
          </p:nvSpPr>
          <p:spPr bwMode="auto">
            <a:xfrm>
              <a:off x="584265" y="1014422"/>
              <a:ext cx="1634805" cy="107845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68" name="Oval 67"/>
            <p:cNvSpPr/>
            <p:nvPr/>
          </p:nvSpPr>
          <p:spPr bwMode="auto">
            <a:xfrm>
              <a:off x="584265" y="901874"/>
              <a:ext cx="1361524" cy="1290181"/>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69" name="Oval 68"/>
            <p:cNvSpPr/>
            <p:nvPr/>
          </p:nvSpPr>
          <p:spPr bwMode="auto">
            <a:xfrm>
              <a:off x="398181" y="906103"/>
              <a:ext cx="1895243" cy="1285952"/>
            </a:xfrm>
            <a:prstGeom prst="ellipse">
              <a:avLst/>
            </a:prstGeom>
            <a:noFill/>
            <a:ln w="38100">
              <a:solidFill>
                <a:srgbClr val="FF0000"/>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0" name="Oval 69"/>
            <p:cNvSpPr/>
            <p:nvPr/>
          </p:nvSpPr>
          <p:spPr bwMode="auto">
            <a:xfrm>
              <a:off x="2378507" y="930147"/>
              <a:ext cx="1895243" cy="1285952"/>
            </a:xfrm>
            <a:prstGeom prst="ellipse">
              <a:avLst/>
            </a:prstGeom>
            <a:noFill/>
            <a:ln w="38100">
              <a:solidFill>
                <a:srgbClr val="FF0000"/>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108" name="Group 107"/>
          <p:cNvGrpSpPr/>
          <p:nvPr/>
        </p:nvGrpSpPr>
        <p:grpSpPr>
          <a:xfrm>
            <a:off x="186704" y="2134073"/>
            <a:ext cx="2779664" cy="833395"/>
            <a:chOff x="435759" y="2300335"/>
            <a:chExt cx="4060857" cy="1316590"/>
          </a:xfrm>
        </p:grpSpPr>
        <p:grpSp>
          <p:nvGrpSpPr>
            <p:cNvPr id="23" name="Group 22"/>
            <p:cNvGrpSpPr/>
            <p:nvPr/>
          </p:nvGrpSpPr>
          <p:grpSpPr>
            <a:xfrm>
              <a:off x="584265" y="2465101"/>
              <a:ext cx="1035429" cy="1022933"/>
              <a:chOff x="584265" y="2465101"/>
              <a:chExt cx="1035429" cy="1022933"/>
            </a:xfrm>
          </p:grpSpPr>
          <p:pic>
            <p:nvPicPr>
              <p:cNvPr id="9" name="Picture 8">
                <a:extLst>
                  <a:ext uri="{FF2B5EF4-FFF2-40B4-BE49-F238E27FC236}">
                    <a16:creationId xmlns:a16="http://schemas.microsoft.com/office/drawing/2014/main" id="{B90795F1-F608-4ED2-AB33-D235F2200FEC}"/>
                  </a:ext>
                </a:extLst>
              </p:cNvPr>
              <p:cNvPicPr>
                <a:picLocks noChangeAspect="1"/>
              </p:cNvPicPr>
              <p:nvPr/>
            </p:nvPicPr>
            <p:blipFill rotWithShape="1">
              <a:blip r:embed="rId10">
                <a:extLst>
                  <a:ext uri="{28A0092B-C50C-407E-A947-70E740481C1C}">
                    <a14:useLocalDpi xmlns:a14="http://schemas.microsoft.com/office/drawing/2010/main" val="0"/>
                  </a:ext>
                </a:extLst>
              </a:blip>
              <a:srcRect t="-9188"/>
              <a:stretch/>
            </p:blipFill>
            <p:spPr>
              <a:xfrm>
                <a:off x="584265" y="2924884"/>
                <a:ext cx="547192" cy="551542"/>
              </a:xfrm>
              <a:prstGeom prst="rect">
                <a:avLst/>
              </a:prstGeom>
            </p:spPr>
          </p:pic>
          <p:pic>
            <p:nvPicPr>
              <p:cNvPr id="10" name="Picture 9">
                <a:extLst>
                  <a:ext uri="{FF2B5EF4-FFF2-40B4-BE49-F238E27FC236}">
                    <a16:creationId xmlns:a16="http://schemas.microsoft.com/office/drawing/2014/main" id="{C9B24BA6-B5AD-4E33-A90A-AE061BBE49D5}"/>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584265" y="2468158"/>
                <a:ext cx="547192" cy="493487"/>
              </a:xfrm>
              <a:prstGeom prst="rect">
                <a:avLst/>
              </a:prstGeom>
            </p:spPr>
          </p:pic>
          <p:pic>
            <p:nvPicPr>
              <p:cNvPr id="11" name="Picture 10">
                <a:extLst>
                  <a:ext uri="{FF2B5EF4-FFF2-40B4-BE49-F238E27FC236}">
                    <a16:creationId xmlns:a16="http://schemas.microsoft.com/office/drawing/2014/main" id="{2137C742-7094-47BE-924A-5CBF387B04C8}"/>
                  </a:ext>
                </a:extLst>
              </p:cNvPr>
              <p:cNvPicPr>
                <a:picLocks noChangeAspect="1"/>
              </p:cNvPicPr>
              <p:nvPr/>
            </p:nvPicPr>
            <p:blipFill rotWithShape="1">
              <a:blip r:embed="rId12">
                <a:extLst>
                  <a:ext uri="{28A0092B-C50C-407E-A947-70E740481C1C}">
                    <a14:useLocalDpi xmlns:a14="http://schemas.microsoft.com/office/drawing/2010/main" val="0"/>
                  </a:ext>
                </a:extLst>
              </a:blip>
              <a:srcRect t="-9188"/>
              <a:stretch/>
            </p:blipFill>
            <p:spPr>
              <a:xfrm>
                <a:off x="1063434" y="2936492"/>
                <a:ext cx="556260" cy="551542"/>
              </a:xfrm>
              <a:prstGeom prst="rect">
                <a:avLst/>
              </a:prstGeom>
            </p:spPr>
          </p:pic>
          <p:pic>
            <p:nvPicPr>
              <p:cNvPr id="12" name="Picture 11">
                <a:extLst>
                  <a:ext uri="{FF2B5EF4-FFF2-40B4-BE49-F238E27FC236}">
                    <a16:creationId xmlns:a16="http://schemas.microsoft.com/office/drawing/2014/main" id="{651A74A2-FB10-4922-941C-E8DB895575E7}"/>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1063434" y="2465101"/>
                <a:ext cx="556260" cy="493487"/>
              </a:xfrm>
              <a:prstGeom prst="rect">
                <a:avLst/>
              </a:prstGeom>
            </p:spPr>
          </p:pic>
        </p:grpSp>
        <p:grpSp>
          <p:nvGrpSpPr>
            <p:cNvPr id="24" name="Group 23"/>
            <p:cNvGrpSpPr/>
            <p:nvPr/>
          </p:nvGrpSpPr>
          <p:grpSpPr>
            <a:xfrm>
              <a:off x="1929618" y="2489175"/>
              <a:ext cx="1035429" cy="1022933"/>
              <a:chOff x="584265" y="2465101"/>
              <a:chExt cx="1035429" cy="1022933"/>
            </a:xfrm>
          </p:grpSpPr>
          <p:pic>
            <p:nvPicPr>
              <p:cNvPr id="25" name="Picture 24">
                <a:extLst>
                  <a:ext uri="{FF2B5EF4-FFF2-40B4-BE49-F238E27FC236}">
                    <a16:creationId xmlns:a16="http://schemas.microsoft.com/office/drawing/2014/main" id="{B90795F1-F608-4ED2-AB33-D235F2200FEC}"/>
                  </a:ext>
                </a:extLst>
              </p:cNvPr>
              <p:cNvPicPr>
                <a:picLocks noChangeAspect="1"/>
              </p:cNvPicPr>
              <p:nvPr/>
            </p:nvPicPr>
            <p:blipFill rotWithShape="1">
              <a:blip r:embed="rId10">
                <a:extLst>
                  <a:ext uri="{28A0092B-C50C-407E-A947-70E740481C1C}">
                    <a14:useLocalDpi xmlns:a14="http://schemas.microsoft.com/office/drawing/2010/main" val="0"/>
                  </a:ext>
                </a:extLst>
              </a:blip>
              <a:srcRect t="-9188"/>
              <a:stretch/>
            </p:blipFill>
            <p:spPr>
              <a:xfrm>
                <a:off x="584265" y="2924884"/>
                <a:ext cx="547192" cy="551542"/>
              </a:xfrm>
              <a:prstGeom prst="rect">
                <a:avLst/>
              </a:prstGeom>
            </p:spPr>
          </p:pic>
          <p:pic>
            <p:nvPicPr>
              <p:cNvPr id="26" name="Picture 25">
                <a:extLst>
                  <a:ext uri="{FF2B5EF4-FFF2-40B4-BE49-F238E27FC236}">
                    <a16:creationId xmlns:a16="http://schemas.microsoft.com/office/drawing/2014/main" id="{C9B24BA6-B5AD-4E33-A90A-AE061BBE49D5}"/>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584265" y="2468158"/>
                <a:ext cx="547192" cy="493487"/>
              </a:xfrm>
              <a:prstGeom prst="rect">
                <a:avLst/>
              </a:prstGeom>
            </p:spPr>
          </p:pic>
          <p:pic>
            <p:nvPicPr>
              <p:cNvPr id="27" name="Picture 26">
                <a:extLst>
                  <a:ext uri="{FF2B5EF4-FFF2-40B4-BE49-F238E27FC236}">
                    <a16:creationId xmlns:a16="http://schemas.microsoft.com/office/drawing/2014/main" id="{2137C742-7094-47BE-924A-5CBF387B04C8}"/>
                  </a:ext>
                </a:extLst>
              </p:cNvPr>
              <p:cNvPicPr>
                <a:picLocks noChangeAspect="1"/>
              </p:cNvPicPr>
              <p:nvPr/>
            </p:nvPicPr>
            <p:blipFill rotWithShape="1">
              <a:blip r:embed="rId12">
                <a:extLst>
                  <a:ext uri="{28A0092B-C50C-407E-A947-70E740481C1C}">
                    <a14:useLocalDpi xmlns:a14="http://schemas.microsoft.com/office/drawing/2010/main" val="0"/>
                  </a:ext>
                </a:extLst>
              </a:blip>
              <a:srcRect t="-9188"/>
              <a:stretch/>
            </p:blipFill>
            <p:spPr>
              <a:xfrm>
                <a:off x="1063434" y="2936492"/>
                <a:ext cx="556260" cy="551542"/>
              </a:xfrm>
              <a:prstGeom prst="rect">
                <a:avLst/>
              </a:prstGeom>
            </p:spPr>
          </p:pic>
          <p:pic>
            <p:nvPicPr>
              <p:cNvPr id="28" name="Picture 27">
                <a:extLst>
                  <a:ext uri="{FF2B5EF4-FFF2-40B4-BE49-F238E27FC236}">
                    <a16:creationId xmlns:a16="http://schemas.microsoft.com/office/drawing/2014/main" id="{651A74A2-FB10-4922-941C-E8DB895575E7}"/>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1063434" y="2465101"/>
                <a:ext cx="556260" cy="493487"/>
              </a:xfrm>
              <a:prstGeom prst="rect">
                <a:avLst/>
              </a:prstGeom>
            </p:spPr>
          </p:pic>
        </p:grpSp>
        <p:grpSp>
          <p:nvGrpSpPr>
            <p:cNvPr id="29" name="Group 28"/>
            <p:cNvGrpSpPr/>
            <p:nvPr/>
          </p:nvGrpSpPr>
          <p:grpSpPr>
            <a:xfrm>
              <a:off x="3295294" y="2505514"/>
              <a:ext cx="1035429" cy="1022933"/>
              <a:chOff x="584265" y="2465101"/>
              <a:chExt cx="1035429" cy="1022933"/>
            </a:xfrm>
          </p:grpSpPr>
          <p:pic>
            <p:nvPicPr>
              <p:cNvPr id="30" name="Picture 29">
                <a:extLst>
                  <a:ext uri="{FF2B5EF4-FFF2-40B4-BE49-F238E27FC236}">
                    <a16:creationId xmlns:a16="http://schemas.microsoft.com/office/drawing/2014/main" id="{B90795F1-F608-4ED2-AB33-D235F2200FEC}"/>
                  </a:ext>
                </a:extLst>
              </p:cNvPr>
              <p:cNvPicPr>
                <a:picLocks noChangeAspect="1"/>
              </p:cNvPicPr>
              <p:nvPr/>
            </p:nvPicPr>
            <p:blipFill rotWithShape="1">
              <a:blip r:embed="rId10">
                <a:extLst>
                  <a:ext uri="{28A0092B-C50C-407E-A947-70E740481C1C}">
                    <a14:useLocalDpi xmlns:a14="http://schemas.microsoft.com/office/drawing/2010/main" val="0"/>
                  </a:ext>
                </a:extLst>
              </a:blip>
              <a:srcRect t="-9188"/>
              <a:stretch/>
            </p:blipFill>
            <p:spPr>
              <a:xfrm>
                <a:off x="584265" y="2924884"/>
                <a:ext cx="547192" cy="551542"/>
              </a:xfrm>
              <a:prstGeom prst="rect">
                <a:avLst/>
              </a:prstGeom>
            </p:spPr>
          </p:pic>
          <p:pic>
            <p:nvPicPr>
              <p:cNvPr id="31" name="Picture 30">
                <a:extLst>
                  <a:ext uri="{FF2B5EF4-FFF2-40B4-BE49-F238E27FC236}">
                    <a16:creationId xmlns:a16="http://schemas.microsoft.com/office/drawing/2014/main" id="{C9B24BA6-B5AD-4E33-A90A-AE061BBE49D5}"/>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584265" y="2468158"/>
                <a:ext cx="547192" cy="493487"/>
              </a:xfrm>
              <a:prstGeom prst="rect">
                <a:avLst/>
              </a:prstGeom>
            </p:spPr>
          </p:pic>
          <p:pic>
            <p:nvPicPr>
              <p:cNvPr id="32" name="Picture 31">
                <a:extLst>
                  <a:ext uri="{FF2B5EF4-FFF2-40B4-BE49-F238E27FC236}">
                    <a16:creationId xmlns:a16="http://schemas.microsoft.com/office/drawing/2014/main" id="{2137C742-7094-47BE-924A-5CBF387B04C8}"/>
                  </a:ext>
                </a:extLst>
              </p:cNvPr>
              <p:cNvPicPr>
                <a:picLocks noChangeAspect="1"/>
              </p:cNvPicPr>
              <p:nvPr/>
            </p:nvPicPr>
            <p:blipFill rotWithShape="1">
              <a:blip r:embed="rId12">
                <a:extLst>
                  <a:ext uri="{28A0092B-C50C-407E-A947-70E740481C1C}">
                    <a14:useLocalDpi xmlns:a14="http://schemas.microsoft.com/office/drawing/2010/main" val="0"/>
                  </a:ext>
                </a:extLst>
              </a:blip>
              <a:srcRect t="-9188"/>
              <a:stretch/>
            </p:blipFill>
            <p:spPr>
              <a:xfrm>
                <a:off x="1063434" y="2936492"/>
                <a:ext cx="556260" cy="551542"/>
              </a:xfrm>
              <a:prstGeom prst="rect">
                <a:avLst/>
              </a:prstGeom>
            </p:spPr>
          </p:pic>
          <p:pic>
            <p:nvPicPr>
              <p:cNvPr id="33" name="Picture 32">
                <a:extLst>
                  <a:ext uri="{FF2B5EF4-FFF2-40B4-BE49-F238E27FC236}">
                    <a16:creationId xmlns:a16="http://schemas.microsoft.com/office/drawing/2014/main" id="{651A74A2-FB10-4922-941C-E8DB895575E7}"/>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1063434" y="2465101"/>
                <a:ext cx="556260" cy="493487"/>
              </a:xfrm>
              <a:prstGeom prst="rect">
                <a:avLst/>
              </a:prstGeom>
            </p:spPr>
          </p:pic>
        </p:grpSp>
        <p:sp>
          <p:nvSpPr>
            <p:cNvPr id="71" name="Oval 70"/>
            <p:cNvSpPr/>
            <p:nvPr/>
          </p:nvSpPr>
          <p:spPr bwMode="auto">
            <a:xfrm>
              <a:off x="435759" y="2310541"/>
              <a:ext cx="1313931" cy="1285952"/>
            </a:xfrm>
            <a:prstGeom prst="ellipse">
              <a:avLst/>
            </a:prstGeom>
            <a:noFill/>
            <a:ln w="38100">
              <a:solidFill>
                <a:srgbClr val="FF0000"/>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2" name="Oval 71"/>
            <p:cNvSpPr/>
            <p:nvPr/>
          </p:nvSpPr>
          <p:spPr bwMode="auto">
            <a:xfrm>
              <a:off x="1814571" y="2300335"/>
              <a:ext cx="1313931" cy="1285952"/>
            </a:xfrm>
            <a:prstGeom prst="ellipse">
              <a:avLst/>
            </a:prstGeom>
            <a:noFill/>
            <a:ln w="38100">
              <a:solidFill>
                <a:srgbClr val="FF0000"/>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3" name="Oval 72"/>
            <p:cNvSpPr/>
            <p:nvPr/>
          </p:nvSpPr>
          <p:spPr bwMode="auto">
            <a:xfrm>
              <a:off x="3182685" y="2330973"/>
              <a:ext cx="1313931" cy="1285952"/>
            </a:xfrm>
            <a:prstGeom prst="ellipse">
              <a:avLst/>
            </a:prstGeom>
            <a:noFill/>
            <a:ln w="38100">
              <a:solidFill>
                <a:srgbClr val="FF0000"/>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107" name="Group 106"/>
          <p:cNvGrpSpPr/>
          <p:nvPr/>
        </p:nvGrpSpPr>
        <p:grpSpPr>
          <a:xfrm>
            <a:off x="196633" y="3441308"/>
            <a:ext cx="3622635" cy="851633"/>
            <a:chOff x="467557" y="3687303"/>
            <a:chExt cx="5568501" cy="1324394"/>
          </a:xfrm>
        </p:grpSpPr>
        <p:grpSp>
          <p:nvGrpSpPr>
            <p:cNvPr id="35" name="Group 34"/>
            <p:cNvGrpSpPr/>
            <p:nvPr/>
          </p:nvGrpSpPr>
          <p:grpSpPr>
            <a:xfrm>
              <a:off x="590094" y="3889810"/>
              <a:ext cx="1063218" cy="1002799"/>
              <a:chOff x="590094" y="3889810"/>
              <a:chExt cx="1063218" cy="1002799"/>
            </a:xfrm>
          </p:grpSpPr>
          <p:pic>
            <p:nvPicPr>
              <p:cNvPr id="13" name="Picture 12">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1097052" y="3889810"/>
                <a:ext cx="556260" cy="551542"/>
              </a:xfrm>
              <a:prstGeom prst="rect">
                <a:avLst/>
              </a:prstGeom>
            </p:spPr>
          </p:pic>
          <p:pic>
            <p:nvPicPr>
              <p:cNvPr id="14" name="Picture 13">
                <a:extLst>
                  <a:ext uri="{FF2B5EF4-FFF2-40B4-BE49-F238E27FC236}">
                    <a16:creationId xmlns:a16="http://schemas.microsoft.com/office/drawing/2014/main" id="{F9CF5743-53D6-4DFD-A3C3-997D9BC0C847}"/>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90094" y="3917881"/>
                <a:ext cx="556260" cy="493488"/>
              </a:xfrm>
              <a:prstGeom prst="rect">
                <a:avLst/>
              </a:prstGeom>
            </p:spPr>
          </p:pic>
          <p:pic>
            <p:nvPicPr>
              <p:cNvPr id="34" name="Picture 33">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842388" y="4341067"/>
                <a:ext cx="556260" cy="551542"/>
              </a:xfrm>
              <a:prstGeom prst="rect">
                <a:avLst/>
              </a:prstGeom>
            </p:spPr>
          </p:pic>
        </p:grpSp>
        <p:grpSp>
          <p:nvGrpSpPr>
            <p:cNvPr id="36" name="Group 35"/>
            <p:cNvGrpSpPr/>
            <p:nvPr/>
          </p:nvGrpSpPr>
          <p:grpSpPr>
            <a:xfrm>
              <a:off x="1986896" y="3917464"/>
              <a:ext cx="1063218" cy="1002799"/>
              <a:chOff x="590094" y="3889810"/>
              <a:chExt cx="1063218" cy="1002799"/>
            </a:xfrm>
          </p:grpSpPr>
          <p:pic>
            <p:nvPicPr>
              <p:cNvPr id="37" name="Picture 36">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1097052" y="3889810"/>
                <a:ext cx="556260" cy="551542"/>
              </a:xfrm>
              <a:prstGeom prst="rect">
                <a:avLst/>
              </a:prstGeom>
            </p:spPr>
          </p:pic>
          <p:pic>
            <p:nvPicPr>
              <p:cNvPr id="38" name="Picture 37">
                <a:extLst>
                  <a:ext uri="{FF2B5EF4-FFF2-40B4-BE49-F238E27FC236}">
                    <a16:creationId xmlns:a16="http://schemas.microsoft.com/office/drawing/2014/main" id="{F9CF5743-53D6-4DFD-A3C3-997D9BC0C847}"/>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90094" y="3917881"/>
                <a:ext cx="556260" cy="493488"/>
              </a:xfrm>
              <a:prstGeom prst="rect">
                <a:avLst/>
              </a:prstGeom>
            </p:spPr>
          </p:pic>
          <p:pic>
            <p:nvPicPr>
              <p:cNvPr id="39" name="Picture 38">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842388" y="4341067"/>
                <a:ext cx="556260" cy="551542"/>
              </a:xfrm>
              <a:prstGeom prst="rect">
                <a:avLst/>
              </a:prstGeom>
            </p:spPr>
          </p:pic>
        </p:grpSp>
        <p:grpSp>
          <p:nvGrpSpPr>
            <p:cNvPr id="40" name="Group 39"/>
            <p:cNvGrpSpPr/>
            <p:nvPr/>
          </p:nvGrpSpPr>
          <p:grpSpPr>
            <a:xfrm>
              <a:off x="3395502" y="3959150"/>
              <a:ext cx="1063218" cy="1002799"/>
              <a:chOff x="590094" y="3889810"/>
              <a:chExt cx="1063218" cy="1002799"/>
            </a:xfrm>
          </p:grpSpPr>
          <p:pic>
            <p:nvPicPr>
              <p:cNvPr id="41" name="Picture 40">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1097052" y="3889810"/>
                <a:ext cx="556260" cy="551542"/>
              </a:xfrm>
              <a:prstGeom prst="rect">
                <a:avLst/>
              </a:prstGeom>
            </p:spPr>
          </p:pic>
          <p:pic>
            <p:nvPicPr>
              <p:cNvPr id="42" name="Picture 41">
                <a:extLst>
                  <a:ext uri="{FF2B5EF4-FFF2-40B4-BE49-F238E27FC236}">
                    <a16:creationId xmlns:a16="http://schemas.microsoft.com/office/drawing/2014/main" id="{F9CF5743-53D6-4DFD-A3C3-997D9BC0C847}"/>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90094" y="3917881"/>
                <a:ext cx="556260" cy="493488"/>
              </a:xfrm>
              <a:prstGeom prst="rect">
                <a:avLst/>
              </a:prstGeom>
            </p:spPr>
          </p:pic>
          <p:pic>
            <p:nvPicPr>
              <p:cNvPr id="43" name="Picture 42">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842388" y="4341067"/>
                <a:ext cx="556260" cy="551542"/>
              </a:xfrm>
              <a:prstGeom prst="rect">
                <a:avLst/>
              </a:prstGeom>
            </p:spPr>
          </p:pic>
        </p:grpSp>
        <p:grpSp>
          <p:nvGrpSpPr>
            <p:cNvPr id="44" name="Group 43"/>
            <p:cNvGrpSpPr/>
            <p:nvPr/>
          </p:nvGrpSpPr>
          <p:grpSpPr>
            <a:xfrm>
              <a:off x="4858367" y="3889810"/>
              <a:ext cx="1063218" cy="1002799"/>
              <a:chOff x="590094" y="3889810"/>
              <a:chExt cx="1063218" cy="1002799"/>
            </a:xfrm>
          </p:grpSpPr>
          <p:pic>
            <p:nvPicPr>
              <p:cNvPr id="45" name="Picture 44">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1097052" y="3889810"/>
                <a:ext cx="556260" cy="551542"/>
              </a:xfrm>
              <a:prstGeom prst="rect">
                <a:avLst/>
              </a:prstGeom>
            </p:spPr>
          </p:pic>
          <p:pic>
            <p:nvPicPr>
              <p:cNvPr id="46" name="Picture 45">
                <a:extLst>
                  <a:ext uri="{FF2B5EF4-FFF2-40B4-BE49-F238E27FC236}">
                    <a16:creationId xmlns:a16="http://schemas.microsoft.com/office/drawing/2014/main" id="{F9CF5743-53D6-4DFD-A3C3-997D9BC0C847}"/>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90094" y="3917881"/>
                <a:ext cx="556260" cy="493488"/>
              </a:xfrm>
              <a:prstGeom prst="rect">
                <a:avLst/>
              </a:prstGeom>
            </p:spPr>
          </p:pic>
          <p:pic>
            <p:nvPicPr>
              <p:cNvPr id="47" name="Picture 46">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842388" y="4341067"/>
                <a:ext cx="556260" cy="551542"/>
              </a:xfrm>
              <a:prstGeom prst="rect">
                <a:avLst/>
              </a:prstGeom>
            </p:spPr>
          </p:pic>
        </p:grpSp>
        <p:sp>
          <p:nvSpPr>
            <p:cNvPr id="74" name="Oval 73"/>
            <p:cNvSpPr/>
            <p:nvPr/>
          </p:nvSpPr>
          <p:spPr bwMode="auto">
            <a:xfrm>
              <a:off x="467557" y="3713115"/>
              <a:ext cx="1313931" cy="1285952"/>
            </a:xfrm>
            <a:prstGeom prst="ellipse">
              <a:avLst/>
            </a:prstGeom>
            <a:noFill/>
            <a:ln w="38100">
              <a:solidFill>
                <a:srgbClr val="FF0000"/>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5" name="Oval 74"/>
            <p:cNvSpPr/>
            <p:nvPr/>
          </p:nvSpPr>
          <p:spPr bwMode="auto">
            <a:xfrm>
              <a:off x="1857422" y="3687303"/>
              <a:ext cx="1313931" cy="1285952"/>
            </a:xfrm>
            <a:prstGeom prst="ellipse">
              <a:avLst/>
            </a:prstGeom>
            <a:noFill/>
            <a:ln w="38100">
              <a:solidFill>
                <a:srgbClr val="FF0000"/>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6" name="Oval 75"/>
            <p:cNvSpPr/>
            <p:nvPr/>
          </p:nvSpPr>
          <p:spPr bwMode="auto">
            <a:xfrm>
              <a:off x="3258070" y="3699575"/>
              <a:ext cx="1313931" cy="1285952"/>
            </a:xfrm>
            <a:prstGeom prst="ellipse">
              <a:avLst/>
            </a:prstGeom>
            <a:noFill/>
            <a:ln w="38100">
              <a:solidFill>
                <a:srgbClr val="FF0000"/>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7" name="Oval 76"/>
            <p:cNvSpPr/>
            <p:nvPr/>
          </p:nvSpPr>
          <p:spPr bwMode="auto">
            <a:xfrm>
              <a:off x="4722127" y="3725745"/>
              <a:ext cx="1313931" cy="1285952"/>
            </a:xfrm>
            <a:prstGeom prst="ellipse">
              <a:avLst/>
            </a:prstGeom>
            <a:noFill/>
            <a:ln w="38100">
              <a:solidFill>
                <a:srgbClr val="FF0000"/>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106" name="Group 105"/>
          <p:cNvGrpSpPr/>
          <p:nvPr/>
        </p:nvGrpSpPr>
        <p:grpSpPr>
          <a:xfrm>
            <a:off x="284354" y="4765645"/>
            <a:ext cx="3294768" cy="723448"/>
            <a:chOff x="375337" y="5205260"/>
            <a:chExt cx="4729394" cy="1228808"/>
          </a:xfrm>
        </p:grpSpPr>
        <p:grpSp>
          <p:nvGrpSpPr>
            <p:cNvPr id="80" name="Group 79"/>
            <p:cNvGrpSpPr/>
            <p:nvPr/>
          </p:nvGrpSpPr>
          <p:grpSpPr>
            <a:xfrm>
              <a:off x="375337" y="5229242"/>
              <a:ext cx="676406" cy="1177446"/>
              <a:chOff x="375337" y="5229242"/>
              <a:chExt cx="676406" cy="1177446"/>
            </a:xfrm>
          </p:grpSpPr>
          <p:grpSp>
            <p:nvGrpSpPr>
              <p:cNvPr id="57" name="Group 56"/>
              <p:cNvGrpSpPr/>
              <p:nvPr/>
            </p:nvGrpSpPr>
            <p:grpSpPr>
              <a:xfrm>
                <a:off x="467557" y="5351473"/>
                <a:ext cx="508000" cy="1003498"/>
                <a:chOff x="584265" y="5125047"/>
                <a:chExt cx="508000" cy="1003498"/>
              </a:xfrm>
            </p:grpSpPr>
            <p:pic>
              <p:nvPicPr>
                <p:cNvPr id="49" name="Picture 48">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584265" y="5125047"/>
                  <a:ext cx="508000" cy="522514"/>
                </a:xfrm>
                <a:prstGeom prst="rect">
                  <a:avLst/>
                </a:prstGeom>
              </p:spPr>
            </p:pic>
            <p:pic>
              <p:nvPicPr>
                <p:cNvPr id="50" name="Picture 49">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84265" y="5606031"/>
                  <a:ext cx="508000" cy="522514"/>
                </a:xfrm>
                <a:prstGeom prst="rect">
                  <a:avLst/>
                </a:prstGeom>
              </p:spPr>
            </p:pic>
          </p:grpSp>
          <p:sp>
            <p:nvSpPr>
              <p:cNvPr id="79" name="Oval 78"/>
              <p:cNvSpPr/>
              <p:nvPr/>
            </p:nvSpPr>
            <p:spPr bwMode="auto">
              <a:xfrm>
                <a:off x="375337" y="5229242"/>
                <a:ext cx="676406" cy="1177446"/>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81" name="Group 80"/>
            <p:cNvGrpSpPr/>
            <p:nvPr/>
          </p:nvGrpSpPr>
          <p:grpSpPr>
            <a:xfrm>
              <a:off x="1178056" y="5205260"/>
              <a:ext cx="676406" cy="1177446"/>
              <a:chOff x="375337" y="5229242"/>
              <a:chExt cx="676406" cy="1177446"/>
            </a:xfrm>
          </p:grpSpPr>
          <p:grpSp>
            <p:nvGrpSpPr>
              <p:cNvPr id="82" name="Group 81"/>
              <p:cNvGrpSpPr/>
              <p:nvPr/>
            </p:nvGrpSpPr>
            <p:grpSpPr>
              <a:xfrm>
                <a:off x="467557" y="5351473"/>
                <a:ext cx="508000" cy="1003498"/>
                <a:chOff x="584265" y="5125047"/>
                <a:chExt cx="508000" cy="1003498"/>
              </a:xfrm>
            </p:grpSpPr>
            <p:pic>
              <p:nvPicPr>
                <p:cNvPr id="84" name="Picture 83">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584265" y="5125047"/>
                  <a:ext cx="508000" cy="522514"/>
                </a:xfrm>
                <a:prstGeom prst="rect">
                  <a:avLst/>
                </a:prstGeom>
              </p:spPr>
            </p:pic>
            <p:pic>
              <p:nvPicPr>
                <p:cNvPr id="85" name="Picture 84">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84265" y="5606031"/>
                  <a:ext cx="508000" cy="522514"/>
                </a:xfrm>
                <a:prstGeom prst="rect">
                  <a:avLst/>
                </a:prstGeom>
              </p:spPr>
            </p:pic>
          </p:grpSp>
          <p:sp>
            <p:nvSpPr>
              <p:cNvPr id="83" name="Oval 82"/>
              <p:cNvSpPr/>
              <p:nvPr/>
            </p:nvSpPr>
            <p:spPr bwMode="auto">
              <a:xfrm>
                <a:off x="375337" y="5229242"/>
                <a:ext cx="676406" cy="1177446"/>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86" name="Group 85"/>
            <p:cNvGrpSpPr/>
            <p:nvPr/>
          </p:nvGrpSpPr>
          <p:grpSpPr>
            <a:xfrm>
              <a:off x="1981410" y="5243734"/>
              <a:ext cx="676406" cy="1177446"/>
              <a:chOff x="375337" y="5229242"/>
              <a:chExt cx="676406" cy="1177446"/>
            </a:xfrm>
          </p:grpSpPr>
          <p:grpSp>
            <p:nvGrpSpPr>
              <p:cNvPr id="87" name="Group 86"/>
              <p:cNvGrpSpPr/>
              <p:nvPr/>
            </p:nvGrpSpPr>
            <p:grpSpPr>
              <a:xfrm>
                <a:off x="467557" y="5351473"/>
                <a:ext cx="508000" cy="1003498"/>
                <a:chOff x="584265" y="5125047"/>
                <a:chExt cx="508000" cy="1003498"/>
              </a:xfrm>
            </p:grpSpPr>
            <p:pic>
              <p:nvPicPr>
                <p:cNvPr id="89" name="Picture 88">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584265" y="5125047"/>
                  <a:ext cx="508000" cy="522514"/>
                </a:xfrm>
                <a:prstGeom prst="rect">
                  <a:avLst/>
                </a:prstGeom>
              </p:spPr>
            </p:pic>
            <p:pic>
              <p:nvPicPr>
                <p:cNvPr id="90" name="Picture 89">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84265" y="5606031"/>
                  <a:ext cx="508000" cy="522514"/>
                </a:xfrm>
                <a:prstGeom prst="rect">
                  <a:avLst/>
                </a:prstGeom>
              </p:spPr>
            </p:pic>
          </p:grpSp>
          <p:sp>
            <p:nvSpPr>
              <p:cNvPr id="88" name="Oval 87"/>
              <p:cNvSpPr/>
              <p:nvPr/>
            </p:nvSpPr>
            <p:spPr bwMode="auto">
              <a:xfrm>
                <a:off x="375337" y="5229242"/>
                <a:ext cx="676406" cy="1177446"/>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91" name="Group 90"/>
            <p:cNvGrpSpPr/>
            <p:nvPr/>
          </p:nvGrpSpPr>
          <p:grpSpPr>
            <a:xfrm>
              <a:off x="2795450" y="5256622"/>
              <a:ext cx="676406" cy="1177446"/>
              <a:chOff x="375337" y="5229242"/>
              <a:chExt cx="676406" cy="1177446"/>
            </a:xfrm>
          </p:grpSpPr>
          <p:grpSp>
            <p:nvGrpSpPr>
              <p:cNvPr id="92" name="Group 91"/>
              <p:cNvGrpSpPr/>
              <p:nvPr/>
            </p:nvGrpSpPr>
            <p:grpSpPr>
              <a:xfrm>
                <a:off x="467557" y="5351473"/>
                <a:ext cx="508000" cy="1003498"/>
                <a:chOff x="584265" y="5125047"/>
                <a:chExt cx="508000" cy="1003498"/>
              </a:xfrm>
            </p:grpSpPr>
            <p:pic>
              <p:nvPicPr>
                <p:cNvPr id="94" name="Picture 93">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584265" y="5125047"/>
                  <a:ext cx="508000" cy="522514"/>
                </a:xfrm>
                <a:prstGeom prst="rect">
                  <a:avLst/>
                </a:prstGeom>
              </p:spPr>
            </p:pic>
            <p:pic>
              <p:nvPicPr>
                <p:cNvPr id="95" name="Picture 94">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84265" y="5606031"/>
                  <a:ext cx="508000" cy="522514"/>
                </a:xfrm>
                <a:prstGeom prst="rect">
                  <a:avLst/>
                </a:prstGeom>
              </p:spPr>
            </p:pic>
          </p:grpSp>
          <p:sp>
            <p:nvSpPr>
              <p:cNvPr id="93" name="Oval 92"/>
              <p:cNvSpPr/>
              <p:nvPr/>
            </p:nvSpPr>
            <p:spPr bwMode="auto">
              <a:xfrm>
                <a:off x="375337" y="5229242"/>
                <a:ext cx="676406" cy="1177446"/>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96" name="Group 95"/>
            <p:cNvGrpSpPr/>
            <p:nvPr/>
          </p:nvGrpSpPr>
          <p:grpSpPr>
            <a:xfrm>
              <a:off x="3613559" y="5256622"/>
              <a:ext cx="676406" cy="1177446"/>
              <a:chOff x="375337" y="5229242"/>
              <a:chExt cx="676406" cy="1177446"/>
            </a:xfrm>
          </p:grpSpPr>
          <p:grpSp>
            <p:nvGrpSpPr>
              <p:cNvPr id="97" name="Group 96"/>
              <p:cNvGrpSpPr/>
              <p:nvPr/>
            </p:nvGrpSpPr>
            <p:grpSpPr>
              <a:xfrm>
                <a:off x="467557" y="5351473"/>
                <a:ext cx="508000" cy="1003498"/>
                <a:chOff x="584265" y="5125047"/>
                <a:chExt cx="508000" cy="1003498"/>
              </a:xfrm>
            </p:grpSpPr>
            <p:pic>
              <p:nvPicPr>
                <p:cNvPr id="99" name="Picture 98">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584265" y="5125047"/>
                  <a:ext cx="508000" cy="522514"/>
                </a:xfrm>
                <a:prstGeom prst="rect">
                  <a:avLst/>
                </a:prstGeom>
              </p:spPr>
            </p:pic>
            <p:pic>
              <p:nvPicPr>
                <p:cNvPr id="100" name="Picture 99">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84265" y="5606031"/>
                  <a:ext cx="508000" cy="522514"/>
                </a:xfrm>
                <a:prstGeom prst="rect">
                  <a:avLst/>
                </a:prstGeom>
              </p:spPr>
            </p:pic>
          </p:grpSp>
          <p:sp>
            <p:nvSpPr>
              <p:cNvPr id="98" name="Oval 97"/>
              <p:cNvSpPr/>
              <p:nvPr/>
            </p:nvSpPr>
            <p:spPr bwMode="auto">
              <a:xfrm>
                <a:off x="375337" y="5229242"/>
                <a:ext cx="676406" cy="1177446"/>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101" name="Group 100"/>
            <p:cNvGrpSpPr/>
            <p:nvPr/>
          </p:nvGrpSpPr>
          <p:grpSpPr>
            <a:xfrm>
              <a:off x="4428325" y="5256622"/>
              <a:ext cx="676406" cy="1177446"/>
              <a:chOff x="375337" y="5229242"/>
              <a:chExt cx="676406" cy="1177446"/>
            </a:xfrm>
          </p:grpSpPr>
          <p:grpSp>
            <p:nvGrpSpPr>
              <p:cNvPr id="102" name="Group 101"/>
              <p:cNvGrpSpPr/>
              <p:nvPr/>
            </p:nvGrpSpPr>
            <p:grpSpPr>
              <a:xfrm>
                <a:off x="467557" y="5351473"/>
                <a:ext cx="508000" cy="1003498"/>
                <a:chOff x="584265" y="5125047"/>
                <a:chExt cx="508000" cy="1003498"/>
              </a:xfrm>
            </p:grpSpPr>
            <p:pic>
              <p:nvPicPr>
                <p:cNvPr id="104" name="Picture 103">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584265" y="5125047"/>
                  <a:ext cx="508000" cy="522514"/>
                </a:xfrm>
                <a:prstGeom prst="rect">
                  <a:avLst/>
                </a:prstGeom>
              </p:spPr>
            </p:pic>
            <p:pic>
              <p:nvPicPr>
                <p:cNvPr id="105" name="Picture 104">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84265" y="5606031"/>
                  <a:ext cx="508000" cy="522514"/>
                </a:xfrm>
                <a:prstGeom prst="rect">
                  <a:avLst/>
                </a:prstGeom>
              </p:spPr>
            </p:pic>
          </p:grpSp>
          <p:sp>
            <p:nvSpPr>
              <p:cNvPr id="103" name="Oval 102"/>
              <p:cNvSpPr/>
              <p:nvPr/>
            </p:nvSpPr>
            <p:spPr bwMode="auto">
              <a:xfrm>
                <a:off x="375337" y="5229242"/>
                <a:ext cx="676406" cy="1177446"/>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grpSp>
        <p:nvGrpSpPr>
          <p:cNvPr id="128" name="Group 127"/>
          <p:cNvGrpSpPr/>
          <p:nvPr/>
        </p:nvGrpSpPr>
        <p:grpSpPr>
          <a:xfrm>
            <a:off x="2028954" y="2078429"/>
            <a:ext cx="3055613" cy="1001567"/>
            <a:chOff x="3481540" y="2418853"/>
            <a:chExt cx="3055613" cy="1001567"/>
          </a:xfrm>
        </p:grpSpPr>
        <p:sp>
          <p:nvSpPr>
            <p:cNvPr id="111" name="Oval 110"/>
            <p:cNvSpPr/>
            <p:nvPr/>
          </p:nvSpPr>
          <p:spPr bwMode="auto">
            <a:xfrm>
              <a:off x="3481540" y="2418853"/>
              <a:ext cx="1024158" cy="1001567"/>
            </a:xfrm>
            <a:prstGeom prst="ellipse">
              <a:avLst/>
            </a:prstGeom>
            <a:noFill/>
            <a:ln w="57150"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20" name="TextBox 119"/>
            <p:cNvSpPr txBox="1"/>
            <p:nvPr/>
          </p:nvSpPr>
          <p:spPr>
            <a:xfrm>
              <a:off x="5154017" y="2603904"/>
              <a:ext cx="1383136" cy="461665"/>
            </a:xfrm>
            <a:prstGeom prst="rect">
              <a:avLst/>
            </a:prstGeom>
            <a:noFill/>
          </p:spPr>
          <p:txBody>
            <a:bodyPr wrap="none" rtlCol="0">
              <a:spAutoFit/>
            </a:bodyPr>
            <a:lstStyle/>
            <a:p>
              <a:r>
                <a:rPr lang="en-GB" sz="2400" b="1" dirty="0"/>
                <a:t>one-third</a:t>
              </a:r>
            </a:p>
          </p:txBody>
        </p:sp>
        <mc:AlternateContent xmlns:mc="http://schemas.openxmlformats.org/markup-compatibility/2006" xmlns:a14="http://schemas.microsoft.com/office/drawing/2010/main">
          <mc:Choice Requires="a14">
            <p:sp>
              <p:nvSpPr>
                <p:cNvPr id="121" name="TextBox 120"/>
                <p:cNvSpPr txBox="1"/>
                <p:nvPr/>
              </p:nvSpPr>
              <p:spPr>
                <a:xfrm>
                  <a:off x="4853015" y="2559792"/>
                  <a:ext cx="37702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m:oMathPara>
                  </a14:m>
                  <a:endParaRPr lang="en-GB" b="0" dirty="0"/>
                </a:p>
              </p:txBody>
            </p:sp>
          </mc:Choice>
          <mc:Fallback xmlns="">
            <p:sp>
              <p:nvSpPr>
                <p:cNvPr id="121" name="TextBox 120"/>
                <p:cNvSpPr txBox="1">
                  <a:spLocks noRot="1" noChangeAspect="1" noMove="1" noResize="1" noEditPoints="1" noAdjustHandles="1" noChangeArrowheads="1" noChangeShapeType="1" noTextEdit="1"/>
                </p:cNvSpPr>
                <p:nvPr/>
              </p:nvSpPr>
              <p:spPr>
                <a:xfrm>
                  <a:off x="4853015" y="2559792"/>
                  <a:ext cx="377026" cy="612732"/>
                </a:xfrm>
                <a:prstGeom prst="rect">
                  <a:avLst/>
                </a:prstGeom>
                <a:blipFill>
                  <a:blip r:embed="rId18"/>
                  <a:stretch>
                    <a:fillRect/>
                  </a:stretch>
                </a:blipFill>
              </p:spPr>
              <p:txBody>
                <a:bodyPr/>
                <a:lstStyle/>
                <a:p>
                  <a:r>
                    <a:rPr lang="en-GB">
                      <a:noFill/>
                    </a:rPr>
                    <a:t> </a:t>
                  </a:r>
                </a:p>
              </p:txBody>
            </p:sp>
          </mc:Fallback>
        </mc:AlternateContent>
      </p:grpSp>
      <p:grpSp>
        <p:nvGrpSpPr>
          <p:cNvPr id="127" name="Group 126"/>
          <p:cNvGrpSpPr/>
          <p:nvPr/>
        </p:nvGrpSpPr>
        <p:grpSpPr>
          <a:xfrm>
            <a:off x="1721503" y="958125"/>
            <a:ext cx="3595839" cy="1141977"/>
            <a:chOff x="2888683" y="791617"/>
            <a:chExt cx="3595839" cy="1141977"/>
          </a:xfrm>
        </p:grpSpPr>
        <p:sp>
          <p:nvSpPr>
            <p:cNvPr id="110" name="Oval 109"/>
            <p:cNvSpPr/>
            <p:nvPr/>
          </p:nvSpPr>
          <p:spPr bwMode="auto">
            <a:xfrm>
              <a:off x="2888683" y="791617"/>
              <a:ext cx="1528835" cy="1141977"/>
            </a:xfrm>
            <a:prstGeom prst="ellipse">
              <a:avLst/>
            </a:prstGeom>
            <a:noFill/>
            <a:ln w="57150"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17" name="TextBox 116"/>
            <p:cNvSpPr txBox="1"/>
            <p:nvPr/>
          </p:nvSpPr>
          <p:spPr>
            <a:xfrm>
              <a:off x="5229050" y="1127675"/>
              <a:ext cx="1255472" cy="461665"/>
            </a:xfrm>
            <a:prstGeom prst="rect">
              <a:avLst/>
            </a:prstGeom>
            <a:noFill/>
          </p:spPr>
          <p:txBody>
            <a:bodyPr wrap="none" rtlCol="0">
              <a:spAutoFit/>
            </a:bodyPr>
            <a:lstStyle/>
            <a:p>
              <a:r>
                <a:rPr lang="en-GB" sz="2400" b="1" dirty="0"/>
                <a:t>one-half</a:t>
              </a:r>
            </a:p>
          </p:txBody>
        </p:sp>
        <mc:AlternateContent xmlns:mc="http://schemas.openxmlformats.org/markup-compatibility/2006" xmlns:a14="http://schemas.microsoft.com/office/drawing/2010/main">
          <mc:Choice Requires="a14">
            <p:sp>
              <p:nvSpPr>
                <p:cNvPr id="122" name="TextBox 121"/>
                <p:cNvSpPr txBox="1"/>
                <p:nvPr/>
              </p:nvSpPr>
              <p:spPr>
                <a:xfrm>
                  <a:off x="4891873" y="1098498"/>
                  <a:ext cx="377026" cy="6109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m:oMathPara>
                  </a14:m>
                  <a:endParaRPr lang="en-GB" b="0" dirty="0"/>
                </a:p>
              </p:txBody>
            </p:sp>
          </mc:Choice>
          <mc:Fallback xmlns="">
            <p:sp>
              <p:nvSpPr>
                <p:cNvPr id="122" name="TextBox 121"/>
                <p:cNvSpPr txBox="1">
                  <a:spLocks noRot="1" noChangeAspect="1" noMove="1" noResize="1" noEditPoints="1" noAdjustHandles="1" noChangeArrowheads="1" noChangeShapeType="1" noTextEdit="1"/>
                </p:cNvSpPr>
                <p:nvPr/>
              </p:nvSpPr>
              <p:spPr>
                <a:xfrm>
                  <a:off x="4891873" y="1098498"/>
                  <a:ext cx="377026" cy="610936"/>
                </a:xfrm>
                <a:prstGeom prst="rect">
                  <a:avLst/>
                </a:prstGeom>
                <a:blipFill>
                  <a:blip r:embed="rId19"/>
                  <a:stretch>
                    <a:fillRect/>
                  </a:stretch>
                </a:blipFill>
              </p:spPr>
              <p:txBody>
                <a:bodyPr/>
                <a:lstStyle/>
                <a:p>
                  <a:r>
                    <a:rPr lang="en-GB">
                      <a:noFill/>
                    </a:rPr>
                    <a:t> </a:t>
                  </a:r>
                </a:p>
              </p:txBody>
            </p:sp>
          </mc:Fallback>
        </mc:AlternateContent>
      </p:grpSp>
      <p:grpSp>
        <p:nvGrpSpPr>
          <p:cNvPr id="129" name="Group 128"/>
          <p:cNvGrpSpPr/>
          <p:nvPr/>
        </p:nvGrpSpPr>
        <p:grpSpPr>
          <a:xfrm>
            <a:off x="2923229" y="3383490"/>
            <a:ext cx="3590698" cy="988289"/>
            <a:chOff x="4085916" y="4081324"/>
            <a:chExt cx="3590698" cy="988289"/>
          </a:xfrm>
        </p:grpSpPr>
        <p:sp>
          <p:nvSpPr>
            <p:cNvPr id="112" name="Oval 111"/>
            <p:cNvSpPr/>
            <p:nvPr/>
          </p:nvSpPr>
          <p:spPr bwMode="auto">
            <a:xfrm>
              <a:off x="4085916" y="4081324"/>
              <a:ext cx="939661" cy="988289"/>
            </a:xfrm>
            <a:prstGeom prst="ellipse">
              <a:avLst/>
            </a:prstGeom>
            <a:noFill/>
            <a:ln w="57150"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mc:AlternateContent xmlns:mc="http://schemas.openxmlformats.org/markup-compatibility/2006" xmlns:a14="http://schemas.microsoft.com/office/drawing/2010/main">
          <mc:Choice Requires="a14">
            <p:sp>
              <p:nvSpPr>
                <p:cNvPr id="123" name="TextBox 122"/>
                <p:cNvSpPr txBox="1"/>
                <p:nvPr/>
              </p:nvSpPr>
              <p:spPr>
                <a:xfrm>
                  <a:off x="5455072" y="4281201"/>
                  <a:ext cx="377026" cy="6109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m:oMathPara>
                  </a14:m>
                  <a:endParaRPr lang="en-GB" b="0" dirty="0"/>
                </a:p>
              </p:txBody>
            </p:sp>
          </mc:Choice>
          <mc:Fallback xmlns="">
            <p:sp>
              <p:nvSpPr>
                <p:cNvPr id="123" name="TextBox 122"/>
                <p:cNvSpPr txBox="1">
                  <a:spLocks noRot="1" noChangeAspect="1" noMove="1" noResize="1" noEditPoints="1" noAdjustHandles="1" noChangeArrowheads="1" noChangeShapeType="1" noTextEdit="1"/>
                </p:cNvSpPr>
                <p:nvPr/>
              </p:nvSpPr>
              <p:spPr>
                <a:xfrm>
                  <a:off x="5455072" y="4281201"/>
                  <a:ext cx="377026" cy="610936"/>
                </a:xfrm>
                <a:prstGeom prst="rect">
                  <a:avLst/>
                </a:prstGeom>
                <a:blipFill>
                  <a:blip r:embed="rId20"/>
                  <a:stretch>
                    <a:fillRect/>
                  </a:stretch>
                </a:blipFill>
              </p:spPr>
              <p:txBody>
                <a:bodyPr/>
                <a:lstStyle/>
                <a:p>
                  <a:r>
                    <a:rPr lang="en-GB">
                      <a:noFill/>
                    </a:rPr>
                    <a:t> </a:t>
                  </a:r>
                </a:p>
              </p:txBody>
            </p:sp>
          </mc:Fallback>
        </mc:AlternateContent>
        <p:sp>
          <p:nvSpPr>
            <p:cNvPr id="125" name="TextBox 124"/>
            <p:cNvSpPr txBox="1"/>
            <p:nvPr/>
          </p:nvSpPr>
          <p:spPr>
            <a:xfrm>
              <a:off x="5781543" y="4357671"/>
              <a:ext cx="1895071" cy="461665"/>
            </a:xfrm>
            <a:prstGeom prst="rect">
              <a:avLst/>
            </a:prstGeom>
            <a:noFill/>
          </p:spPr>
          <p:txBody>
            <a:bodyPr wrap="none" rtlCol="0">
              <a:spAutoFit/>
            </a:bodyPr>
            <a:lstStyle/>
            <a:p>
              <a:r>
                <a:rPr lang="en-GB" sz="2400" b="1" dirty="0"/>
                <a:t>one-quarter</a:t>
              </a:r>
            </a:p>
          </p:txBody>
        </p:sp>
      </p:grpSp>
      <p:grpSp>
        <p:nvGrpSpPr>
          <p:cNvPr id="130" name="Group 129"/>
          <p:cNvGrpSpPr/>
          <p:nvPr/>
        </p:nvGrpSpPr>
        <p:grpSpPr>
          <a:xfrm>
            <a:off x="3053111" y="4756118"/>
            <a:ext cx="2779785" cy="789803"/>
            <a:chOff x="4227315" y="5834747"/>
            <a:chExt cx="2779785" cy="789803"/>
          </a:xfrm>
        </p:grpSpPr>
        <p:sp>
          <p:nvSpPr>
            <p:cNvPr id="113" name="Oval 112"/>
            <p:cNvSpPr/>
            <p:nvPr/>
          </p:nvSpPr>
          <p:spPr bwMode="auto">
            <a:xfrm>
              <a:off x="4227315" y="5834747"/>
              <a:ext cx="648320" cy="789803"/>
            </a:xfrm>
            <a:prstGeom prst="ellipse">
              <a:avLst/>
            </a:prstGeom>
            <a:noFill/>
            <a:ln w="57150"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mc:AlternateContent xmlns:mc="http://schemas.openxmlformats.org/markup-compatibility/2006" xmlns:a14="http://schemas.microsoft.com/office/drawing/2010/main">
          <mc:Choice Requires="a14">
            <p:sp>
              <p:nvSpPr>
                <p:cNvPr id="124" name="TextBox 123"/>
                <p:cNvSpPr txBox="1"/>
                <p:nvPr/>
              </p:nvSpPr>
              <p:spPr>
                <a:xfrm>
                  <a:off x="5101832" y="5915204"/>
                  <a:ext cx="37702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6</m:t>
                            </m:r>
                          </m:den>
                        </m:f>
                      </m:oMath>
                    </m:oMathPara>
                  </a14:m>
                  <a:endParaRPr lang="en-GB" b="0" dirty="0"/>
                </a:p>
              </p:txBody>
            </p:sp>
          </mc:Choice>
          <mc:Fallback xmlns="">
            <p:sp>
              <p:nvSpPr>
                <p:cNvPr id="124" name="TextBox 123"/>
                <p:cNvSpPr txBox="1">
                  <a:spLocks noRot="1" noChangeAspect="1" noMove="1" noResize="1" noEditPoints="1" noAdjustHandles="1" noChangeArrowheads="1" noChangeShapeType="1" noTextEdit="1"/>
                </p:cNvSpPr>
                <p:nvPr/>
              </p:nvSpPr>
              <p:spPr>
                <a:xfrm>
                  <a:off x="5101832" y="5915204"/>
                  <a:ext cx="377026" cy="612732"/>
                </a:xfrm>
                <a:prstGeom prst="rect">
                  <a:avLst/>
                </a:prstGeom>
                <a:blipFill>
                  <a:blip r:embed="rId21"/>
                  <a:stretch>
                    <a:fillRect/>
                  </a:stretch>
                </a:blipFill>
              </p:spPr>
              <p:txBody>
                <a:bodyPr/>
                <a:lstStyle/>
                <a:p>
                  <a:r>
                    <a:rPr lang="en-GB">
                      <a:noFill/>
                    </a:rPr>
                    <a:t> </a:t>
                  </a:r>
                </a:p>
              </p:txBody>
            </p:sp>
          </mc:Fallback>
        </mc:AlternateContent>
        <p:sp>
          <p:nvSpPr>
            <p:cNvPr id="126" name="TextBox 125"/>
            <p:cNvSpPr txBox="1"/>
            <p:nvPr/>
          </p:nvSpPr>
          <p:spPr>
            <a:xfrm>
              <a:off x="5455072" y="5990737"/>
              <a:ext cx="1552028" cy="461665"/>
            </a:xfrm>
            <a:prstGeom prst="rect">
              <a:avLst/>
            </a:prstGeom>
            <a:noFill/>
          </p:spPr>
          <p:txBody>
            <a:bodyPr wrap="none" rtlCol="0">
              <a:spAutoFit/>
            </a:bodyPr>
            <a:lstStyle/>
            <a:p>
              <a:r>
                <a:rPr lang="en-GB" sz="2400" b="1" dirty="0"/>
                <a:t>one-sixth</a:t>
              </a:r>
            </a:p>
          </p:txBody>
        </p:sp>
      </p:grpSp>
      <p:grpSp>
        <p:nvGrpSpPr>
          <p:cNvPr id="198" name="Group 197"/>
          <p:cNvGrpSpPr/>
          <p:nvPr/>
        </p:nvGrpSpPr>
        <p:grpSpPr>
          <a:xfrm>
            <a:off x="1482674" y="5877863"/>
            <a:ext cx="3643991" cy="788496"/>
            <a:chOff x="100805" y="5862825"/>
            <a:chExt cx="4422584" cy="962038"/>
          </a:xfrm>
        </p:grpSpPr>
        <p:grpSp>
          <p:nvGrpSpPr>
            <p:cNvPr id="163" name="Group 162"/>
            <p:cNvGrpSpPr/>
            <p:nvPr/>
          </p:nvGrpSpPr>
          <p:grpSpPr>
            <a:xfrm>
              <a:off x="100805" y="5862825"/>
              <a:ext cx="881445" cy="908642"/>
              <a:chOff x="78565" y="5929124"/>
              <a:chExt cx="881445" cy="908642"/>
            </a:xfrm>
          </p:grpSpPr>
          <p:grpSp>
            <p:nvGrpSpPr>
              <p:cNvPr id="158" name="Group 157"/>
              <p:cNvGrpSpPr/>
              <p:nvPr/>
            </p:nvGrpSpPr>
            <p:grpSpPr>
              <a:xfrm rot="19829203">
                <a:off x="78565" y="6044851"/>
                <a:ext cx="881445" cy="672064"/>
                <a:chOff x="292496" y="5219271"/>
                <a:chExt cx="1053930" cy="829883"/>
              </a:xfrm>
            </p:grpSpPr>
            <p:pic>
              <p:nvPicPr>
                <p:cNvPr id="160" name="Picture 159">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838426" y="5219271"/>
                  <a:ext cx="508000" cy="522514"/>
                </a:xfrm>
                <a:prstGeom prst="rect">
                  <a:avLst/>
                </a:prstGeom>
              </p:spPr>
            </p:pic>
            <p:pic>
              <p:nvPicPr>
                <p:cNvPr id="161" name="Picture 160">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2496" y="5526640"/>
                  <a:ext cx="508000" cy="522514"/>
                </a:xfrm>
                <a:prstGeom prst="rect">
                  <a:avLst/>
                </a:prstGeom>
              </p:spPr>
            </p:pic>
          </p:grpSp>
          <p:sp>
            <p:nvSpPr>
              <p:cNvPr id="155" name="Oval 154"/>
              <p:cNvSpPr/>
              <p:nvPr/>
            </p:nvSpPr>
            <p:spPr bwMode="auto">
              <a:xfrm rot="19029573">
                <a:off x="454591" y="5929124"/>
                <a:ext cx="432919" cy="478743"/>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62" name="Oval 161"/>
              <p:cNvSpPr/>
              <p:nvPr/>
            </p:nvSpPr>
            <p:spPr bwMode="auto">
              <a:xfrm rot="19029573">
                <a:off x="143869" y="6359023"/>
                <a:ext cx="432919" cy="478743"/>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164" name="Group 163"/>
            <p:cNvGrpSpPr/>
            <p:nvPr/>
          </p:nvGrpSpPr>
          <p:grpSpPr>
            <a:xfrm>
              <a:off x="819820" y="5865213"/>
              <a:ext cx="881445" cy="908642"/>
              <a:chOff x="78565" y="5929124"/>
              <a:chExt cx="881445" cy="908642"/>
            </a:xfrm>
          </p:grpSpPr>
          <p:grpSp>
            <p:nvGrpSpPr>
              <p:cNvPr id="165" name="Group 164"/>
              <p:cNvGrpSpPr/>
              <p:nvPr/>
            </p:nvGrpSpPr>
            <p:grpSpPr>
              <a:xfrm rot="19829203">
                <a:off x="78565" y="6044851"/>
                <a:ext cx="881445" cy="672064"/>
                <a:chOff x="292496" y="5219271"/>
                <a:chExt cx="1053930" cy="829883"/>
              </a:xfrm>
            </p:grpSpPr>
            <p:pic>
              <p:nvPicPr>
                <p:cNvPr id="168" name="Picture 167">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838426" y="5219271"/>
                  <a:ext cx="508000" cy="522514"/>
                </a:xfrm>
                <a:prstGeom prst="rect">
                  <a:avLst/>
                </a:prstGeom>
              </p:spPr>
            </p:pic>
            <p:pic>
              <p:nvPicPr>
                <p:cNvPr id="169" name="Picture 168">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2496" y="5526640"/>
                  <a:ext cx="508000" cy="522514"/>
                </a:xfrm>
                <a:prstGeom prst="rect">
                  <a:avLst/>
                </a:prstGeom>
              </p:spPr>
            </p:pic>
          </p:grpSp>
          <p:sp>
            <p:nvSpPr>
              <p:cNvPr id="166" name="Oval 165"/>
              <p:cNvSpPr/>
              <p:nvPr/>
            </p:nvSpPr>
            <p:spPr bwMode="auto">
              <a:xfrm rot="19029573">
                <a:off x="454591" y="5929124"/>
                <a:ext cx="432919" cy="478743"/>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67" name="Oval 166"/>
              <p:cNvSpPr/>
              <p:nvPr/>
            </p:nvSpPr>
            <p:spPr bwMode="auto">
              <a:xfrm rot="19029573">
                <a:off x="143869" y="6359023"/>
                <a:ext cx="432919" cy="478743"/>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170" name="Group 169"/>
            <p:cNvGrpSpPr/>
            <p:nvPr/>
          </p:nvGrpSpPr>
          <p:grpSpPr>
            <a:xfrm>
              <a:off x="1506089" y="5916221"/>
              <a:ext cx="881445" cy="908642"/>
              <a:chOff x="78565" y="5929124"/>
              <a:chExt cx="881445" cy="908642"/>
            </a:xfrm>
          </p:grpSpPr>
          <p:grpSp>
            <p:nvGrpSpPr>
              <p:cNvPr id="171" name="Group 170"/>
              <p:cNvGrpSpPr/>
              <p:nvPr/>
            </p:nvGrpSpPr>
            <p:grpSpPr>
              <a:xfrm rot="19829203">
                <a:off x="78565" y="6044851"/>
                <a:ext cx="881445" cy="672064"/>
                <a:chOff x="292496" y="5219271"/>
                <a:chExt cx="1053930" cy="829883"/>
              </a:xfrm>
            </p:grpSpPr>
            <p:pic>
              <p:nvPicPr>
                <p:cNvPr id="174" name="Picture 173">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838426" y="5219271"/>
                  <a:ext cx="508000" cy="522514"/>
                </a:xfrm>
                <a:prstGeom prst="rect">
                  <a:avLst/>
                </a:prstGeom>
              </p:spPr>
            </p:pic>
            <p:pic>
              <p:nvPicPr>
                <p:cNvPr id="175" name="Picture 174">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2496" y="5526640"/>
                  <a:ext cx="508000" cy="522514"/>
                </a:xfrm>
                <a:prstGeom prst="rect">
                  <a:avLst/>
                </a:prstGeom>
              </p:spPr>
            </p:pic>
          </p:grpSp>
          <p:sp>
            <p:nvSpPr>
              <p:cNvPr id="172" name="Oval 171"/>
              <p:cNvSpPr/>
              <p:nvPr/>
            </p:nvSpPr>
            <p:spPr bwMode="auto">
              <a:xfrm rot="19029573">
                <a:off x="454591" y="5929124"/>
                <a:ext cx="432919" cy="478743"/>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73" name="Oval 172"/>
              <p:cNvSpPr/>
              <p:nvPr/>
            </p:nvSpPr>
            <p:spPr bwMode="auto">
              <a:xfrm rot="19029573">
                <a:off x="143869" y="6359023"/>
                <a:ext cx="432919" cy="478743"/>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176" name="Group 175"/>
            <p:cNvGrpSpPr/>
            <p:nvPr/>
          </p:nvGrpSpPr>
          <p:grpSpPr>
            <a:xfrm>
              <a:off x="2251440" y="5902345"/>
              <a:ext cx="881445" cy="908642"/>
              <a:chOff x="78565" y="5929124"/>
              <a:chExt cx="881445" cy="908642"/>
            </a:xfrm>
          </p:grpSpPr>
          <p:grpSp>
            <p:nvGrpSpPr>
              <p:cNvPr id="177" name="Group 176"/>
              <p:cNvGrpSpPr/>
              <p:nvPr/>
            </p:nvGrpSpPr>
            <p:grpSpPr>
              <a:xfrm rot="19829203">
                <a:off x="78565" y="6044851"/>
                <a:ext cx="881445" cy="672064"/>
                <a:chOff x="292496" y="5219271"/>
                <a:chExt cx="1053930" cy="829883"/>
              </a:xfrm>
            </p:grpSpPr>
            <p:pic>
              <p:nvPicPr>
                <p:cNvPr id="180" name="Picture 179">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838426" y="5219271"/>
                  <a:ext cx="508000" cy="522514"/>
                </a:xfrm>
                <a:prstGeom prst="rect">
                  <a:avLst/>
                </a:prstGeom>
              </p:spPr>
            </p:pic>
            <p:pic>
              <p:nvPicPr>
                <p:cNvPr id="181" name="Picture 180">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2496" y="5526640"/>
                  <a:ext cx="508000" cy="522514"/>
                </a:xfrm>
                <a:prstGeom prst="rect">
                  <a:avLst/>
                </a:prstGeom>
              </p:spPr>
            </p:pic>
          </p:grpSp>
          <p:sp>
            <p:nvSpPr>
              <p:cNvPr id="178" name="Oval 177"/>
              <p:cNvSpPr/>
              <p:nvPr/>
            </p:nvSpPr>
            <p:spPr bwMode="auto">
              <a:xfrm rot="19029573">
                <a:off x="454591" y="5929124"/>
                <a:ext cx="432919" cy="478743"/>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79" name="Oval 178"/>
              <p:cNvSpPr/>
              <p:nvPr/>
            </p:nvSpPr>
            <p:spPr bwMode="auto">
              <a:xfrm rot="19029573">
                <a:off x="143869" y="6359023"/>
                <a:ext cx="432919" cy="478743"/>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182" name="Group 181"/>
            <p:cNvGrpSpPr/>
            <p:nvPr/>
          </p:nvGrpSpPr>
          <p:grpSpPr>
            <a:xfrm>
              <a:off x="2952095" y="5894590"/>
              <a:ext cx="881445" cy="908642"/>
              <a:chOff x="78565" y="5929124"/>
              <a:chExt cx="881445" cy="908642"/>
            </a:xfrm>
          </p:grpSpPr>
          <p:grpSp>
            <p:nvGrpSpPr>
              <p:cNvPr id="183" name="Group 182"/>
              <p:cNvGrpSpPr/>
              <p:nvPr/>
            </p:nvGrpSpPr>
            <p:grpSpPr>
              <a:xfrm rot="19829203">
                <a:off x="78565" y="6044851"/>
                <a:ext cx="881445" cy="672064"/>
                <a:chOff x="292496" y="5219271"/>
                <a:chExt cx="1053930" cy="829883"/>
              </a:xfrm>
            </p:grpSpPr>
            <p:pic>
              <p:nvPicPr>
                <p:cNvPr id="186" name="Picture 185">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838426" y="5219271"/>
                  <a:ext cx="508000" cy="522514"/>
                </a:xfrm>
                <a:prstGeom prst="rect">
                  <a:avLst/>
                </a:prstGeom>
              </p:spPr>
            </p:pic>
            <p:pic>
              <p:nvPicPr>
                <p:cNvPr id="187" name="Picture 186">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2496" y="5526640"/>
                  <a:ext cx="508000" cy="522514"/>
                </a:xfrm>
                <a:prstGeom prst="rect">
                  <a:avLst/>
                </a:prstGeom>
              </p:spPr>
            </p:pic>
          </p:grpSp>
          <p:sp>
            <p:nvSpPr>
              <p:cNvPr id="184" name="Oval 183"/>
              <p:cNvSpPr/>
              <p:nvPr/>
            </p:nvSpPr>
            <p:spPr bwMode="auto">
              <a:xfrm rot="19029573">
                <a:off x="454591" y="5929124"/>
                <a:ext cx="432919" cy="478743"/>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85" name="Oval 184"/>
              <p:cNvSpPr/>
              <p:nvPr/>
            </p:nvSpPr>
            <p:spPr bwMode="auto">
              <a:xfrm rot="19029573">
                <a:off x="143869" y="6359023"/>
                <a:ext cx="432919" cy="478743"/>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nvGrpSpPr>
            <p:cNvPr id="188" name="Group 187"/>
            <p:cNvGrpSpPr/>
            <p:nvPr/>
          </p:nvGrpSpPr>
          <p:grpSpPr>
            <a:xfrm>
              <a:off x="3641944" y="5914214"/>
              <a:ext cx="881445" cy="908642"/>
              <a:chOff x="78565" y="5929124"/>
              <a:chExt cx="881445" cy="908642"/>
            </a:xfrm>
          </p:grpSpPr>
          <p:grpSp>
            <p:nvGrpSpPr>
              <p:cNvPr id="189" name="Group 188"/>
              <p:cNvGrpSpPr/>
              <p:nvPr/>
            </p:nvGrpSpPr>
            <p:grpSpPr>
              <a:xfrm rot="19829203">
                <a:off x="78565" y="6044851"/>
                <a:ext cx="881445" cy="672064"/>
                <a:chOff x="292496" y="5219271"/>
                <a:chExt cx="1053930" cy="829883"/>
              </a:xfrm>
            </p:grpSpPr>
            <p:pic>
              <p:nvPicPr>
                <p:cNvPr id="192" name="Picture 191">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838426" y="5219271"/>
                  <a:ext cx="508000" cy="522514"/>
                </a:xfrm>
                <a:prstGeom prst="rect">
                  <a:avLst/>
                </a:prstGeom>
              </p:spPr>
            </p:pic>
            <p:pic>
              <p:nvPicPr>
                <p:cNvPr id="193" name="Picture 192">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92496" y="5526640"/>
                  <a:ext cx="508000" cy="522514"/>
                </a:xfrm>
                <a:prstGeom prst="rect">
                  <a:avLst/>
                </a:prstGeom>
              </p:spPr>
            </p:pic>
          </p:grpSp>
          <p:sp>
            <p:nvSpPr>
              <p:cNvPr id="190" name="Oval 189"/>
              <p:cNvSpPr/>
              <p:nvPr/>
            </p:nvSpPr>
            <p:spPr bwMode="auto">
              <a:xfrm rot="19029573">
                <a:off x="454591" y="5929124"/>
                <a:ext cx="432919" cy="478743"/>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91" name="Oval 190"/>
              <p:cNvSpPr/>
              <p:nvPr/>
            </p:nvSpPr>
            <p:spPr bwMode="auto">
              <a:xfrm rot="19029573">
                <a:off x="143869" y="6359023"/>
                <a:ext cx="432919" cy="478743"/>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grpSp>
        <p:nvGrpSpPr>
          <p:cNvPr id="194" name="Group 193"/>
          <p:cNvGrpSpPr/>
          <p:nvPr/>
        </p:nvGrpSpPr>
        <p:grpSpPr>
          <a:xfrm>
            <a:off x="4615919" y="5718124"/>
            <a:ext cx="2719480" cy="634955"/>
            <a:chOff x="4560130" y="5915204"/>
            <a:chExt cx="2719480" cy="634955"/>
          </a:xfrm>
        </p:grpSpPr>
        <p:sp>
          <p:nvSpPr>
            <p:cNvPr id="195" name="Oval 194"/>
            <p:cNvSpPr/>
            <p:nvPr/>
          </p:nvSpPr>
          <p:spPr bwMode="auto">
            <a:xfrm>
              <a:off x="4560130" y="6059033"/>
              <a:ext cx="483972" cy="491126"/>
            </a:xfrm>
            <a:prstGeom prst="ellipse">
              <a:avLst/>
            </a:prstGeom>
            <a:noFill/>
            <a:ln w="57150"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mc:AlternateContent xmlns:mc="http://schemas.openxmlformats.org/markup-compatibility/2006" xmlns:a14="http://schemas.microsoft.com/office/drawing/2010/main">
          <mc:Choice Requires="a14">
            <p:sp>
              <p:nvSpPr>
                <p:cNvPr id="196" name="TextBox 195"/>
                <p:cNvSpPr txBox="1"/>
                <p:nvPr/>
              </p:nvSpPr>
              <p:spPr>
                <a:xfrm>
                  <a:off x="5101832" y="5915204"/>
                  <a:ext cx="505267" cy="6109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12</m:t>
                            </m:r>
                          </m:den>
                        </m:f>
                      </m:oMath>
                    </m:oMathPara>
                  </a14:m>
                  <a:endParaRPr lang="en-GB" b="0" dirty="0"/>
                </a:p>
              </p:txBody>
            </p:sp>
          </mc:Choice>
          <mc:Fallback xmlns="">
            <p:sp>
              <p:nvSpPr>
                <p:cNvPr id="196" name="TextBox 195"/>
                <p:cNvSpPr txBox="1">
                  <a:spLocks noRot="1" noChangeAspect="1" noMove="1" noResize="1" noEditPoints="1" noAdjustHandles="1" noChangeArrowheads="1" noChangeShapeType="1" noTextEdit="1"/>
                </p:cNvSpPr>
                <p:nvPr/>
              </p:nvSpPr>
              <p:spPr>
                <a:xfrm>
                  <a:off x="5101832" y="5915204"/>
                  <a:ext cx="505267" cy="610936"/>
                </a:xfrm>
                <a:prstGeom prst="rect">
                  <a:avLst/>
                </a:prstGeom>
                <a:blipFill>
                  <a:blip r:embed="rId22"/>
                  <a:stretch>
                    <a:fillRect/>
                  </a:stretch>
                </a:blipFill>
              </p:spPr>
              <p:txBody>
                <a:bodyPr/>
                <a:lstStyle/>
                <a:p>
                  <a:r>
                    <a:rPr lang="en-GB">
                      <a:noFill/>
                    </a:rPr>
                    <a:t> </a:t>
                  </a:r>
                </a:p>
              </p:txBody>
            </p:sp>
          </mc:Fallback>
        </mc:AlternateContent>
        <p:sp>
          <p:nvSpPr>
            <p:cNvPr id="197" name="TextBox 196"/>
            <p:cNvSpPr txBox="1"/>
            <p:nvPr/>
          </p:nvSpPr>
          <p:spPr>
            <a:xfrm>
              <a:off x="5455072" y="5990737"/>
              <a:ext cx="1824538" cy="461665"/>
            </a:xfrm>
            <a:prstGeom prst="rect">
              <a:avLst/>
            </a:prstGeom>
            <a:noFill/>
          </p:spPr>
          <p:txBody>
            <a:bodyPr wrap="none" rtlCol="0">
              <a:spAutoFit/>
            </a:bodyPr>
            <a:lstStyle/>
            <a:p>
              <a:r>
                <a:rPr lang="en-GB" sz="2400" b="1" dirty="0"/>
                <a:t>one-twelfth</a:t>
              </a:r>
            </a:p>
          </p:txBody>
        </p:sp>
      </p:grpSp>
      <p:sp>
        <p:nvSpPr>
          <p:cNvPr id="51" name="Text Placeholder 50">
            <a:extLst>
              <a:ext uri="{FF2B5EF4-FFF2-40B4-BE49-F238E27FC236}">
                <a16:creationId xmlns:a16="http://schemas.microsoft.com/office/drawing/2014/main" id="{51961842-AABD-4336-AC5B-5EA9268E5744}"/>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722DA917-C083-4113-8E2B-3FEB58D80A74}"/>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3078092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8564" y="691338"/>
            <a:ext cx="7906871" cy="4154984"/>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Practice activity</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Now have a go at exploring yourself:</a:t>
            </a:r>
          </a:p>
          <a:p>
            <a:endParaRPr lang="en-GB" sz="2000" dirty="0">
              <a:latin typeface="Arial" panose="020B0604020202020204" pitchFamily="34" charset="0"/>
              <a:cs typeface="Arial" panose="020B0604020202020204" pitchFamily="34" charset="0"/>
            </a:endParaRPr>
          </a:p>
          <a:p>
            <a:pPr marL="342900" indent="-342900">
              <a:buFont typeface="+mj-lt"/>
              <a:buAutoNum type="arabicPeriod"/>
            </a:pPr>
            <a:r>
              <a:rPr lang="en-GB" sz="2000" dirty="0">
                <a:latin typeface="Arial" panose="020B0604020202020204" pitchFamily="34" charset="0"/>
                <a:cs typeface="Arial" panose="020B0604020202020204" pitchFamily="34" charset="0"/>
              </a:rPr>
              <a:t>Find 16 small objects around the house. These could be anything, such as pencils, beans, buttons, dry pasta etc.</a:t>
            </a:r>
          </a:p>
          <a:p>
            <a:pPr marL="342900" indent="-342900">
              <a:buFont typeface="+mj-lt"/>
              <a:buAutoNum type="arabicPeriod"/>
            </a:pPr>
            <a:r>
              <a:rPr lang="en-GB" sz="2000" dirty="0">
                <a:latin typeface="Arial" panose="020B0604020202020204" pitchFamily="34" charset="0"/>
                <a:cs typeface="Arial" panose="020B0604020202020204" pitchFamily="34" charset="0"/>
              </a:rPr>
              <a:t>Investigate by making equal parts. It is always useful to work systematically (begin with the lowest number or groups and increase it by one each time). This will help you find all possibilities.</a:t>
            </a:r>
          </a:p>
          <a:p>
            <a:pPr marL="342900" indent="-342900">
              <a:buFont typeface="+mj-lt"/>
              <a:buAutoNum type="arabicPeriod"/>
            </a:pPr>
            <a:r>
              <a:rPr lang="en-GB" sz="2000" dirty="0">
                <a:latin typeface="Arial" panose="020B0604020202020204" pitchFamily="34" charset="0"/>
                <a:cs typeface="Arial" panose="020B0604020202020204" pitchFamily="34" charset="0"/>
              </a:rPr>
              <a:t>Each time you have grouped your objects into equal parts, draw a picture of this and label one of your chosen groups, writing the correct fractional notation and its name.</a:t>
            </a:r>
          </a:p>
        </p:txBody>
      </p:sp>
      <p:sp>
        <p:nvSpPr>
          <p:cNvPr id="5" name="Text Placeholder 4">
            <a:extLst>
              <a:ext uri="{FF2B5EF4-FFF2-40B4-BE49-F238E27FC236}">
                <a16:creationId xmlns:a16="http://schemas.microsoft.com/office/drawing/2014/main" id="{0388F694-CC23-4390-B2E0-46362BF06B08}"/>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FF11C46F-D6DF-4153-9907-C81A04A4F5CC}"/>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1829253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2000" y="1023966"/>
            <a:ext cx="7573412" cy="400110"/>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Here is an example that I made earlier using the number 12. </a:t>
            </a:r>
          </a:p>
        </p:txBody>
      </p:sp>
      <p:pic>
        <p:nvPicPr>
          <p:cNvPr id="4" name="Picture 3"/>
          <p:cNvPicPr>
            <a:picLocks noChangeAspect="1"/>
          </p:cNvPicPr>
          <p:nvPr/>
        </p:nvPicPr>
        <p:blipFill rotWithShape="1">
          <a:blip r:embed="rId3"/>
          <a:srcRect t="-1" b="24731"/>
          <a:stretch/>
        </p:blipFill>
        <p:spPr>
          <a:xfrm>
            <a:off x="1050612" y="1566892"/>
            <a:ext cx="3301931" cy="4126772"/>
          </a:xfrm>
          <a:prstGeom prst="rect">
            <a:avLst/>
          </a:prstGeom>
        </p:spPr>
      </p:pic>
      <p:sp>
        <p:nvSpPr>
          <p:cNvPr id="6" name="Text Placeholder 5">
            <a:extLst>
              <a:ext uri="{FF2B5EF4-FFF2-40B4-BE49-F238E27FC236}">
                <a16:creationId xmlns:a16="http://schemas.microsoft.com/office/drawing/2014/main" id="{60079E76-DC24-4F4E-9E64-DA448F2431D8}"/>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E20C9639-7F1B-4897-B768-872DA394AA77}"/>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2144405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6BA3A53-7C37-44E2-9343-96A474FF2785}"/>
              </a:ext>
            </a:extLst>
          </p:cNvPr>
          <p:cNvSpPr>
            <a:spLocks noGrp="1"/>
          </p:cNvSpPr>
          <p:nvPr>
            <p:ph type="body" sz="quarter" idx="12"/>
          </p:nvPr>
        </p:nvSpPr>
        <p:spPr/>
        <p:txBody>
          <a:bodyPr>
            <a:normAutofit fontScale="70000" lnSpcReduction="20000"/>
          </a:bodyPr>
          <a:lstStyle/>
          <a:p>
            <a:r>
              <a:rPr lang="en-GB" dirty="0">
                <a:hlinkClick r:id="rId2">
                  <a:extLst>
                    <a:ext uri="{A12FA001-AC4F-418D-AE19-62706E023703}">
                      <ahyp:hlinkClr xmlns:ahyp="http://schemas.microsoft.com/office/drawing/2018/hyperlinkcolor" val="tx"/>
                    </a:ext>
                  </a:extLst>
                </a:hlinkClick>
              </a:rPr>
              <a:t>https://www.ncetm.org.uk/classroom-resources/vl-lower-key-stage-2-fractions-2-video-lessons/</a:t>
            </a:r>
            <a:endParaRPr lang="en-GB" dirty="0"/>
          </a:p>
        </p:txBody>
      </p:sp>
    </p:spTree>
    <p:extLst>
      <p:ext uri="{BB962C8B-B14F-4D97-AF65-F5344CB8AC3E}">
        <p14:creationId xmlns:p14="http://schemas.microsoft.com/office/powerpoint/2010/main" val="2079658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0620010C-7309-4AA9-86C8-DC0F73CE778C}"/>
                  </a:ext>
                </a:extLst>
              </p:cNvPr>
              <p:cNvGraphicFramePr>
                <a:graphicFrameLocks noGrp="1"/>
              </p:cNvGraphicFramePr>
              <p:nvPr>
                <p:extLst>
                  <p:ext uri="{D42A27DB-BD31-4B8C-83A1-F6EECF244321}">
                    <p14:modId xmlns:p14="http://schemas.microsoft.com/office/powerpoint/2010/main" val="549891711"/>
                  </p:ext>
                </p:extLst>
              </p:nvPr>
            </p:nvGraphicFramePr>
            <p:xfrm>
              <a:off x="445931" y="2087586"/>
              <a:ext cx="6285375" cy="4471192"/>
            </p:xfrm>
            <a:graphic>
              <a:graphicData uri="http://schemas.openxmlformats.org/drawingml/2006/table">
                <a:tbl>
                  <a:tblPr firstRow="1" firstCol="1" bandRow="1"/>
                  <a:tblGrid>
                    <a:gridCol w="1418665">
                      <a:extLst>
                        <a:ext uri="{9D8B030D-6E8A-4147-A177-3AD203B41FA5}">
                          <a16:colId xmlns:a16="http://schemas.microsoft.com/office/drawing/2014/main" val="3842100837"/>
                        </a:ext>
                      </a:extLst>
                    </a:gridCol>
                    <a:gridCol w="1525018">
                      <a:extLst>
                        <a:ext uri="{9D8B030D-6E8A-4147-A177-3AD203B41FA5}">
                          <a16:colId xmlns:a16="http://schemas.microsoft.com/office/drawing/2014/main" val="1833290608"/>
                        </a:ext>
                      </a:extLst>
                    </a:gridCol>
                    <a:gridCol w="1562011">
                      <a:extLst>
                        <a:ext uri="{9D8B030D-6E8A-4147-A177-3AD203B41FA5}">
                          <a16:colId xmlns:a16="http://schemas.microsoft.com/office/drawing/2014/main" val="3437963370"/>
                        </a:ext>
                      </a:extLst>
                    </a:gridCol>
                    <a:gridCol w="1779681">
                      <a:extLst>
                        <a:ext uri="{9D8B030D-6E8A-4147-A177-3AD203B41FA5}">
                          <a16:colId xmlns:a16="http://schemas.microsoft.com/office/drawing/2014/main" val="247854599"/>
                        </a:ext>
                      </a:extLst>
                    </a:gridCol>
                  </a:tblGrid>
                  <a:tr h="1583381">
                    <a:tc>
                      <a:txBody>
                        <a:bodyPr/>
                        <a:lstStyle/>
                        <a:p>
                          <a:pPr algn="l" fontAlgn="t">
                            <a:lnSpc>
                              <a:spcPct val="107000"/>
                            </a:lnSpc>
                            <a:spcBef>
                              <a:spcPts val="0"/>
                            </a:spcBef>
                            <a:spcAft>
                              <a:spcPts val="0"/>
                            </a:spcAft>
                          </a:pPr>
                          <a:r>
                            <a:rPr lang="en-GB" sz="2400" b="0" i="0" u="none" strike="noStrike" dirty="0">
                              <a:effectLst/>
                              <a:latin typeface="Myriad Pro"/>
                              <a:ea typeface="Calibri" panose="020F0502020204030204" pitchFamily="34" charset="0"/>
                              <a:cs typeface="Times New Roman" panose="02020603050405020304" pitchFamily="18" charset="0"/>
                            </a:rPr>
                            <a:t>Fraction of cubes that are yellow</a:t>
                          </a:r>
                          <a:endParaRPr lang="en-GB" sz="40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2400" dirty="0">
                              <a:latin typeface="Myriad Pro" panose="020B0503030403020204"/>
                            </a:rPr>
                            <a:t>Number of yellow cubes</a:t>
                          </a: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lnSpc>
                              <a:spcPct val="107000"/>
                            </a:lnSpc>
                            <a:spcBef>
                              <a:spcPts val="0"/>
                            </a:spcBef>
                            <a:spcAft>
                              <a:spcPts val="0"/>
                            </a:spcAft>
                          </a:pPr>
                          <a:r>
                            <a:rPr lang="en-GB" sz="2400" b="0" i="0" u="none" strike="noStrike" dirty="0">
                              <a:effectLst/>
                              <a:latin typeface="Myriad Pro"/>
                              <a:ea typeface="Calibri" panose="020F0502020204030204" pitchFamily="34" charset="0"/>
                              <a:cs typeface="Times New Roman" panose="02020603050405020304" pitchFamily="18" charset="0"/>
                            </a:rPr>
                            <a:t>Number of blue cubes</a:t>
                          </a:r>
                          <a:endParaRPr lang="en-GB" sz="40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lnSpc>
                              <a:spcPct val="107000"/>
                            </a:lnSpc>
                            <a:spcBef>
                              <a:spcPts val="0"/>
                            </a:spcBef>
                            <a:spcAft>
                              <a:spcPts val="0"/>
                            </a:spcAft>
                          </a:pPr>
                          <a:r>
                            <a:rPr lang="en-GB" sz="2400" b="0" i="0" u="none" strike="noStrike" dirty="0">
                              <a:effectLst/>
                              <a:latin typeface="Myriad Pro"/>
                              <a:ea typeface="Calibri" panose="020F0502020204030204" pitchFamily="34" charset="0"/>
                              <a:cs typeface="Times New Roman" panose="02020603050405020304" pitchFamily="18" charset="0"/>
                            </a:rPr>
                            <a:t>What could the whole look like? </a:t>
                          </a:r>
                          <a:endParaRPr lang="en-GB" sz="40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810935"/>
                      </a:ext>
                    </a:extLst>
                  </a:tr>
                  <a:tr h="684142">
                    <a:tc>
                      <a:txBody>
                        <a:bodyPr/>
                        <a:lstStyle/>
                        <a:p>
                          <a:pPr algn="l" fontAlgn="t">
                            <a:lnSpc>
                              <a:spcPct val="107000"/>
                            </a:lnSpc>
                            <a:spcBef>
                              <a:spcPts val="0"/>
                            </a:spcBef>
                            <a:spcAft>
                              <a:spcPts val="0"/>
                            </a:spcAft>
                          </a:pPr>
                          <a14:m>
                            <m:oMathPara xmlns:m="http://schemas.openxmlformats.org/officeDocument/2006/math">
                              <m:oMathParaPr>
                                <m:jc m:val="centerGroup"/>
                              </m:oMathParaPr>
                              <m:oMath xmlns:m="http://schemas.openxmlformats.org/officeDocument/2006/math">
                                <m:f>
                                  <m:fPr>
                                    <m:ctrlPr>
                                      <a:rPr lang="ar-AE" sz="2000" b="0" i="1" u="none" strike="noStrike">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ar-AE" sz="2000" b="0" i="1" u="none" strike="noStrike">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ar-AE" sz="2000" b="0" i="1" u="none" strike="noStrike">
                                        <a:effectLst/>
                                        <a:latin typeface="Cambria Math" panose="02040503050406030204" pitchFamily="18" charset="0"/>
                                        <a:ea typeface="Times New Roman" panose="02020603050405020304" pitchFamily="18" charset="0"/>
                                        <a:cs typeface="Times New Roman" panose="02020603050405020304" pitchFamily="18" charset="0"/>
                                      </a:rPr>
                                      <m:t>3</m:t>
                                    </m:r>
                                  </m:den>
                                </m:f>
                              </m:oMath>
                            </m:oMathPara>
                          </a14:m>
                          <a:endParaRPr lang="ar-AE" sz="3600" b="0" i="0" u="none" strike="noStrike" dirty="0">
                            <a:effectLst/>
                            <a:latin typeface="Myriad Pro"/>
                          </a:endParaRPr>
                        </a:p>
                        <a:p>
                          <a:pPr algn="l" fontAlgn="t">
                            <a:lnSpc>
                              <a:spcPct val="107000"/>
                            </a:lnSpc>
                            <a:spcBef>
                              <a:spcPts val="0"/>
                            </a:spcBef>
                            <a:spcAft>
                              <a:spcPts val="0"/>
                            </a:spcAft>
                          </a:pPr>
                          <a:r>
                            <a:rPr lang="ar-AE" sz="2000" b="0" i="0" u="none" strike="noStrike" dirty="0">
                              <a:effectLst/>
                              <a:latin typeface="Myriad Pro"/>
                              <a:ea typeface="Times New Roman" panose="02020603050405020304" pitchFamily="18" charset="0"/>
                              <a:cs typeface="Times New Roman" panose="02020603050405020304" pitchFamily="18" charset="0"/>
                            </a:rPr>
                            <a:t> </a:t>
                          </a:r>
                          <a:endParaRPr lang="ar-AE" sz="36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3200" dirty="0">
                              <a:latin typeface="Myriad Pro" panose="020B0503030403020204"/>
                            </a:rPr>
                            <a:t>1</a:t>
                          </a: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0"/>
                            </a:spcAft>
                          </a:pPr>
                          <a:r>
                            <a:rPr lang="en-GB" sz="3200" b="0" i="0" u="none" strike="noStrike" dirty="0">
                              <a:effectLst/>
                              <a:latin typeface="Myriad Pro"/>
                              <a:ea typeface="Calibri" panose="020F0502020204030204" pitchFamily="34" charset="0"/>
                              <a:cs typeface="Times New Roman" panose="02020603050405020304" pitchFamily="18" charset="0"/>
                            </a:rPr>
                            <a:t> </a:t>
                          </a:r>
                          <a:endParaRPr lang="en-GB" sz="48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0"/>
                            </a:spcAft>
                          </a:pPr>
                          <a:r>
                            <a:rPr lang="en-GB" sz="2000" b="0" i="0" u="none" strike="noStrike" dirty="0">
                              <a:effectLst/>
                              <a:latin typeface="Myriad Pro"/>
                              <a:ea typeface="Calibri" panose="020F0502020204030204" pitchFamily="34" charset="0"/>
                              <a:cs typeface="Times New Roman" panose="02020603050405020304" pitchFamily="18" charset="0"/>
                            </a:rPr>
                            <a:t> </a:t>
                          </a:r>
                          <a:endParaRPr lang="en-GB" sz="36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9068089"/>
                      </a:ext>
                    </a:extLst>
                  </a:tr>
                  <a:tr h="684142">
                    <a:tc>
                      <a:txBody>
                        <a:bodyPr/>
                        <a:lstStyle/>
                        <a:p>
                          <a:pPr algn="l" fontAlgn="t">
                            <a:lnSpc>
                              <a:spcPct val="107000"/>
                            </a:lnSpc>
                            <a:spcBef>
                              <a:spcPts val="0"/>
                            </a:spcBef>
                            <a:spcAft>
                              <a:spcPts val="0"/>
                            </a:spcAft>
                          </a:pPr>
                          <a14:m>
                            <m:oMathPara xmlns:m="http://schemas.openxmlformats.org/officeDocument/2006/math">
                              <m:oMathParaPr>
                                <m:jc m:val="centerGroup"/>
                              </m:oMathParaPr>
                              <m:oMath xmlns:m="http://schemas.openxmlformats.org/officeDocument/2006/math">
                                <m:f>
                                  <m:fPr>
                                    <m:ctrlPr>
                                      <a:rPr lang="ar-AE" sz="2000" b="0" i="1" u="none" strike="noStrike">
                                        <a:effectLst/>
                                        <a:latin typeface="Cambria Math" panose="02040503050406030204" pitchFamily="18" charset="0"/>
                                        <a:ea typeface="Calibri" panose="020F0502020204030204" pitchFamily="34" charset="0"/>
                                        <a:cs typeface="Times New Roman" panose="02020603050405020304" pitchFamily="18" charset="0"/>
                                      </a:rPr>
                                    </m:ctrlPr>
                                  </m:fPr>
                                  <m:num>
                                    <m:r>
                                      <a:rPr lang="ar-AE" sz="2000" b="0" i="1" u="none" strike="noStrike">
                                        <a:effectLst/>
                                        <a:latin typeface="Cambria Math" panose="02040503050406030204" pitchFamily="18" charset="0"/>
                                        <a:ea typeface="Calibri" panose="020F0502020204030204" pitchFamily="34" charset="0"/>
                                        <a:cs typeface="Times New Roman" panose="02020603050405020304" pitchFamily="18" charset="0"/>
                                      </a:rPr>
                                      <m:t>1</m:t>
                                    </m:r>
                                  </m:num>
                                  <m:den>
                                    <m:r>
                                      <a:rPr lang="ar-AE" sz="2000" b="0" i="1" u="none" strike="noStrike">
                                        <a:effectLst/>
                                        <a:latin typeface="Cambria Math" panose="02040503050406030204" pitchFamily="18" charset="0"/>
                                        <a:ea typeface="Calibri" panose="020F0502020204030204" pitchFamily="34" charset="0"/>
                                        <a:cs typeface="Times New Roman" panose="02020603050405020304" pitchFamily="18" charset="0"/>
                                      </a:rPr>
                                      <m:t>8</m:t>
                                    </m:r>
                                  </m:den>
                                </m:f>
                              </m:oMath>
                            </m:oMathPara>
                          </a14:m>
                          <a:endParaRPr lang="ar-AE" sz="3600" b="0" i="0" u="none" strike="noStrike">
                            <a:effectLst/>
                            <a:latin typeface="Myriad Pro"/>
                          </a:endParaRPr>
                        </a:p>
                        <a:p>
                          <a:pPr algn="l" fontAlgn="t">
                            <a:lnSpc>
                              <a:spcPct val="107000"/>
                            </a:lnSpc>
                            <a:spcBef>
                              <a:spcPts val="0"/>
                            </a:spcBef>
                            <a:spcAft>
                              <a:spcPts val="0"/>
                            </a:spcAft>
                          </a:pPr>
                          <a:r>
                            <a:rPr lang="ar-AE" sz="2000" b="0" i="0" u="none" strike="noStrike">
                              <a:effectLst/>
                              <a:latin typeface="Myriad Pro"/>
                              <a:ea typeface="Times New Roman" panose="02020603050405020304" pitchFamily="18" charset="0"/>
                              <a:cs typeface="Times New Roman" panose="02020603050405020304" pitchFamily="18" charset="0"/>
                            </a:rPr>
                            <a:t> </a:t>
                          </a:r>
                          <a:endParaRPr lang="ar-AE" sz="3600" b="0" i="0" u="none" strike="noStrike">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3200" dirty="0">
                              <a:latin typeface="Myriad Pro" panose="020B0503030403020204"/>
                            </a:rPr>
                            <a:t>1</a:t>
                          </a: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0"/>
                            </a:spcAft>
                          </a:pPr>
                          <a:r>
                            <a:rPr lang="en-GB" sz="2000" b="0" i="0" u="none" strike="noStrike" dirty="0">
                              <a:effectLst/>
                              <a:latin typeface="Myriad Pro"/>
                              <a:ea typeface="Calibri" panose="020F0502020204030204" pitchFamily="34" charset="0"/>
                              <a:cs typeface="Times New Roman" panose="02020603050405020304" pitchFamily="18" charset="0"/>
                            </a:rPr>
                            <a:t> </a:t>
                          </a:r>
                          <a:endParaRPr lang="en-GB" sz="36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0"/>
                            </a:spcAft>
                          </a:pPr>
                          <a:r>
                            <a:rPr lang="en-GB" sz="2000" b="0" i="0" u="none" strike="noStrike" dirty="0">
                              <a:effectLst/>
                              <a:latin typeface="Myriad Pro"/>
                              <a:ea typeface="Calibri" panose="020F0502020204030204" pitchFamily="34" charset="0"/>
                              <a:cs typeface="Times New Roman" panose="02020603050405020304" pitchFamily="18" charset="0"/>
                            </a:rPr>
                            <a:t> </a:t>
                          </a:r>
                          <a:endParaRPr lang="en-GB" sz="36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5824916"/>
                      </a:ext>
                    </a:extLst>
                  </a:tr>
                  <a:tr h="684142">
                    <a:tc>
                      <a:txBody>
                        <a:bodyPr/>
                        <a:lstStyle/>
                        <a:p>
                          <a:pPr algn="l" fontAlgn="t">
                            <a:lnSpc>
                              <a:spcPct val="107000"/>
                            </a:lnSpc>
                            <a:spcBef>
                              <a:spcPts val="0"/>
                            </a:spcBef>
                            <a:spcAft>
                              <a:spcPts val="0"/>
                            </a:spcAft>
                          </a:pPr>
                          <a14:m>
                            <m:oMathPara xmlns:m="http://schemas.openxmlformats.org/officeDocument/2006/math">
                              <m:oMathParaPr>
                                <m:jc m:val="centerGroup"/>
                              </m:oMathParaPr>
                              <m:oMath xmlns:m="http://schemas.openxmlformats.org/officeDocument/2006/math">
                                <m:f>
                                  <m:fPr>
                                    <m:ctrlPr>
                                      <a:rPr lang="ar-AE" sz="2000" b="0" i="1" u="none" strike="noStrike">
                                        <a:effectLst/>
                                        <a:latin typeface="Cambria Math" panose="02040503050406030204" pitchFamily="18" charset="0"/>
                                        <a:ea typeface="Calibri" panose="020F0502020204030204" pitchFamily="34" charset="0"/>
                                        <a:cs typeface="Times New Roman" panose="02020603050405020304" pitchFamily="18" charset="0"/>
                                      </a:rPr>
                                    </m:ctrlPr>
                                  </m:fPr>
                                  <m:num>
                                    <m:r>
                                      <a:rPr lang="ar-AE" sz="2000" b="0" i="1" u="none" strike="noStrike">
                                        <a:effectLst/>
                                        <a:latin typeface="Cambria Math" panose="02040503050406030204" pitchFamily="18" charset="0"/>
                                        <a:ea typeface="Calibri" panose="020F0502020204030204" pitchFamily="34" charset="0"/>
                                        <a:cs typeface="Times New Roman" panose="02020603050405020304" pitchFamily="18" charset="0"/>
                                      </a:rPr>
                                      <m:t>1</m:t>
                                    </m:r>
                                  </m:num>
                                  <m:den>
                                    <m:r>
                                      <a:rPr lang="ar-AE" sz="2000" b="0" i="1" u="none" strike="noStrike">
                                        <a:effectLst/>
                                        <a:latin typeface="Cambria Math" panose="02040503050406030204" pitchFamily="18" charset="0"/>
                                        <a:ea typeface="Calibri" panose="020F0502020204030204" pitchFamily="34" charset="0"/>
                                        <a:cs typeface="Times New Roman" panose="02020603050405020304" pitchFamily="18" charset="0"/>
                                      </a:rPr>
                                      <m:t>10</m:t>
                                    </m:r>
                                  </m:den>
                                </m:f>
                              </m:oMath>
                            </m:oMathPara>
                          </a14:m>
                          <a:endParaRPr lang="ar-AE" sz="3600" b="0" i="0" u="none" strike="noStrike" dirty="0">
                            <a:effectLst/>
                            <a:latin typeface="Myriad Pro"/>
                          </a:endParaRPr>
                        </a:p>
                        <a:p>
                          <a:pPr algn="l" fontAlgn="t">
                            <a:lnSpc>
                              <a:spcPct val="107000"/>
                            </a:lnSpc>
                            <a:spcBef>
                              <a:spcPts val="0"/>
                            </a:spcBef>
                            <a:spcAft>
                              <a:spcPts val="0"/>
                            </a:spcAft>
                          </a:pPr>
                          <a:r>
                            <a:rPr lang="ar-AE" sz="2000" b="0" i="0" u="none" strike="noStrike" dirty="0">
                              <a:effectLst/>
                              <a:latin typeface="Myriad Pro"/>
                              <a:ea typeface="Times New Roman" panose="02020603050405020304" pitchFamily="18" charset="0"/>
                              <a:cs typeface="Times New Roman" panose="02020603050405020304" pitchFamily="18" charset="0"/>
                            </a:rPr>
                            <a:t> </a:t>
                          </a:r>
                          <a:endParaRPr lang="ar-AE" sz="36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3200" dirty="0">
                              <a:latin typeface="Myriad Pro" panose="020B0503030403020204"/>
                            </a:rPr>
                            <a:t>1</a:t>
                          </a:r>
                        </a:p>
                        <a:p>
                          <a:pPr algn="ctr"/>
                          <a:endParaRPr lang="en-GB" sz="3200" dirty="0">
                            <a:latin typeface="Myriad Pro" panose="020B0503030403020204"/>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0"/>
                            </a:spcAft>
                          </a:pPr>
                          <a:r>
                            <a:rPr lang="en-GB" sz="2000" b="0" i="0" u="none" strike="noStrike">
                              <a:effectLst/>
                              <a:latin typeface="Myriad Pro"/>
                              <a:ea typeface="Calibri" panose="020F0502020204030204" pitchFamily="34" charset="0"/>
                              <a:cs typeface="Times New Roman" panose="02020603050405020304" pitchFamily="18" charset="0"/>
                            </a:rPr>
                            <a:t> </a:t>
                          </a:r>
                          <a:endParaRPr lang="en-GB" sz="3600" b="0" i="0" u="none" strike="noStrike">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0"/>
                            </a:spcAft>
                          </a:pPr>
                          <a:r>
                            <a:rPr lang="en-GB" sz="2000" b="0" i="0" u="none" strike="noStrike" dirty="0">
                              <a:effectLst/>
                              <a:latin typeface="Myriad Pro"/>
                              <a:ea typeface="Calibri" panose="020F0502020204030204" pitchFamily="34" charset="0"/>
                              <a:cs typeface="Times New Roman" panose="02020603050405020304" pitchFamily="18" charset="0"/>
                            </a:rPr>
                            <a:t> </a:t>
                          </a:r>
                          <a:endParaRPr lang="en-GB" sz="36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3696582"/>
                      </a:ext>
                    </a:extLst>
                  </a:tr>
                </a:tbl>
              </a:graphicData>
            </a:graphic>
          </p:graphicFrame>
        </mc:Choice>
        <mc:Fallback xmlns="">
          <p:graphicFrame>
            <p:nvGraphicFramePr>
              <p:cNvPr id="3" name="Table 2">
                <a:extLst>
                  <a:ext uri="{FF2B5EF4-FFF2-40B4-BE49-F238E27FC236}">
                    <a16:creationId xmlns:a16="http://schemas.microsoft.com/office/drawing/2014/main" id="{0620010C-7309-4AA9-86C8-DC0F73CE778C}"/>
                  </a:ext>
                </a:extLst>
              </p:cNvPr>
              <p:cNvGraphicFramePr>
                <a:graphicFrameLocks noGrp="1"/>
              </p:cNvGraphicFramePr>
              <p:nvPr>
                <p:extLst>
                  <p:ext uri="{D42A27DB-BD31-4B8C-83A1-F6EECF244321}">
                    <p14:modId xmlns:p14="http://schemas.microsoft.com/office/powerpoint/2010/main" val="549891711"/>
                  </p:ext>
                </p:extLst>
              </p:nvPr>
            </p:nvGraphicFramePr>
            <p:xfrm>
              <a:off x="445931" y="2087586"/>
              <a:ext cx="6285375" cy="4471192"/>
            </p:xfrm>
            <a:graphic>
              <a:graphicData uri="http://schemas.openxmlformats.org/drawingml/2006/table">
                <a:tbl>
                  <a:tblPr firstRow="1" firstCol="1" bandRow="1"/>
                  <a:tblGrid>
                    <a:gridCol w="1418665">
                      <a:extLst>
                        <a:ext uri="{9D8B030D-6E8A-4147-A177-3AD203B41FA5}">
                          <a16:colId xmlns:a16="http://schemas.microsoft.com/office/drawing/2014/main" val="3842100837"/>
                        </a:ext>
                      </a:extLst>
                    </a:gridCol>
                    <a:gridCol w="1525018">
                      <a:extLst>
                        <a:ext uri="{9D8B030D-6E8A-4147-A177-3AD203B41FA5}">
                          <a16:colId xmlns:a16="http://schemas.microsoft.com/office/drawing/2014/main" val="1833290608"/>
                        </a:ext>
                      </a:extLst>
                    </a:gridCol>
                    <a:gridCol w="1562011">
                      <a:extLst>
                        <a:ext uri="{9D8B030D-6E8A-4147-A177-3AD203B41FA5}">
                          <a16:colId xmlns:a16="http://schemas.microsoft.com/office/drawing/2014/main" val="3437963370"/>
                        </a:ext>
                      </a:extLst>
                    </a:gridCol>
                    <a:gridCol w="1779681">
                      <a:extLst>
                        <a:ext uri="{9D8B030D-6E8A-4147-A177-3AD203B41FA5}">
                          <a16:colId xmlns:a16="http://schemas.microsoft.com/office/drawing/2014/main" val="247854599"/>
                        </a:ext>
                      </a:extLst>
                    </a:gridCol>
                  </a:tblGrid>
                  <a:tr h="1583381">
                    <a:tc>
                      <a:txBody>
                        <a:bodyPr/>
                        <a:lstStyle/>
                        <a:p>
                          <a:pPr algn="l" fontAlgn="t">
                            <a:lnSpc>
                              <a:spcPct val="107000"/>
                            </a:lnSpc>
                            <a:spcBef>
                              <a:spcPts val="0"/>
                            </a:spcBef>
                            <a:spcAft>
                              <a:spcPts val="0"/>
                            </a:spcAft>
                          </a:pPr>
                          <a:r>
                            <a:rPr lang="en-GB" sz="2400" b="0" i="0" u="none" strike="noStrike" dirty="0">
                              <a:effectLst/>
                              <a:latin typeface="Myriad Pro"/>
                              <a:ea typeface="Calibri" panose="020F0502020204030204" pitchFamily="34" charset="0"/>
                              <a:cs typeface="Times New Roman" panose="02020603050405020304" pitchFamily="18" charset="0"/>
                            </a:rPr>
                            <a:t>Fraction of cubes that are yellow</a:t>
                          </a:r>
                          <a:endParaRPr lang="en-GB" sz="40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2400" dirty="0">
                              <a:latin typeface="Myriad Pro" panose="020B0503030403020204"/>
                            </a:rPr>
                            <a:t>Number of yellow cubes</a:t>
                          </a: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lnSpc>
                              <a:spcPct val="107000"/>
                            </a:lnSpc>
                            <a:spcBef>
                              <a:spcPts val="0"/>
                            </a:spcBef>
                            <a:spcAft>
                              <a:spcPts val="0"/>
                            </a:spcAft>
                          </a:pPr>
                          <a:r>
                            <a:rPr lang="en-GB" sz="2400" b="0" i="0" u="none" strike="noStrike" dirty="0">
                              <a:effectLst/>
                              <a:latin typeface="Myriad Pro"/>
                              <a:ea typeface="Calibri" panose="020F0502020204030204" pitchFamily="34" charset="0"/>
                              <a:cs typeface="Times New Roman" panose="02020603050405020304" pitchFamily="18" charset="0"/>
                            </a:rPr>
                            <a:t>Number of blue cubes</a:t>
                          </a:r>
                          <a:endParaRPr lang="en-GB" sz="40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lnSpc>
                              <a:spcPct val="107000"/>
                            </a:lnSpc>
                            <a:spcBef>
                              <a:spcPts val="0"/>
                            </a:spcBef>
                            <a:spcAft>
                              <a:spcPts val="0"/>
                            </a:spcAft>
                          </a:pPr>
                          <a:r>
                            <a:rPr lang="en-GB" sz="2400" b="0" i="0" u="none" strike="noStrike" dirty="0">
                              <a:effectLst/>
                              <a:latin typeface="Myriad Pro"/>
                              <a:ea typeface="Calibri" panose="020F0502020204030204" pitchFamily="34" charset="0"/>
                              <a:cs typeface="Times New Roman" panose="02020603050405020304" pitchFamily="18" charset="0"/>
                            </a:rPr>
                            <a:t>What could the whole look like? </a:t>
                          </a:r>
                          <a:endParaRPr lang="en-GB" sz="40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810935"/>
                      </a:ext>
                    </a:extLst>
                  </a:tr>
                  <a:tr h="950433">
                    <a:tc>
                      <a:txBody>
                        <a:bodyPr/>
                        <a:lstStyle/>
                        <a:p>
                          <a:endParaRPr lang="en-US"/>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6"/>
                          <a:stretch>
                            <a:fillRect l="-429" t="-174359" r="-343777" b="-216026"/>
                          </a:stretch>
                        </a:blipFill>
                      </a:tcPr>
                    </a:tc>
                    <a:tc>
                      <a:txBody>
                        <a:bodyPr/>
                        <a:lstStyle/>
                        <a:p>
                          <a:pPr algn="ctr"/>
                          <a:r>
                            <a:rPr lang="en-GB" sz="3200" dirty="0">
                              <a:latin typeface="Myriad Pro" panose="020B0503030403020204"/>
                            </a:rPr>
                            <a:t>1</a:t>
                          </a: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0"/>
                            </a:spcAft>
                          </a:pPr>
                          <a:r>
                            <a:rPr lang="en-GB" sz="3200" b="0" i="0" u="none" strike="noStrike" dirty="0">
                              <a:effectLst/>
                              <a:latin typeface="Myriad Pro"/>
                              <a:ea typeface="Calibri" panose="020F0502020204030204" pitchFamily="34" charset="0"/>
                              <a:cs typeface="Times New Roman" panose="02020603050405020304" pitchFamily="18" charset="0"/>
                            </a:rPr>
                            <a:t> </a:t>
                          </a:r>
                          <a:endParaRPr lang="en-GB" sz="48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0"/>
                            </a:spcAft>
                          </a:pPr>
                          <a:r>
                            <a:rPr lang="en-GB" sz="2000" b="0" i="0" u="none" strike="noStrike" dirty="0">
                              <a:effectLst/>
                              <a:latin typeface="Myriad Pro"/>
                              <a:ea typeface="Calibri" panose="020F0502020204030204" pitchFamily="34" charset="0"/>
                              <a:cs typeface="Times New Roman" panose="02020603050405020304" pitchFamily="18" charset="0"/>
                            </a:rPr>
                            <a:t> </a:t>
                          </a:r>
                          <a:endParaRPr lang="en-GB" sz="36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9068089"/>
                      </a:ext>
                    </a:extLst>
                  </a:tr>
                  <a:tr h="950433">
                    <a:tc>
                      <a:txBody>
                        <a:bodyPr/>
                        <a:lstStyle/>
                        <a:p>
                          <a:endParaRPr lang="en-US"/>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6"/>
                          <a:stretch>
                            <a:fillRect l="-429" t="-274359" r="-343777" b="-116026"/>
                          </a:stretch>
                        </a:blipFill>
                      </a:tcPr>
                    </a:tc>
                    <a:tc>
                      <a:txBody>
                        <a:bodyPr/>
                        <a:lstStyle/>
                        <a:p>
                          <a:pPr algn="ctr"/>
                          <a:r>
                            <a:rPr lang="en-GB" sz="3200" dirty="0">
                              <a:latin typeface="Myriad Pro" panose="020B0503030403020204"/>
                            </a:rPr>
                            <a:t>1</a:t>
                          </a: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0"/>
                            </a:spcAft>
                          </a:pPr>
                          <a:r>
                            <a:rPr lang="en-GB" sz="2000" b="0" i="0" u="none" strike="noStrike" dirty="0">
                              <a:effectLst/>
                              <a:latin typeface="Myriad Pro"/>
                              <a:ea typeface="Calibri" panose="020F0502020204030204" pitchFamily="34" charset="0"/>
                              <a:cs typeface="Times New Roman" panose="02020603050405020304" pitchFamily="18" charset="0"/>
                            </a:rPr>
                            <a:t> </a:t>
                          </a:r>
                          <a:endParaRPr lang="en-GB" sz="36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0"/>
                            </a:spcAft>
                          </a:pPr>
                          <a:r>
                            <a:rPr lang="en-GB" sz="2000" b="0" i="0" u="none" strike="noStrike" dirty="0">
                              <a:effectLst/>
                              <a:latin typeface="Myriad Pro"/>
                              <a:ea typeface="Calibri" panose="020F0502020204030204" pitchFamily="34" charset="0"/>
                              <a:cs typeface="Times New Roman" panose="02020603050405020304" pitchFamily="18" charset="0"/>
                            </a:rPr>
                            <a:t> </a:t>
                          </a:r>
                          <a:endParaRPr lang="en-GB" sz="36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5824916"/>
                      </a:ext>
                    </a:extLst>
                  </a:tr>
                  <a:tr h="986945">
                    <a:tc>
                      <a:txBody>
                        <a:bodyPr/>
                        <a:lstStyle/>
                        <a:p>
                          <a:endParaRPr lang="en-US"/>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6"/>
                          <a:stretch>
                            <a:fillRect l="-429" t="-360494" r="-343777" b="-11728"/>
                          </a:stretch>
                        </a:blipFill>
                      </a:tcPr>
                    </a:tc>
                    <a:tc>
                      <a:txBody>
                        <a:bodyPr/>
                        <a:lstStyle/>
                        <a:p>
                          <a:pPr algn="ctr"/>
                          <a:r>
                            <a:rPr lang="en-GB" sz="3200" dirty="0">
                              <a:latin typeface="Myriad Pro" panose="020B0503030403020204"/>
                            </a:rPr>
                            <a:t>1</a:t>
                          </a:r>
                        </a:p>
                        <a:p>
                          <a:pPr algn="ctr"/>
                          <a:endParaRPr lang="en-GB" sz="3200" dirty="0">
                            <a:latin typeface="Myriad Pro" panose="020B0503030403020204"/>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0"/>
                            </a:spcAft>
                          </a:pPr>
                          <a:r>
                            <a:rPr lang="en-GB" sz="2000" b="0" i="0" u="none" strike="noStrike">
                              <a:effectLst/>
                              <a:latin typeface="Myriad Pro"/>
                              <a:ea typeface="Calibri" panose="020F0502020204030204" pitchFamily="34" charset="0"/>
                              <a:cs typeface="Times New Roman" panose="02020603050405020304" pitchFamily="18" charset="0"/>
                            </a:rPr>
                            <a:t> </a:t>
                          </a:r>
                          <a:endParaRPr lang="en-GB" sz="3600" b="0" i="0" u="none" strike="noStrike">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0"/>
                            </a:spcAft>
                          </a:pPr>
                          <a:r>
                            <a:rPr lang="en-GB" sz="2000" b="0" i="0" u="none" strike="noStrike" dirty="0">
                              <a:effectLst/>
                              <a:latin typeface="Myriad Pro"/>
                              <a:ea typeface="Calibri" panose="020F0502020204030204" pitchFamily="34" charset="0"/>
                              <a:cs typeface="Times New Roman" panose="02020603050405020304" pitchFamily="18" charset="0"/>
                            </a:rPr>
                            <a:t> </a:t>
                          </a:r>
                          <a:endParaRPr lang="en-GB" sz="3600" b="0" i="0" u="none" strike="noStrike" dirty="0">
                            <a:effectLst/>
                            <a:latin typeface="Myriad Pro"/>
                          </a:endParaRPr>
                        </a:p>
                      </a:txBody>
                      <a:tcPr marL="83413" marR="83413" marT="115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3696582"/>
                      </a:ext>
                    </a:extLst>
                  </a:tr>
                </a:tbl>
              </a:graphicData>
            </a:graphic>
          </p:graphicFrame>
        </mc:Fallback>
      </mc:AlternateContent>
      <p:sp>
        <p:nvSpPr>
          <p:cNvPr id="4" name="TextBox 3">
            <a:extLst>
              <a:ext uri="{FF2B5EF4-FFF2-40B4-BE49-F238E27FC236}">
                <a16:creationId xmlns:a16="http://schemas.microsoft.com/office/drawing/2014/main" id="{D2EC18FE-2BBD-4992-BD80-6CC56469A46B}"/>
              </a:ext>
            </a:extLst>
          </p:cNvPr>
          <p:cNvSpPr txBox="1"/>
          <p:nvPr/>
        </p:nvSpPr>
        <p:spPr bwMode="auto">
          <a:xfrm>
            <a:off x="444898" y="963900"/>
            <a:ext cx="8229600" cy="1637707"/>
          </a:xfrm>
          <a:prstGeom prst="rect">
            <a:avLst/>
          </a:prstGeom>
          <a:noFill/>
          <a:ln>
            <a:noFill/>
          </a:ln>
        </p:spPr>
        <p:txBody>
          <a:bodyPr vert="horz" wrap="square" lIns="91440" tIns="45720" rIns="91440" bIns="45720" numCol="1" rtlCol="0" anchor="t" anchorCtr="0" compatLnSpc="1">
            <a:prstTxWarp prst="textNoShape">
              <a:avLst/>
            </a:prstTxWarp>
            <a:normAutofit/>
          </a:bodyPr>
          <a:lstStyle/>
          <a:p>
            <a:pPr algn="ctr" eaLnBrk="0" fontAlgn="base" hangingPunct="0">
              <a:spcBef>
                <a:spcPct val="20000"/>
              </a:spcBef>
              <a:spcAft>
                <a:spcPct val="0"/>
              </a:spcAft>
              <a:buClr>
                <a:schemeClr val="tx2"/>
              </a:buClr>
            </a:pPr>
            <a:r>
              <a:rPr lang="en-US" sz="2400" b="1" dirty="0">
                <a:latin typeface="Arial" panose="020B0604020202020204" pitchFamily="34" charset="0"/>
                <a:cs typeface="Arial" panose="020B0604020202020204" pitchFamily="34" charset="0"/>
              </a:rPr>
              <a:t>Practice activity</a:t>
            </a:r>
          </a:p>
          <a:p>
            <a:pPr eaLnBrk="0" fontAlgn="base" hangingPunct="0">
              <a:spcBef>
                <a:spcPct val="20000"/>
              </a:spcBef>
              <a:spcAft>
                <a:spcPct val="0"/>
              </a:spcAft>
              <a:buClr>
                <a:schemeClr val="tx2"/>
              </a:buClr>
            </a:pPr>
            <a:r>
              <a:rPr lang="en-US" sz="2000" dirty="0">
                <a:latin typeface="Arial" panose="020B0604020202020204" pitchFamily="34" charset="0"/>
                <a:cs typeface="Arial" panose="020B0604020202020204" pitchFamily="34" charset="0"/>
              </a:rPr>
              <a:t>Thinking back to the work we completed with yellow and blue bricks earlier in the lesson, can you complete this table?</a:t>
            </a:r>
            <a:endParaRPr lang="en-US" sz="105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08BFBF5B-9D4E-413D-8D27-8741696A6F9E}"/>
              </a:ext>
            </a:extLst>
          </p:cNvPr>
          <p:cNvSpPr/>
          <p:nvPr/>
        </p:nvSpPr>
        <p:spPr bwMode="auto">
          <a:xfrm>
            <a:off x="5113176" y="4005942"/>
            <a:ext cx="298579" cy="317241"/>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6" name="Rectangle 5">
            <a:extLst>
              <a:ext uri="{FF2B5EF4-FFF2-40B4-BE49-F238E27FC236}">
                <a16:creationId xmlns:a16="http://schemas.microsoft.com/office/drawing/2014/main" id="{71E77A52-0BEB-4B5B-8944-C9CDF4C2BA06}"/>
              </a:ext>
            </a:extLst>
          </p:cNvPr>
          <p:cNvSpPr/>
          <p:nvPr/>
        </p:nvSpPr>
        <p:spPr bwMode="auto">
          <a:xfrm>
            <a:off x="5411755" y="4005942"/>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7" name="Rectangle 6">
            <a:extLst>
              <a:ext uri="{FF2B5EF4-FFF2-40B4-BE49-F238E27FC236}">
                <a16:creationId xmlns:a16="http://schemas.microsoft.com/office/drawing/2014/main" id="{6861D925-FE35-4016-8D4F-E137B15DA3C9}"/>
              </a:ext>
            </a:extLst>
          </p:cNvPr>
          <p:cNvSpPr/>
          <p:nvPr/>
        </p:nvSpPr>
        <p:spPr bwMode="auto">
          <a:xfrm>
            <a:off x="5706060" y="4005941"/>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8" name="TextBox 7">
            <a:extLst>
              <a:ext uri="{FF2B5EF4-FFF2-40B4-BE49-F238E27FC236}">
                <a16:creationId xmlns:a16="http://schemas.microsoft.com/office/drawing/2014/main" id="{1F7B426E-1C39-4DCF-BDE5-608DA586E29A}"/>
              </a:ext>
            </a:extLst>
          </p:cNvPr>
          <p:cNvSpPr txBox="1"/>
          <p:nvPr/>
        </p:nvSpPr>
        <p:spPr>
          <a:xfrm>
            <a:off x="3703321" y="3617826"/>
            <a:ext cx="868680" cy="584775"/>
          </a:xfrm>
          <a:prstGeom prst="rect">
            <a:avLst/>
          </a:prstGeom>
          <a:noFill/>
        </p:spPr>
        <p:txBody>
          <a:bodyPr wrap="square" rtlCol="0">
            <a:spAutoFit/>
          </a:bodyPr>
          <a:lstStyle/>
          <a:p>
            <a:r>
              <a:rPr lang="en-GB" sz="3200" dirty="0">
                <a:latin typeface="Myriad Pro" panose="020B0503030403020204"/>
              </a:rPr>
              <a:t>2</a:t>
            </a:r>
          </a:p>
        </p:txBody>
      </p:sp>
      <p:grpSp>
        <p:nvGrpSpPr>
          <p:cNvPr id="34" name="Group 33">
            <a:extLst>
              <a:ext uri="{FF2B5EF4-FFF2-40B4-BE49-F238E27FC236}">
                <a16:creationId xmlns:a16="http://schemas.microsoft.com/office/drawing/2014/main" id="{5FCACD24-1D9D-4E44-AA0E-5D28AA3B4E5E}"/>
              </a:ext>
            </a:extLst>
          </p:cNvPr>
          <p:cNvGrpSpPr/>
          <p:nvPr/>
        </p:nvGrpSpPr>
        <p:grpSpPr>
          <a:xfrm>
            <a:off x="5073992" y="4743626"/>
            <a:ext cx="1239313" cy="649759"/>
            <a:chOff x="5073992" y="4743626"/>
            <a:chExt cx="1239313" cy="649759"/>
          </a:xfrm>
        </p:grpSpPr>
        <p:sp>
          <p:nvSpPr>
            <p:cNvPr id="13" name="Rectangle 12">
              <a:extLst>
                <a:ext uri="{FF2B5EF4-FFF2-40B4-BE49-F238E27FC236}">
                  <a16:creationId xmlns:a16="http://schemas.microsoft.com/office/drawing/2014/main" id="{71E77A52-0BEB-4B5B-8944-C9CDF4C2BA06}"/>
                </a:ext>
              </a:extLst>
            </p:cNvPr>
            <p:cNvSpPr/>
            <p:nvPr/>
          </p:nvSpPr>
          <p:spPr bwMode="auto">
            <a:xfrm>
              <a:off x="5386803" y="5076144"/>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nvGrpSpPr>
            <p:cNvPr id="19" name="Group 18"/>
            <p:cNvGrpSpPr/>
            <p:nvPr/>
          </p:nvGrpSpPr>
          <p:grpSpPr>
            <a:xfrm>
              <a:off x="5073992" y="4743626"/>
              <a:ext cx="1239313" cy="648861"/>
              <a:chOff x="5114190" y="4708630"/>
              <a:chExt cx="1239313" cy="648861"/>
            </a:xfrm>
          </p:grpSpPr>
          <p:sp>
            <p:nvSpPr>
              <p:cNvPr id="9" name="Rectangle 8">
                <a:extLst>
                  <a:ext uri="{FF2B5EF4-FFF2-40B4-BE49-F238E27FC236}">
                    <a16:creationId xmlns:a16="http://schemas.microsoft.com/office/drawing/2014/main" id="{08BFBF5B-9D4E-413D-8D27-8741696A6F9E}"/>
                  </a:ext>
                </a:extLst>
              </p:cNvPr>
              <p:cNvSpPr/>
              <p:nvPr/>
            </p:nvSpPr>
            <p:spPr bwMode="auto">
              <a:xfrm>
                <a:off x="5740461" y="5040250"/>
                <a:ext cx="298579" cy="317241"/>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0" name="Rectangle 9">
                <a:extLst>
                  <a:ext uri="{FF2B5EF4-FFF2-40B4-BE49-F238E27FC236}">
                    <a16:creationId xmlns:a16="http://schemas.microsoft.com/office/drawing/2014/main" id="{71E77A52-0BEB-4B5B-8944-C9CDF4C2BA06}"/>
                  </a:ext>
                </a:extLst>
              </p:cNvPr>
              <p:cNvSpPr/>
              <p:nvPr/>
            </p:nvSpPr>
            <p:spPr bwMode="auto">
              <a:xfrm>
                <a:off x="5430416" y="4710135"/>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1" name="Rectangle 10">
                <a:extLst>
                  <a:ext uri="{FF2B5EF4-FFF2-40B4-BE49-F238E27FC236}">
                    <a16:creationId xmlns:a16="http://schemas.microsoft.com/office/drawing/2014/main" id="{6861D925-FE35-4016-8D4F-E137B15DA3C9}"/>
                  </a:ext>
                </a:extLst>
              </p:cNvPr>
              <p:cNvSpPr/>
              <p:nvPr/>
            </p:nvSpPr>
            <p:spPr bwMode="auto">
              <a:xfrm>
                <a:off x="5744761" y="4710135"/>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2" name="Rectangle 11">
                <a:extLst>
                  <a:ext uri="{FF2B5EF4-FFF2-40B4-BE49-F238E27FC236}">
                    <a16:creationId xmlns:a16="http://schemas.microsoft.com/office/drawing/2014/main" id="{6861D925-FE35-4016-8D4F-E137B15DA3C9}"/>
                  </a:ext>
                </a:extLst>
              </p:cNvPr>
              <p:cNvSpPr/>
              <p:nvPr/>
            </p:nvSpPr>
            <p:spPr bwMode="auto">
              <a:xfrm>
                <a:off x="6054924" y="4710135"/>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4" name="Rectangle 13">
                <a:extLst>
                  <a:ext uri="{FF2B5EF4-FFF2-40B4-BE49-F238E27FC236}">
                    <a16:creationId xmlns:a16="http://schemas.microsoft.com/office/drawing/2014/main" id="{6861D925-FE35-4016-8D4F-E137B15DA3C9}"/>
                  </a:ext>
                </a:extLst>
              </p:cNvPr>
              <p:cNvSpPr/>
              <p:nvPr/>
            </p:nvSpPr>
            <p:spPr bwMode="auto">
              <a:xfrm>
                <a:off x="5114907" y="4708630"/>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6861D925-FE35-4016-8D4F-E137B15DA3C9}"/>
                  </a:ext>
                </a:extLst>
              </p:cNvPr>
              <p:cNvSpPr/>
              <p:nvPr/>
            </p:nvSpPr>
            <p:spPr bwMode="auto">
              <a:xfrm>
                <a:off x="6047365" y="5032201"/>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6" name="Rectangle 15">
                <a:extLst>
                  <a:ext uri="{FF2B5EF4-FFF2-40B4-BE49-F238E27FC236}">
                    <a16:creationId xmlns:a16="http://schemas.microsoft.com/office/drawing/2014/main" id="{71E77A52-0BEB-4B5B-8944-C9CDF4C2BA06}"/>
                  </a:ext>
                </a:extLst>
              </p:cNvPr>
              <p:cNvSpPr/>
              <p:nvPr/>
            </p:nvSpPr>
            <p:spPr bwMode="auto">
              <a:xfrm>
                <a:off x="5114190" y="5027376"/>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grpSp>
      <p:sp>
        <p:nvSpPr>
          <p:cNvPr id="17" name="TextBox 16">
            <a:extLst>
              <a:ext uri="{FF2B5EF4-FFF2-40B4-BE49-F238E27FC236}">
                <a16:creationId xmlns:a16="http://schemas.microsoft.com/office/drawing/2014/main" id="{1F7B426E-1C39-4DCF-BDE5-608DA586E29A}"/>
              </a:ext>
            </a:extLst>
          </p:cNvPr>
          <p:cNvSpPr txBox="1"/>
          <p:nvPr/>
        </p:nvSpPr>
        <p:spPr>
          <a:xfrm>
            <a:off x="3691018" y="4601221"/>
            <a:ext cx="868680" cy="584775"/>
          </a:xfrm>
          <a:prstGeom prst="rect">
            <a:avLst/>
          </a:prstGeom>
          <a:noFill/>
        </p:spPr>
        <p:txBody>
          <a:bodyPr wrap="square" rtlCol="0">
            <a:spAutoFit/>
          </a:bodyPr>
          <a:lstStyle/>
          <a:p>
            <a:r>
              <a:rPr lang="en-GB" sz="3200" dirty="0">
                <a:latin typeface="Myriad Pro" panose="020B0503030403020204"/>
              </a:rPr>
              <a:t>7</a:t>
            </a:r>
          </a:p>
        </p:txBody>
      </p:sp>
      <p:sp>
        <p:nvSpPr>
          <p:cNvPr id="18" name="TextBox 17">
            <a:extLst>
              <a:ext uri="{FF2B5EF4-FFF2-40B4-BE49-F238E27FC236}">
                <a16:creationId xmlns:a16="http://schemas.microsoft.com/office/drawing/2014/main" id="{1F7B426E-1C39-4DCF-BDE5-608DA586E29A}"/>
              </a:ext>
            </a:extLst>
          </p:cNvPr>
          <p:cNvSpPr txBox="1"/>
          <p:nvPr/>
        </p:nvSpPr>
        <p:spPr>
          <a:xfrm>
            <a:off x="3703321" y="5525078"/>
            <a:ext cx="868680" cy="584775"/>
          </a:xfrm>
          <a:prstGeom prst="rect">
            <a:avLst/>
          </a:prstGeom>
          <a:noFill/>
        </p:spPr>
        <p:txBody>
          <a:bodyPr wrap="square" rtlCol="0">
            <a:spAutoFit/>
          </a:bodyPr>
          <a:lstStyle/>
          <a:p>
            <a:r>
              <a:rPr lang="en-GB" sz="3200" dirty="0">
                <a:latin typeface="Myriad Pro" panose="020B0503030403020204"/>
              </a:rPr>
              <a:t>9</a:t>
            </a:r>
          </a:p>
        </p:txBody>
      </p:sp>
      <p:grpSp>
        <p:nvGrpSpPr>
          <p:cNvPr id="31" name="Group 30"/>
          <p:cNvGrpSpPr/>
          <p:nvPr/>
        </p:nvGrpSpPr>
        <p:grpSpPr>
          <a:xfrm>
            <a:off x="4971078" y="5758877"/>
            <a:ext cx="1342227" cy="645127"/>
            <a:chOff x="5016811" y="5668729"/>
            <a:chExt cx="1242062" cy="645127"/>
          </a:xfrm>
        </p:grpSpPr>
        <p:grpSp>
          <p:nvGrpSpPr>
            <p:cNvPr id="20" name="Group 19"/>
            <p:cNvGrpSpPr/>
            <p:nvPr/>
          </p:nvGrpSpPr>
          <p:grpSpPr>
            <a:xfrm>
              <a:off x="5016811" y="5668729"/>
              <a:ext cx="1242062" cy="645127"/>
              <a:chOff x="5119648" y="4703064"/>
              <a:chExt cx="1242062" cy="645127"/>
            </a:xfrm>
          </p:grpSpPr>
          <p:sp>
            <p:nvSpPr>
              <p:cNvPr id="21" name="Rectangle 20">
                <a:extLst>
                  <a:ext uri="{FF2B5EF4-FFF2-40B4-BE49-F238E27FC236}">
                    <a16:creationId xmlns:a16="http://schemas.microsoft.com/office/drawing/2014/main" id="{08BFBF5B-9D4E-413D-8D27-8741696A6F9E}"/>
                  </a:ext>
                </a:extLst>
              </p:cNvPr>
              <p:cNvSpPr/>
              <p:nvPr/>
            </p:nvSpPr>
            <p:spPr bwMode="auto">
              <a:xfrm>
                <a:off x="5753888" y="5026020"/>
                <a:ext cx="298579" cy="317241"/>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22" name="Rectangle 21">
                <a:extLst>
                  <a:ext uri="{FF2B5EF4-FFF2-40B4-BE49-F238E27FC236}">
                    <a16:creationId xmlns:a16="http://schemas.microsoft.com/office/drawing/2014/main" id="{71E77A52-0BEB-4B5B-8944-C9CDF4C2BA06}"/>
                  </a:ext>
                </a:extLst>
              </p:cNvPr>
              <p:cNvSpPr/>
              <p:nvPr/>
            </p:nvSpPr>
            <p:spPr bwMode="auto">
              <a:xfrm>
                <a:off x="5430416" y="4710135"/>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23" name="Rectangle 22">
                <a:extLst>
                  <a:ext uri="{FF2B5EF4-FFF2-40B4-BE49-F238E27FC236}">
                    <a16:creationId xmlns:a16="http://schemas.microsoft.com/office/drawing/2014/main" id="{6861D925-FE35-4016-8D4F-E137B15DA3C9}"/>
                  </a:ext>
                </a:extLst>
              </p:cNvPr>
              <p:cNvSpPr/>
              <p:nvPr/>
            </p:nvSpPr>
            <p:spPr bwMode="auto">
              <a:xfrm>
                <a:off x="5732569" y="4710135"/>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24" name="Rectangle 23">
                <a:extLst>
                  <a:ext uri="{FF2B5EF4-FFF2-40B4-BE49-F238E27FC236}">
                    <a16:creationId xmlns:a16="http://schemas.microsoft.com/office/drawing/2014/main" id="{6861D925-FE35-4016-8D4F-E137B15DA3C9}"/>
                  </a:ext>
                </a:extLst>
              </p:cNvPr>
              <p:cNvSpPr/>
              <p:nvPr/>
            </p:nvSpPr>
            <p:spPr bwMode="auto">
              <a:xfrm>
                <a:off x="6054924" y="4710135"/>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25" name="Rectangle 24">
                <a:extLst>
                  <a:ext uri="{FF2B5EF4-FFF2-40B4-BE49-F238E27FC236}">
                    <a16:creationId xmlns:a16="http://schemas.microsoft.com/office/drawing/2014/main" id="{6861D925-FE35-4016-8D4F-E137B15DA3C9}"/>
                  </a:ext>
                </a:extLst>
              </p:cNvPr>
              <p:cNvSpPr/>
              <p:nvPr/>
            </p:nvSpPr>
            <p:spPr bwMode="auto">
              <a:xfrm>
                <a:off x="5119648" y="4703064"/>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26" name="Rectangle 25">
                <a:extLst>
                  <a:ext uri="{FF2B5EF4-FFF2-40B4-BE49-F238E27FC236}">
                    <a16:creationId xmlns:a16="http://schemas.microsoft.com/office/drawing/2014/main" id="{6861D925-FE35-4016-8D4F-E137B15DA3C9}"/>
                  </a:ext>
                </a:extLst>
              </p:cNvPr>
              <p:cNvSpPr/>
              <p:nvPr/>
            </p:nvSpPr>
            <p:spPr bwMode="auto">
              <a:xfrm>
                <a:off x="6063131" y="5016435"/>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27" name="Rectangle 26">
                <a:extLst>
                  <a:ext uri="{FF2B5EF4-FFF2-40B4-BE49-F238E27FC236}">
                    <a16:creationId xmlns:a16="http://schemas.microsoft.com/office/drawing/2014/main" id="{71E77A52-0BEB-4B5B-8944-C9CDF4C2BA06}"/>
                  </a:ext>
                </a:extLst>
              </p:cNvPr>
              <p:cNvSpPr/>
              <p:nvPr/>
            </p:nvSpPr>
            <p:spPr bwMode="auto">
              <a:xfrm>
                <a:off x="5133530" y="5030950"/>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sp>
          <p:nvSpPr>
            <p:cNvPr id="28" name="Rectangle 27">
              <a:extLst>
                <a:ext uri="{FF2B5EF4-FFF2-40B4-BE49-F238E27FC236}">
                  <a16:creationId xmlns:a16="http://schemas.microsoft.com/office/drawing/2014/main" id="{71E77A52-0BEB-4B5B-8944-C9CDF4C2BA06}"/>
                </a:ext>
              </a:extLst>
            </p:cNvPr>
            <p:cNvSpPr/>
            <p:nvPr/>
          </p:nvSpPr>
          <p:spPr bwMode="auto">
            <a:xfrm>
              <a:off x="5338757" y="5993040"/>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sp>
        <p:nvSpPr>
          <p:cNvPr id="29" name="Rectangle 28">
            <a:extLst>
              <a:ext uri="{FF2B5EF4-FFF2-40B4-BE49-F238E27FC236}">
                <a16:creationId xmlns:a16="http://schemas.microsoft.com/office/drawing/2014/main" id="{6861D925-FE35-4016-8D4F-E137B15DA3C9}"/>
              </a:ext>
            </a:extLst>
          </p:cNvPr>
          <p:cNvSpPr/>
          <p:nvPr/>
        </p:nvSpPr>
        <p:spPr bwMode="auto">
          <a:xfrm>
            <a:off x="6313305" y="5744338"/>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30" name="Rectangle 29">
            <a:extLst>
              <a:ext uri="{FF2B5EF4-FFF2-40B4-BE49-F238E27FC236}">
                <a16:creationId xmlns:a16="http://schemas.microsoft.com/office/drawing/2014/main" id="{6861D925-FE35-4016-8D4F-E137B15DA3C9}"/>
              </a:ext>
            </a:extLst>
          </p:cNvPr>
          <p:cNvSpPr/>
          <p:nvPr/>
        </p:nvSpPr>
        <p:spPr bwMode="auto">
          <a:xfrm>
            <a:off x="6324313" y="6084665"/>
            <a:ext cx="298579" cy="317241"/>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33" name="Text Placeholder 32">
            <a:extLst>
              <a:ext uri="{FF2B5EF4-FFF2-40B4-BE49-F238E27FC236}">
                <a16:creationId xmlns:a16="http://schemas.microsoft.com/office/drawing/2014/main" id="{4BF33F21-C6D9-4E2A-9479-C123B85753BF}"/>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71E4FFB0-07B3-4BD6-819B-F2E8DEB6E0CF}"/>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25998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8515" y="1351548"/>
            <a:ext cx="8655485" cy="2616101"/>
          </a:xfrm>
          <a:prstGeom prst="rect">
            <a:avLst/>
          </a:prstGeom>
          <a:noFill/>
        </p:spPr>
        <p:txBody>
          <a:bodyPr wrap="square" rtlCol="0">
            <a:spAutoFit/>
          </a:bodyPr>
          <a:lstStyle/>
          <a:p>
            <a:r>
              <a:rPr lang="en-GB" sz="2400" b="1" dirty="0">
                <a:latin typeface="Myriad Pro" panose="020B0503030403020204"/>
              </a:rPr>
              <a:t>Key language</a:t>
            </a:r>
          </a:p>
          <a:p>
            <a:endParaRPr lang="en-GB" sz="2800" b="1" u="sng" dirty="0">
              <a:solidFill>
                <a:schemeClr val="tx2"/>
              </a:solidFill>
              <a:latin typeface="Arial" panose="020B0604020202020204" pitchFamily="34" charset="0"/>
              <a:cs typeface="Arial" panose="020B0604020202020204" pitchFamily="34" charset="0"/>
            </a:endParaRPr>
          </a:p>
          <a:p>
            <a:r>
              <a:rPr lang="en-GB" sz="2800" dirty="0">
                <a:latin typeface="Arial" panose="020B0604020202020204" pitchFamily="34" charset="0"/>
                <a:cs typeface="Arial" panose="020B0604020202020204" pitchFamily="34" charset="0"/>
              </a:rPr>
              <a:t>whole		equal parts		equal groups</a:t>
            </a:r>
          </a:p>
          <a:p>
            <a:r>
              <a:rPr lang="en-GB" sz="2800" dirty="0">
                <a:latin typeface="Arial" panose="020B0604020202020204" pitchFamily="34" charset="0"/>
                <a:cs typeface="Arial" panose="020B0604020202020204" pitchFamily="34" charset="0"/>
              </a:rPr>
              <a:t>fraction		denominator  	half	</a:t>
            </a:r>
          </a:p>
          <a:p>
            <a:r>
              <a:rPr lang="en-GB" sz="2800" dirty="0">
                <a:latin typeface="Arial" panose="020B0604020202020204" pitchFamily="34" charset="0"/>
                <a:cs typeface="Arial" panose="020B0604020202020204" pitchFamily="34" charset="0"/>
              </a:rPr>
              <a:t>third      		quarter		sixth</a:t>
            </a:r>
          </a:p>
          <a:p>
            <a:r>
              <a:rPr lang="en-GB" sz="2800" dirty="0">
                <a:latin typeface="Arial" panose="020B0604020202020204" pitchFamily="34" charset="0"/>
                <a:cs typeface="Arial" panose="020B0604020202020204" pitchFamily="34" charset="0"/>
              </a:rPr>
              <a:t>twelfth		3D			volume</a:t>
            </a:r>
          </a:p>
        </p:txBody>
      </p:sp>
      <p:sp>
        <p:nvSpPr>
          <p:cNvPr id="5" name="Text Placeholder 4">
            <a:extLst>
              <a:ext uri="{FF2B5EF4-FFF2-40B4-BE49-F238E27FC236}">
                <a16:creationId xmlns:a16="http://schemas.microsoft.com/office/drawing/2014/main" id="{A1919BE2-0D25-48BB-922F-C41FE5161151}"/>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F498DDA6-0216-4A8E-B7E6-110FFE3BD478}"/>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1554815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n 9"/>
          <p:cNvSpPr/>
          <p:nvPr/>
        </p:nvSpPr>
        <p:spPr>
          <a:xfrm>
            <a:off x="3118913" y="1446335"/>
            <a:ext cx="2398478" cy="2227225"/>
          </a:xfrm>
          <a:prstGeom prst="ca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Picture 16"/>
          <p:cNvPicPr>
            <a:picLocks noChangeAspect="1"/>
          </p:cNvPicPr>
          <p:nvPr/>
        </p:nvPicPr>
        <p:blipFill rotWithShape="1">
          <a:blip r:embed="rId4">
            <a:extLst>
              <a:ext uri="{BEBA8EAE-BF5A-486C-A8C5-ECC9F3942E4B}">
                <a14:imgProps xmlns:a14="http://schemas.microsoft.com/office/drawing/2010/main">
                  <a14:imgLayer r:embed="rId5">
                    <a14:imgEffect>
                      <a14:backgroundRemoval t="26724" b="85345" l="13333" r="86667"/>
                    </a14:imgEffect>
                  </a14:imgLayer>
                </a14:imgProps>
              </a:ext>
            </a:extLst>
          </a:blip>
          <a:srcRect t="4539"/>
          <a:stretch/>
        </p:blipFill>
        <p:spPr>
          <a:xfrm>
            <a:off x="3152705" y="2671983"/>
            <a:ext cx="780670" cy="891454"/>
          </a:xfrm>
          <a:prstGeom prst="rect">
            <a:avLst/>
          </a:prstGeom>
        </p:spPr>
      </p:pic>
      <p:pic>
        <p:nvPicPr>
          <p:cNvPr id="20" name="Picture 19"/>
          <p:cNvPicPr>
            <a:picLocks noChangeAspect="1"/>
          </p:cNvPicPr>
          <p:nvPr/>
        </p:nvPicPr>
        <p:blipFill rotWithShape="1">
          <a:blip r:embed="rId4">
            <a:extLst>
              <a:ext uri="{BEBA8EAE-BF5A-486C-A8C5-ECC9F3942E4B}">
                <a14:imgProps xmlns:a14="http://schemas.microsoft.com/office/drawing/2010/main">
                  <a14:imgLayer r:embed="rId5">
                    <a14:imgEffect>
                      <a14:backgroundRemoval t="26724" b="85345" l="13333" r="86667"/>
                    </a14:imgEffect>
                  </a14:imgLayer>
                </a14:imgProps>
              </a:ext>
            </a:extLst>
          </a:blip>
          <a:srcRect t="4539"/>
          <a:stretch/>
        </p:blipFill>
        <p:spPr>
          <a:xfrm>
            <a:off x="3590776" y="2875572"/>
            <a:ext cx="780670" cy="891454"/>
          </a:xfrm>
          <a:prstGeom prst="rect">
            <a:avLst/>
          </a:prstGeom>
        </p:spPr>
      </p:pic>
      <p:pic>
        <p:nvPicPr>
          <p:cNvPr id="21" name="Picture 20"/>
          <p:cNvPicPr>
            <a:picLocks noChangeAspect="1"/>
          </p:cNvPicPr>
          <p:nvPr/>
        </p:nvPicPr>
        <p:blipFill rotWithShape="1">
          <a:blip r:embed="rId4">
            <a:extLst>
              <a:ext uri="{BEBA8EAE-BF5A-486C-A8C5-ECC9F3942E4B}">
                <a14:imgProps xmlns:a14="http://schemas.microsoft.com/office/drawing/2010/main">
                  <a14:imgLayer r:embed="rId5">
                    <a14:imgEffect>
                      <a14:backgroundRemoval t="26724" b="85345" l="13333" r="86667"/>
                    </a14:imgEffect>
                  </a14:imgLayer>
                </a14:imgProps>
              </a:ext>
            </a:extLst>
          </a:blip>
          <a:srcRect t="4539"/>
          <a:stretch/>
        </p:blipFill>
        <p:spPr>
          <a:xfrm>
            <a:off x="4284575" y="2949216"/>
            <a:ext cx="780670" cy="891454"/>
          </a:xfrm>
          <a:prstGeom prst="rect">
            <a:avLst/>
          </a:prstGeom>
        </p:spPr>
      </p:pic>
      <p:pic>
        <p:nvPicPr>
          <p:cNvPr id="22" name="Picture 21"/>
          <p:cNvPicPr>
            <a:picLocks noChangeAspect="1"/>
          </p:cNvPicPr>
          <p:nvPr/>
        </p:nvPicPr>
        <p:blipFill rotWithShape="1">
          <a:blip r:embed="rId4">
            <a:extLst>
              <a:ext uri="{BEBA8EAE-BF5A-486C-A8C5-ECC9F3942E4B}">
                <a14:imgProps xmlns:a14="http://schemas.microsoft.com/office/drawing/2010/main">
                  <a14:imgLayer r:embed="rId5">
                    <a14:imgEffect>
                      <a14:backgroundRemoval t="26724" b="85345" l="13333" r="86667"/>
                    </a14:imgEffect>
                  </a14:imgLayer>
                </a14:imgProps>
              </a:ext>
            </a:extLst>
          </a:blip>
          <a:srcRect t="4539"/>
          <a:stretch/>
        </p:blipFill>
        <p:spPr>
          <a:xfrm>
            <a:off x="4732456" y="2782106"/>
            <a:ext cx="780670" cy="891454"/>
          </a:xfrm>
          <a:prstGeom prst="rect">
            <a:avLst/>
          </a:prstGeom>
        </p:spPr>
      </p:pic>
      <p:pic>
        <p:nvPicPr>
          <p:cNvPr id="23" name="Picture 22"/>
          <p:cNvPicPr>
            <a:picLocks noChangeAspect="1"/>
          </p:cNvPicPr>
          <p:nvPr/>
        </p:nvPicPr>
        <p:blipFill rotWithShape="1">
          <a:blip r:embed="rId4">
            <a:extLst>
              <a:ext uri="{BEBA8EAE-BF5A-486C-A8C5-ECC9F3942E4B}">
                <a14:imgProps xmlns:a14="http://schemas.microsoft.com/office/drawing/2010/main">
                  <a14:imgLayer r:embed="rId5">
                    <a14:imgEffect>
                      <a14:backgroundRemoval t="26724" b="85345" l="13333" r="86667"/>
                    </a14:imgEffect>
                  </a14:imgLayer>
                </a14:imgProps>
              </a:ext>
            </a:extLst>
          </a:blip>
          <a:srcRect t="4539"/>
          <a:stretch/>
        </p:blipFill>
        <p:spPr>
          <a:xfrm>
            <a:off x="3742508" y="2382496"/>
            <a:ext cx="780670" cy="891454"/>
          </a:xfrm>
          <a:prstGeom prst="rect">
            <a:avLst/>
          </a:prstGeom>
        </p:spPr>
      </p:pic>
      <p:pic>
        <p:nvPicPr>
          <p:cNvPr id="24" name="Picture 23"/>
          <p:cNvPicPr>
            <a:picLocks noChangeAspect="1"/>
          </p:cNvPicPr>
          <p:nvPr/>
        </p:nvPicPr>
        <p:blipFill rotWithShape="1">
          <a:blip r:embed="rId4">
            <a:extLst>
              <a:ext uri="{BEBA8EAE-BF5A-486C-A8C5-ECC9F3942E4B}">
                <a14:imgProps xmlns:a14="http://schemas.microsoft.com/office/drawing/2010/main">
                  <a14:imgLayer r:embed="rId5">
                    <a14:imgEffect>
                      <a14:backgroundRemoval t="26724" b="85345" l="13333" r="86667"/>
                    </a14:imgEffect>
                  </a14:imgLayer>
                </a14:imgProps>
              </a:ext>
            </a:extLst>
          </a:blip>
          <a:srcRect t="4539"/>
          <a:stretch/>
        </p:blipFill>
        <p:spPr>
          <a:xfrm>
            <a:off x="4576266" y="2361767"/>
            <a:ext cx="780670" cy="891454"/>
          </a:xfrm>
          <a:prstGeom prst="rect">
            <a:avLst/>
          </a:prstGeom>
        </p:spPr>
      </p:pic>
      <p:pic>
        <p:nvPicPr>
          <p:cNvPr id="25" name="Picture 24"/>
          <p:cNvPicPr>
            <a:picLocks noChangeAspect="1"/>
          </p:cNvPicPr>
          <p:nvPr/>
        </p:nvPicPr>
        <p:blipFill rotWithShape="1">
          <a:blip r:embed="rId4">
            <a:extLst>
              <a:ext uri="{BEBA8EAE-BF5A-486C-A8C5-ECC9F3942E4B}">
                <a14:imgProps xmlns:a14="http://schemas.microsoft.com/office/drawing/2010/main">
                  <a14:imgLayer r:embed="rId5">
                    <a14:imgEffect>
                      <a14:backgroundRemoval t="26724" b="85345" l="13333" r="86667"/>
                    </a14:imgEffect>
                  </a14:imgLayer>
                </a14:imgProps>
              </a:ext>
            </a:extLst>
          </a:blip>
          <a:srcRect t="4539"/>
          <a:stretch/>
        </p:blipFill>
        <p:spPr>
          <a:xfrm>
            <a:off x="4132162" y="2471121"/>
            <a:ext cx="780670" cy="891454"/>
          </a:xfrm>
          <a:prstGeom prst="rect">
            <a:avLst/>
          </a:prstGeom>
        </p:spPr>
      </p:pic>
      <p:pic>
        <p:nvPicPr>
          <p:cNvPr id="26" name="Picture 25"/>
          <p:cNvPicPr>
            <a:picLocks noChangeAspect="1"/>
          </p:cNvPicPr>
          <p:nvPr/>
        </p:nvPicPr>
        <p:blipFill rotWithShape="1">
          <a:blip r:embed="rId4">
            <a:extLst>
              <a:ext uri="{BEBA8EAE-BF5A-486C-A8C5-ECC9F3942E4B}">
                <a14:imgProps xmlns:a14="http://schemas.microsoft.com/office/drawing/2010/main">
                  <a14:imgLayer r:embed="rId5">
                    <a14:imgEffect>
                      <a14:backgroundRemoval t="26724" b="85345" l="13333" r="86667"/>
                    </a14:imgEffect>
                  </a14:imgLayer>
                </a14:imgProps>
              </a:ext>
            </a:extLst>
          </a:blip>
          <a:srcRect t="4539"/>
          <a:stretch/>
        </p:blipFill>
        <p:spPr>
          <a:xfrm>
            <a:off x="3191718" y="2171129"/>
            <a:ext cx="780670" cy="891454"/>
          </a:xfrm>
          <a:prstGeom prst="rect">
            <a:avLst/>
          </a:prstGeom>
        </p:spPr>
      </p:pic>
      <p:pic>
        <p:nvPicPr>
          <p:cNvPr id="27" name="Picture 26"/>
          <p:cNvPicPr>
            <a:picLocks noChangeAspect="1"/>
          </p:cNvPicPr>
          <p:nvPr/>
        </p:nvPicPr>
        <p:blipFill rotWithShape="1">
          <a:blip r:embed="rId4">
            <a:extLst>
              <a:ext uri="{BEBA8EAE-BF5A-486C-A8C5-ECC9F3942E4B}">
                <a14:imgProps xmlns:a14="http://schemas.microsoft.com/office/drawing/2010/main">
                  <a14:imgLayer r:embed="rId5">
                    <a14:imgEffect>
                      <a14:backgroundRemoval t="26724" b="85345" l="13333" r="86667"/>
                    </a14:imgEffect>
                  </a14:imgLayer>
                </a14:imgProps>
              </a:ext>
            </a:extLst>
          </a:blip>
          <a:srcRect t="4539"/>
          <a:stretch/>
        </p:blipFill>
        <p:spPr>
          <a:xfrm>
            <a:off x="3780153" y="1974910"/>
            <a:ext cx="780670" cy="891454"/>
          </a:xfrm>
          <a:prstGeom prst="rect">
            <a:avLst/>
          </a:prstGeom>
        </p:spPr>
      </p:pic>
      <p:pic>
        <p:nvPicPr>
          <p:cNvPr id="28" name="Picture 27"/>
          <p:cNvPicPr>
            <a:picLocks noChangeAspect="1"/>
          </p:cNvPicPr>
          <p:nvPr/>
        </p:nvPicPr>
        <p:blipFill rotWithShape="1">
          <a:blip r:embed="rId4">
            <a:extLst>
              <a:ext uri="{BEBA8EAE-BF5A-486C-A8C5-ECC9F3942E4B}">
                <a14:imgProps xmlns:a14="http://schemas.microsoft.com/office/drawing/2010/main">
                  <a14:imgLayer r:embed="rId5">
                    <a14:imgEffect>
                      <a14:backgroundRemoval t="26724" b="85345" l="13333" r="86667"/>
                    </a14:imgEffect>
                  </a14:imgLayer>
                </a14:imgProps>
              </a:ext>
            </a:extLst>
          </a:blip>
          <a:srcRect t="4539"/>
          <a:stretch/>
        </p:blipFill>
        <p:spPr>
          <a:xfrm>
            <a:off x="4183310" y="1874195"/>
            <a:ext cx="780670" cy="891454"/>
          </a:xfrm>
          <a:prstGeom prst="rect">
            <a:avLst/>
          </a:prstGeom>
        </p:spPr>
      </p:pic>
      <p:pic>
        <p:nvPicPr>
          <p:cNvPr id="29" name="Picture 28"/>
          <p:cNvPicPr>
            <a:picLocks noChangeAspect="1"/>
          </p:cNvPicPr>
          <p:nvPr/>
        </p:nvPicPr>
        <p:blipFill rotWithShape="1">
          <a:blip r:embed="rId4">
            <a:extLst>
              <a:ext uri="{BEBA8EAE-BF5A-486C-A8C5-ECC9F3942E4B}">
                <a14:imgProps xmlns:a14="http://schemas.microsoft.com/office/drawing/2010/main">
                  <a14:imgLayer r:embed="rId5">
                    <a14:imgEffect>
                      <a14:backgroundRemoval t="26724" b="85345" l="13333" r="86667"/>
                    </a14:imgEffect>
                  </a14:imgLayer>
                </a14:imgProps>
              </a:ext>
            </a:extLst>
          </a:blip>
          <a:srcRect t="4539"/>
          <a:stretch/>
        </p:blipFill>
        <p:spPr>
          <a:xfrm>
            <a:off x="3294432" y="1725371"/>
            <a:ext cx="780670" cy="891454"/>
          </a:xfrm>
          <a:prstGeom prst="rect">
            <a:avLst/>
          </a:prstGeom>
        </p:spPr>
      </p:pic>
      <p:pic>
        <p:nvPicPr>
          <p:cNvPr id="30" name="Picture 29"/>
          <p:cNvPicPr>
            <a:picLocks noChangeAspect="1"/>
          </p:cNvPicPr>
          <p:nvPr/>
        </p:nvPicPr>
        <p:blipFill rotWithShape="1">
          <a:blip r:embed="rId4">
            <a:extLst>
              <a:ext uri="{BEBA8EAE-BF5A-486C-A8C5-ECC9F3942E4B}">
                <a14:imgProps xmlns:a14="http://schemas.microsoft.com/office/drawing/2010/main">
                  <a14:imgLayer r:embed="rId5">
                    <a14:imgEffect>
                      <a14:backgroundRemoval t="26724" b="85345" l="13333" r="86667"/>
                    </a14:imgEffect>
                  </a14:imgLayer>
                </a14:imgProps>
              </a:ext>
            </a:extLst>
          </a:blip>
          <a:srcRect t="4539"/>
          <a:stretch/>
        </p:blipFill>
        <p:spPr>
          <a:xfrm>
            <a:off x="4682952" y="1950500"/>
            <a:ext cx="780670" cy="891454"/>
          </a:xfrm>
          <a:prstGeom prst="rect">
            <a:avLst/>
          </a:prstGeom>
        </p:spPr>
      </p:pic>
      <p:sp>
        <p:nvSpPr>
          <p:cNvPr id="31" name="TextBox 30"/>
          <p:cNvSpPr txBox="1"/>
          <p:nvPr/>
        </p:nvSpPr>
        <p:spPr>
          <a:xfrm>
            <a:off x="3718202" y="945481"/>
            <a:ext cx="1261884" cy="523220"/>
          </a:xfrm>
          <a:prstGeom prst="rect">
            <a:avLst/>
          </a:prstGeom>
          <a:noFill/>
        </p:spPr>
        <p:txBody>
          <a:bodyPr wrap="none" rtlCol="0">
            <a:spAutoFit/>
          </a:bodyPr>
          <a:lstStyle/>
          <a:p>
            <a:r>
              <a:rPr lang="en-GB" sz="2800" b="1" dirty="0">
                <a:latin typeface="Arial" panose="020B0604020202020204" pitchFamily="34" charset="0"/>
                <a:cs typeface="Arial" panose="020B0604020202020204" pitchFamily="34" charset="0"/>
              </a:rPr>
              <a:t>Whole</a:t>
            </a:r>
            <a:endParaRPr lang="en-GB" b="1" dirty="0">
              <a:latin typeface="Arial" panose="020B0604020202020204" pitchFamily="34" charset="0"/>
              <a:cs typeface="Arial" panose="020B0604020202020204" pitchFamily="34" charset="0"/>
            </a:endParaRPr>
          </a:p>
        </p:txBody>
      </p:sp>
      <p:sp>
        <p:nvSpPr>
          <p:cNvPr id="34" name="Oval 33"/>
          <p:cNvSpPr/>
          <p:nvPr/>
        </p:nvSpPr>
        <p:spPr>
          <a:xfrm>
            <a:off x="3262706" y="4030627"/>
            <a:ext cx="2254685" cy="144049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p:cNvSpPr/>
          <p:nvPr/>
        </p:nvSpPr>
        <p:spPr>
          <a:xfrm>
            <a:off x="5632213" y="4030627"/>
            <a:ext cx="2254685" cy="144049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p:cNvSpPr/>
          <p:nvPr/>
        </p:nvSpPr>
        <p:spPr>
          <a:xfrm>
            <a:off x="864228" y="4030626"/>
            <a:ext cx="2254685" cy="144049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TextBox 37"/>
          <p:cNvSpPr txBox="1"/>
          <p:nvPr/>
        </p:nvSpPr>
        <p:spPr>
          <a:xfrm>
            <a:off x="3558168" y="6202156"/>
            <a:ext cx="1519968" cy="523220"/>
          </a:xfrm>
          <a:prstGeom prst="rect">
            <a:avLst/>
          </a:prstGeom>
          <a:noFill/>
        </p:spPr>
        <p:txBody>
          <a:bodyPr wrap="none" rtlCol="0">
            <a:spAutoFit/>
          </a:bodyPr>
          <a:lstStyle/>
          <a:p>
            <a:r>
              <a:rPr lang="en-GB" sz="2800" b="1" dirty="0">
                <a:latin typeface="Arial" panose="020B0604020202020204" pitchFamily="34" charset="0"/>
                <a:cs typeface="Arial" panose="020B0604020202020204" pitchFamily="34" charset="0"/>
              </a:rPr>
              <a:t>WHOLE</a:t>
            </a:r>
            <a:endParaRPr lang="en-GB" b="1" dirty="0">
              <a:latin typeface="Arial" panose="020B0604020202020204" pitchFamily="34" charset="0"/>
              <a:cs typeface="Arial" panose="020B0604020202020204" pitchFamily="34" charset="0"/>
            </a:endParaRPr>
          </a:p>
        </p:txBody>
      </p:sp>
      <p:sp>
        <p:nvSpPr>
          <p:cNvPr id="39" name="Right Brace 38"/>
          <p:cNvSpPr/>
          <p:nvPr/>
        </p:nvSpPr>
        <p:spPr>
          <a:xfrm rot="5400000">
            <a:off x="4070763" y="2274616"/>
            <a:ext cx="609600" cy="7022670"/>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 name="Text Placeholder 3">
            <a:extLst>
              <a:ext uri="{FF2B5EF4-FFF2-40B4-BE49-F238E27FC236}">
                <a16:creationId xmlns:a16="http://schemas.microsoft.com/office/drawing/2014/main" id="{595E6741-A212-42CA-967A-1A726869A72C}"/>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73745728-859C-43D4-9A3A-912E41ACADB3}"/>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88782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35" presetClass="path" presetSubtype="0" accel="50000" decel="50000" fill="hold" nodeType="withEffect">
                                  <p:stCondLst>
                                    <p:cond delay="0"/>
                                  </p:stCondLst>
                                  <p:childTnLst>
                                    <p:animMotion origin="layout" path="M 5.55112E-17 -3.33333E-6 L -0.21076 0.18681 " pathEditMode="relative" rAng="0" ptsTypes="AA">
                                      <p:cBhvr>
                                        <p:cTn id="16" dur="2000" fill="hold"/>
                                        <p:tgtEl>
                                          <p:spTgt spid="17"/>
                                        </p:tgtEl>
                                        <p:attrNameLst>
                                          <p:attrName>ppt_x</p:attrName>
                                          <p:attrName>ppt_y</p:attrName>
                                        </p:attrNameLst>
                                      </p:cBhvr>
                                      <p:rCtr x="-10538" y="9329"/>
                                    </p:animMotion>
                                  </p:childTnLst>
                                </p:cTn>
                              </p:par>
                              <p:par>
                                <p:cTn id="17" presetID="35" presetClass="path" presetSubtype="0" accel="50000" decel="50000" fill="hold" nodeType="withEffect">
                                  <p:stCondLst>
                                    <p:cond delay="0"/>
                                  </p:stCondLst>
                                  <p:childTnLst>
                                    <p:animMotion origin="layout" path="M 3.33333E-6 -2.96296E-6 L -0.00625 0.15718 " pathEditMode="relative" rAng="0" ptsTypes="AA">
                                      <p:cBhvr>
                                        <p:cTn id="18" dur="2000" fill="hold"/>
                                        <p:tgtEl>
                                          <p:spTgt spid="20"/>
                                        </p:tgtEl>
                                        <p:attrNameLst>
                                          <p:attrName>ppt_x</p:attrName>
                                          <p:attrName>ppt_y</p:attrName>
                                        </p:attrNameLst>
                                      </p:cBhvr>
                                      <p:rCtr x="-313" y="7847"/>
                                    </p:animMotion>
                                  </p:childTnLst>
                                </p:cTn>
                              </p:par>
                              <p:par>
                                <p:cTn id="19" presetID="42" presetClass="path" presetSubtype="0" accel="50000" decel="50000" fill="hold" nodeType="withEffect">
                                  <p:stCondLst>
                                    <p:cond delay="0"/>
                                  </p:stCondLst>
                                  <p:childTnLst>
                                    <p:animMotion origin="layout" path="M -4.72222E-6 -1.11111E-6 L 0.19688 0.14722 " pathEditMode="relative" rAng="0" ptsTypes="AA">
                                      <p:cBhvr>
                                        <p:cTn id="20" dur="2000" fill="hold"/>
                                        <p:tgtEl>
                                          <p:spTgt spid="21"/>
                                        </p:tgtEl>
                                        <p:attrNameLst>
                                          <p:attrName>ppt_x</p:attrName>
                                          <p:attrName>ppt_y</p:attrName>
                                        </p:attrNameLst>
                                      </p:cBhvr>
                                      <p:rCtr x="9844" y="7361"/>
                                    </p:animMotion>
                                  </p:childTnLst>
                                </p:cTn>
                              </p:par>
                              <p:par>
                                <p:cTn id="21" presetID="35" presetClass="path" presetSubtype="0" accel="50000" decel="50000" fill="hold" nodeType="withEffect">
                                  <p:stCondLst>
                                    <p:cond delay="0"/>
                                  </p:stCondLst>
                                  <p:childTnLst>
                                    <p:animMotion origin="layout" path="M -3.05556E-6 4.44444E-6 L -0.3 0.17037 " pathEditMode="relative" rAng="0" ptsTypes="AA">
                                      <p:cBhvr>
                                        <p:cTn id="22" dur="2000" fill="hold"/>
                                        <p:tgtEl>
                                          <p:spTgt spid="22"/>
                                        </p:tgtEl>
                                        <p:attrNameLst>
                                          <p:attrName>ppt_x</p:attrName>
                                          <p:attrName>ppt_y</p:attrName>
                                        </p:attrNameLst>
                                      </p:cBhvr>
                                      <p:rCtr x="-15000" y="8519"/>
                                    </p:animMotion>
                                  </p:childTnLst>
                                </p:cTn>
                              </p:par>
                              <p:par>
                                <p:cTn id="23" presetID="63" presetClass="path" presetSubtype="0" accel="50000" decel="50000" fill="hold" nodeType="withEffect">
                                  <p:stCondLst>
                                    <p:cond delay="0"/>
                                  </p:stCondLst>
                                  <p:childTnLst>
                                    <p:animMotion origin="layout" path="M 3.33333E-6 4.81481E-6 L 0.11996 0.25995 " pathEditMode="relative" rAng="0" ptsTypes="AA">
                                      <p:cBhvr>
                                        <p:cTn id="24" dur="2000" fill="hold"/>
                                        <p:tgtEl>
                                          <p:spTgt spid="26"/>
                                        </p:tgtEl>
                                        <p:attrNameLst>
                                          <p:attrName>ppt_x</p:attrName>
                                          <p:attrName>ppt_y</p:attrName>
                                        </p:attrNameLst>
                                      </p:cBhvr>
                                      <p:rCtr x="5990" y="12986"/>
                                    </p:animMotion>
                                  </p:childTnLst>
                                </p:cTn>
                              </p:par>
                              <p:par>
                                <p:cTn id="25" presetID="63" presetClass="path" presetSubtype="0" accel="50000" decel="50000" fill="hold" nodeType="withEffect">
                                  <p:stCondLst>
                                    <p:cond delay="0"/>
                                  </p:stCondLst>
                                  <p:childTnLst>
                                    <p:animMotion origin="layout" path="M 2.77778E-7 -3.7037E-6 L 0.32899 0.23125 " pathEditMode="relative" rAng="0" ptsTypes="AA">
                                      <p:cBhvr>
                                        <p:cTn id="26" dur="2000" fill="hold"/>
                                        <p:tgtEl>
                                          <p:spTgt spid="23"/>
                                        </p:tgtEl>
                                        <p:attrNameLst>
                                          <p:attrName>ppt_x</p:attrName>
                                          <p:attrName>ppt_y</p:attrName>
                                        </p:attrNameLst>
                                      </p:cBhvr>
                                      <p:rCtr x="16441" y="11551"/>
                                    </p:animMotion>
                                  </p:childTnLst>
                                </p:cTn>
                              </p:par>
                              <p:par>
                                <p:cTn id="27" presetID="42" presetClass="path" presetSubtype="0" accel="50000" decel="50000" fill="hold" nodeType="withEffect">
                                  <p:stCondLst>
                                    <p:cond delay="0"/>
                                  </p:stCondLst>
                                  <p:childTnLst>
                                    <p:animMotion origin="layout" path="M 1.94444E-6 4.81481E-6 L -0.31511 0.28912 " pathEditMode="relative" rAng="0" ptsTypes="AA">
                                      <p:cBhvr>
                                        <p:cTn id="28" dur="2000" fill="hold"/>
                                        <p:tgtEl>
                                          <p:spTgt spid="25"/>
                                        </p:tgtEl>
                                        <p:attrNameLst>
                                          <p:attrName>ppt_x</p:attrName>
                                          <p:attrName>ppt_y</p:attrName>
                                        </p:attrNameLst>
                                      </p:cBhvr>
                                      <p:rCtr x="-15764" y="14444"/>
                                    </p:animMotion>
                                  </p:childTnLst>
                                </p:cTn>
                              </p:par>
                              <p:par>
                                <p:cTn id="29" presetID="42" presetClass="path" presetSubtype="0" accel="50000" decel="50000" fill="hold" nodeType="withEffect">
                                  <p:stCondLst>
                                    <p:cond delay="0"/>
                                  </p:stCondLst>
                                  <p:childTnLst>
                                    <p:animMotion origin="layout" path="M 4.44444E-6 -2.96296E-6 L -0.10921 0.30764 " pathEditMode="relative" rAng="0" ptsTypes="AA">
                                      <p:cBhvr>
                                        <p:cTn id="30" dur="2000" fill="hold"/>
                                        <p:tgtEl>
                                          <p:spTgt spid="24"/>
                                        </p:tgtEl>
                                        <p:attrNameLst>
                                          <p:attrName>ppt_x</p:attrName>
                                          <p:attrName>ppt_y</p:attrName>
                                        </p:attrNameLst>
                                      </p:cBhvr>
                                      <p:rCtr x="-5469" y="15370"/>
                                    </p:animMotion>
                                  </p:childTnLst>
                                </p:cTn>
                              </p:par>
                              <p:par>
                                <p:cTn id="31" presetID="42" presetClass="path" presetSubtype="0" accel="50000" decel="50000" fill="hold" nodeType="withEffect">
                                  <p:stCondLst>
                                    <p:cond delay="0"/>
                                  </p:stCondLst>
                                  <p:childTnLst>
                                    <p:animMotion origin="layout" path="M -1.38889E-6 -3.7037E-7 L 0.29983 0.40926 " pathEditMode="relative" rAng="0" ptsTypes="AA">
                                      <p:cBhvr>
                                        <p:cTn id="32" dur="2000" fill="hold"/>
                                        <p:tgtEl>
                                          <p:spTgt spid="29"/>
                                        </p:tgtEl>
                                        <p:attrNameLst>
                                          <p:attrName>ppt_x</p:attrName>
                                          <p:attrName>ppt_y</p:attrName>
                                        </p:attrNameLst>
                                      </p:cBhvr>
                                      <p:rCtr x="14983" y="20463"/>
                                    </p:animMotion>
                                  </p:childTnLst>
                                </p:cTn>
                              </p:par>
                              <p:par>
                                <p:cTn id="33" presetID="42" presetClass="path" presetSubtype="0" accel="50000" decel="50000" fill="hold" nodeType="withEffect">
                                  <p:stCondLst>
                                    <p:cond delay="0"/>
                                  </p:stCondLst>
                                  <p:childTnLst>
                                    <p:animMotion origin="layout" path="M 3.61111E-6 -2.96296E-6 L -0.20122 0.36204 " pathEditMode="relative" rAng="0" ptsTypes="AA">
                                      <p:cBhvr>
                                        <p:cTn id="34" dur="2000" fill="hold"/>
                                        <p:tgtEl>
                                          <p:spTgt spid="27"/>
                                        </p:tgtEl>
                                        <p:attrNameLst>
                                          <p:attrName>ppt_x</p:attrName>
                                          <p:attrName>ppt_y</p:attrName>
                                        </p:attrNameLst>
                                      </p:cBhvr>
                                      <p:rCtr x="-10069" y="18102"/>
                                    </p:animMotion>
                                  </p:childTnLst>
                                </p:cTn>
                              </p:par>
                              <p:par>
                                <p:cTn id="35" presetID="42" presetClass="path" presetSubtype="0" accel="50000" decel="50000" fill="hold" nodeType="withEffect">
                                  <p:stCondLst>
                                    <p:cond delay="0"/>
                                  </p:stCondLst>
                                  <p:childTnLst>
                                    <p:animMotion origin="layout" path="M -3.61111E-6 1.85185E-6 L 0.01181 0.37685 " pathEditMode="relative" rAng="0" ptsTypes="AA">
                                      <p:cBhvr>
                                        <p:cTn id="36" dur="2000" fill="hold"/>
                                        <p:tgtEl>
                                          <p:spTgt spid="28"/>
                                        </p:tgtEl>
                                        <p:attrNameLst>
                                          <p:attrName>ppt_x</p:attrName>
                                          <p:attrName>ppt_y</p:attrName>
                                        </p:attrNameLst>
                                      </p:cBhvr>
                                      <p:rCtr x="590" y="18843"/>
                                    </p:animMotion>
                                  </p:childTnLst>
                                </p:cTn>
                              </p:par>
                              <p:par>
                                <p:cTn id="37" presetID="42" presetClass="path" presetSubtype="0" accel="50000" decel="50000" fill="hold" nodeType="withEffect">
                                  <p:stCondLst>
                                    <p:cond delay="0"/>
                                  </p:stCondLst>
                                  <p:childTnLst>
                                    <p:animMotion origin="layout" path="M -1.11111E-6 7.40741E-7 L 0.22049 0.375 " pathEditMode="relative" rAng="0" ptsTypes="AA">
                                      <p:cBhvr>
                                        <p:cTn id="38" dur="2000" fill="hold"/>
                                        <p:tgtEl>
                                          <p:spTgt spid="30"/>
                                        </p:tgtEl>
                                        <p:attrNameLst>
                                          <p:attrName>ppt_x</p:attrName>
                                          <p:attrName>ppt_y</p:attrName>
                                        </p:attrNameLst>
                                      </p:cBhvr>
                                      <p:rCtr x="11024" y="18750"/>
                                    </p:animMotion>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31"/>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1" grpId="0"/>
      <p:bldP spid="31" grpId="1"/>
      <p:bldP spid="34" grpId="0" animBg="1"/>
      <p:bldP spid="35" grpId="0" animBg="1"/>
      <p:bldP spid="36" grpId="0" animBg="1"/>
      <p:bldP spid="38" grpId="0"/>
      <p:bldP spid="3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1B98B5-6869-4191-9053-B3A7527E1B93}"/>
              </a:ext>
            </a:extLst>
          </p:cNvPr>
          <p:cNvPicPr>
            <a:picLocks noChangeAspect="1"/>
          </p:cNvPicPr>
          <p:nvPr/>
        </p:nvPicPr>
        <p:blipFill rotWithShape="1">
          <a:blip r:embed="rId4">
            <a:extLst>
              <a:ext uri="{28A0092B-C50C-407E-A947-70E740481C1C}">
                <a14:useLocalDpi xmlns:a14="http://schemas.microsoft.com/office/drawing/2010/main" val="0"/>
              </a:ext>
            </a:extLst>
          </a:blip>
          <a:srcRect l="35010"/>
          <a:stretch/>
        </p:blipFill>
        <p:spPr>
          <a:xfrm>
            <a:off x="3386667" y="2565931"/>
            <a:ext cx="5139056" cy="1726138"/>
          </a:xfrm>
          <a:prstGeom prst="rect">
            <a:avLst/>
          </a:prstGeom>
        </p:spPr>
      </p:pic>
      <p:pic>
        <p:nvPicPr>
          <p:cNvPr id="8" name="Picture 7">
            <a:extLst>
              <a:ext uri="{FF2B5EF4-FFF2-40B4-BE49-F238E27FC236}">
                <a16:creationId xmlns:a16="http://schemas.microsoft.com/office/drawing/2014/main" id="{421B98B5-6869-4191-9053-B3A7527E1B93}"/>
              </a:ext>
            </a:extLst>
          </p:cNvPr>
          <p:cNvPicPr>
            <a:picLocks noChangeAspect="1"/>
          </p:cNvPicPr>
          <p:nvPr/>
        </p:nvPicPr>
        <p:blipFill rotWithShape="1">
          <a:blip r:embed="rId4">
            <a:extLst>
              <a:ext uri="{28A0092B-C50C-407E-A947-70E740481C1C}">
                <a14:useLocalDpi xmlns:a14="http://schemas.microsoft.com/office/drawing/2010/main" val="0"/>
              </a:ext>
            </a:extLst>
          </a:blip>
          <a:srcRect l="35010" r="35438"/>
          <a:stretch/>
        </p:blipFill>
        <p:spPr>
          <a:xfrm>
            <a:off x="931334" y="2557464"/>
            <a:ext cx="2336800" cy="1726138"/>
          </a:xfrm>
          <a:prstGeom prst="rect">
            <a:avLst/>
          </a:prstGeom>
        </p:spPr>
      </p:pic>
      <p:sp>
        <p:nvSpPr>
          <p:cNvPr id="5" name="Oval 4"/>
          <p:cNvSpPr/>
          <p:nvPr/>
        </p:nvSpPr>
        <p:spPr>
          <a:xfrm>
            <a:off x="863599" y="2565931"/>
            <a:ext cx="2463801" cy="176106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103151" y="1047317"/>
            <a:ext cx="8727069" cy="523220"/>
          </a:xfrm>
          <a:prstGeom prst="rect">
            <a:avLst/>
          </a:prstGeom>
          <a:noFill/>
        </p:spPr>
        <p:txBody>
          <a:bodyPr wrap="none" rtlCol="0">
            <a:spAutoFit/>
          </a:bodyPr>
          <a:lstStyle/>
          <a:p>
            <a:r>
              <a:rPr lang="en-GB" sz="2800" dirty="0">
                <a:latin typeface="Arial" panose="020B0604020202020204" pitchFamily="34" charset="0"/>
                <a:cs typeface="Arial" panose="020B0604020202020204" pitchFamily="34" charset="0"/>
              </a:rPr>
              <a:t>The whole has been divided into ______ equal parts. </a:t>
            </a:r>
          </a:p>
        </p:txBody>
      </p:sp>
      <p:sp>
        <p:nvSpPr>
          <p:cNvPr id="12" name="TextBox 11"/>
          <p:cNvSpPr txBox="1"/>
          <p:nvPr/>
        </p:nvSpPr>
        <p:spPr>
          <a:xfrm>
            <a:off x="1403931" y="4513482"/>
            <a:ext cx="1516762" cy="461665"/>
          </a:xfrm>
          <a:prstGeom prst="rect">
            <a:avLst/>
          </a:prstGeom>
          <a:noFill/>
        </p:spPr>
        <p:txBody>
          <a:bodyPr wrap="none" rtlCol="0">
            <a:spAutoFit/>
          </a:bodyPr>
          <a:lstStyle/>
          <a:p>
            <a:r>
              <a:rPr lang="en-GB" sz="2400" b="1" dirty="0">
                <a:latin typeface="Arial" panose="020B0604020202020204" pitchFamily="34" charset="0"/>
                <a:cs typeface="Arial" panose="020B0604020202020204" pitchFamily="34" charset="0"/>
              </a:rPr>
              <a:t>one-third</a:t>
            </a:r>
          </a:p>
        </p:txBody>
      </p:sp>
      <p:sp>
        <p:nvSpPr>
          <p:cNvPr id="13" name="TextBox 12"/>
          <p:cNvSpPr txBox="1"/>
          <p:nvPr/>
        </p:nvSpPr>
        <p:spPr>
          <a:xfrm>
            <a:off x="3822516" y="4513482"/>
            <a:ext cx="1516762" cy="461665"/>
          </a:xfrm>
          <a:prstGeom prst="rect">
            <a:avLst/>
          </a:prstGeom>
          <a:noFill/>
        </p:spPr>
        <p:txBody>
          <a:bodyPr wrap="none" rtlCol="0">
            <a:spAutoFit/>
          </a:bodyPr>
          <a:lstStyle/>
          <a:p>
            <a:r>
              <a:rPr lang="en-GB" sz="2400" b="1" dirty="0">
                <a:latin typeface="Arial" panose="020B0604020202020204" pitchFamily="34" charset="0"/>
                <a:cs typeface="Arial" panose="020B0604020202020204" pitchFamily="34" charset="0"/>
              </a:rPr>
              <a:t>one-third</a:t>
            </a:r>
          </a:p>
        </p:txBody>
      </p:sp>
      <p:sp>
        <p:nvSpPr>
          <p:cNvPr id="14" name="TextBox 13"/>
          <p:cNvSpPr txBox="1"/>
          <p:nvPr/>
        </p:nvSpPr>
        <p:spPr>
          <a:xfrm>
            <a:off x="6241101" y="4513482"/>
            <a:ext cx="1516762" cy="461665"/>
          </a:xfrm>
          <a:prstGeom prst="rect">
            <a:avLst/>
          </a:prstGeom>
          <a:noFill/>
        </p:spPr>
        <p:txBody>
          <a:bodyPr wrap="none" rtlCol="0">
            <a:spAutoFit/>
          </a:bodyPr>
          <a:lstStyle/>
          <a:p>
            <a:r>
              <a:rPr lang="en-GB" sz="2400" b="1" dirty="0">
                <a:latin typeface="Arial" panose="020B0604020202020204" pitchFamily="34" charset="0"/>
                <a:cs typeface="Arial" panose="020B0604020202020204" pitchFamily="34" charset="0"/>
              </a:rPr>
              <a:t>one-third</a:t>
            </a:r>
          </a:p>
        </p:txBody>
      </p:sp>
      <p:sp>
        <p:nvSpPr>
          <p:cNvPr id="16" name="Oval 15"/>
          <p:cNvSpPr/>
          <p:nvPr/>
        </p:nvSpPr>
        <p:spPr>
          <a:xfrm>
            <a:off x="3282184" y="2565931"/>
            <a:ext cx="2463801" cy="176106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p:cNvSpPr/>
          <p:nvPr/>
        </p:nvSpPr>
        <p:spPr>
          <a:xfrm>
            <a:off x="5760035" y="2548466"/>
            <a:ext cx="2463801" cy="176106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103151" y="1625394"/>
            <a:ext cx="6603090" cy="523220"/>
          </a:xfrm>
          <a:prstGeom prst="rect">
            <a:avLst/>
          </a:prstGeom>
        </p:spPr>
        <p:txBody>
          <a:bodyPr wrap="none">
            <a:spAutoFit/>
          </a:bodyPr>
          <a:lstStyle/>
          <a:p>
            <a:r>
              <a:rPr lang="en-GB" sz="2800" dirty="0">
                <a:latin typeface="Arial" panose="020B0604020202020204" pitchFamily="34" charset="0"/>
                <a:cs typeface="Arial" panose="020B0604020202020204" pitchFamily="34" charset="0"/>
              </a:rPr>
              <a:t>One part is one - _______ of the whole. </a:t>
            </a:r>
          </a:p>
        </p:txBody>
      </p:sp>
      <p:sp>
        <p:nvSpPr>
          <p:cNvPr id="19" name="TextBox 18"/>
          <p:cNvSpPr txBox="1"/>
          <p:nvPr/>
        </p:nvSpPr>
        <p:spPr>
          <a:xfrm>
            <a:off x="5512804" y="1074346"/>
            <a:ext cx="1005403" cy="523220"/>
          </a:xfrm>
          <a:prstGeom prst="rect">
            <a:avLst/>
          </a:prstGeom>
          <a:noFill/>
        </p:spPr>
        <p:txBody>
          <a:bodyPr wrap="none" rtlCol="0">
            <a:spAutoFit/>
          </a:bodyPr>
          <a:lstStyle/>
          <a:p>
            <a:r>
              <a:rPr lang="en-GB" sz="2800" dirty="0">
                <a:solidFill>
                  <a:srgbClr val="FF0000"/>
                </a:solidFill>
                <a:latin typeface="Arial" panose="020B0604020202020204" pitchFamily="34" charset="0"/>
                <a:cs typeface="Arial" panose="020B0604020202020204" pitchFamily="34" charset="0"/>
              </a:rPr>
              <a:t>three</a:t>
            </a:r>
          </a:p>
        </p:txBody>
      </p:sp>
      <p:sp>
        <p:nvSpPr>
          <p:cNvPr id="20" name="TextBox 19"/>
          <p:cNvSpPr txBox="1"/>
          <p:nvPr/>
        </p:nvSpPr>
        <p:spPr>
          <a:xfrm>
            <a:off x="3188898" y="1645516"/>
            <a:ext cx="885050" cy="523220"/>
          </a:xfrm>
          <a:prstGeom prst="rect">
            <a:avLst/>
          </a:prstGeom>
          <a:noFill/>
        </p:spPr>
        <p:txBody>
          <a:bodyPr wrap="none" rtlCol="0">
            <a:spAutoFit/>
          </a:bodyPr>
          <a:lstStyle/>
          <a:p>
            <a:r>
              <a:rPr lang="en-GB" sz="2800" dirty="0">
                <a:solidFill>
                  <a:srgbClr val="FF0000"/>
                </a:solidFill>
                <a:latin typeface="Arial" panose="020B0604020202020204" pitchFamily="34" charset="0"/>
                <a:cs typeface="Arial" panose="020B0604020202020204" pitchFamily="34" charset="0"/>
              </a:rPr>
              <a:t>third</a:t>
            </a:r>
          </a:p>
        </p:txBody>
      </p:sp>
      <p:sp>
        <p:nvSpPr>
          <p:cNvPr id="6" name="Text Placeholder 5">
            <a:extLst>
              <a:ext uri="{FF2B5EF4-FFF2-40B4-BE49-F238E27FC236}">
                <a16:creationId xmlns:a16="http://schemas.microsoft.com/office/drawing/2014/main" id="{079C4B73-D1F5-46BD-91E2-D7F1C51DAFE9}"/>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4014F541-C5E6-4828-9057-38EFFDBD84F5}"/>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2320303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5"/>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2"/>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6"/>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3"/>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9" grpId="0"/>
      <p:bldP spid="12" grpId="0"/>
      <p:bldP spid="12" grpId="1"/>
      <p:bldP spid="13" grpId="0"/>
      <p:bldP spid="13" grpId="1"/>
      <p:bldP spid="14" grpId="0"/>
      <p:bldP spid="16" grpId="0" animBg="1"/>
      <p:bldP spid="16" grpId="1" animBg="1"/>
      <p:bldP spid="17" grpId="0" animBg="1"/>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640244" y="2565931"/>
            <a:ext cx="7863511" cy="1726138"/>
            <a:chOff x="640244" y="2565931"/>
            <a:chExt cx="7863511" cy="1726138"/>
          </a:xfrm>
        </p:grpSpPr>
        <p:pic>
          <p:nvPicPr>
            <p:cNvPr id="4" name="Picture 3">
              <a:extLst>
                <a:ext uri="{FF2B5EF4-FFF2-40B4-BE49-F238E27FC236}">
                  <a16:creationId xmlns:a16="http://schemas.microsoft.com/office/drawing/2014/main" id="{421B98B5-6869-4191-9053-B3A7527E1B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244" y="2565931"/>
              <a:ext cx="7863511" cy="1726138"/>
            </a:xfrm>
            <a:prstGeom prst="rect">
              <a:avLst/>
            </a:prstGeom>
          </p:spPr>
        </p:pic>
        <p:sp>
          <p:nvSpPr>
            <p:cNvPr id="3" name="Oval 2"/>
            <p:cNvSpPr/>
            <p:nvPr/>
          </p:nvSpPr>
          <p:spPr>
            <a:xfrm>
              <a:off x="5757333" y="2599797"/>
              <a:ext cx="2353733" cy="1692272"/>
            </a:xfrm>
            <a:prstGeom prst="ellipse">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TextBox 6"/>
          <p:cNvSpPr txBox="1"/>
          <p:nvPr/>
        </p:nvSpPr>
        <p:spPr>
          <a:xfrm>
            <a:off x="640243" y="813135"/>
            <a:ext cx="8265761" cy="1685846"/>
          </a:xfrm>
          <a:prstGeom prst="rect">
            <a:avLst/>
          </a:prstGeom>
          <a:noFill/>
        </p:spPr>
        <p:txBody>
          <a:bodyPr wrap="square" rtlCol="0">
            <a:spAutoFit/>
          </a:bodyPr>
          <a:lstStyle/>
          <a:p>
            <a:pPr>
              <a:lnSpc>
                <a:spcPct val="150000"/>
              </a:lnSpc>
            </a:pPr>
            <a:r>
              <a:rPr lang="en-GB" sz="2400" dirty="0">
                <a:latin typeface="Arial" panose="020B0604020202020204" pitchFamily="34" charset="0"/>
                <a:cs typeface="Arial" panose="020B0604020202020204" pitchFamily="34" charset="0"/>
              </a:rPr>
              <a:t>One plate of biscuits is </a:t>
            </a:r>
            <a:r>
              <a:rPr lang="en-GB" sz="2400" u="sng" dirty="0">
                <a:latin typeface="Arial" panose="020B0604020202020204" pitchFamily="34" charset="0"/>
                <a:cs typeface="Arial" panose="020B0604020202020204" pitchFamily="34" charset="0"/>
              </a:rPr>
              <a:t>one-third</a:t>
            </a:r>
            <a:r>
              <a:rPr lang="en-GB" sz="2400" dirty="0">
                <a:latin typeface="Arial" panose="020B0604020202020204" pitchFamily="34" charset="0"/>
                <a:cs typeface="Arial" panose="020B0604020202020204" pitchFamily="34" charset="0"/>
              </a:rPr>
              <a:t> of the whole because,</a:t>
            </a:r>
          </a:p>
          <a:p>
            <a:pPr>
              <a:lnSpc>
                <a:spcPct val="150000"/>
              </a:lnSpc>
            </a:pPr>
            <a:r>
              <a:rPr lang="en-GB" sz="2400" dirty="0">
                <a:latin typeface="Arial" panose="020B0604020202020204" pitchFamily="34" charset="0"/>
                <a:cs typeface="Arial" panose="020B0604020202020204" pitchFamily="34" charset="0"/>
              </a:rPr>
              <a:t>the whole has been divided into ______ equal parts and one part is __________ of the whole. </a:t>
            </a:r>
          </a:p>
        </p:txBody>
      </p:sp>
      <p:sp>
        <p:nvSpPr>
          <p:cNvPr id="9" name="TextBox 8"/>
          <p:cNvSpPr txBox="1"/>
          <p:nvPr/>
        </p:nvSpPr>
        <p:spPr>
          <a:xfrm>
            <a:off x="5091169" y="1459233"/>
            <a:ext cx="886781" cy="461665"/>
          </a:xfrm>
          <a:prstGeom prst="rect">
            <a:avLst/>
          </a:prstGeom>
          <a:noFill/>
        </p:spPr>
        <p:txBody>
          <a:bodyPr wrap="none" rtlCol="0">
            <a:spAutoFit/>
          </a:bodyPr>
          <a:lstStyle/>
          <a:p>
            <a:r>
              <a:rPr lang="en-GB" sz="2400" dirty="0">
                <a:solidFill>
                  <a:srgbClr val="FF0000"/>
                </a:solidFill>
                <a:latin typeface="Arial" panose="020B0604020202020204" pitchFamily="34" charset="0"/>
                <a:cs typeface="Arial" panose="020B0604020202020204" pitchFamily="34" charset="0"/>
              </a:rPr>
              <a:t>three</a:t>
            </a:r>
          </a:p>
        </p:txBody>
      </p:sp>
      <p:sp>
        <p:nvSpPr>
          <p:cNvPr id="10" name="TextBox 9"/>
          <p:cNvSpPr txBox="1"/>
          <p:nvPr/>
        </p:nvSpPr>
        <p:spPr>
          <a:xfrm>
            <a:off x="2442575" y="2012316"/>
            <a:ext cx="1401346" cy="461665"/>
          </a:xfrm>
          <a:prstGeom prst="rect">
            <a:avLst/>
          </a:prstGeom>
          <a:noFill/>
        </p:spPr>
        <p:txBody>
          <a:bodyPr wrap="none" rtlCol="0">
            <a:spAutoFit/>
          </a:bodyPr>
          <a:lstStyle/>
          <a:p>
            <a:r>
              <a:rPr lang="en-GB" sz="2400" dirty="0">
                <a:solidFill>
                  <a:srgbClr val="FF0000"/>
                </a:solidFill>
                <a:latin typeface="Arial" panose="020B0604020202020204" pitchFamily="34" charset="0"/>
                <a:cs typeface="Arial" panose="020B0604020202020204" pitchFamily="34" charset="0"/>
              </a:rPr>
              <a:t>one-third</a:t>
            </a:r>
          </a:p>
        </p:txBody>
      </p:sp>
      <p:grpSp>
        <p:nvGrpSpPr>
          <p:cNvPr id="5" name="Group 4"/>
          <p:cNvGrpSpPr/>
          <p:nvPr/>
        </p:nvGrpSpPr>
        <p:grpSpPr>
          <a:xfrm>
            <a:off x="863599" y="2565931"/>
            <a:ext cx="2463801" cy="2371703"/>
            <a:chOff x="863599" y="2565931"/>
            <a:chExt cx="2463801" cy="2371703"/>
          </a:xfrm>
        </p:grpSpPr>
        <p:sp>
          <p:nvSpPr>
            <p:cNvPr id="12" name="Oval 11"/>
            <p:cNvSpPr/>
            <p:nvPr/>
          </p:nvSpPr>
          <p:spPr>
            <a:xfrm>
              <a:off x="863599" y="2565931"/>
              <a:ext cx="2463801" cy="176106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1278101" y="4475969"/>
              <a:ext cx="1383136" cy="461665"/>
            </a:xfrm>
            <a:prstGeom prst="rect">
              <a:avLst/>
            </a:prstGeom>
            <a:noFill/>
          </p:spPr>
          <p:txBody>
            <a:bodyPr wrap="none" rtlCol="0">
              <a:spAutoFit/>
            </a:bodyPr>
            <a:lstStyle/>
            <a:p>
              <a:r>
                <a:rPr lang="en-GB" sz="2400" b="1" dirty="0"/>
                <a:t>one-third</a:t>
              </a:r>
            </a:p>
          </p:txBody>
        </p:sp>
      </p:grpSp>
      <p:grpSp>
        <p:nvGrpSpPr>
          <p:cNvPr id="22" name="Group 21"/>
          <p:cNvGrpSpPr/>
          <p:nvPr/>
        </p:nvGrpSpPr>
        <p:grpSpPr>
          <a:xfrm>
            <a:off x="3293531" y="2599797"/>
            <a:ext cx="2463801" cy="2371703"/>
            <a:chOff x="863599" y="2565931"/>
            <a:chExt cx="2463801" cy="2371703"/>
          </a:xfrm>
        </p:grpSpPr>
        <p:sp>
          <p:nvSpPr>
            <p:cNvPr id="23" name="Oval 22"/>
            <p:cNvSpPr/>
            <p:nvPr/>
          </p:nvSpPr>
          <p:spPr>
            <a:xfrm>
              <a:off x="863599" y="2565931"/>
              <a:ext cx="2463801" cy="176106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p:cNvSpPr txBox="1"/>
            <p:nvPr/>
          </p:nvSpPr>
          <p:spPr>
            <a:xfrm>
              <a:off x="1278101" y="4475969"/>
              <a:ext cx="1383136" cy="461665"/>
            </a:xfrm>
            <a:prstGeom prst="rect">
              <a:avLst/>
            </a:prstGeom>
            <a:noFill/>
          </p:spPr>
          <p:txBody>
            <a:bodyPr wrap="none" rtlCol="0">
              <a:spAutoFit/>
            </a:bodyPr>
            <a:lstStyle/>
            <a:p>
              <a:r>
                <a:rPr lang="en-GB" sz="2400" b="1" dirty="0"/>
                <a:t>one-third</a:t>
              </a:r>
            </a:p>
          </p:txBody>
        </p:sp>
      </p:grpSp>
      <p:grpSp>
        <p:nvGrpSpPr>
          <p:cNvPr id="25" name="Group 24"/>
          <p:cNvGrpSpPr/>
          <p:nvPr/>
        </p:nvGrpSpPr>
        <p:grpSpPr>
          <a:xfrm>
            <a:off x="5723463" y="2599797"/>
            <a:ext cx="2463801" cy="2371703"/>
            <a:chOff x="863599" y="2565931"/>
            <a:chExt cx="2463801" cy="2371703"/>
          </a:xfrm>
        </p:grpSpPr>
        <p:sp>
          <p:nvSpPr>
            <p:cNvPr id="26" name="Oval 25"/>
            <p:cNvSpPr/>
            <p:nvPr/>
          </p:nvSpPr>
          <p:spPr>
            <a:xfrm>
              <a:off x="863599" y="2565931"/>
              <a:ext cx="2463801" cy="176106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1278101" y="4475969"/>
              <a:ext cx="1383136" cy="461665"/>
            </a:xfrm>
            <a:prstGeom prst="rect">
              <a:avLst/>
            </a:prstGeom>
            <a:noFill/>
          </p:spPr>
          <p:txBody>
            <a:bodyPr wrap="none" rtlCol="0">
              <a:spAutoFit/>
            </a:bodyPr>
            <a:lstStyle/>
            <a:p>
              <a:r>
                <a:rPr lang="en-GB" sz="2400" b="1" dirty="0"/>
                <a:t>one-third</a:t>
              </a:r>
            </a:p>
          </p:txBody>
        </p:sp>
      </p:grpSp>
      <p:sp>
        <p:nvSpPr>
          <p:cNvPr id="11" name="Text Placeholder 10">
            <a:extLst>
              <a:ext uri="{FF2B5EF4-FFF2-40B4-BE49-F238E27FC236}">
                <a16:creationId xmlns:a16="http://schemas.microsoft.com/office/drawing/2014/main" id="{91012A94-2149-4E01-A57C-E68D3A8F3428}"/>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8CEA26CE-28F0-4F1E-A3F1-9F5047746691}"/>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3888529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5"/>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22"/>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1614989" y="1273210"/>
            <a:ext cx="508000" cy="522514"/>
          </a:xfrm>
          <a:prstGeom prst="rect">
            <a:avLst/>
          </a:prstGeom>
        </p:spPr>
      </p:pic>
      <p:pic>
        <p:nvPicPr>
          <p:cNvPr id="9" name="Picture 8">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134589" y="1711603"/>
            <a:ext cx="508000" cy="522514"/>
          </a:xfrm>
          <a:prstGeom prst="rect">
            <a:avLst/>
          </a:prstGeom>
        </p:spPr>
      </p:pic>
      <p:pic>
        <p:nvPicPr>
          <p:cNvPr id="11" name="Picture 10">
            <a:extLst>
              <a:ext uri="{FF2B5EF4-FFF2-40B4-BE49-F238E27FC236}">
                <a16:creationId xmlns:a16="http://schemas.microsoft.com/office/drawing/2014/main" id="{65EEDD1A-09F9-4B3A-AB79-A4A569AF614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020011" y="2030451"/>
            <a:ext cx="566056" cy="522514"/>
          </a:xfrm>
          <a:prstGeom prst="rect">
            <a:avLst/>
          </a:prstGeom>
        </p:spPr>
      </p:pic>
      <p:pic>
        <p:nvPicPr>
          <p:cNvPr id="13" name="Picture 12">
            <a:extLst>
              <a:ext uri="{FF2B5EF4-FFF2-40B4-BE49-F238E27FC236}">
                <a16:creationId xmlns:a16="http://schemas.microsoft.com/office/drawing/2014/main" id="{2E4CCA72-7203-4050-881E-3F52FED89DE9}"/>
              </a:ext>
            </a:extLst>
          </p:cNvPr>
          <p:cNvPicPr>
            <a:picLocks noChangeAspect="1"/>
          </p:cNvPicPr>
          <p:nvPr/>
        </p:nvPicPr>
        <p:blipFill rotWithShape="1">
          <a:blip r:embed="rId7">
            <a:extLst>
              <a:ext uri="{28A0092B-C50C-407E-A947-70E740481C1C}">
                <a14:useLocalDpi xmlns:a14="http://schemas.microsoft.com/office/drawing/2010/main" val="0"/>
              </a:ext>
            </a:extLst>
          </a:blip>
          <a:srcRect t="-9188"/>
          <a:stretch/>
        </p:blipFill>
        <p:spPr>
          <a:xfrm>
            <a:off x="2944541" y="1359244"/>
            <a:ext cx="508000" cy="551542"/>
          </a:xfrm>
          <a:prstGeom prst="rect">
            <a:avLst/>
          </a:prstGeom>
        </p:spPr>
      </p:pic>
      <p:pic>
        <p:nvPicPr>
          <p:cNvPr id="15" name="Picture 14">
            <a:extLst>
              <a:ext uri="{FF2B5EF4-FFF2-40B4-BE49-F238E27FC236}">
                <a16:creationId xmlns:a16="http://schemas.microsoft.com/office/drawing/2014/main" id="{DE32181A-6E76-4F33-AE93-FC10ECBCC936}"/>
              </a:ext>
            </a:extLst>
          </p:cNvPr>
          <p:cNvPicPr>
            <a:picLocks noChangeAspect="1"/>
          </p:cNvPicPr>
          <p:nvPr/>
        </p:nvPicPr>
        <p:blipFill rotWithShape="1">
          <a:blip r:embed="rId8">
            <a:extLst>
              <a:ext uri="{28A0092B-C50C-407E-A947-70E740481C1C}">
                <a14:useLocalDpi xmlns:a14="http://schemas.microsoft.com/office/drawing/2010/main" val="0"/>
              </a:ext>
            </a:extLst>
          </a:blip>
          <a:srcRect t="-9188"/>
          <a:stretch/>
        </p:blipFill>
        <p:spPr>
          <a:xfrm>
            <a:off x="4265705" y="1352366"/>
            <a:ext cx="566056" cy="551542"/>
          </a:xfrm>
          <a:prstGeom prst="rect">
            <a:avLst/>
          </a:prstGeom>
        </p:spPr>
      </p:pic>
      <p:pic>
        <p:nvPicPr>
          <p:cNvPr id="17" name="Picture 16">
            <a:extLst>
              <a:ext uri="{FF2B5EF4-FFF2-40B4-BE49-F238E27FC236}">
                <a16:creationId xmlns:a16="http://schemas.microsoft.com/office/drawing/2014/main" id="{C716133D-9BE7-4E09-A308-E3396CD03A27}"/>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3787976" y="1820385"/>
            <a:ext cx="566056" cy="493486"/>
          </a:xfrm>
          <a:prstGeom prst="rect">
            <a:avLst/>
          </a:prstGeom>
        </p:spPr>
      </p:pic>
      <p:pic>
        <p:nvPicPr>
          <p:cNvPr id="19" name="Picture 18">
            <a:extLst>
              <a:ext uri="{FF2B5EF4-FFF2-40B4-BE49-F238E27FC236}">
                <a16:creationId xmlns:a16="http://schemas.microsoft.com/office/drawing/2014/main" id="{B90795F1-F608-4ED2-AB33-D235F2200FEC}"/>
              </a:ext>
            </a:extLst>
          </p:cNvPr>
          <p:cNvPicPr>
            <a:picLocks noChangeAspect="1"/>
          </p:cNvPicPr>
          <p:nvPr/>
        </p:nvPicPr>
        <p:blipFill rotWithShape="1">
          <a:blip r:embed="rId10">
            <a:extLst>
              <a:ext uri="{28A0092B-C50C-407E-A947-70E740481C1C}">
                <a14:useLocalDpi xmlns:a14="http://schemas.microsoft.com/office/drawing/2010/main" val="0"/>
              </a:ext>
            </a:extLst>
          </a:blip>
          <a:srcRect t="-9188"/>
          <a:stretch/>
        </p:blipFill>
        <p:spPr>
          <a:xfrm>
            <a:off x="4985016" y="1380489"/>
            <a:ext cx="547192" cy="551542"/>
          </a:xfrm>
          <a:prstGeom prst="rect">
            <a:avLst/>
          </a:prstGeom>
        </p:spPr>
      </p:pic>
      <p:pic>
        <p:nvPicPr>
          <p:cNvPr id="21" name="Picture 20">
            <a:extLst>
              <a:ext uri="{FF2B5EF4-FFF2-40B4-BE49-F238E27FC236}">
                <a16:creationId xmlns:a16="http://schemas.microsoft.com/office/drawing/2014/main" id="{C9B24BA6-B5AD-4E33-A90A-AE061BBE49D5}"/>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573647" y="2006807"/>
            <a:ext cx="547192" cy="493487"/>
          </a:xfrm>
          <a:prstGeom prst="rect">
            <a:avLst/>
          </a:prstGeom>
        </p:spPr>
      </p:pic>
      <p:pic>
        <p:nvPicPr>
          <p:cNvPr id="23" name="Picture 22">
            <a:extLst>
              <a:ext uri="{FF2B5EF4-FFF2-40B4-BE49-F238E27FC236}">
                <a16:creationId xmlns:a16="http://schemas.microsoft.com/office/drawing/2014/main" id="{2137C742-7094-47BE-924A-5CBF387B04C8}"/>
              </a:ext>
            </a:extLst>
          </p:cNvPr>
          <p:cNvPicPr>
            <a:picLocks noChangeAspect="1"/>
          </p:cNvPicPr>
          <p:nvPr/>
        </p:nvPicPr>
        <p:blipFill rotWithShape="1">
          <a:blip r:embed="rId12">
            <a:extLst>
              <a:ext uri="{28A0092B-C50C-407E-A947-70E740481C1C}">
                <a14:useLocalDpi xmlns:a14="http://schemas.microsoft.com/office/drawing/2010/main" val="0"/>
              </a:ext>
            </a:extLst>
          </a:blip>
          <a:srcRect t="-9188"/>
          <a:stretch/>
        </p:blipFill>
        <p:spPr>
          <a:xfrm>
            <a:off x="5797015" y="1300018"/>
            <a:ext cx="556260" cy="551542"/>
          </a:xfrm>
          <a:prstGeom prst="rect">
            <a:avLst/>
          </a:prstGeom>
        </p:spPr>
      </p:pic>
      <p:pic>
        <p:nvPicPr>
          <p:cNvPr id="25" name="Picture 24">
            <a:extLst>
              <a:ext uri="{FF2B5EF4-FFF2-40B4-BE49-F238E27FC236}">
                <a16:creationId xmlns:a16="http://schemas.microsoft.com/office/drawing/2014/main" id="{651A74A2-FB10-4922-941C-E8DB895575E7}"/>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440048" y="2034083"/>
            <a:ext cx="556260" cy="493487"/>
          </a:xfrm>
          <a:prstGeom prst="rect">
            <a:avLst/>
          </a:prstGeom>
        </p:spPr>
      </p:pic>
      <p:pic>
        <p:nvPicPr>
          <p:cNvPr id="27" name="Picture 26">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6563638" y="1359244"/>
            <a:ext cx="556260" cy="551542"/>
          </a:xfrm>
          <a:prstGeom prst="rect">
            <a:avLst/>
          </a:prstGeom>
        </p:spPr>
      </p:pic>
      <p:pic>
        <p:nvPicPr>
          <p:cNvPr id="29" name="Picture 28">
            <a:extLst>
              <a:ext uri="{FF2B5EF4-FFF2-40B4-BE49-F238E27FC236}">
                <a16:creationId xmlns:a16="http://schemas.microsoft.com/office/drawing/2014/main" id="{F9CF5743-53D6-4DFD-A3C3-997D9BC0C847}"/>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6220992" y="1969863"/>
            <a:ext cx="556260" cy="493488"/>
          </a:xfrm>
          <a:prstGeom prst="rect">
            <a:avLst/>
          </a:prstGeom>
        </p:spPr>
      </p:pic>
      <p:pic>
        <p:nvPicPr>
          <p:cNvPr id="24" name="Picture 23">
            <a:extLst>
              <a:ext uri="{FF2B5EF4-FFF2-40B4-BE49-F238E27FC236}">
                <a16:creationId xmlns:a16="http://schemas.microsoft.com/office/drawing/2014/main" id="{ED77441A-BE89-463F-B868-7FF82BCEA86B}"/>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1968224" y="2959169"/>
            <a:ext cx="4884841" cy="1533308"/>
          </a:xfrm>
          <a:prstGeom prst="rect">
            <a:avLst/>
          </a:prstGeom>
        </p:spPr>
      </p:pic>
      <p:sp>
        <p:nvSpPr>
          <p:cNvPr id="31" name="TextBox 30"/>
          <p:cNvSpPr txBox="1"/>
          <p:nvPr/>
        </p:nvSpPr>
        <p:spPr>
          <a:xfrm>
            <a:off x="61318" y="5202402"/>
            <a:ext cx="9107666"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The whole has been divided into ______ equal parts. </a:t>
            </a:r>
          </a:p>
        </p:txBody>
      </p:sp>
      <p:sp>
        <p:nvSpPr>
          <p:cNvPr id="32" name="Rectangle 31"/>
          <p:cNvSpPr/>
          <p:nvPr/>
        </p:nvSpPr>
        <p:spPr>
          <a:xfrm>
            <a:off x="36334" y="5584697"/>
            <a:ext cx="5862502" cy="400110"/>
          </a:xfrm>
          <a:prstGeom prst="rect">
            <a:avLst/>
          </a:prstGeom>
        </p:spPr>
        <p:txBody>
          <a:bodyPr wrap="none">
            <a:spAutoFit/>
          </a:bodyPr>
          <a:lstStyle/>
          <a:p>
            <a:r>
              <a:rPr lang="en-GB" sz="2000" dirty="0">
                <a:latin typeface="Arial" panose="020B0604020202020204" pitchFamily="34" charset="0"/>
                <a:cs typeface="Arial" panose="020B0604020202020204" pitchFamily="34" charset="0"/>
              </a:rPr>
              <a:t>One of these parts is one - _______ of the whole. </a:t>
            </a:r>
          </a:p>
        </p:txBody>
      </p:sp>
      <p:pic>
        <p:nvPicPr>
          <p:cNvPr id="37" name="Image 36"/>
          <p:cNvPicPr>
            <a:picLocks noChangeAspect="1"/>
          </p:cNvPicPr>
          <p:nvPr/>
        </p:nvPicPr>
        <p:blipFill>
          <a:blip r:embed="rId17" cstate="print"/>
          <a:stretch>
            <a:fillRect/>
          </a:stretch>
        </p:blipFill>
        <p:spPr>
          <a:xfrm>
            <a:off x="2409452" y="4320874"/>
            <a:ext cx="228600" cy="723900"/>
          </a:xfrm>
          <a:prstGeom prst="rect">
            <a:avLst/>
          </a:prstGeom>
        </p:spPr>
      </p:pic>
      <p:grpSp>
        <p:nvGrpSpPr>
          <p:cNvPr id="10" name="Group 9"/>
          <p:cNvGrpSpPr/>
          <p:nvPr/>
        </p:nvGrpSpPr>
        <p:grpSpPr>
          <a:xfrm>
            <a:off x="1799523" y="2711132"/>
            <a:ext cx="2537858" cy="2328723"/>
            <a:chOff x="1787948" y="2758549"/>
            <a:chExt cx="2537858" cy="2328723"/>
          </a:xfrm>
        </p:grpSpPr>
        <p:pic>
          <p:nvPicPr>
            <p:cNvPr id="28" name="Picture 27">
              <a:extLst>
                <a:ext uri="{FF2B5EF4-FFF2-40B4-BE49-F238E27FC236}">
                  <a16:creationId xmlns:a16="http://schemas.microsoft.com/office/drawing/2014/main" id="{A4E1FEC9-0D1F-4A29-9C97-E22CCEAC67BC}"/>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1787948" y="2758549"/>
              <a:ext cx="2537858" cy="1780025"/>
            </a:xfrm>
            <a:prstGeom prst="rect">
              <a:avLst/>
            </a:prstGeom>
          </p:spPr>
        </p:pic>
        <p:sp>
          <p:nvSpPr>
            <p:cNvPr id="33" name="TextBox 32"/>
            <p:cNvSpPr txBox="1"/>
            <p:nvPr/>
          </p:nvSpPr>
          <p:spPr>
            <a:xfrm>
              <a:off x="2729160" y="4625607"/>
              <a:ext cx="1255472" cy="461665"/>
            </a:xfrm>
            <a:prstGeom prst="rect">
              <a:avLst/>
            </a:prstGeom>
            <a:noFill/>
          </p:spPr>
          <p:txBody>
            <a:bodyPr wrap="none" rtlCol="0">
              <a:spAutoFit/>
            </a:bodyPr>
            <a:lstStyle/>
            <a:p>
              <a:r>
                <a:rPr lang="en-GB" sz="2400" b="1" dirty="0"/>
                <a:t>one-half</a:t>
              </a:r>
            </a:p>
          </p:txBody>
        </p:sp>
      </p:grpSp>
      <p:grpSp>
        <p:nvGrpSpPr>
          <p:cNvPr id="5" name="Group 4"/>
          <p:cNvGrpSpPr/>
          <p:nvPr/>
        </p:nvGrpSpPr>
        <p:grpSpPr>
          <a:xfrm>
            <a:off x="4374638" y="2743898"/>
            <a:ext cx="2537858" cy="2479311"/>
            <a:chOff x="4388457" y="2731039"/>
            <a:chExt cx="2537858" cy="2479311"/>
          </a:xfrm>
        </p:grpSpPr>
        <p:pic>
          <p:nvPicPr>
            <p:cNvPr id="26" name="Image 25"/>
            <p:cNvPicPr>
              <a:picLocks noChangeAspect="1"/>
            </p:cNvPicPr>
            <p:nvPr/>
          </p:nvPicPr>
          <p:blipFill>
            <a:blip r:embed="rId17" cstate="print"/>
            <a:stretch>
              <a:fillRect/>
            </a:stretch>
          </p:blipFill>
          <p:spPr>
            <a:xfrm>
              <a:off x="5322410" y="4486450"/>
              <a:ext cx="228600" cy="723900"/>
            </a:xfrm>
            <a:prstGeom prst="rect">
              <a:avLst/>
            </a:prstGeom>
          </p:spPr>
        </p:pic>
        <p:pic>
          <p:nvPicPr>
            <p:cNvPr id="30" name="Picture 29">
              <a:extLst>
                <a:ext uri="{FF2B5EF4-FFF2-40B4-BE49-F238E27FC236}">
                  <a16:creationId xmlns:a16="http://schemas.microsoft.com/office/drawing/2014/main" id="{A4E1FEC9-0D1F-4A29-9C97-E22CCEAC67BC}"/>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4388457" y="2731039"/>
              <a:ext cx="2537858" cy="1780025"/>
            </a:xfrm>
            <a:prstGeom prst="rect">
              <a:avLst/>
            </a:prstGeom>
          </p:spPr>
        </p:pic>
        <p:sp>
          <p:nvSpPr>
            <p:cNvPr id="34" name="TextBox 33"/>
            <p:cNvSpPr txBox="1"/>
            <p:nvPr/>
          </p:nvSpPr>
          <p:spPr>
            <a:xfrm>
              <a:off x="5589120" y="4572754"/>
              <a:ext cx="1255472" cy="461665"/>
            </a:xfrm>
            <a:prstGeom prst="rect">
              <a:avLst/>
            </a:prstGeom>
            <a:noFill/>
          </p:spPr>
          <p:txBody>
            <a:bodyPr wrap="none" rtlCol="0">
              <a:spAutoFit/>
            </a:bodyPr>
            <a:lstStyle/>
            <a:p>
              <a:r>
                <a:rPr lang="en-GB" sz="2400" b="1" dirty="0"/>
                <a:t>one-half</a:t>
              </a:r>
            </a:p>
          </p:txBody>
        </p:sp>
      </p:grpSp>
      <p:sp>
        <p:nvSpPr>
          <p:cNvPr id="35" name="TextBox 34"/>
          <p:cNvSpPr txBox="1"/>
          <p:nvPr/>
        </p:nvSpPr>
        <p:spPr>
          <a:xfrm>
            <a:off x="3752255" y="673629"/>
            <a:ext cx="1140056" cy="400110"/>
          </a:xfrm>
          <a:prstGeom prst="rect">
            <a:avLst/>
          </a:prstGeom>
          <a:noFill/>
        </p:spPr>
        <p:txBody>
          <a:bodyPr wrap="none" rtlCol="0">
            <a:spAutoFit/>
          </a:bodyPr>
          <a:lstStyle/>
          <a:p>
            <a:r>
              <a:rPr lang="en-GB" sz="2000" b="1" dirty="0">
                <a:latin typeface="Arial" panose="020B0604020202020204" pitchFamily="34" charset="0"/>
                <a:cs typeface="Arial" panose="020B0604020202020204" pitchFamily="34" charset="0"/>
              </a:rPr>
              <a:t>WHOLE</a:t>
            </a:r>
            <a:endParaRPr lang="en-GB" sz="1400" b="1" dirty="0">
              <a:latin typeface="Arial" panose="020B0604020202020204" pitchFamily="34" charset="0"/>
              <a:cs typeface="Arial" panose="020B0604020202020204" pitchFamily="34" charset="0"/>
            </a:endParaRPr>
          </a:p>
        </p:txBody>
      </p:sp>
      <p:sp>
        <p:nvSpPr>
          <p:cNvPr id="36" name="Right Brace 35"/>
          <p:cNvSpPr/>
          <p:nvPr/>
        </p:nvSpPr>
        <p:spPr>
          <a:xfrm rot="16200000">
            <a:off x="4086093" y="-2004385"/>
            <a:ext cx="280539" cy="6557825"/>
          </a:xfrm>
          <a:prstGeom prst="rightBrace">
            <a:avLst>
              <a:gd name="adj1" fmla="val 55031"/>
              <a:gd name="adj2" fmla="val 5224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 name="Rectangle 2"/>
          <p:cNvSpPr/>
          <p:nvPr/>
        </p:nvSpPr>
        <p:spPr>
          <a:xfrm>
            <a:off x="42441" y="5939125"/>
            <a:ext cx="7805193" cy="400110"/>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The denominator is ______ because we have _____ equal parts.</a:t>
            </a:r>
          </a:p>
        </p:txBody>
      </p:sp>
      <p:sp>
        <p:nvSpPr>
          <p:cNvPr id="6" name="Rectangle 5"/>
          <p:cNvSpPr/>
          <p:nvPr/>
        </p:nvSpPr>
        <p:spPr bwMode="auto">
          <a:xfrm>
            <a:off x="2409452" y="4745225"/>
            <a:ext cx="319708" cy="29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00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7" name="Rectangle 6"/>
          <p:cNvSpPr/>
          <p:nvPr/>
        </p:nvSpPr>
        <p:spPr bwMode="auto">
          <a:xfrm>
            <a:off x="2365584" y="4763106"/>
            <a:ext cx="407444" cy="299549"/>
          </a:xfrm>
          <a:prstGeom prst="rect">
            <a:avLst/>
          </a:prstGeom>
          <a:solidFill>
            <a:schemeClr val="bg1"/>
          </a:solidFill>
          <a:ln>
            <a:solidFill>
              <a:schemeClr val="bg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00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38" name="Rectangle 37"/>
          <p:cNvSpPr/>
          <p:nvPr/>
        </p:nvSpPr>
        <p:spPr bwMode="auto">
          <a:xfrm>
            <a:off x="2301097" y="4346867"/>
            <a:ext cx="407444" cy="299549"/>
          </a:xfrm>
          <a:prstGeom prst="rect">
            <a:avLst/>
          </a:prstGeom>
          <a:solidFill>
            <a:schemeClr val="bg1"/>
          </a:solidFill>
          <a:ln>
            <a:solidFill>
              <a:schemeClr val="bg1"/>
            </a:solid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39" name="TextBox 38"/>
          <p:cNvSpPr txBox="1"/>
          <p:nvPr/>
        </p:nvSpPr>
        <p:spPr>
          <a:xfrm>
            <a:off x="3934456" y="5194196"/>
            <a:ext cx="583814" cy="400110"/>
          </a:xfrm>
          <a:prstGeom prst="rect">
            <a:avLst/>
          </a:prstGeom>
          <a:noFill/>
        </p:spPr>
        <p:txBody>
          <a:bodyPr wrap="none" rtlCol="0">
            <a:spAutoFit/>
          </a:bodyPr>
          <a:lstStyle/>
          <a:p>
            <a:r>
              <a:rPr lang="en-GB" sz="2000" dirty="0">
                <a:solidFill>
                  <a:srgbClr val="FF0000"/>
                </a:solidFill>
                <a:latin typeface="Arial" panose="020B0604020202020204" pitchFamily="34" charset="0"/>
                <a:cs typeface="Arial" panose="020B0604020202020204" pitchFamily="34" charset="0"/>
              </a:rPr>
              <a:t>two</a:t>
            </a:r>
          </a:p>
        </p:txBody>
      </p:sp>
      <p:sp>
        <p:nvSpPr>
          <p:cNvPr id="40" name="TextBox 39"/>
          <p:cNvSpPr txBox="1"/>
          <p:nvPr/>
        </p:nvSpPr>
        <p:spPr>
          <a:xfrm>
            <a:off x="3189034" y="5575630"/>
            <a:ext cx="598241" cy="400110"/>
          </a:xfrm>
          <a:prstGeom prst="rect">
            <a:avLst/>
          </a:prstGeom>
          <a:noFill/>
        </p:spPr>
        <p:txBody>
          <a:bodyPr wrap="none" rtlCol="0">
            <a:spAutoFit/>
          </a:bodyPr>
          <a:lstStyle/>
          <a:p>
            <a:r>
              <a:rPr lang="en-GB" sz="2000" dirty="0">
                <a:solidFill>
                  <a:srgbClr val="FF0000"/>
                </a:solidFill>
                <a:latin typeface="Arial" panose="020B0604020202020204" pitchFamily="34" charset="0"/>
                <a:cs typeface="Arial" panose="020B0604020202020204" pitchFamily="34" charset="0"/>
              </a:rPr>
              <a:t>half</a:t>
            </a:r>
          </a:p>
        </p:txBody>
      </p:sp>
      <p:sp>
        <p:nvSpPr>
          <p:cNvPr id="41" name="TextBox 40"/>
          <p:cNvSpPr txBox="1"/>
          <p:nvPr/>
        </p:nvSpPr>
        <p:spPr>
          <a:xfrm>
            <a:off x="2458039" y="5948181"/>
            <a:ext cx="583814" cy="400110"/>
          </a:xfrm>
          <a:prstGeom prst="rect">
            <a:avLst/>
          </a:prstGeom>
          <a:noFill/>
        </p:spPr>
        <p:txBody>
          <a:bodyPr wrap="none" rtlCol="0">
            <a:spAutoFit/>
          </a:bodyPr>
          <a:lstStyle/>
          <a:p>
            <a:r>
              <a:rPr lang="en-GB" sz="2000" dirty="0">
                <a:solidFill>
                  <a:srgbClr val="FF0000"/>
                </a:solidFill>
                <a:latin typeface="Arial" panose="020B0604020202020204" pitchFamily="34" charset="0"/>
                <a:cs typeface="Arial" panose="020B0604020202020204" pitchFamily="34" charset="0"/>
              </a:rPr>
              <a:t>two</a:t>
            </a:r>
          </a:p>
        </p:txBody>
      </p:sp>
      <p:sp>
        <p:nvSpPr>
          <p:cNvPr id="42" name="TextBox 41"/>
          <p:cNvSpPr txBox="1"/>
          <p:nvPr/>
        </p:nvSpPr>
        <p:spPr>
          <a:xfrm>
            <a:off x="5426271" y="5927695"/>
            <a:ext cx="583814" cy="400110"/>
          </a:xfrm>
          <a:prstGeom prst="rect">
            <a:avLst/>
          </a:prstGeom>
          <a:noFill/>
        </p:spPr>
        <p:txBody>
          <a:bodyPr wrap="none" rtlCol="0">
            <a:spAutoFit/>
          </a:bodyPr>
          <a:lstStyle/>
          <a:p>
            <a:r>
              <a:rPr lang="en-GB" sz="2000" dirty="0">
                <a:solidFill>
                  <a:srgbClr val="FF0000"/>
                </a:solidFill>
                <a:latin typeface="Arial" panose="020B0604020202020204" pitchFamily="34" charset="0"/>
                <a:cs typeface="Arial" panose="020B0604020202020204" pitchFamily="34" charset="0"/>
              </a:rPr>
              <a:t>two</a:t>
            </a:r>
          </a:p>
        </p:txBody>
      </p:sp>
      <p:sp>
        <p:nvSpPr>
          <p:cNvPr id="12" name="TextBox 11"/>
          <p:cNvSpPr txBox="1"/>
          <p:nvPr/>
        </p:nvSpPr>
        <p:spPr>
          <a:xfrm>
            <a:off x="36334" y="6329626"/>
            <a:ext cx="7431843" cy="400110"/>
          </a:xfrm>
          <a:prstGeom prst="rect">
            <a:avLst/>
          </a:prstGeom>
          <a:noFill/>
        </p:spPr>
        <p:txBody>
          <a:bodyPr wrap="none" rtlCol="0">
            <a:spAutoFit/>
          </a:bodyPr>
          <a:lstStyle/>
          <a:p>
            <a:r>
              <a:rPr lang="en-GB" sz="2000" dirty="0">
                <a:latin typeface="Arial" panose="020B0604020202020204" pitchFamily="34" charset="0"/>
                <a:cs typeface="Arial" panose="020B0604020202020204" pitchFamily="34" charset="0"/>
              </a:rPr>
              <a:t>The numerator is _____ because _____ of the parts is selected.</a:t>
            </a:r>
          </a:p>
        </p:txBody>
      </p:sp>
      <p:sp>
        <p:nvSpPr>
          <p:cNvPr id="43" name="TextBox 42"/>
          <p:cNvSpPr txBox="1"/>
          <p:nvPr/>
        </p:nvSpPr>
        <p:spPr>
          <a:xfrm>
            <a:off x="2103118" y="6327725"/>
            <a:ext cx="612668" cy="400110"/>
          </a:xfrm>
          <a:prstGeom prst="rect">
            <a:avLst/>
          </a:prstGeom>
          <a:noFill/>
        </p:spPr>
        <p:txBody>
          <a:bodyPr wrap="none" rtlCol="0">
            <a:spAutoFit/>
          </a:bodyPr>
          <a:lstStyle/>
          <a:p>
            <a:r>
              <a:rPr lang="en-GB" sz="2000" dirty="0">
                <a:solidFill>
                  <a:srgbClr val="FF0000"/>
                </a:solidFill>
                <a:latin typeface="Arial" panose="020B0604020202020204" pitchFamily="34" charset="0"/>
                <a:cs typeface="Arial" panose="020B0604020202020204" pitchFamily="34" charset="0"/>
              </a:rPr>
              <a:t>one</a:t>
            </a:r>
          </a:p>
        </p:txBody>
      </p:sp>
      <p:sp>
        <p:nvSpPr>
          <p:cNvPr id="44" name="TextBox 43"/>
          <p:cNvSpPr txBox="1"/>
          <p:nvPr/>
        </p:nvSpPr>
        <p:spPr>
          <a:xfrm>
            <a:off x="3936065" y="6328273"/>
            <a:ext cx="612668" cy="400110"/>
          </a:xfrm>
          <a:prstGeom prst="rect">
            <a:avLst/>
          </a:prstGeom>
          <a:noFill/>
        </p:spPr>
        <p:txBody>
          <a:bodyPr wrap="none" rtlCol="0">
            <a:spAutoFit/>
          </a:bodyPr>
          <a:lstStyle/>
          <a:p>
            <a:r>
              <a:rPr lang="en-GB" sz="2000" dirty="0">
                <a:solidFill>
                  <a:srgbClr val="FF0000"/>
                </a:solidFill>
                <a:latin typeface="Arial" panose="020B0604020202020204" pitchFamily="34" charset="0"/>
                <a:cs typeface="Arial" panose="020B0604020202020204" pitchFamily="34" charset="0"/>
              </a:rPr>
              <a:t>one</a:t>
            </a:r>
          </a:p>
        </p:txBody>
      </p:sp>
      <p:sp>
        <p:nvSpPr>
          <p:cNvPr id="14" name="Text Placeholder 13">
            <a:extLst>
              <a:ext uri="{FF2B5EF4-FFF2-40B4-BE49-F238E27FC236}">
                <a16:creationId xmlns:a16="http://schemas.microsoft.com/office/drawing/2014/main" id="{AB9D48FB-F04F-4F49-BB8C-555731052235}"/>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3B4CCA7E-F996-476B-8E9A-81A09FE78D52}"/>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304878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2.77778E-7 -1.11111E-6 L 0.14184 0.27361 " pathEditMode="relative" rAng="0" ptsTypes="AA">
                                      <p:cBhvr>
                                        <p:cTn id="12" dur="2000" fill="hold"/>
                                        <p:tgtEl>
                                          <p:spTgt spid="8"/>
                                        </p:tgtEl>
                                        <p:attrNameLst>
                                          <p:attrName>ppt_x</p:attrName>
                                          <p:attrName>ppt_y</p:attrName>
                                        </p:attrNameLst>
                                      </p:cBhvr>
                                      <p:rCtr x="7083" y="13681"/>
                                    </p:animMotion>
                                  </p:childTnLst>
                                </p:cTn>
                              </p:par>
                              <p:par>
                                <p:cTn id="13" presetID="42" presetClass="path" presetSubtype="0" accel="50000" decel="50000" fill="hold" nodeType="withEffect">
                                  <p:stCondLst>
                                    <p:cond delay="0"/>
                                  </p:stCondLst>
                                  <p:childTnLst>
                                    <p:animMotion origin="layout" path="M 0.00209 -0.00139 L 0.029 0.21968 " pathEditMode="relative" rAng="0" ptsTypes="AA">
                                      <p:cBhvr>
                                        <p:cTn id="14" dur="2000" fill="hold"/>
                                        <p:tgtEl>
                                          <p:spTgt spid="9"/>
                                        </p:tgtEl>
                                        <p:attrNameLst>
                                          <p:attrName>ppt_x</p:attrName>
                                          <p:attrName>ppt_y</p:attrName>
                                        </p:attrNameLst>
                                      </p:cBhvr>
                                      <p:rCtr x="1337" y="11042"/>
                                    </p:animMotion>
                                  </p:childTnLst>
                                </p:cTn>
                              </p:par>
                              <p:par>
                                <p:cTn id="15" presetID="42" presetClass="path" presetSubtype="0" accel="50000" decel="50000" fill="hold" nodeType="withEffect">
                                  <p:stCondLst>
                                    <p:cond delay="0"/>
                                  </p:stCondLst>
                                  <p:childTnLst>
                                    <p:animMotion origin="layout" path="M -1.11111E-6 2.22222E-6 L -0.07257 0.24606 " pathEditMode="relative" rAng="0" ptsTypes="AA">
                                      <p:cBhvr>
                                        <p:cTn id="16" dur="2000" fill="hold"/>
                                        <p:tgtEl>
                                          <p:spTgt spid="11"/>
                                        </p:tgtEl>
                                        <p:attrNameLst>
                                          <p:attrName>ppt_x</p:attrName>
                                          <p:attrName>ppt_y</p:attrName>
                                        </p:attrNameLst>
                                      </p:cBhvr>
                                      <p:rCtr x="-3628" y="12292"/>
                                    </p:animMotion>
                                  </p:childTnLst>
                                </p:cTn>
                              </p:par>
                              <p:par>
                                <p:cTn id="17" presetID="42" presetClass="path" presetSubtype="0" accel="50000" decel="50000" fill="hold" nodeType="withEffect">
                                  <p:stCondLst>
                                    <p:cond delay="0"/>
                                  </p:stCondLst>
                                  <p:childTnLst>
                                    <p:animMotion origin="layout" path="M 3.61111E-6 4.07407E-6 L 0.05486 0.26134 " pathEditMode="relative" rAng="0" ptsTypes="AA">
                                      <p:cBhvr>
                                        <p:cTn id="18" dur="2000" fill="hold"/>
                                        <p:tgtEl>
                                          <p:spTgt spid="13"/>
                                        </p:tgtEl>
                                        <p:attrNameLst>
                                          <p:attrName>ppt_x</p:attrName>
                                          <p:attrName>ppt_y</p:attrName>
                                        </p:attrNameLst>
                                      </p:cBhvr>
                                      <p:rCtr x="2743" y="13056"/>
                                    </p:animMotion>
                                  </p:childTnLst>
                                </p:cTn>
                              </p:par>
                              <p:par>
                                <p:cTn id="19" presetID="42" presetClass="path" presetSubtype="0" accel="50000" decel="50000" fill="hold" nodeType="withEffect">
                                  <p:stCondLst>
                                    <p:cond delay="0"/>
                                  </p:stCondLst>
                                  <p:childTnLst>
                                    <p:animMotion origin="layout" path="M 4.16667E-6 1.48148E-6 L -0.15608 0.35417 " pathEditMode="relative" rAng="0" ptsTypes="AA">
                                      <p:cBhvr>
                                        <p:cTn id="20" dur="2000" fill="hold"/>
                                        <p:tgtEl>
                                          <p:spTgt spid="15"/>
                                        </p:tgtEl>
                                        <p:attrNameLst>
                                          <p:attrName>ppt_x</p:attrName>
                                          <p:attrName>ppt_y</p:attrName>
                                        </p:attrNameLst>
                                      </p:cBhvr>
                                      <p:rCtr x="-7813" y="17708"/>
                                    </p:animMotion>
                                  </p:childTnLst>
                                </p:cTn>
                              </p:par>
                              <p:par>
                                <p:cTn id="21" presetID="42" presetClass="path" presetSubtype="0" accel="50000" decel="50000" fill="hold" nodeType="withEffect">
                                  <p:stCondLst>
                                    <p:cond delay="0"/>
                                  </p:stCondLst>
                                  <p:childTnLst>
                                    <p:animMotion origin="layout" path="M 1.11111E-6 1.11111E-6 L 0.12517 0.20231 " pathEditMode="relative" rAng="0" ptsTypes="AA">
                                      <p:cBhvr>
                                        <p:cTn id="22" dur="2000" fill="hold"/>
                                        <p:tgtEl>
                                          <p:spTgt spid="17"/>
                                        </p:tgtEl>
                                        <p:attrNameLst>
                                          <p:attrName>ppt_x</p:attrName>
                                          <p:attrName>ppt_y</p:attrName>
                                        </p:attrNameLst>
                                      </p:cBhvr>
                                      <p:rCtr x="6250" y="10116"/>
                                    </p:animMotion>
                                  </p:childTnLst>
                                </p:cTn>
                              </p:par>
                              <p:par>
                                <p:cTn id="23" presetID="42" presetClass="path" presetSubtype="0" accel="50000" decel="50000" fill="hold" nodeType="withEffect">
                                  <p:stCondLst>
                                    <p:cond delay="0"/>
                                  </p:stCondLst>
                                  <p:childTnLst>
                                    <p:animMotion origin="layout" path="M 0 4.81481E-6 L -0.1684 0.33865 " pathEditMode="relative" rAng="0" ptsTypes="AA">
                                      <p:cBhvr>
                                        <p:cTn id="24" dur="2000" fill="hold"/>
                                        <p:tgtEl>
                                          <p:spTgt spid="19"/>
                                        </p:tgtEl>
                                        <p:attrNameLst>
                                          <p:attrName>ppt_x</p:attrName>
                                          <p:attrName>ppt_y</p:attrName>
                                        </p:attrNameLst>
                                      </p:cBhvr>
                                      <p:rCtr x="-8420" y="16921"/>
                                    </p:animMotion>
                                  </p:childTnLst>
                                </p:cTn>
                              </p:par>
                              <p:par>
                                <p:cTn id="25" presetID="42" presetClass="path" presetSubtype="0" accel="50000" decel="50000" fill="hold" nodeType="withEffect">
                                  <p:stCondLst>
                                    <p:cond delay="0"/>
                                  </p:stCondLst>
                                  <p:childTnLst>
                                    <p:animMotion origin="layout" path="M -4.72222E-6 -2.22222E-6 L 0.04028 0.25162 " pathEditMode="relative" rAng="0" ptsTypes="AA">
                                      <p:cBhvr>
                                        <p:cTn id="26" dur="2000" fill="hold"/>
                                        <p:tgtEl>
                                          <p:spTgt spid="21"/>
                                        </p:tgtEl>
                                        <p:attrNameLst>
                                          <p:attrName>ppt_x</p:attrName>
                                          <p:attrName>ppt_y</p:attrName>
                                        </p:attrNameLst>
                                      </p:cBhvr>
                                      <p:rCtr x="2014" y="12569"/>
                                    </p:animMotion>
                                  </p:childTnLst>
                                </p:cTn>
                              </p:par>
                              <p:par>
                                <p:cTn id="27" presetID="42" presetClass="path" presetSubtype="0" accel="50000" decel="50000" fill="hold" nodeType="withEffect">
                                  <p:stCondLst>
                                    <p:cond delay="0"/>
                                  </p:stCondLst>
                                  <p:childTnLst>
                                    <p:animMotion origin="layout" path="M 2.77778E-7 3.7037E-7 L -0.03837 0.27222 " pathEditMode="relative" rAng="0" ptsTypes="AA">
                                      <p:cBhvr>
                                        <p:cTn id="28" dur="2000" fill="hold"/>
                                        <p:tgtEl>
                                          <p:spTgt spid="23"/>
                                        </p:tgtEl>
                                        <p:attrNameLst>
                                          <p:attrName>ppt_x</p:attrName>
                                          <p:attrName>ppt_y</p:attrName>
                                        </p:attrNameLst>
                                      </p:cBhvr>
                                      <p:rCtr x="-1927" y="13611"/>
                                    </p:animMotion>
                                  </p:childTnLst>
                                </p:cTn>
                              </p:par>
                              <p:par>
                                <p:cTn id="29" presetID="42" presetClass="path" presetSubtype="0" accel="50000" decel="50000" fill="hold" nodeType="withEffect">
                                  <p:stCondLst>
                                    <p:cond delay="0"/>
                                  </p:stCondLst>
                                  <p:childTnLst>
                                    <p:animMotion origin="layout" path="M -0.00052 -0.00209 L 0.06528 0.16898 " pathEditMode="relative" rAng="0" ptsTypes="AA">
                                      <p:cBhvr>
                                        <p:cTn id="30" dur="2000" fill="hold"/>
                                        <p:tgtEl>
                                          <p:spTgt spid="25"/>
                                        </p:tgtEl>
                                        <p:attrNameLst>
                                          <p:attrName>ppt_x</p:attrName>
                                          <p:attrName>ppt_y</p:attrName>
                                        </p:attrNameLst>
                                      </p:cBhvr>
                                      <p:rCtr x="3281" y="8542"/>
                                    </p:animMotion>
                                  </p:childTnLst>
                                </p:cTn>
                              </p:par>
                              <p:par>
                                <p:cTn id="31" presetID="42" presetClass="path" presetSubtype="0" accel="50000" decel="50000" fill="hold" nodeType="withEffect">
                                  <p:stCondLst>
                                    <p:cond delay="0"/>
                                  </p:stCondLst>
                                  <p:childTnLst>
                                    <p:animMotion origin="layout" path="M -3.88889E-6 4.07407E-6 L -0.05347 0.33726 " pathEditMode="relative" rAng="0" ptsTypes="AA">
                                      <p:cBhvr>
                                        <p:cTn id="32" dur="2000" fill="hold"/>
                                        <p:tgtEl>
                                          <p:spTgt spid="27"/>
                                        </p:tgtEl>
                                        <p:attrNameLst>
                                          <p:attrName>ppt_x</p:attrName>
                                          <p:attrName>ppt_y</p:attrName>
                                        </p:attrNameLst>
                                      </p:cBhvr>
                                      <p:rCtr x="-2674" y="16852"/>
                                    </p:animMotion>
                                  </p:childTnLst>
                                </p:cTn>
                              </p:par>
                              <p:par>
                                <p:cTn id="33" presetID="42" presetClass="path" presetSubtype="0" accel="50000" decel="50000" fill="hold" nodeType="withEffect">
                                  <p:stCondLst>
                                    <p:cond delay="0"/>
                                  </p:stCondLst>
                                  <p:childTnLst>
                                    <p:animMotion origin="layout" path="M -3.88889E-6 1.85185E-6 L -0.07673 0.25717 " pathEditMode="relative" rAng="0" ptsTypes="AA">
                                      <p:cBhvr>
                                        <p:cTn id="34" dur="2000" fill="hold"/>
                                        <p:tgtEl>
                                          <p:spTgt spid="29"/>
                                        </p:tgtEl>
                                        <p:attrNameLst>
                                          <p:attrName>ppt_x</p:attrName>
                                          <p:attrName>ppt_y</p:attrName>
                                        </p:attrNameLst>
                                      </p:cBhvr>
                                      <p:rCtr x="-3837" y="12847"/>
                                    </p:animMotion>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par>
                                <p:cTn id="49" presetID="1" presetClass="exit"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par>
                                <p:cTn id="55" presetID="1" presetClass="exit"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0"/>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nodeType="clickEffect">
                                  <p:stCondLst>
                                    <p:cond delay="0"/>
                                  </p:stCondLst>
                                  <p:childTnLst>
                                    <p:set>
                                      <p:cBhvr>
                                        <p:cTn id="66" dur="1" fill="hold">
                                          <p:stCondLst>
                                            <p:cond delay="0"/>
                                          </p:stCondLst>
                                        </p:cTn>
                                        <p:tgtEl>
                                          <p:spTgt spid="37"/>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10"/>
                                        </p:tgtEl>
                                        <p:attrNameLst>
                                          <p:attrName>style.visibility</p:attrName>
                                        </p:attrNameLst>
                                      </p:cBhvr>
                                      <p:to>
                                        <p:strVal val="hidden"/>
                                      </p:to>
                                    </p:set>
                                  </p:childTnLst>
                                </p:cTn>
                              </p:par>
                              <p:par>
                                <p:cTn id="69" presetID="1" presetClass="entr" presetSubtype="0" fill="hold" nodeType="withEffect">
                                  <p:stCondLst>
                                    <p:cond delay="0"/>
                                  </p:stCondLst>
                                  <p:childTnLst>
                                    <p:set>
                                      <p:cBhvr>
                                        <p:cTn id="70" dur="1" fill="hold">
                                          <p:stCondLst>
                                            <p:cond delay="0"/>
                                          </p:stCondLst>
                                        </p:cTn>
                                        <p:tgtEl>
                                          <p:spTgt spid="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4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2"/>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43"/>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5" grpId="0"/>
      <p:bldP spid="36" grpId="0" animBg="1"/>
      <p:bldP spid="3" grpId="0"/>
      <p:bldP spid="7" grpId="0" animBg="1"/>
      <p:bldP spid="38" grpId="0" animBg="1"/>
      <p:bldP spid="39" grpId="0"/>
      <p:bldP spid="40" grpId="0"/>
      <p:bldP spid="41" grpId="0"/>
      <p:bldP spid="42" grpId="0"/>
      <p:bldP spid="12" grpId="0"/>
      <p:bldP spid="43" grpId="0"/>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C03C981-0706-493D-9A34-4719A4EAC9DC}"/>
              </a:ext>
            </a:extLst>
          </p:cNvPr>
          <p:cNvPicPr>
            <a:picLocks noChangeAspect="1"/>
          </p:cNvPicPr>
          <p:nvPr/>
        </p:nvPicPr>
        <p:blipFill rotWithShape="1">
          <a:blip r:embed="rId4">
            <a:extLst>
              <a:ext uri="{28A0092B-C50C-407E-A947-70E740481C1C}">
                <a14:useLocalDpi xmlns:a14="http://schemas.microsoft.com/office/drawing/2010/main" val="0"/>
              </a:ext>
            </a:extLst>
          </a:blip>
          <a:srcRect t="-9736"/>
          <a:stretch/>
        </p:blipFill>
        <p:spPr>
          <a:xfrm>
            <a:off x="1603157" y="864829"/>
            <a:ext cx="508000" cy="522514"/>
          </a:xfrm>
          <a:prstGeom prst="rect">
            <a:avLst/>
          </a:prstGeom>
        </p:spPr>
      </p:pic>
      <p:pic>
        <p:nvPicPr>
          <p:cNvPr id="9" name="Picture 8">
            <a:extLst>
              <a:ext uri="{FF2B5EF4-FFF2-40B4-BE49-F238E27FC236}">
                <a16:creationId xmlns:a16="http://schemas.microsoft.com/office/drawing/2014/main" id="{8259740A-D263-46B3-BA6D-0BCFCF64EC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159795" y="1397489"/>
            <a:ext cx="508000" cy="522514"/>
          </a:xfrm>
          <a:prstGeom prst="rect">
            <a:avLst/>
          </a:prstGeom>
        </p:spPr>
      </p:pic>
      <p:pic>
        <p:nvPicPr>
          <p:cNvPr id="11" name="Picture 10">
            <a:extLst>
              <a:ext uri="{FF2B5EF4-FFF2-40B4-BE49-F238E27FC236}">
                <a16:creationId xmlns:a16="http://schemas.microsoft.com/office/drawing/2014/main" id="{65EEDD1A-09F9-4B3A-AB79-A4A569AF614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060229" y="1762896"/>
            <a:ext cx="566056" cy="522514"/>
          </a:xfrm>
          <a:prstGeom prst="rect">
            <a:avLst/>
          </a:prstGeom>
        </p:spPr>
      </p:pic>
      <p:pic>
        <p:nvPicPr>
          <p:cNvPr id="13" name="Picture 12">
            <a:extLst>
              <a:ext uri="{FF2B5EF4-FFF2-40B4-BE49-F238E27FC236}">
                <a16:creationId xmlns:a16="http://schemas.microsoft.com/office/drawing/2014/main" id="{2E4CCA72-7203-4050-881E-3F52FED89DE9}"/>
              </a:ext>
            </a:extLst>
          </p:cNvPr>
          <p:cNvPicPr>
            <a:picLocks noChangeAspect="1"/>
          </p:cNvPicPr>
          <p:nvPr/>
        </p:nvPicPr>
        <p:blipFill rotWithShape="1">
          <a:blip r:embed="rId7">
            <a:extLst>
              <a:ext uri="{28A0092B-C50C-407E-A947-70E740481C1C}">
                <a14:useLocalDpi xmlns:a14="http://schemas.microsoft.com/office/drawing/2010/main" val="0"/>
              </a:ext>
            </a:extLst>
          </a:blip>
          <a:srcRect t="-9188"/>
          <a:stretch/>
        </p:blipFill>
        <p:spPr>
          <a:xfrm>
            <a:off x="2985207" y="791508"/>
            <a:ext cx="508000" cy="551542"/>
          </a:xfrm>
          <a:prstGeom prst="rect">
            <a:avLst/>
          </a:prstGeom>
        </p:spPr>
      </p:pic>
      <p:pic>
        <p:nvPicPr>
          <p:cNvPr id="15" name="Picture 14">
            <a:extLst>
              <a:ext uri="{FF2B5EF4-FFF2-40B4-BE49-F238E27FC236}">
                <a16:creationId xmlns:a16="http://schemas.microsoft.com/office/drawing/2014/main" id="{DE32181A-6E76-4F33-AE93-FC10ECBCC936}"/>
              </a:ext>
            </a:extLst>
          </p:cNvPr>
          <p:cNvPicPr>
            <a:picLocks noChangeAspect="1"/>
          </p:cNvPicPr>
          <p:nvPr/>
        </p:nvPicPr>
        <p:blipFill rotWithShape="1">
          <a:blip r:embed="rId8">
            <a:extLst>
              <a:ext uri="{28A0092B-C50C-407E-A947-70E740481C1C}">
                <a14:useLocalDpi xmlns:a14="http://schemas.microsoft.com/office/drawing/2010/main" val="0"/>
              </a:ext>
            </a:extLst>
          </a:blip>
          <a:srcRect t="-9188"/>
          <a:stretch/>
        </p:blipFill>
        <p:spPr>
          <a:xfrm>
            <a:off x="4105850" y="803768"/>
            <a:ext cx="566056" cy="551542"/>
          </a:xfrm>
          <a:prstGeom prst="rect">
            <a:avLst/>
          </a:prstGeom>
        </p:spPr>
      </p:pic>
      <p:pic>
        <p:nvPicPr>
          <p:cNvPr id="17" name="Picture 16">
            <a:extLst>
              <a:ext uri="{FF2B5EF4-FFF2-40B4-BE49-F238E27FC236}">
                <a16:creationId xmlns:a16="http://schemas.microsoft.com/office/drawing/2014/main" id="{C716133D-9BE7-4E09-A308-E3396CD03A27}"/>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3776144" y="1412004"/>
            <a:ext cx="566056" cy="493486"/>
          </a:xfrm>
          <a:prstGeom prst="rect">
            <a:avLst/>
          </a:prstGeom>
        </p:spPr>
      </p:pic>
      <p:pic>
        <p:nvPicPr>
          <p:cNvPr id="19" name="Picture 18">
            <a:extLst>
              <a:ext uri="{FF2B5EF4-FFF2-40B4-BE49-F238E27FC236}">
                <a16:creationId xmlns:a16="http://schemas.microsoft.com/office/drawing/2014/main" id="{B90795F1-F608-4ED2-AB33-D235F2200FEC}"/>
              </a:ext>
            </a:extLst>
          </p:cNvPr>
          <p:cNvPicPr>
            <a:picLocks noChangeAspect="1"/>
          </p:cNvPicPr>
          <p:nvPr/>
        </p:nvPicPr>
        <p:blipFill rotWithShape="1">
          <a:blip r:embed="rId10">
            <a:extLst>
              <a:ext uri="{28A0092B-C50C-407E-A947-70E740481C1C}">
                <a14:useLocalDpi xmlns:a14="http://schemas.microsoft.com/office/drawing/2010/main" val="0"/>
              </a:ext>
            </a:extLst>
          </a:blip>
          <a:srcRect t="-9188"/>
          <a:stretch/>
        </p:blipFill>
        <p:spPr>
          <a:xfrm>
            <a:off x="4973184" y="972108"/>
            <a:ext cx="547192" cy="551542"/>
          </a:xfrm>
          <a:prstGeom prst="rect">
            <a:avLst/>
          </a:prstGeom>
        </p:spPr>
      </p:pic>
      <p:pic>
        <p:nvPicPr>
          <p:cNvPr id="21" name="Picture 20">
            <a:extLst>
              <a:ext uri="{FF2B5EF4-FFF2-40B4-BE49-F238E27FC236}">
                <a16:creationId xmlns:a16="http://schemas.microsoft.com/office/drawing/2014/main" id="{C9B24BA6-B5AD-4E33-A90A-AE061BBE49D5}"/>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561738" y="1743377"/>
            <a:ext cx="547192" cy="493487"/>
          </a:xfrm>
          <a:prstGeom prst="rect">
            <a:avLst/>
          </a:prstGeom>
        </p:spPr>
      </p:pic>
      <p:pic>
        <p:nvPicPr>
          <p:cNvPr id="23" name="Picture 22">
            <a:extLst>
              <a:ext uri="{FF2B5EF4-FFF2-40B4-BE49-F238E27FC236}">
                <a16:creationId xmlns:a16="http://schemas.microsoft.com/office/drawing/2014/main" id="{2137C742-7094-47BE-924A-5CBF387B04C8}"/>
              </a:ext>
            </a:extLst>
          </p:cNvPr>
          <p:cNvPicPr>
            <a:picLocks noChangeAspect="1"/>
          </p:cNvPicPr>
          <p:nvPr/>
        </p:nvPicPr>
        <p:blipFill rotWithShape="1">
          <a:blip r:embed="rId12">
            <a:extLst>
              <a:ext uri="{28A0092B-C50C-407E-A947-70E740481C1C}">
                <a14:useLocalDpi xmlns:a14="http://schemas.microsoft.com/office/drawing/2010/main" val="0"/>
              </a:ext>
            </a:extLst>
          </a:blip>
          <a:srcRect t="-9188"/>
          <a:stretch/>
        </p:blipFill>
        <p:spPr>
          <a:xfrm>
            <a:off x="5850605" y="829618"/>
            <a:ext cx="556260" cy="551542"/>
          </a:xfrm>
          <a:prstGeom prst="rect">
            <a:avLst/>
          </a:prstGeom>
        </p:spPr>
      </p:pic>
      <p:pic>
        <p:nvPicPr>
          <p:cNvPr id="25" name="Picture 24">
            <a:extLst>
              <a:ext uri="{FF2B5EF4-FFF2-40B4-BE49-F238E27FC236}">
                <a16:creationId xmlns:a16="http://schemas.microsoft.com/office/drawing/2014/main" id="{651A74A2-FB10-4922-941C-E8DB895575E7}"/>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428216" y="1625702"/>
            <a:ext cx="556260" cy="493487"/>
          </a:xfrm>
          <a:prstGeom prst="rect">
            <a:avLst/>
          </a:prstGeom>
        </p:spPr>
      </p:pic>
      <p:pic>
        <p:nvPicPr>
          <p:cNvPr id="27" name="Picture 26">
            <a:extLst>
              <a:ext uri="{FF2B5EF4-FFF2-40B4-BE49-F238E27FC236}">
                <a16:creationId xmlns:a16="http://schemas.microsoft.com/office/drawing/2014/main" id="{3A56BEF3-D05B-4450-94AA-A4A6C13576FD}"/>
              </a:ext>
            </a:extLst>
          </p:cNvPr>
          <p:cNvPicPr>
            <a:picLocks noChangeAspect="1"/>
          </p:cNvPicPr>
          <p:nvPr/>
        </p:nvPicPr>
        <p:blipFill rotWithShape="1">
          <a:blip r:embed="rId14">
            <a:extLst>
              <a:ext uri="{28A0092B-C50C-407E-A947-70E740481C1C}">
                <a14:useLocalDpi xmlns:a14="http://schemas.microsoft.com/office/drawing/2010/main" val="0"/>
              </a:ext>
            </a:extLst>
          </a:blip>
          <a:srcRect t="-9188"/>
          <a:stretch/>
        </p:blipFill>
        <p:spPr>
          <a:xfrm>
            <a:off x="7041890" y="955951"/>
            <a:ext cx="556260" cy="551542"/>
          </a:xfrm>
          <a:prstGeom prst="rect">
            <a:avLst/>
          </a:prstGeom>
        </p:spPr>
      </p:pic>
      <p:pic>
        <p:nvPicPr>
          <p:cNvPr id="29" name="Picture 28">
            <a:extLst>
              <a:ext uri="{FF2B5EF4-FFF2-40B4-BE49-F238E27FC236}">
                <a16:creationId xmlns:a16="http://schemas.microsoft.com/office/drawing/2014/main" id="{F9CF5743-53D6-4DFD-A3C3-997D9BC0C847}"/>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6414485" y="1578992"/>
            <a:ext cx="556260" cy="493488"/>
          </a:xfrm>
          <a:prstGeom prst="rect">
            <a:avLst/>
          </a:prstGeom>
        </p:spPr>
      </p:pic>
      <p:sp>
        <p:nvSpPr>
          <p:cNvPr id="35" name="Oval 34"/>
          <p:cNvSpPr/>
          <p:nvPr/>
        </p:nvSpPr>
        <p:spPr>
          <a:xfrm>
            <a:off x="3677281" y="2911247"/>
            <a:ext cx="1466490" cy="130735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p:cNvSpPr/>
          <p:nvPr/>
        </p:nvSpPr>
        <p:spPr>
          <a:xfrm>
            <a:off x="5284040" y="2911247"/>
            <a:ext cx="1466490" cy="130735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val 2"/>
          <p:cNvSpPr/>
          <p:nvPr/>
        </p:nvSpPr>
        <p:spPr>
          <a:xfrm>
            <a:off x="2124330" y="2927753"/>
            <a:ext cx="1466490" cy="130735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 name="Group 13"/>
          <p:cNvGrpSpPr/>
          <p:nvPr/>
        </p:nvGrpSpPr>
        <p:grpSpPr>
          <a:xfrm>
            <a:off x="1919455" y="2665129"/>
            <a:ext cx="1749775" cy="2534060"/>
            <a:chOff x="108409" y="2579370"/>
            <a:chExt cx="1749775" cy="2534060"/>
          </a:xfrm>
        </p:grpSpPr>
        <p:pic>
          <p:nvPicPr>
            <p:cNvPr id="28" name="Picture 27">
              <a:extLst>
                <a:ext uri="{FF2B5EF4-FFF2-40B4-BE49-F238E27FC236}">
                  <a16:creationId xmlns:a16="http://schemas.microsoft.com/office/drawing/2014/main" id="{A4E1FEC9-0D1F-4A29-9C97-E22CCEAC67BC}"/>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108409" y="2579370"/>
              <a:ext cx="1749775" cy="1780025"/>
            </a:xfrm>
            <a:prstGeom prst="rect">
              <a:avLst/>
            </a:prstGeom>
          </p:spPr>
        </p:pic>
        <p:sp>
          <p:nvSpPr>
            <p:cNvPr id="33" name="TextBox 32"/>
            <p:cNvSpPr txBox="1"/>
            <p:nvPr/>
          </p:nvSpPr>
          <p:spPr>
            <a:xfrm>
              <a:off x="438556" y="4744098"/>
              <a:ext cx="1184940" cy="369332"/>
            </a:xfrm>
            <a:prstGeom prst="rect">
              <a:avLst/>
            </a:prstGeom>
            <a:noFill/>
          </p:spPr>
          <p:txBody>
            <a:bodyPr wrap="none" rtlCol="0">
              <a:spAutoFit/>
            </a:bodyPr>
            <a:lstStyle/>
            <a:p>
              <a:r>
                <a:rPr lang="en-GB" b="1" dirty="0"/>
                <a:t>one-third</a:t>
              </a:r>
            </a:p>
          </p:txBody>
        </p:sp>
        <mc:AlternateContent xmlns:mc="http://schemas.openxmlformats.org/markup-compatibility/2006" xmlns:a14="http://schemas.microsoft.com/office/drawing/2010/main">
          <mc:Choice Requires="a14">
            <p:sp>
              <p:nvSpPr>
                <p:cNvPr id="6" name="TextBox 5"/>
                <p:cNvSpPr txBox="1"/>
                <p:nvPr/>
              </p:nvSpPr>
              <p:spPr>
                <a:xfrm>
                  <a:off x="800393" y="4264951"/>
                  <a:ext cx="37702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m:oMathPara>
                  </a14:m>
                  <a:endParaRPr lang="en-GB" b="0" dirty="0"/>
                </a:p>
              </p:txBody>
            </p:sp>
          </mc:Choice>
          <mc:Fallback xmlns="">
            <p:sp>
              <p:nvSpPr>
                <p:cNvPr id="6" name="TextBox 5"/>
                <p:cNvSpPr txBox="1">
                  <a:spLocks noRot="1" noChangeAspect="1" noMove="1" noResize="1" noEditPoints="1" noAdjustHandles="1" noChangeArrowheads="1" noChangeShapeType="1" noTextEdit="1"/>
                </p:cNvSpPr>
                <p:nvPr/>
              </p:nvSpPr>
              <p:spPr>
                <a:xfrm>
                  <a:off x="800393" y="4264951"/>
                  <a:ext cx="377026" cy="612732"/>
                </a:xfrm>
                <a:prstGeom prst="rect">
                  <a:avLst/>
                </a:prstGeom>
                <a:blipFill>
                  <a:blip r:embed="rId19"/>
                  <a:stretch>
                    <a:fillRect/>
                  </a:stretch>
                </a:blipFill>
              </p:spPr>
              <p:txBody>
                <a:bodyPr/>
                <a:lstStyle/>
                <a:p>
                  <a:r>
                    <a:rPr lang="en-GB">
                      <a:noFill/>
                    </a:rPr>
                    <a:t> </a:t>
                  </a:r>
                </a:p>
              </p:txBody>
            </p:sp>
          </mc:Fallback>
        </mc:AlternateContent>
      </p:grpSp>
      <p:grpSp>
        <p:nvGrpSpPr>
          <p:cNvPr id="44" name="Group 43"/>
          <p:cNvGrpSpPr/>
          <p:nvPr/>
        </p:nvGrpSpPr>
        <p:grpSpPr>
          <a:xfrm>
            <a:off x="5060332" y="2646687"/>
            <a:ext cx="1749775" cy="2534060"/>
            <a:chOff x="108409" y="2579370"/>
            <a:chExt cx="1749775" cy="2534060"/>
          </a:xfrm>
        </p:grpSpPr>
        <p:pic>
          <p:nvPicPr>
            <p:cNvPr id="45" name="Picture 44">
              <a:extLst>
                <a:ext uri="{FF2B5EF4-FFF2-40B4-BE49-F238E27FC236}">
                  <a16:creationId xmlns:a16="http://schemas.microsoft.com/office/drawing/2014/main" id="{A4E1FEC9-0D1F-4A29-9C97-E22CCEAC67BC}"/>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108409" y="2579370"/>
              <a:ext cx="1749775" cy="1780025"/>
            </a:xfrm>
            <a:prstGeom prst="rect">
              <a:avLst/>
            </a:prstGeom>
          </p:spPr>
        </p:pic>
        <p:sp>
          <p:nvSpPr>
            <p:cNvPr id="46" name="TextBox 45"/>
            <p:cNvSpPr txBox="1"/>
            <p:nvPr/>
          </p:nvSpPr>
          <p:spPr>
            <a:xfrm>
              <a:off x="438556" y="4744098"/>
              <a:ext cx="1184940" cy="369332"/>
            </a:xfrm>
            <a:prstGeom prst="rect">
              <a:avLst/>
            </a:prstGeom>
            <a:noFill/>
          </p:spPr>
          <p:txBody>
            <a:bodyPr wrap="none" rtlCol="0">
              <a:spAutoFit/>
            </a:bodyPr>
            <a:lstStyle/>
            <a:p>
              <a:r>
                <a:rPr lang="en-GB" b="1" dirty="0"/>
                <a:t>one-third</a:t>
              </a:r>
            </a:p>
          </p:txBody>
        </p:sp>
        <mc:AlternateContent xmlns:mc="http://schemas.openxmlformats.org/markup-compatibility/2006" xmlns:a14="http://schemas.microsoft.com/office/drawing/2010/main">
          <mc:Choice Requires="a14">
            <p:sp>
              <p:nvSpPr>
                <p:cNvPr id="47" name="TextBox 46"/>
                <p:cNvSpPr txBox="1"/>
                <p:nvPr/>
              </p:nvSpPr>
              <p:spPr>
                <a:xfrm>
                  <a:off x="800393" y="4264951"/>
                  <a:ext cx="37702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m:oMathPara>
                  </a14:m>
                  <a:endParaRPr lang="en-GB" b="0" dirty="0"/>
                </a:p>
              </p:txBody>
            </p:sp>
          </mc:Choice>
          <mc:Fallback xmlns="">
            <p:sp>
              <p:nvSpPr>
                <p:cNvPr id="47" name="TextBox 46"/>
                <p:cNvSpPr txBox="1">
                  <a:spLocks noRot="1" noChangeAspect="1" noMove="1" noResize="1" noEditPoints="1" noAdjustHandles="1" noChangeArrowheads="1" noChangeShapeType="1" noTextEdit="1"/>
                </p:cNvSpPr>
                <p:nvPr/>
              </p:nvSpPr>
              <p:spPr>
                <a:xfrm>
                  <a:off x="800393" y="4264951"/>
                  <a:ext cx="377026" cy="612732"/>
                </a:xfrm>
                <a:prstGeom prst="rect">
                  <a:avLst/>
                </a:prstGeom>
                <a:blipFill>
                  <a:blip r:embed="rId20"/>
                  <a:stretch>
                    <a:fillRect/>
                  </a:stretch>
                </a:blipFill>
              </p:spPr>
              <p:txBody>
                <a:bodyPr/>
                <a:lstStyle/>
                <a:p>
                  <a:r>
                    <a:rPr lang="en-GB">
                      <a:noFill/>
                    </a:rPr>
                    <a:t> </a:t>
                  </a:r>
                </a:p>
              </p:txBody>
            </p:sp>
          </mc:Fallback>
        </mc:AlternateContent>
      </p:grpSp>
      <p:sp>
        <p:nvSpPr>
          <p:cNvPr id="52" name="TextBox 51"/>
          <p:cNvSpPr txBox="1"/>
          <p:nvPr/>
        </p:nvSpPr>
        <p:spPr>
          <a:xfrm>
            <a:off x="36334" y="5227513"/>
            <a:ext cx="7961618"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The whole has been divided into ______ equal parts. </a:t>
            </a:r>
          </a:p>
        </p:txBody>
      </p:sp>
      <p:sp>
        <p:nvSpPr>
          <p:cNvPr id="53" name="Rectangle 52"/>
          <p:cNvSpPr/>
          <p:nvPr/>
        </p:nvSpPr>
        <p:spPr>
          <a:xfrm>
            <a:off x="36334" y="5665710"/>
            <a:ext cx="5301451"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One of these parts is one - _______ of the whole. </a:t>
            </a:r>
          </a:p>
        </p:txBody>
      </p:sp>
      <p:sp>
        <p:nvSpPr>
          <p:cNvPr id="54" name="Rectangle 53"/>
          <p:cNvSpPr/>
          <p:nvPr/>
        </p:nvSpPr>
        <p:spPr>
          <a:xfrm>
            <a:off x="42442" y="6078013"/>
            <a:ext cx="6883874" cy="369332"/>
          </a:xfrm>
          <a:prstGeom prst="rect">
            <a:avLst/>
          </a:prstGeom>
        </p:spPr>
        <p:txBody>
          <a:bodyPr wrap="square">
            <a:spAutoFit/>
          </a:bodyPr>
          <a:lstStyle/>
          <a:p>
            <a:r>
              <a:rPr lang="en-GB" dirty="0">
                <a:latin typeface="Arial" panose="020B0604020202020204" pitchFamily="34" charset="0"/>
                <a:cs typeface="Arial" panose="020B0604020202020204" pitchFamily="34" charset="0"/>
              </a:rPr>
              <a:t>The denominator is ______ because we have _____ equal parts.</a:t>
            </a:r>
          </a:p>
        </p:txBody>
      </p:sp>
      <p:sp>
        <p:nvSpPr>
          <p:cNvPr id="55" name="Rectangle 54"/>
          <p:cNvSpPr/>
          <p:nvPr/>
        </p:nvSpPr>
        <p:spPr bwMode="auto">
          <a:xfrm>
            <a:off x="2409452" y="4918841"/>
            <a:ext cx="319708" cy="29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57" name="TextBox 56"/>
          <p:cNvSpPr txBox="1"/>
          <p:nvPr/>
        </p:nvSpPr>
        <p:spPr>
          <a:xfrm>
            <a:off x="3410024" y="5196257"/>
            <a:ext cx="768159" cy="400110"/>
          </a:xfrm>
          <a:prstGeom prst="rect">
            <a:avLst/>
          </a:prstGeom>
          <a:noFill/>
        </p:spPr>
        <p:txBody>
          <a:bodyPr wrap="none" rtlCol="0">
            <a:spAutoFit/>
          </a:bodyPr>
          <a:lstStyle/>
          <a:p>
            <a:r>
              <a:rPr lang="en-GB" sz="2000" dirty="0">
                <a:solidFill>
                  <a:srgbClr val="FF0000"/>
                </a:solidFill>
                <a:latin typeface="Arial" panose="020B0604020202020204" pitchFamily="34" charset="0"/>
                <a:cs typeface="Arial" panose="020B0604020202020204" pitchFamily="34" charset="0"/>
              </a:rPr>
              <a:t>three</a:t>
            </a:r>
          </a:p>
        </p:txBody>
      </p:sp>
      <p:sp>
        <p:nvSpPr>
          <p:cNvPr id="58" name="TextBox 57"/>
          <p:cNvSpPr txBox="1"/>
          <p:nvPr/>
        </p:nvSpPr>
        <p:spPr>
          <a:xfrm>
            <a:off x="2869216" y="5623820"/>
            <a:ext cx="683200" cy="400110"/>
          </a:xfrm>
          <a:prstGeom prst="rect">
            <a:avLst/>
          </a:prstGeom>
          <a:noFill/>
        </p:spPr>
        <p:txBody>
          <a:bodyPr wrap="none" rtlCol="0">
            <a:spAutoFit/>
          </a:bodyPr>
          <a:lstStyle/>
          <a:p>
            <a:r>
              <a:rPr lang="en-GB" sz="2000" dirty="0">
                <a:solidFill>
                  <a:srgbClr val="FF0000"/>
                </a:solidFill>
                <a:latin typeface="Arial" panose="020B0604020202020204" pitchFamily="34" charset="0"/>
                <a:cs typeface="Arial" panose="020B0604020202020204" pitchFamily="34" charset="0"/>
              </a:rPr>
              <a:t>third</a:t>
            </a:r>
          </a:p>
        </p:txBody>
      </p:sp>
      <p:sp>
        <p:nvSpPr>
          <p:cNvPr id="59" name="TextBox 58"/>
          <p:cNvSpPr txBox="1"/>
          <p:nvPr/>
        </p:nvSpPr>
        <p:spPr>
          <a:xfrm>
            <a:off x="2094740" y="6032948"/>
            <a:ext cx="768159" cy="400110"/>
          </a:xfrm>
          <a:prstGeom prst="rect">
            <a:avLst/>
          </a:prstGeom>
          <a:noFill/>
        </p:spPr>
        <p:txBody>
          <a:bodyPr wrap="none" rtlCol="0">
            <a:spAutoFit/>
          </a:bodyPr>
          <a:lstStyle/>
          <a:p>
            <a:r>
              <a:rPr lang="en-GB" sz="2000" dirty="0">
                <a:solidFill>
                  <a:srgbClr val="FF0000"/>
                </a:solidFill>
                <a:latin typeface="Arial" panose="020B0604020202020204" pitchFamily="34" charset="0"/>
                <a:cs typeface="Arial" panose="020B0604020202020204" pitchFamily="34" charset="0"/>
              </a:rPr>
              <a:t>three</a:t>
            </a:r>
          </a:p>
        </p:txBody>
      </p:sp>
      <p:sp>
        <p:nvSpPr>
          <p:cNvPr id="60" name="TextBox 59"/>
          <p:cNvSpPr txBox="1"/>
          <p:nvPr/>
        </p:nvSpPr>
        <p:spPr>
          <a:xfrm>
            <a:off x="4703663" y="6050154"/>
            <a:ext cx="768159" cy="400110"/>
          </a:xfrm>
          <a:prstGeom prst="rect">
            <a:avLst/>
          </a:prstGeom>
          <a:noFill/>
        </p:spPr>
        <p:txBody>
          <a:bodyPr wrap="none" rtlCol="0">
            <a:spAutoFit/>
          </a:bodyPr>
          <a:lstStyle/>
          <a:p>
            <a:r>
              <a:rPr lang="en-GB" sz="2000" dirty="0">
                <a:solidFill>
                  <a:srgbClr val="FF0000"/>
                </a:solidFill>
                <a:latin typeface="Arial" panose="020B0604020202020204" pitchFamily="34" charset="0"/>
                <a:cs typeface="Arial" panose="020B0604020202020204" pitchFamily="34" charset="0"/>
              </a:rPr>
              <a:t>three</a:t>
            </a:r>
          </a:p>
        </p:txBody>
      </p:sp>
      <p:sp>
        <p:nvSpPr>
          <p:cNvPr id="61" name="TextBox 60"/>
          <p:cNvSpPr txBox="1"/>
          <p:nvPr/>
        </p:nvSpPr>
        <p:spPr>
          <a:xfrm>
            <a:off x="36334" y="6503244"/>
            <a:ext cx="6712094" cy="369332"/>
          </a:xfrm>
          <a:prstGeom prst="rect">
            <a:avLst/>
          </a:prstGeom>
          <a:noFill/>
        </p:spPr>
        <p:txBody>
          <a:bodyPr wrap="none" rtlCol="0">
            <a:spAutoFit/>
          </a:bodyPr>
          <a:lstStyle/>
          <a:p>
            <a:r>
              <a:rPr lang="en-GB" dirty="0">
                <a:latin typeface="Arial" panose="020B0604020202020204" pitchFamily="34" charset="0"/>
                <a:cs typeface="Arial" panose="020B0604020202020204" pitchFamily="34" charset="0"/>
              </a:rPr>
              <a:t>The numerator is _____ because _____ of the parts is selected.</a:t>
            </a:r>
          </a:p>
        </p:txBody>
      </p:sp>
      <p:sp>
        <p:nvSpPr>
          <p:cNvPr id="62" name="TextBox 61"/>
          <p:cNvSpPr txBox="1"/>
          <p:nvPr/>
        </p:nvSpPr>
        <p:spPr>
          <a:xfrm>
            <a:off x="1885456" y="6455808"/>
            <a:ext cx="612668" cy="400110"/>
          </a:xfrm>
          <a:prstGeom prst="rect">
            <a:avLst/>
          </a:prstGeom>
          <a:noFill/>
        </p:spPr>
        <p:txBody>
          <a:bodyPr wrap="none" rtlCol="0">
            <a:spAutoFit/>
          </a:bodyPr>
          <a:lstStyle/>
          <a:p>
            <a:r>
              <a:rPr lang="en-GB" sz="2000" dirty="0">
                <a:solidFill>
                  <a:srgbClr val="FF0000"/>
                </a:solidFill>
                <a:latin typeface="Arial" panose="020B0604020202020204" pitchFamily="34" charset="0"/>
                <a:cs typeface="Arial" panose="020B0604020202020204" pitchFamily="34" charset="0"/>
              </a:rPr>
              <a:t>one</a:t>
            </a:r>
          </a:p>
        </p:txBody>
      </p:sp>
      <p:sp>
        <p:nvSpPr>
          <p:cNvPr id="63" name="TextBox 62"/>
          <p:cNvSpPr txBox="1"/>
          <p:nvPr/>
        </p:nvSpPr>
        <p:spPr>
          <a:xfrm>
            <a:off x="3510031" y="6435153"/>
            <a:ext cx="612668" cy="400110"/>
          </a:xfrm>
          <a:prstGeom prst="rect">
            <a:avLst/>
          </a:prstGeom>
          <a:noFill/>
        </p:spPr>
        <p:txBody>
          <a:bodyPr wrap="none" rtlCol="0">
            <a:spAutoFit/>
          </a:bodyPr>
          <a:lstStyle/>
          <a:p>
            <a:r>
              <a:rPr lang="en-GB" sz="2000" dirty="0">
                <a:solidFill>
                  <a:srgbClr val="FF0000"/>
                </a:solidFill>
                <a:latin typeface="Arial" panose="020B0604020202020204" pitchFamily="34" charset="0"/>
                <a:cs typeface="Arial" panose="020B0604020202020204" pitchFamily="34" charset="0"/>
              </a:rPr>
              <a:t>one</a:t>
            </a:r>
          </a:p>
        </p:txBody>
      </p:sp>
      <mc:AlternateContent xmlns:mc="http://schemas.openxmlformats.org/markup-compatibility/2006" xmlns:a14="http://schemas.microsoft.com/office/drawing/2010/main">
        <mc:Choice Requires="a14">
          <p:sp>
            <p:nvSpPr>
              <p:cNvPr id="64" name="TextBox 63"/>
              <p:cNvSpPr txBox="1"/>
              <p:nvPr/>
            </p:nvSpPr>
            <p:spPr>
              <a:xfrm>
                <a:off x="5846393" y="5333449"/>
                <a:ext cx="37702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m:oMathPara>
                </a14:m>
                <a:endParaRPr lang="en-GB" b="0" dirty="0">
                  <a:latin typeface="Arial" panose="020B0604020202020204" pitchFamily="34" charset="0"/>
                  <a:cs typeface="Arial" panose="020B0604020202020204" pitchFamily="34" charset="0"/>
                </a:endParaRPr>
              </a:p>
            </p:txBody>
          </p:sp>
        </mc:Choice>
        <mc:Fallback xmlns="">
          <p:sp>
            <p:nvSpPr>
              <p:cNvPr id="64" name="TextBox 63"/>
              <p:cNvSpPr txBox="1">
                <a:spLocks noRot="1" noChangeAspect="1" noMove="1" noResize="1" noEditPoints="1" noAdjustHandles="1" noChangeArrowheads="1" noChangeShapeType="1" noTextEdit="1"/>
              </p:cNvSpPr>
              <p:nvPr/>
            </p:nvSpPr>
            <p:spPr>
              <a:xfrm>
                <a:off x="5846393" y="5333449"/>
                <a:ext cx="377026" cy="612732"/>
              </a:xfrm>
              <a:prstGeom prst="rect">
                <a:avLst/>
              </a:prstGeom>
              <a:blipFill>
                <a:blip r:embed="rId21"/>
                <a:stretch>
                  <a:fillRect/>
                </a:stretch>
              </a:blipFill>
            </p:spPr>
            <p:txBody>
              <a:bodyPr/>
              <a:lstStyle/>
              <a:p>
                <a:r>
                  <a:rPr lang="en-GB">
                    <a:noFill/>
                  </a:rPr>
                  <a:t> </a:t>
                </a:r>
              </a:p>
            </p:txBody>
          </p:sp>
        </mc:Fallback>
      </mc:AlternateContent>
      <p:sp>
        <p:nvSpPr>
          <p:cNvPr id="4" name="Rectangle 3"/>
          <p:cNvSpPr/>
          <p:nvPr/>
        </p:nvSpPr>
        <p:spPr bwMode="auto">
          <a:xfrm>
            <a:off x="5846393" y="5716763"/>
            <a:ext cx="377026" cy="35822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
        <p:nvSpPr>
          <p:cNvPr id="65" name="Rectangle 64"/>
          <p:cNvSpPr/>
          <p:nvPr/>
        </p:nvSpPr>
        <p:spPr bwMode="auto">
          <a:xfrm>
            <a:off x="5852489" y="5247371"/>
            <a:ext cx="377026" cy="35822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grpSp>
        <p:nvGrpSpPr>
          <p:cNvPr id="66" name="Group 65"/>
          <p:cNvGrpSpPr/>
          <p:nvPr/>
        </p:nvGrpSpPr>
        <p:grpSpPr>
          <a:xfrm>
            <a:off x="3474049" y="2659278"/>
            <a:ext cx="1749775" cy="2534060"/>
            <a:chOff x="108409" y="2579370"/>
            <a:chExt cx="1749775" cy="2534060"/>
          </a:xfrm>
        </p:grpSpPr>
        <p:pic>
          <p:nvPicPr>
            <p:cNvPr id="67" name="Picture 66">
              <a:extLst>
                <a:ext uri="{FF2B5EF4-FFF2-40B4-BE49-F238E27FC236}">
                  <a16:creationId xmlns:a16="http://schemas.microsoft.com/office/drawing/2014/main" id="{A4E1FEC9-0D1F-4A29-9C97-E22CCEAC67BC}"/>
                </a:ext>
              </a:extLst>
            </p:cNvPr>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108409" y="2579370"/>
              <a:ext cx="1749775" cy="1780025"/>
            </a:xfrm>
            <a:prstGeom prst="rect">
              <a:avLst/>
            </a:prstGeom>
          </p:spPr>
        </p:pic>
        <p:sp>
          <p:nvSpPr>
            <p:cNvPr id="68" name="TextBox 67"/>
            <p:cNvSpPr txBox="1"/>
            <p:nvPr/>
          </p:nvSpPr>
          <p:spPr>
            <a:xfrm>
              <a:off x="438556" y="4744098"/>
              <a:ext cx="1184940" cy="369332"/>
            </a:xfrm>
            <a:prstGeom prst="rect">
              <a:avLst/>
            </a:prstGeom>
            <a:noFill/>
          </p:spPr>
          <p:txBody>
            <a:bodyPr wrap="none" rtlCol="0">
              <a:spAutoFit/>
            </a:bodyPr>
            <a:lstStyle/>
            <a:p>
              <a:r>
                <a:rPr lang="en-GB" b="1" dirty="0"/>
                <a:t>one-third</a:t>
              </a:r>
            </a:p>
          </p:txBody>
        </p:sp>
        <mc:AlternateContent xmlns:mc="http://schemas.openxmlformats.org/markup-compatibility/2006" xmlns:a14="http://schemas.microsoft.com/office/drawing/2010/main">
          <mc:Choice Requires="a14">
            <p:sp>
              <p:nvSpPr>
                <p:cNvPr id="69" name="TextBox 68"/>
                <p:cNvSpPr txBox="1"/>
                <p:nvPr/>
              </p:nvSpPr>
              <p:spPr>
                <a:xfrm>
                  <a:off x="800393" y="4264951"/>
                  <a:ext cx="377026" cy="6127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3</m:t>
                            </m:r>
                          </m:den>
                        </m:f>
                      </m:oMath>
                    </m:oMathPara>
                  </a14:m>
                  <a:endParaRPr lang="en-GB" b="0" dirty="0"/>
                </a:p>
              </p:txBody>
            </p:sp>
          </mc:Choice>
          <mc:Fallback xmlns="">
            <p:sp>
              <p:nvSpPr>
                <p:cNvPr id="6" name="TextBox 5"/>
                <p:cNvSpPr txBox="1">
                  <a:spLocks noRot="1" noChangeAspect="1" noMove="1" noResize="1" noEditPoints="1" noAdjustHandles="1" noChangeArrowheads="1" noChangeShapeType="1" noTextEdit="1"/>
                </p:cNvSpPr>
                <p:nvPr/>
              </p:nvSpPr>
              <p:spPr>
                <a:xfrm>
                  <a:off x="800393" y="4264951"/>
                  <a:ext cx="377026" cy="612732"/>
                </a:xfrm>
                <a:prstGeom prst="rect">
                  <a:avLst/>
                </a:prstGeom>
                <a:blipFill>
                  <a:blip r:embed="rId19"/>
                  <a:stretch>
                    <a:fillRect/>
                  </a:stretch>
                </a:blipFill>
              </p:spPr>
              <p:txBody>
                <a:bodyPr/>
                <a:lstStyle/>
                <a:p>
                  <a:r>
                    <a:rPr lang="en-GB">
                      <a:noFill/>
                    </a:rPr>
                    <a:t> </a:t>
                  </a:r>
                </a:p>
              </p:txBody>
            </p:sp>
          </mc:Fallback>
        </mc:AlternateContent>
      </p:grpSp>
      <p:sp>
        <p:nvSpPr>
          <p:cNvPr id="5" name="TextBox 4">
            <a:extLst>
              <a:ext uri="{FF2B5EF4-FFF2-40B4-BE49-F238E27FC236}">
                <a16:creationId xmlns:a16="http://schemas.microsoft.com/office/drawing/2014/main" id="{03CCB42D-86E9-4430-A106-3E8DA54A9DC0}"/>
              </a:ext>
            </a:extLst>
          </p:cNvPr>
          <p:cNvSpPr txBox="1"/>
          <p:nvPr/>
        </p:nvSpPr>
        <p:spPr>
          <a:xfrm>
            <a:off x="7224545" y="2146989"/>
            <a:ext cx="1941557" cy="646331"/>
          </a:xfrm>
          <a:prstGeom prst="rect">
            <a:avLst/>
          </a:prstGeom>
          <a:noFill/>
        </p:spPr>
        <p:txBody>
          <a:bodyPr wrap="none" rtlCol="0">
            <a:spAutoFit/>
          </a:bodyPr>
          <a:lstStyle/>
          <a:p>
            <a:r>
              <a:rPr lang="en-GB" dirty="0">
                <a:latin typeface="Arial" panose="020B0604020202020204" pitchFamily="34" charset="0"/>
                <a:cs typeface="Arial" panose="020B0604020202020204" pitchFamily="34" charset="0"/>
              </a:rPr>
              <a:t>The whole is still </a:t>
            </a:r>
          </a:p>
          <a:p>
            <a:r>
              <a:rPr lang="en-GB" dirty="0">
                <a:latin typeface="Arial" panose="020B0604020202020204" pitchFamily="34" charset="0"/>
                <a:cs typeface="Arial" panose="020B0604020202020204" pitchFamily="34" charset="0"/>
              </a:rPr>
              <a:t>12 counters </a:t>
            </a:r>
          </a:p>
        </p:txBody>
      </p:sp>
      <p:sp>
        <p:nvSpPr>
          <p:cNvPr id="7" name="Thought Bubble: Cloud 6">
            <a:extLst>
              <a:ext uri="{FF2B5EF4-FFF2-40B4-BE49-F238E27FC236}">
                <a16:creationId xmlns:a16="http://schemas.microsoft.com/office/drawing/2014/main" id="{F11A4A72-925D-4302-876F-28CA4ADA5ADA}"/>
              </a:ext>
            </a:extLst>
          </p:cNvPr>
          <p:cNvSpPr/>
          <p:nvPr/>
        </p:nvSpPr>
        <p:spPr bwMode="auto">
          <a:xfrm>
            <a:off x="7224545" y="2911247"/>
            <a:ext cx="1749775" cy="845986"/>
          </a:xfrm>
          <a:prstGeom prst="cloudCallou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0" name="Thought Bubble: Cloud 9">
            <a:extLst>
              <a:ext uri="{FF2B5EF4-FFF2-40B4-BE49-F238E27FC236}">
                <a16:creationId xmlns:a16="http://schemas.microsoft.com/office/drawing/2014/main" id="{955195F6-0202-4BEC-B3D6-A43748C0C1B0}"/>
              </a:ext>
            </a:extLst>
          </p:cNvPr>
          <p:cNvSpPr/>
          <p:nvPr/>
        </p:nvSpPr>
        <p:spPr bwMode="auto">
          <a:xfrm>
            <a:off x="7144804" y="1933290"/>
            <a:ext cx="1941556" cy="950982"/>
          </a:xfrm>
          <a:prstGeom prst="cloudCallout">
            <a:avLst>
              <a:gd name="adj1" fmla="val -51603"/>
              <a:gd name="adj2" fmla="val 104657"/>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16" name="Text Placeholder 15">
            <a:extLst>
              <a:ext uri="{FF2B5EF4-FFF2-40B4-BE49-F238E27FC236}">
                <a16:creationId xmlns:a16="http://schemas.microsoft.com/office/drawing/2014/main" id="{76966FAF-3211-4159-9AC0-8DAA42620C3E}"/>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754709BE-1219-4CAC-AEB5-2643D285232F}"/>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1421661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5E-6 -3.7037E-7 L 0.14653 0.325 " pathEditMode="relative" rAng="0" ptsTypes="AA">
                                      <p:cBhvr>
                                        <p:cTn id="6" dur="2000" fill="hold"/>
                                        <p:tgtEl>
                                          <p:spTgt spid="8"/>
                                        </p:tgtEl>
                                        <p:attrNameLst>
                                          <p:attrName>ppt_x</p:attrName>
                                          <p:attrName>ppt_y</p:attrName>
                                        </p:attrNameLst>
                                      </p:cBhvr>
                                      <p:rCtr x="7326" y="16250"/>
                                    </p:animMotion>
                                  </p:childTnLst>
                                </p:cTn>
                              </p:par>
                              <p:par>
                                <p:cTn id="7" presetID="42" presetClass="path" presetSubtype="0" accel="50000" decel="50000" fill="hold" nodeType="withEffect">
                                  <p:stCondLst>
                                    <p:cond delay="0"/>
                                  </p:stCondLst>
                                  <p:childTnLst>
                                    <p:animMotion origin="layout" path="M 0.00209 -0.00139 L 0.02518 0.24861 " pathEditMode="relative" rAng="0" ptsTypes="AA">
                                      <p:cBhvr>
                                        <p:cTn id="8" dur="2000" fill="hold"/>
                                        <p:tgtEl>
                                          <p:spTgt spid="9"/>
                                        </p:tgtEl>
                                        <p:attrNameLst>
                                          <p:attrName>ppt_x</p:attrName>
                                          <p:attrName>ppt_y</p:attrName>
                                        </p:attrNameLst>
                                      </p:cBhvr>
                                      <p:rCtr x="1146" y="12500"/>
                                    </p:animMotion>
                                  </p:childTnLst>
                                </p:cTn>
                              </p:par>
                              <p:par>
                                <p:cTn id="9" presetID="42" presetClass="path" presetSubtype="0" accel="50000" decel="50000" fill="hold" nodeType="withEffect">
                                  <p:stCondLst>
                                    <p:cond delay="0"/>
                                  </p:stCondLst>
                                  <p:childTnLst>
                                    <p:animMotion origin="layout" path="M 5E-6 1.11111E-6 L -0.07691 0.27708 " pathEditMode="relative" rAng="0" ptsTypes="AA">
                                      <p:cBhvr>
                                        <p:cTn id="10" dur="2000" fill="hold"/>
                                        <p:tgtEl>
                                          <p:spTgt spid="11"/>
                                        </p:tgtEl>
                                        <p:attrNameLst>
                                          <p:attrName>ppt_x</p:attrName>
                                          <p:attrName>ppt_y</p:attrName>
                                        </p:attrNameLst>
                                      </p:cBhvr>
                                      <p:rCtr x="-3854" y="13843"/>
                                    </p:animMotion>
                                  </p:childTnLst>
                                </p:cTn>
                              </p:par>
                              <p:par>
                                <p:cTn id="11" presetID="42" presetClass="path" presetSubtype="0" accel="50000" decel="50000" fill="hold" nodeType="withEffect">
                                  <p:stCondLst>
                                    <p:cond delay="0"/>
                                  </p:stCondLst>
                                  <p:childTnLst>
                                    <p:animMotion origin="layout" path="M 3.33333E-6 4.44444E-6 L 0.09757 0.31898 " pathEditMode="relative" rAng="0" ptsTypes="AA">
                                      <p:cBhvr>
                                        <p:cTn id="12" dur="2000" fill="hold"/>
                                        <p:tgtEl>
                                          <p:spTgt spid="13"/>
                                        </p:tgtEl>
                                        <p:attrNameLst>
                                          <p:attrName>ppt_x</p:attrName>
                                          <p:attrName>ppt_y</p:attrName>
                                        </p:attrNameLst>
                                      </p:cBhvr>
                                      <p:rCtr x="4878" y="15949"/>
                                    </p:animMotion>
                                  </p:childTnLst>
                                </p:cTn>
                              </p:par>
                              <p:par>
                                <p:cTn id="13" presetID="42" presetClass="path" presetSubtype="0" accel="50000" decel="50000" fill="hold" nodeType="withEffect">
                                  <p:stCondLst>
                                    <p:cond delay="0"/>
                                  </p:stCondLst>
                                  <p:childTnLst>
                                    <p:animMotion origin="layout" path="M -1.11111E-6 2.59259E-6 L -0.13021 0.41504 " pathEditMode="relative" rAng="0" ptsTypes="AA">
                                      <p:cBhvr>
                                        <p:cTn id="14" dur="2000" fill="hold"/>
                                        <p:tgtEl>
                                          <p:spTgt spid="15"/>
                                        </p:tgtEl>
                                        <p:attrNameLst>
                                          <p:attrName>ppt_x</p:attrName>
                                          <p:attrName>ppt_y</p:attrName>
                                        </p:attrNameLst>
                                      </p:cBhvr>
                                      <p:rCtr x="-6510" y="20741"/>
                                    </p:animMotion>
                                  </p:childTnLst>
                                </p:cTn>
                              </p:par>
                              <p:par>
                                <p:cTn id="15" presetID="42" presetClass="path" presetSubtype="0" accel="50000" decel="50000" fill="hold" nodeType="withEffect">
                                  <p:stCondLst>
                                    <p:cond delay="0"/>
                                  </p:stCondLst>
                                  <p:childTnLst>
                                    <p:animMotion origin="layout" path="M -3.61111E-6 3.33333E-6 L 0.07813 0.22963 " pathEditMode="relative" rAng="0" ptsTypes="AA">
                                      <p:cBhvr>
                                        <p:cTn id="16" dur="2000" fill="hold"/>
                                        <p:tgtEl>
                                          <p:spTgt spid="17"/>
                                        </p:tgtEl>
                                        <p:attrNameLst>
                                          <p:attrName>ppt_x</p:attrName>
                                          <p:attrName>ppt_y</p:attrName>
                                        </p:attrNameLst>
                                      </p:cBhvr>
                                      <p:rCtr x="3906" y="11481"/>
                                    </p:animMotion>
                                  </p:childTnLst>
                                </p:cTn>
                              </p:par>
                              <p:par>
                                <p:cTn id="17" presetID="42" presetClass="path" presetSubtype="0" accel="50000" decel="50000" fill="hold" nodeType="withEffect">
                                  <p:stCondLst>
                                    <p:cond delay="0"/>
                                  </p:stCondLst>
                                  <p:childTnLst>
                                    <p:animMotion origin="layout" path="M -4.72222E-6 -4.44444E-6 L -0.12256 0.38287 " pathEditMode="relative" rAng="0" ptsTypes="AA">
                                      <p:cBhvr>
                                        <p:cTn id="18" dur="2000" fill="hold"/>
                                        <p:tgtEl>
                                          <p:spTgt spid="19"/>
                                        </p:tgtEl>
                                        <p:attrNameLst>
                                          <p:attrName>ppt_x</p:attrName>
                                          <p:attrName>ppt_y</p:attrName>
                                        </p:attrNameLst>
                                      </p:cBhvr>
                                      <p:rCtr x="-6128" y="19144"/>
                                    </p:animMotion>
                                  </p:childTnLst>
                                </p:cTn>
                              </p:par>
                              <p:par>
                                <p:cTn id="19" presetID="42" presetClass="path" presetSubtype="0" accel="50000" decel="50000" fill="hold" nodeType="withEffect">
                                  <p:stCondLst>
                                    <p:cond delay="0"/>
                                  </p:stCondLst>
                                  <p:childTnLst>
                                    <p:animMotion origin="layout" path="M 5.55556E-7 3.7037E-6 L -0.01337 0.27453 " pathEditMode="relative" rAng="0" ptsTypes="AA">
                                      <p:cBhvr>
                                        <p:cTn id="20" dur="2000" fill="hold"/>
                                        <p:tgtEl>
                                          <p:spTgt spid="21"/>
                                        </p:tgtEl>
                                        <p:attrNameLst>
                                          <p:attrName>ppt_x</p:attrName>
                                          <p:attrName>ppt_y</p:attrName>
                                        </p:attrNameLst>
                                      </p:cBhvr>
                                      <p:rCtr x="-677" y="13727"/>
                                    </p:animMotion>
                                  </p:childTnLst>
                                </p:cTn>
                              </p:par>
                              <p:par>
                                <p:cTn id="21" presetID="42" presetClass="path" presetSubtype="0" accel="50000" decel="50000" fill="hold" nodeType="withEffect">
                                  <p:stCondLst>
                                    <p:cond delay="0"/>
                                  </p:stCondLst>
                                  <p:childTnLst>
                                    <p:animMotion origin="layout" path="M 1.11111E-6 -1.11111E-6 L -0.03611 0.33056 " pathEditMode="relative" rAng="0" ptsTypes="AA">
                                      <p:cBhvr>
                                        <p:cTn id="22" dur="2000" fill="hold"/>
                                        <p:tgtEl>
                                          <p:spTgt spid="23"/>
                                        </p:tgtEl>
                                        <p:attrNameLst>
                                          <p:attrName>ppt_x</p:attrName>
                                          <p:attrName>ppt_y</p:attrName>
                                        </p:attrNameLst>
                                      </p:cBhvr>
                                      <p:rCtr x="-1806" y="16528"/>
                                    </p:animMotion>
                                  </p:childTnLst>
                                </p:cTn>
                              </p:par>
                              <p:par>
                                <p:cTn id="23" presetID="42" presetClass="path" presetSubtype="0" accel="50000" decel="50000" fill="hold" nodeType="withEffect">
                                  <p:stCondLst>
                                    <p:cond delay="0"/>
                                  </p:stCondLst>
                                  <p:childTnLst>
                                    <p:animMotion origin="layout" path="M -0.00052 -0.00209 L 0.07292 0.21828 " pathEditMode="relative" rAng="0" ptsTypes="AA">
                                      <p:cBhvr>
                                        <p:cTn id="24" dur="2000" fill="hold"/>
                                        <p:tgtEl>
                                          <p:spTgt spid="25"/>
                                        </p:tgtEl>
                                        <p:attrNameLst>
                                          <p:attrName>ppt_x</p:attrName>
                                          <p:attrName>ppt_y</p:attrName>
                                        </p:attrNameLst>
                                      </p:cBhvr>
                                      <p:rCtr x="3663" y="11019"/>
                                    </p:animMotion>
                                  </p:childTnLst>
                                </p:cTn>
                              </p:par>
                              <p:par>
                                <p:cTn id="25" presetID="42" presetClass="path" presetSubtype="0" accel="50000" decel="50000" fill="hold" nodeType="withEffect">
                                  <p:stCondLst>
                                    <p:cond delay="0"/>
                                  </p:stCondLst>
                                  <p:childTnLst>
                                    <p:animMotion origin="layout" path="M -8.33333E-7 3.7037E-7 L -0.10538 0.39143 " pathEditMode="relative" rAng="0" ptsTypes="AA">
                                      <p:cBhvr>
                                        <p:cTn id="26" dur="2000" fill="hold"/>
                                        <p:tgtEl>
                                          <p:spTgt spid="27"/>
                                        </p:tgtEl>
                                        <p:attrNameLst>
                                          <p:attrName>ppt_x</p:attrName>
                                          <p:attrName>ppt_y</p:attrName>
                                        </p:attrNameLst>
                                      </p:cBhvr>
                                      <p:rCtr x="-5278" y="19560"/>
                                    </p:animMotion>
                                  </p:childTnLst>
                                </p:cTn>
                              </p:par>
                              <p:par>
                                <p:cTn id="27" presetID="42" presetClass="path" presetSubtype="0" accel="50000" decel="50000" fill="hold" nodeType="withEffect">
                                  <p:stCondLst>
                                    <p:cond delay="0"/>
                                  </p:stCondLst>
                                  <p:childTnLst>
                                    <p:animMotion origin="layout" path="M -4.44444E-6 -3.7037E-6 L -0.09444 0.30625 " pathEditMode="relative" rAng="0" ptsTypes="AA">
                                      <p:cBhvr>
                                        <p:cTn id="28" dur="2000" fill="hold"/>
                                        <p:tgtEl>
                                          <p:spTgt spid="29"/>
                                        </p:tgtEl>
                                        <p:attrNameLst>
                                          <p:attrName>ppt_x</p:attrName>
                                          <p:attrName>ppt_y</p:attrName>
                                        </p:attrNameLst>
                                      </p:cBhvr>
                                      <p:rCtr x="-4722" y="15301"/>
                                    </p:animMotion>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7"/>
                                        </p:tgtEl>
                                        <p:attrNameLst>
                                          <p:attrName>style.visibility</p:attrName>
                                        </p:attrNameLst>
                                      </p:cBhvr>
                                      <p:to>
                                        <p:strVal val="visible"/>
                                      </p:to>
                                    </p:set>
                                  </p:childTnLst>
                                </p:cTn>
                              </p:par>
                              <p:par>
                                <p:cTn id="51" presetID="1" presetClass="exit" presetSubtype="0" fill="hold" grpId="1" nodeType="withEffect">
                                  <p:stCondLst>
                                    <p:cond delay="0"/>
                                  </p:stCondLst>
                                  <p:childTnLst>
                                    <p:set>
                                      <p:cBhvr>
                                        <p:cTn id="52" dur="1" fill="hold">
                                          <p:stCondLst>
                                            <p:cond delay="0"/>
                                          </p:stCondLst>
                                        </p:cTn>
                                        <p:tgtEl>
                                          <p:spTgt spid="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xit" presetSubtype="0" fill="hold" grpId="1" nodeType="withEffect">
                                  <p:stCondLst>
                                    <p:cond delay="0"/>
                                  </p:stCondLst>
                                  <p:childTnLst>
                                    <p:set>
                                      <p:cBhvr>
                                        <p:cTn id="58" dur="1" fill="hold">
                                          <p:stCondLst>
                                            <p:cond delay="0"/>
                                          </p:stCondLst>
                                        </p:cTn>
                                        <p:tgtEl>
                                          <p:spTgt spid="6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14"/>
                                        </p:tgtEl>
                                        <p:attrNameLst>
                                          <p:attrName>style.visibility</p:attrName>
                                        </p:attrNameLst>
                                      </p:cBhvr>
                                      <p:to>
                                        <p:strVal val="hidden"/>
                                      </p:to>
                                    </p:set>
                                  </p:childTnLst>
                                </p:cTn>
                              </p:par>
                              <p:par>
                                <p:cTn id="69" presetID="1" presetClass="entr" presetSubtype="0" fill="hold" nodeType="withEffect">
                                  <p:stCondLst>
                                    <p:cond delay="0"/>
                                  </p:stCondLst>
                                  <p:childTnLst>
                                    <p:set>
                                      <p:cBhvr>
                                        <p:cTn id="70" dur="1" fill="hold">
                                          <p:stCondLst>
                                            <p:cond delay="0"/>
                                          </p:stCondLst>
                                        </p:cTn>
                                        <p:tgtEl>
                                          <p:spTgt spid="66"/>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66"/>
                                        </p:tgtEl>
                                        <p:attrNameLst>
                                          <p:attrName>style.visibility</p:attrName>
                                        </p:attrNameLst>
                                      </p:cBhvr>
                                      <p:to>
                                        <p:strVal val="hidden"/>
                                      </p:to>
                                    </p:set>
                                  </p:childTnLst>
                                </p:cTn>
                              </p:par>
                              <p:par>
                                <p:cTn id="75" presetID="1" presetClass="entr" presetSubtype="0" fill="hold" nodeType="withEffect">
                                  <p:stCondLst>
                                    <p:cond delay="0"/>
                                  </p:stCondLst>
                                  <p:childTnLst>
                                    <p:set>
                                      <p:cBhvr>
                                        <p:cTn id="76" dur="1" fill="hold">
                                          <p:stCondLst>
                                            <p:cond delay="0"/>
                                          </p:stCondLst>
                                        </p:cTn>
                                        <p:tgtEl>
                                          <p:spTgt spid="4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5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59"/>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60"/>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61"/>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62"/>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 grpId="0" animBg="1"/>
      <p:bldP spid="52" grpId="0"/>
      <p:bldP spid="53" grpId="0"/>
      <p:bldP spid="54" grpId="0"/>
      <p:bldP spid="57" grpId="0"/>
      <p:bldP spid="58" grpId="0"/>
      <p:bldP spid="59" grpId="0"/>
      <p:bldP spid="60" grpId="0"/>
      <p:bldP spid="61" grpId="0"/>
      <p:bldP spid="62" grpId="0"/>
      <p:bldP spid="63" grpId="0"/>
      <p:bldP spid="64" grpId="0"/>
      <p:bldP spid="4" grpId="0" animBg="1"/>
      <p:bldP spid="4" grpId="1" animBg="1"/>
      <p:bldP spid="65" grpId="0" animBg="1"/>
      <p:bldP spid="6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a:extLst>
              <a:ext uri="{FF2B5EF4-FFF2-40B4-BE49-F238E27FC236}">
                <a16:creationId xmlns:a16="http://schemas.microsoft.com/office/drawing/2014/main" id="{89CE4352-BE9F-4517-B83E-8F1BF64922A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949114" y="2894124"/>
            <a:ext cx="1306286" cy="1473585"/>
          </a:xfrm>
          <a:prstGeom prst="rect">
            <a:avLst/>
          </a:prstGeom>
        </p:spPr>
      </p:pic>
      <p:pic>
        <p:nvPicPr>
          <p:cNvPr id="8" name="Picture 7">
            <a:extLst>
              <a:ext uri="{FF2B5EF4-FFF2-40B4-BE49-F238E27FC236}">
                <a16:creationId xmlns:a16="http://schemas.microsoft.com/office/drawing/2014/main" id="{BC03C981-0706-493D-9A34-4719A4EAC9DC}"/>
              </a:ext>
            </a:extLst>
          </p:cNvPr>
          <p:cNvPicPr>
            <a:picLocks noChangeAspect="1"/>
          </p:cNvPicPr>
          <p:nvPr/>
        </p:nvPicPr>
        <p:blipFill rotWithShape="1">
          <a:blip r:embed="rId5">
            <a:extLst>
              <a:ext uri="{28A0092B-C50C-407E-A947-70E740481C1C}">
                <a14:useLocalDpi xmlns:a14="http://schemas.microsoft.com/office/drawing/2010/main" val="0"/>
              </a:ext>
            </a:extLst>
          </a:blip>
          <a:srcRect t="-9736"/>
          <a:stretch/>
        </p:blipFill>
        <p:spPr>
          <a:xfrm>
            <a:off x="1567692" y="892629"/>
            <a:ext cx="508000" cy="522514"/>
          </a:xfrm>
          <a:prstGeom prst="rect">
            <a:avLst/>
          </a:prstGeom>
        </p:spPr>
      </p:pic>
      <p:pic>
        <p:nvPicPr>
          <p:cNvPr id="9" name="Picture 8">
            <a:extLst>
              <a:ext uri="{FF2B5EF4-FFF2-40B4-BE49-F238E27FC236}">
                <a16:creationId xmlns:a16="http://schemas.microsoft.com/office/drawing/2014/main" id="{8259740A-D263-46B3-BA6D-0BCFCF64EC8A}"/>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2124330" y="1425289"/>
            <a:ext cx="508000" cy="522514"/>
          </a:xfrm>
          <a:prstGeom prst="rect">
            <a:avLst/>
          </a:prstGeom>
        </p:spPr>
      </p:pic>
      <p:pic>
        <p:nvPicPr>
          <p:cNvPr id="11" name="Picture 10">
            <a:extLst>
              <a:ext uri="{FF2B5EF4-FFF2-40B4-BE49-F238E27FC236}">
                <a16:creationId xmlns:a16="http://schemas.microsoft.com/office/drawing/2014/main" id="{65EEDD1A-09F9-4B3A-AB79-A4A569AF614F}"/>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024764" y="1790696"/>
            <a:ext cx="566056" cy="522514"/>
          </a:xfrm>
          <a:prstGeom prst="rect">
            <a:avLst/>
          </a:prstGeom>
        </p:spPr>
      </p:pic>
      <p:pic>
        <p:nvPicPr>
          <p:cNvPr id="13" name="Picture 12">
            <a:extLst>
              <a:ext uri="{FF2B5EF4-FFF2-40B4-BE49-F238E27FC236}">
                <a16:creationId xmlns:a16="http://schemas.microsoft.com/office/drawing/2014/main" id="{2E4CCA72-7203-4050-881E-3F52FED89DE9}"/>
              </a:ext>
            </a:extLst>
          </p:cNvPr>
          <p:cNvPicPr>
            <a:picLocks noChangeAspect="1"/>
          </p:cNvPicPr>
          <p:nvPr/>
        </p:nvPicPr>
        <p:blipFill rotWithShape="1">
          <a:blip r:embed="rId8">
            <a:extLst>
              <a:ext uri="{28A0092B-C50C-407E-A947-70E740481C1C}">
                <a14:useLocalDpi xmlns:a14="http://schemas.microsoft.com/office/drawing/2010/main" val="0"/>
              </a:ext>
            </a:extLst>
          </a:blip>
          <a:srcRect t="-9188"/>
          <a:stretch/>
        </p:blipFill>
        <p:spPr>
          <a:xfrm>
            <a:off x="2949742" y="819308"/>
            <a:ext cx="508000" cy="551542"/>
          </a:xfrm>
          <a:prstGeom prst="rect">
            <a:avLst/>
          </a:prstGeom>
        </p:spPr>
      </p:pic>
      <p:pic>
        <p:nvPicPr>
          <p:cNvPr id="15" name="Picture 14">
            <a:extLst>
              <a:ext uri="{FF2B5EF4-FFF2-40B4-BE49-F238E27FC236}">
                <a16:creationId xmlns:a16="http://schemas.microsoft.com/office/drawing/2014/main" id="{DE32181A-6E76-4F33-AE93-FC10ECBCC936}"/>
              </a:ext>
            </a:extLst>
          </p:cNvPr>
          <p:cNvPicPr>
            <a:picLocks noChangeAspect="1"/>
          </p:cNvPicPr>
          <p:nvPr/>
        </p:nvPicPr>
        <p:blipFill rotWithShape="1">
          <a:blip r:embed="rId9">
            <a:extLst>
              <a:ext uri="{28A0092B-C50C-407E-A947-70E740481C1C}">
                <a14:useLocalDpi xmlns:a14="http://schemas.microsoft.com/office/drawing/2010/main" val="0"/>
              </a:ext>
            </a:extLst>
          </a:blip>
          <a:srcRect t="-9188"/>
          <a:stretch/>
        </p:blipFill>
        <p:spPr>
          <a:xfrm>
            <a:off x="4070385" y="831568"/>
            <a:ext cx="566056" cy="551542"/>
          </a:xfrm>
          <a:prstGeom prst="rect">
            <a:avLst/>
          </a:prstGeom>
        </p:spPr>
      </p:pic>
      <p:pic>
        <p:nvPicPr>
          <p:cNvPr id="17" name="Picture 16">
            <a:extLst>
              <a:ext uri="{FF2B5EF4-FFF2-40B4-BE49-F238E27FC236}">
                <a16:creationId xmlns:a16="http://schemas.microsoft.com/office/drawing/2014/main" id="{C716133D-9BE7-4E09-A308-E3396CD03A27}"/>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3740679" y="1439804"/>
            <a:ext cx="566056" cy="493486"/>
          </a:xfrm>
          <a:prstGeom prst="rect">
            <a:avLst/>
          </a:prstGeom>
        </p:spPr>
      </p:pic>
      <p:pic>
        <p:nvPicPr>
          <p:cNvPr id="19" name="Picture 18">
            <a:extLst>
              <a:ext uri="{FF2B5EF4-FFF2-40B4-BE49-F238E27FC236}">
                <a16:creationId xmlns:a16="http://schemas.microsoft.com/office/drawing/2014/main" id="{B90795F1-F608-4ED2-AB33-D235F2200FEC}"/>
              </a:ext>
            </a:extLst>
          </p:cNvPr>
          <p:cNvPicPr>
            <a:picLocks noChangeAspect="1"/>
          </p:cNvPicPr>
          <p:nvPr/>
        </p:nvPicPr>
        <p:blipFill rotWithShape="1">
          <a:blip r:embed="rId11">
            <a:extLst>
              <a:ext uri="{28A0092B-C50C-407E-A947-70E740481C1C}">
                <a14:useLocalDpi xmlns:a14="http://schemas.microsoft.com/office/drawing/2010/main" val="0"/>
              </a:ext>
            </a:extLst>
          </a:blip>
          <a:srcRect t="-9188"/>
          <a:stretch/>
        </p:blipFill>
        <p:spPr>
          <a:xfrm>
            <a:off x="4937719" y="999908"/>
            <a:ext cx="547192" cy="551542"/>
          </a:xfrm>
          <a:prstGeom prst="rect">
            <a:avLst/>
          </a:prstGeom>
        </p:spPr>
      </p:pic>
      <p:pic>
        <p:nvPicPr>
          <p:cNvPr id="21" name="Picture 20">
            <a:extLst>
              <a:ext uri="{FF2B5EF4-FFF2-40B4-BE49-F238E27FC236}">
                <a16:creationId xmlns:a16="http://schemas.microsoft.com/office/drawing/2014/main" id="{C9B24BA6-B5AD-4E33-A90A-AE061BBE49D5}"/>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4526273" y="1771177"/>
            <a:ext cx="547192" cy="493487"/>
          </a:xfrm>
          <a:prstGeom prst="rect">
            <a:avLst/>
          </a:prstGeom>
        </p:spPr>
      </p:pic>
      <p:pic>
        <p:nvPicPr>
          <p:cNvPr id="23" name="Picture 22">
            <a:extLst>
              <a:ext uri="{FF2B5EF4-FFF2-40B4-BE49-F238E27FC236}">
                <a16:creationId xmlns:a16="http://schemas.microsoft.com/office/drawing/2014/main" id="{2137C742-7094-47BE-924A-5CBF387B04C8}"/>
              </a:ext>
            </a:extLst>
          </p:cNvPr>
          <p:cNvPicPr>
            <a:picLocks noChangeAspect="1"/>
          </p:cNvPicPr>
          <p:nvPr/>
        </p:nvPicPr>
        <p:blipFill rotWithShape="1">
          <a:blip r:embed="rId13">
            <a:extLst>
              <a:ext uri="{28A0092B-C50C-407E-A947-70E740481C1C}">
                <a14:useLocalDpi xmlns:a14="http://schemas.microsoft.com/office/drawing/2010/main" val="0"/>
              </a:ext>
            </a:extLst>
          </a:blip>
          <a:srcRect t="-9188"/>
          <a:stretch/>
        </p:blipFill>
        <p:spPr>
          <a:xfrm>
            <a:off x="5815140" y="857418"/>
            <a:ext cx="556260" cy="551542"/>
          </a:xfrm>
          <a:prstGeom prst="rect">
            <a:avLst/>
          </a:prstGeom>
        </p:spPr>
      </p:pic>
      <p:pic>
        <p:nvPicPr>
          <p:cNvPr id="25" name="Picture 24">
            <a:extLst>
              <a:ext uri="{FF2B5EF4-FFF2-40B4-BE49-F238E27FC236}">
                <a16:creationId xmlns:a16="http://schemas.microsoft.com/office/drawing/2014/main" id="{651A74A2-FB10-4922-941C-E8DB895575E7}"/>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5392751" y="1653502"/>
            <a:ext cx="556260" cy="493487"/>
          </a:xfrm>
          <a:prstGeom prst="rect">
            <a:avLst/>
          </a:prstGeom>
        </p:spPr>
      </p:pic>
      <p:pic>
        <p:nvPicPr>
          <p:cNvPr id="27" name="Picture 26">
            <a:extLst>
              <a:ext uri="{FF2B5EF4-FFF2-40B4-BE49-F238E27FC236}">
                <a16:creationId xmlns:a16="http://schemas.microsoft.com/office/drawing/2014/main" id="{3A56BEF3-D05B-4450-94AA-A4A6C13576FD}"/>
              </a:ext>
            </a:extLst>
          </p:cNvPr>
          <p:cNvPicPr>
            <a:picLocks noChangeAspect="1"/>
          </p:cNvPicPr>
          <p:nvPr/>
        </p:nvPicPr>
        <p:blipFill rotWithShape="1">
          <a:blip r:embed="rId15">
            <a:extLst>
              <a:ext uri="{28A0092B-C50C-407E-A947-70E740481C1C}">
                <a14:useLocalDpi xmlns:a14="http://schemas.microsoft.com/office/drawing/2010/main" val="0"/>
              </a:ext>
            </a:extLst>
          </a:blip>
          <a:srcRect t="-9188"/>
          <a:stretch/>
        </p:blipFill>
        <p:spPr>
          <a:xfrm>
            <a:off x="7006425" y="983751"/>
            <a:ext cx="556260" cy="551542"/>
          </a:xfrm>
          <a:prstGeom prst="rect">
            <a:avLst/>
          </a:prstGeom>
        </p:spPr>
      </p:pic>
      <p:pic>
        <p:nvPicPr>
          <p:cNvPr id="29" name="Picture 28">
            <a:extLst>
              <a:ext uri="{FF2B5EF4-FFF2-40B4-BE49-F238E27FC236}">
                <a16:creationId xmlns:a16="http://schemas.microsoft.com/office/drawing/2014/main" id="{F9CF5743-53D6-4DFD-A3C3-997D9BC0C847}"/>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6379020" y="1606792"/>
            <a:ext cx="556260" cy="493488"/>
          </a:xfrm>
          <a:prstGeom prst="rect">
            <a:avLst/>
          </a:prstGeom>
        </p:spPr>
      </p:pic>
      <p:pic>
        <p:nvPicPr>
          <p:cNvPr id="39" name="Picture 38">
            <a:extLst>
              <a:ext uri="{FF2B5EF4-FFF2-40B4-BE49-F238E27FC236}">
                <a16:creationId xmlns:a16="http://schemas.microsoft.com/office/drawing/2014/main" id="{848D0AD4-4520-4C60-B925-C5E50427C3B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219987" y="2894124"/>
            <a:ext cx="1306286" cy="1473585"/>
          </a:xfrm>
          <a:prstGeom prst="rect">
            <a:avLst/>
          </a:prstGeom>
        </p:spPr>
      </p:pic>
      <p:pic>
        <p:nvPicPr>
          <p:cNvPr id="42" name="Picture 41">
            <a:extLst>
              <a:ext uri="{FF2B5EF4-FFF2-40B4-BE49-F238E27FC236}">
                <a16:creationId xmlns:a16="http://schemas.microsoft.com/office/drawing/2014/main" id="{F1F9EA17-17A6-4FE7-86A5-503F0FE1D3F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490860" y="2894124"/>
            <a:ext cx="1306286" cy="1473585"/>
          </a:xfrm>
          <a:prstGeom prst="rect">
            <a:avLst/>
          </a:prstGeom>
        </p:spPr>
      </p:pic>
      <p:pic>
        <p:nvPicPr>
          <p:cNvPr id="44" name="Picture 43">
            <a:extLst>
              <a:ext uri="{FF2B5EF4-FFF2-40B4-BE49-F238E27FC236}">
                <a16:creationId xmlns:a16="http://schemas.microsoft.com/office/drawing/2014/main" id="{F4DC11D5-1DD4-4EE2-8C6E-9B10333897D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761733" y="2894124"/>
            <a:ext cx="1306286" cy="1473585"/>
          </a:xfrm>
          <a:prstGeom prst="rect">
            <a:avLst/>
          </a:prstGeom>
        </p:spPr>
      </p:pic>
      <p:grpSp>
        <p:nvGrpSpPr>
          <p:cNvPr id="12" name="Group 11"/>
          <p:cNvGrpSpPr/>
          <p:nvPr/>
        </p:nvGrpSpPr>
        <p:grpSpPr>
          <a:xfrm>
            <a:off x="1892900" y="2803633"/>
            <a:ext cx="1366216" cy="2445054"/>
            <a:chOff x="522770" y="2907456"/>
            <a:chExt cx="1366216" cy="2445054"/>
          </a:xfrm>
        </p:grpSpPr>
        <p:pic>
          <p:nvPicPr>
            <p:cNvPr id="5" name="Picture 4">
              <a:extLst>
                <a:ext uri="{FF2B5EF4-FFF2-40B4-BE49-F238E27FC236}">
                  <a16:creationId xmlns:a16="http://schemas.microsoft.com/office/drawing/2014/main" id="{073B637C-65F6-4C56-935E-EB84815C9723}"/>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22770" y="2907456"/>
              <a:ext cx="1366216" cy="1631042"/>
            </a:xfrm>
            <a:prstGeom prst="rect">
              <a:avLst/>
            </a:prstGeom>
          </p:spPr>
        </p:pic>
        <mc:AlternateContent xmlns:mc="http://schemas.openxmlformats.org/markup-compatibility/2006" xmlns:a14="http://schemas.microsoft.com/office/drawing/2010/main">
          <mc:Choice Requires="a14">
            <p:sp>
              <p:nvSpPr>
                <p:cNvPr id="7" name="TextBox 6"/>
                <p:cNvSpPr txBox="1"/>
                <p:nvPr/>
              </p:nvSpPr>
              <p:spPr>
                <a:xfrm>
                  <a:off x="1022975" y="4496934"/>
                  <a:ext cx="365806" cy="6109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m:oMathPara>
                  </a14:m>
                  <a:endParaRPr lang="en-GB" b="0" dirty="0"/>
                </a:p>
              </p:txBody>
            </p:sp>
          </mc:Choice>
          <mc:Fallback xmlns="">
            <p:sp>
              <p:nvSpPr>
                <p:cNvPr id="7" name="TextBox 6"/>
                <p:cNvSpPr txBox="1">
                  <a:spLocks noRot="1" noChangeAspect="1" noMove="1" noResize="1" noEditPoints="1" noAdjustHandles="1" noChangeArrowheads="1" noChangeShapeType="1" noTextEdit="1"/>
                </p:cNvSpPr>
                <p:nvPr/>
              </p:nvSpPr>
              <p:spPr>
                <a:xfrm>
                  <a:off x="1022975" y="4496934"/>
                  <a:ext cx="365806" cy="610936"/>
                </a:xfrm>
                <a:prstGeom prst="rect">
                  <a:avLst/>
                </a:prstGeom>
                <a:blipFill>
                  <a:blip r:embed="rId20"/>
                  <a:stretch>
                    <a:fillRect/>
                  </a:stretch>
                </a:blipFill>
              </p:spPr>
              <p:txBody>
                <a:bodyPr/>
                <a:lstStyle/>
                <a:p>
                  <a:r>
                    <a:rPr lang="en-GB">
                      <a:noFill/>
                    </a:rPr>
                    <a:t> </a:t>
                  </a:r>
                </a:p>
              </p:txBody>
            </p:sp>
          </mc:Fallback>
        </mc:AlternateContent>
        <p:sp>
          <p:nvSpPr>
            <p:cNvPr id="10" name="TextBox 9"/>
            <p:cNvSpPr txBox="1"/>
            <p:nvPr/>
          </p:nvSpPr>
          <p:spPr>
            <a:xfrm>
              <a:off x="522770" y="4983178"/>
              <a:ext cx="1318694" cy="369332"/>
            </a:xfrm>
            <a:prstGeom prst="rect">
              <a:avLst/>
            </a:prstGeom>
            <a:noFill/>
          </p:spPr>
          <p:txBody>
            <a:bodyPr wrap="none" rtlCol="0">
              <a:spAutoFit/>
            </a:bodyPr>
            <a:lstStyle/>
            <a:p>
              <a:r>
                <a:rPr lang="en-GB" dirty="0"/>
                <a:t>one-quarter</a:t>
              </a:r>
            </a:p>
          </p:txBody>
        </p:sp>
      </p:grpSp>
      <p:pic>
        <p:nvPicPr>
          <p:cNvPr id="14" name="Picture 13"/>
          <p:cNvPicPr>
            <a:picLocks noChangeAspect="1"/>
          </p:cNvPicPr>
          <p:nvPr/>
        </p:nvPicPr>
        <p:blipFill>
          <a:blip r:embed="rId21"/>
          <a:stretch>
            <a:fillRect/>
          </a:stretch>
        </p:blipFill>
        <p:spPr>
          <a:xfrm>
            <a:off x="5665726" y="2803633"/>
            <a:ext cx="1426588" cy="2536156"/>
          </a:xfrm>
          <a:prstGeom prst="rect">
            <a:avLst/>
          </a:prstGeom>
        </p:spPr>
      </p:pic>
      <p:grpSp>
        <p:nvGrpSpPr>
          <p:cNvPr id="28" name="Group 27"/>
          <p:cNvGrpSpPr/>
          <p:nvPr/>
        </p:nvGrpSpPr>
        <p:grpSpPr>
          <a:xfrm>
            <a:off x="4460895" y="2803633"/>
            <a:ext cx="1366216" cy="2445054"/>
            <a:chOff x="522770" y="2907456"/>
            <a:chExt cx="1366216" cy="2445054"/>
          </a:xfrm>
        </p:grpSpPr>
        <p:pic>
          <p:nvPicPr>
            <p:cNvPr id="30" name="Picture 29">
              <a:extLst>
                <a:ext uri="{FF2B5EF4-FFF2-40B4-BE49-F238E27FC236}">
                  <a16:creationId xmlns:a16="http://schemas.microsoft.com/office/drawing/2014/main" id="{073B637C-65F6-4C56-935E-EB84815C9723}"/>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22770" y="2907456"/>
              <a:ext cx="1366216" cy="1631042"/>
            </a:xfrm>
            <a:prstGeom prst="rect">
              <a:avLst/>
            </a:prstGeom>
          </p:spPr>
        </p:pic>
        <mc:AlternateContent xmlns:mc="http://schemas.openxmlformats.org/markup-compatibility/2006" xmlns:a14="http://schemas.microsoft.com/office/drawing/2010/main">
          <mc:Choice Requires="a14">
            <p:sp>
              <p:nvSpPr>
                <p:cNvPr id="31" name="TextBox 30"/>
                <p:cNvSpPr txBox="1"/>
                <p:nvPr/>
              </p:nvSpPr>
              <p:spPr>
                <a:xfrm>
                  <a:off x="1022975" y="4496934"/>
                  <a:ext cx="365806" cy="6109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m:oMathPara>
                  </a14:m>
                  <a:endParaRPr lang="en-GB" b="0" dirty="0"/>
                </a:p>
              </p:txBody>
            </p:sp>
          </mc:Choice>
          <mc:Fallback xmlns="">
            <p:sp>
              <p:nvSpPr>
                <p:cNvPr id="31" name="TextBox 30"/>
                <p:cNvSpPr txBox="1">
                  <a:spLocks noRot="1" noChangeAspect="1" noMove="1" noResize="1" noEditPoints="1" noAdjustHandles="1" noChangeArrowheads="1" noChangeShapeType="1" noTextEdit="1"/>
                </p:cNvSpPr>
                <p:nvPr/>
              </p:nvSpPr>
              <p:spPr>
                <a:xfrm>
                  <a:off x="1022975" y="4496934"/>
                  <a:ext cx="365806" cy="610936"/>
                </a:xfrm>
                <a:prstGeom prst="rect">
                  <a:avLst/>
                </a:prstGeom>
                <a:blipFill>
                  <a:blip r:embed="rId22"/>
                  <a:stretch>
                    <a:fillRect/>
                  </a:stretch>
                </a:blipFill>
              </p:spPr>
              <p:txBody>
                <a:bodyPr/>
                <a:lstStyle/>
                <a:p>
                  <a:r>
                    <a:rPr lang="en-GB">
                      <a:noFill/>
                    </a:rPr>
                    <a:t> </a:t>
                  </a:r>
                </a:p>
              </p:txBody>
            </p:sp>
          </mc:Fallback>
        </mc:AlternateContent>
        <p:sp>
          <p:nvSpPr>
            <p:cNvPr id="32" name="TextBox 31"/>
            <p:cNvSpPr txBox="1"/>
            <p:nvPr/>
          </p:nvSpPr>
          <p:spPr>
            <a:xfrm>
              <a:off x="522770" y="4983178"/>
              <a:ext cx="1318694" cy="369332"/>
            </a:xfrm>
            <a:prstGeom prst="rect">
              <a:avLst/>
            </a:prstGeom>
            <a:noFill/>
          </p:spPr>
          <p:txBody>
            <a:bodyPr wrap="none" rtlCol="0">
              <a:spAutoFit/>
            </a:bodyPr>
            <a:lstStyle/>
            <a:p>
              <a:r>
                <a:rPr lang="en-GB" dirty="0"/>
                <a:t>one-quarter</a:t>
              </a:r>
            </a:p>
          </p:txBody>
        </p:sp>
      </p:grpSp>
      <p:grpSp>
        <p:nvGrpSpPr>
          <p:cNvPr id="33" name="Group 32"/>
          <p:cNvGrpSpPr/>
          <p:nvPr/>
        </p:nvGrpSpPr>
        <p:grpSpPr>
          <a:xfrm>
            <a:off x="3170894" y="2803633"/>
            <a:ext cx="1366216" cy="2445054"/>
            <a:chOff x="522770" y="2907456"/>
            <a:chExt cx="1366216" cy="2445054"/>
          </a:xfrm>
        </p:grpSpPr>
        <p:pic>
          <p:nvPicPr>
            <p:cNvPr id="34" name="Picture 33">
              <a:extLst>
                <a:ext uri="{FF2B5EF4-FFF2-40B4-BE49-F238E27FC236}">
                  <a16:creationId xmlns:a16="http://schemas.microsoft.com/office/drawing/2014/main" id="{073B637C-65F6-4C56-935E-EB84815C9723}"/>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22770" y="2907456"/>
              <a:ext cx="1366216" cy="1631042"/>
            </a:xfrm>
            <a:prstGeom prst="rect">
              <a:avLst/>
            </a:prstGeom>
          </p:spPr>
        </p:pic>
        <mc:AlternateContent xmlns:mc="http://schemas.openxmlformats.org/markup-compatibility/2006" xmlns:a14="http://schemas.microsoft.com/office/drawing/2010/main">
          <mc:Choice Requires="a14">
            <p:sp>
              <p:nvSpPr>
                <p:cNvPr id="35" name="TextBox 34"/>
                <p:cNvSpPr txBox="1"/>
                <p:nvPr/>
              </p:nvSpPr>
              <p:spPr>
                <a:xfrm>
                  <a:off x="1022975" y="4496934"/>
                  <a:ext cx="365806" cy="6109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4</m:t>
                            </m:r>
                          </m:den>
                        </m:f>
                      </m:oMath>
                    </m:oMathPara>
                  </a14:m>
                  <a:endParaRPr lang="en-GB" b="0" dirty="0"/>
                </a:p>
              </p:txBody>
            </p:sp>
          </mc:Choice>
          <mc:Fallback xmlns="">
            <p:sp>
              <p:nvSpPr>
                <p:cNvPr id="35" name="TextBox 34"/>
                <p:cNvSpPr txBox="1">
                  <a:spLocks noRot="1" noChangeAspect="1" noMove="1" noResize="1" noEditPoints="1" noAdjustHandles="1" noChangeArrowheads="1" noChangeShapeType="1" noTextEdit="1"/>
                </p:cNvSpPr>
                <p:nvPr/>
              </p:nvSpPr>
              <p:spPr>
                <a:xfrm>
                  <a:off x="1022975" y="4496934"/>
                  <a:ext cx="365806" cy="610936"/>
                </a:xfrm>
                <a:prstGeom prst="rect">
                  <a:avLst/>
                </a:prstGeom>
                <a:blipFill>
                  <a:blip r:embed="rId23"/>
                  <a:stretch>
                    <a:fillRect/>
                  </a:stretch>
                </a:blipFill>
              </p:spPr>
              <p:txBody>
                <a:bodyPr/>
                <a:lstStyle/>
                <a:p>
                  <a:r>
                    <a:rPr lang="en-GB">
                      <a:noFill/>
                    </a:rPr>
                    <a:t> </a:t>
                  </a:r>
                </a:p>
              </p:txBody>
            </p:sp>
          </mc:Fallback>
        </mc:AlternateContent>
        <p:sp>
          <p:nvSpPr>
            <p:cNvPr id="36" name="TextBox 35"/>
            <p:cNvSpPr txBox="1"/>
            <p:nvPr/>
          </p:nvSpPr>
          <p:spPr>
            <a:xfrm>
              <a:off x="522770" y="4983178"/>
              <a:ext cx="1318694" cy="369332"/>
            </a:xfrm>
            <a:prstGeom prst="rect">
              <a:avLst/>
            </a:prstGeom>
            <a:noFill/>
          </p:spPr>
          <p:txBody>
            <a:bodyPr wrap="none" rtlCol="0">
              <a:spAutoFit/>
            </a:bodyPr>
            <a:lstStyle/>
            <a:p>
              <a:r>
                <a:rPr lang="en-GB" dirty="0"/>
                <a:t>one-quarter</a:t>
              </a:r>
            </a:p>
          </p:txBody>
        </p:sp>
      </p:grpSp>
      <p:sp>
        <p:nvSpPr>
          <p:cNvPr id="37" name="TextBox 36"/>
          <p:cNvSpPr txBox="1"/>
          <p:nvPr/>
        </p:nvSpPr>
        <p:spPr>
          <a:xfrm>
            <a:off x="167007" y="5088208"/>
            <a:ext cx="7412245" cy="1754326"/>
          </a:xfrm>
          <a:prstGeom prst="rect">
            <a:avLst/>
          </a:prstGeom>
          <a:noFill/>
        </p:spPr>
        <p:txBody>
          <a:bodyPr wrap="square" rtlCol="0">
            <a:spAutoFit/>
          </a:bodyPr>
          <a:lstStyle/>
          <a:p>
            <a:pPr>
              <a:lnSpc>
                <a:spcPct val="150000"/>
              </a:lnSpc>
            </a:pPr>
            <a:r>
              <a:rPr lang="en-GB" dirty="0">
                <a:latin typeface="Arial" panose="020B0604020202020204" pitchFamily="34" charset="0"/>
                <a:cs typeface="Arial" panose="020B0604020202020204" pitchFamily="34" charset="0"/>
              </a:rPr>
              <a:t>The whole has been…</a:t>
            </a:r>
          </a:p>
          <a:p>
            <a:pPr>
              <a:lnSpc>
                <a:spcPct val="150000"/>
              </a:lnSpc>
            </a:pPr>
            <a:r>
              <a:rPr lang="en-GB" dirty="0">
                <a:latin typeface="Arial" panose="020B0604020202020204" pitchFamily="34" charset="0"/>
                <a:cs typeface="Arial" panose="020B0604020202020204" pitchFamily="34" charset="0"/>
              </a:rPr>
              <a:t>One of these parts is…</a:t>
            </a:r>
          </a:p>
          <a:p>
            <a:pPr>
              <a:lnSpc>
                <a:spcPct val="150000"/>
              </a:lnSpc>
            </a:pPr>
            <a:r>
              <a:rPr lang="en-GB" dirty="0">
                <a:latin typeface="Arial" panose="020B0604020202020204" pitchFamily="34" charset="0"/>
                <a:cs typeface="Arial" panose="020B0604020202020204" pitchFamily="34" charset="0"/>
              </a:rPr>
              <a:t>The denominator is ______ because we have _____ equal parts.</a:t>
            </a:r>
          </a:p>
          <a:p>
            <a:pPr>
              <a:lnSpc>
                <a:spcPct val="150000"/>
              </a:lnSpc>
            </a:pPr>
            <a:r>
              <a:rPr lang="en-GB" dirty="0">
                <a:latin typeface="Arial" panose="020B0604020202020204" pitchFamily="34" charset="0"/>
                <a:cs typeface="Arial" panose="020B0604020202020204" pitchFamily="34" charset="0"/>
              </a:rPr>
              <a:t>The numerator is ______ because ______ of the parts is selected. </a:t>
            </a:r>
          </a:p>
        </p:txBody>
      </p:sp>
      <p:sp>
        <p:nvSpPr>
          <p:cNvPr id="4" name="Text Placeholder 3">
            <a:extLst>
              <a:ext uri="{FF2B5EF4-FFF2-40B4-BE49-F238E27FC236}">
                <a16:creationId xmlns:a16="http://schemas.microsoft.com/office/drawing/2014/main" id="{36CDBDD9-0600-4B38-A278-931F2CE7A7F5}"/>
              </a:ext>
            </a:extLst>
          </p:cNvPr>
          <p:cNvSpPr>
            <a:spLocks noGrp="1"/>
          </p:cNvSpPr>
          <p:nvPr>
            <p:ph type="body" idx="1"/>
          </p:nvPr>
        </p:nvSpPr>
        <p:spPr/>
        <p:txBody>
          <a:bodyPr/>
          <a:lstStyle/>
          <a:p>
            <a:endParaRPr lang="en-GB"/>
          </a:p>
        </p:txBody>
      </p:sp>
      <p:sp>
        <p:nvSpPr>
          <p:cNvPr id="2" name="Title 1">
            <a:extLst>
              <a:ext uri="{FF2B5EF4-FFF2-40B4-BE49-F238E27FC236}">
                <a16:creationId xmlns:a16="http://schemas.microsoft.com/office/drawing/2014/main" id="{B960D059-5548-4C70-8753-C8187C125752}"/>
              </a:ext>
            </a:extLst>
          </p:cNvPr>
          <p:cNvSpPr>
            <a:spLocks noGrp="1"/>
          </p:cNvSpPr>
          <p:nvPr>
            <p:ph type="title"/>
          </p:nvPr>
        </p:nvSpPr>
        <p:spPr/>
        <p:txBody>
          <a:bodyPr/>
          <a:lstStyle/>
          <a:p>
            <a:endParaRPr lang="en-GB"/>
          </a:p>
        </p:txBody>
      </p:sp>
    </p:spTree>
    <p:custDataLst>
      <p:tags r:id="rId1"/>
    </p:custDataLst>
    <p:extLst>
      <p:ext uri="{BB962C8B-B14F-4D97-AF65-F5344CB8AC3E}">
        <p14:creationId xmlns:p14="http://schemas.microsoft.com/office/powerpoint/2010/main" val="2992392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44444E-6 4.44444E-6 L 0.11701 0.34236 " pathEditMode="relative" rAng="0" ptsTypes="AA">
                                      <p:cBhvr>
                                        <p:cTn id="6" dur="2000" fill="hold"/>
                                        <p:tgtEl>
                                          <p:spTgt spid="8"/>
                                        </p:tgtEl>
                                        <p:attrNameLst>
                                          <p:attrName>ppt_x</p:attrName>
                                          <p:attrName>ppt_y</p:attrName>
                                        </p:attrNameLst>
                                      </p:cBhvr>
                                      <p:rCtr x="5851" y="17292"/>
                                    </p:animMotion>
                                  </p:childTnLst>
                                </p:cTn>
                              </p:par>
                              <p:par>
                                <p:cTn id="7" presetID="42" presetClass="path" presetSubtype="0" accel="50000" decel="50000" fill="hold" nodeType="withEffect">
                                  <p:stCondLst>
                                    <p:cond delay="0"/>
                                  </p:stCondLst>
                                  <p:childTnLst>
                                    <p:animMotion origin="layout" path="M 0.00208 -0.00139 L -0.00469 0.26528 " pathEditMode="relative" rAng="0" ptsTypes="AA">
                                      <p:cBhvr>
                                        <p:cTn id="8" dur="2000" fill="hold"/>
                                        <p:tgtEl>
                                          <p:spTgt spid="9"/>
                                        </p:tgtEl>
                                        <p:attrNameLst>
                                          <p:attrName>ppt_x</p:attrName>
                                          <p:attrName>ppt_y</p:attrName>
                                        </p:attrNameLst>
                                      </p:cBhvr>
                                      <p:rCtr x="-347" y="13333"/>
                                    </p:animMotion>
                                  </p:childTnLst>
                                </p:cTn>
                              </p:par>
                              <p:par>
                                <p:cTn id="9" presetID="42" presetClass="path" presetSubtype="0" accel="50000" decel="50000" fill="hold" nodeType="withEffect">
                                  <p:stCondLst>
                                    <p:cond delay="0"/>
                                  </p:stCondLst>
                                  <p:childTnLst>
                                    <p:animMotion origin="layout" path="M 3.33333E-6 3.7037E-6 L -0.07691 0.28172 " pathEditMode="relative" rAng="0" ptsTypes="AA">
                                      <p:cBhvr>
                                        <p:cTn id="10" dur="2000" fill="hold"/>
                                        <p:tgtEl>
                                          <p:spTgt spid="11"/>
                                        </p:tgtEl>
                                        <p:attrNameLst>
                                          <p:attrName>ppt_x</p:attrName>
                                          <p:attrName>ppt_y</p:attrName>
                                        </p:attrNameLst>
                                      </p:cBhvr>
                                      <p:rCtr x="-3785" y="14213"/>
                                    </p:animMotion>
                                  </p:childTnLst>
                                </p:cTn>
                              </p:par>
                              <p:par>
                                <p:cTn id="11" presetID="42" presetClass="path" presetSubtype="0" accel="50000" decel="50000" fill="hold" nodeType="withEffect">
                                  <p:stCondLst>
                                    <p:cond delay="0"/>
                                  </p:stCondLst>
                                  <p:childTnLst>
                                    <p:animMotion origin="layout" path="M 2.77778E-6 -2.22222E-6 L 0.04636 0.35417 " pathEditMode="relative" rAng="0" ptsTypes="AA">
                                      <p:cBhvr>
                                        <p:cTn id="12" dur="2000" fill="hold"/>
                                        <p:tgtEl>
                                          <p:spTgt spid="13"/>
                                        </p:tgtEl>
                                        <p:attrNameLst>
                                          <p:attrName>ppt_x</p:attrName>
                                          <p:attrName>ppt_y</p:attrName>
                                        </p:attrNameLst>
                                      </p:cBhvr>
                                      <p:rCtr x="2205" y="17569"/>
                                    </p:animMotion>
                                  </p:childTnLst>
                                </p:cTn>
                              </p:par>
                              <p:par>
                                <p:cTn id="13" presetID="42" presetClass="path" presetSubtype="0" accel="50000" decel="50000" fill="hold" nodeType="withEffect">
                                  <p:stCondLst>
                                    <p:cond delay="0"/>
                                  </p:stCondLst>
                                  <p:childTnLst>
                                    <p:animMotion origin="layout" path="M -1.66667E-6 -2.59259E-6 L -0.05087 0.42268 " pathEditMode="relative" rAng="0" ptsTypes="AA">
                                      <p:cBhvr>
                                        <p:cTn id="14" dur="2000" fill="hold"/>
                                        <p:tgtEl>
                                          <p:spTgt spid="15"/>
                                        </p:tgtEl>
                                        <p:attrNameLst>
                                          <p:attrName>ppt_x</p:attrName>
                                          <p:attrName>ppt_y</p:attrName>
                                        </p:attrNameLst>
                                      </p:cBhvr>
                                      <p:rCtr x="-2552" y="21088"/>
                                    </p:animMotion>
                                  </p:childTnLst>
                                </p:cTn>
                              </p:par>
                              <p:par>
                                <p:cTn id="15" presetID="42" presetClass="path" presetSubtype="0" accel="50000" decel="50000" fill="hold" nodeType="withEffect">
                                  <p:stCondLst>
                                    <p:cond delay="0"/>
                                  </p:stCondLst>
                                  <p:childTnLst>
                                    <p:animMotion origin="layout" path="M -5.55556E-7 -3.33333E-6 L 0.01493 0.26759 " pathEditMode="relative" rAng="0" ptsTypes="AA">
                                      <p:cBhvr>
                                        <p:cTn id="16" dur="2000" fill="hold"/>
                                        <p:tgtEl>
                                          <p:spTgt spid="17"/>
                                        </p:tgtEl>
                                        <p:attrNameLst>
                                          <p:attrName>ppt_x</p:attrName>
                                          <p:attrName>ppt_y</p:attrName>
                                        </p:attrNameLst>
                                      </p:cBhvr>
                                      <p:rCtr x="781" y="13356"/>
                                    </p:animMotion>
                                  </p:childTnLst>
                                </p:cTn>
                              </p:par>
                              <p:par>
                                <p:cTn id="17" presetID="42" presetClass="path" presetSubtype="0" accel="50000" decel="50000" fill="hold" nodeType="withEffect">
                                  <p:stCondLst>
                                    <p:cond delay="0"/>
                                  </p:stCondLst>
                                  <p:childTnLst>
                                    <p:animMotion origin="layout" path="M -1.66667E-6 3.7037E-7 L -0.03576 0.328 " pathEditMode="relative" rAng="0" ptsTypes="AA">
                                      <p:cBhvr>
                                        <p:cTn id="18" dur="2000" fill="hold"/>
                                        <p:tgtEl>
                                          <p:spTgt spid="19"/>
                                        </p:tgtEl>
                                        <p:attrNameLst>
                                          <p:attrName>ppt_x</p:attrName>
                                          <p:attrName>ppt_y</p:attrName>
                                        </p:attrNameLst>
                                      </p:cBhvr>
                                      <p:rCtr x="-1788" y="16366"/>
                                    </p:animMotion>
                                  </p:childTnLst>
                                </p:cTn>
                              </p:par>
                              <p:par>
                                <p:cTn id="19" presetID="42" presetClass="path" presetSubtype="0" accel="50000" decel="50000" fill="hold" nodeType="withEffect">
                                  <p:stCondLst>
                                    <p:cond delay="0"/>
                                  </p:stCondLst>
                                  <p:childTnLst>
                                    <p:animMotion origin="layout" path="M 3.61111E-6 -2.96296E-6 L 0.04045 0.2912 " pathEditMode="relative" rAng="0" ptsTypes="AA">
                                      <p:cBhvr>
                                        <p:cTn id="20" dur="2000" fill="hold"/>
                                        <p:tgtEl>
                                          <p:spTgt spid="21"/>
                                        </p:tgtEl>
                                        <p:attrNameLst>
                                          <p:attrName>ppt_x</p:attrName>
                                          <p:attrName>ppt_y</p:attrName>
                                        </p:attrNameLst>
                                      </p:cBhvr>
                                      <p:rCtr x="2014" y="14583"/>
                                    </p:animMotion>
                                  </p:childTnLst>
                                </p:cTn>
                              </p:par>
                              <p:par>
                                <p:cTn id="21" presetID="42" presetClass="path" presetSubtype="0" accel="50000" decel="50000" fill="hold" nodeType="withEffect">
                                  <p:stCondLst>
                                    <p:cond delay="0"/>
                                  </p:stCondLst>
                                  <p:childTnLst>
                                    <p:animMotion origin="layout" path="M 5.55556E-7 2.22222E-6 L -0.07118 0.34884 " pathEditMode="relative" rAng="0" ptsTypes="AA">
                                      <p:cBhvr>
                                        <p:cTn id="22" dur="2000" fill="hold"/>
                                        <p:tgtEl>
                                          <p:spTgt spid="23"/>
                                        </p:tgtEl>
                                        <p:attrNameLst>
                                          <p:attrName>ppt_x</p:attrName>
                                          <p:attrName>ppt_y</p:attrName>
                                        </p:attrNameLst>
                                      </p:cBhvr>
                                      <p:rCtr x="-3559" y="17431"/>
                                    </p:animMotion>
                                  </p:childTnLst>
                                </p:cTn>
                              </p:par>
                              <p:par>
                                <p:cTn id="23" presetID="42" presetClass="path" presetSubtype="0" accel="50000" decel="50000" fill="hold" nodeType="withEffect">
                                  <p:stCondLst>
                                    <p:cond delay="0"/>
                                  </p:stCondLst>
                                  <p:childTnLst>
                                    <p:animMotion origin="layout" path="M -0.00052 -0.00208 L 0.05347 0.23658 " pathEditMode="relative" rAng="0" ptsTypes="AA">
                                      <p:cBhvr>
                                        <p:cTn id="24" dur="2000" fill="hold"/>
                                        <p:tgtEl>
                                          <p:spTgt spid="25"/>
                                        </p:tgtEl>
                                        <p:attrNameLst>
                                          <p:attrName>ppt_x</p:attrName>
                                          <p:attrName>ppt_y</p:attrName>
                                        </p:attrNameLst>
                                      </p:cBhvr>
                                      <p:rCtr x="2691" y="11852"/>
                                    </p:animMotion>
                                  </p:childTnLst>
                                </p:cTn>
                              </p:par>
                              <p:par>
                                <p:cTn id="25" presetID="42" presetClass="path" presetSubtype="0" accel="50000" decel="50000" fill="hold" nodeType="withEffect">
                                  <p:stCondLst>
                                    <p:cond delay="0"/>
                                  </p:stCondLst>
                                  <p:childTnLst>
                                    <p:animMotion origin="layout" path="M 2.22222E-6 -4.81481E-6 L -0.06077 0.32963 " pathEditMode="relative" rAng="0" ptsTypes="AA">
                                      <p:cBhvr>
                                        <p:cTn id="26" dur="2000" fill="hold"/>
                                        <p:tgtEl>
                                          <p:spTgt spid="27"/>
                                        </p:tgtEl>
                                        <p:attrNameLst>
                                          <p:attrName>ppt_x</p:attrName>
                                          <p:attrName>ppt_y</p:attrName>
                                        </p:attrNameLst>
                                      </p:cBhvr>
                                      <p:rCtr x="-3038" y="16435"/>
                                    </p:animMotion>
                                  </p:childTnLst>
                                </p:cTn>
                              </p:par>
                              <p:par>
                                <p:cTn id="27" presetID="42" presetClass="path" presetSubtype="0" accel="50000" decel="50000" fill="hold" nodeType="withEffect">
                                  <p:stCondLst>
                                    <p:cond delay="0"/>
                                  </p:stCondLst>
                                  <p:childTnLst>
                                    <p:animMotion origin="layout" path="M -1.38889E-6 1.11111E-6 L -0.02361 0.31528 " pathEditMode="relative" rAng="0" ptsTypes="AA">
                                      <p:cBhvr>
                                        <p:cTn id="28" dur="2000" fill="hold"/>
                                        <p:tgtEl>
                                          <p:spTgt spid="29"/>
                                        </p:tgtEl>
                                        <p:attrNameLst>
                                          <p:attrName>ppt_x</p:attrName>
                                          <p:attrName>ppt_y</p:attrName>
                                        </p:attrNameLst>
                                      </p:cBhvr>
                                      <p:rCtr x="-1163" y="15764"/>
                                    </p:animMotion>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par>
                                <p:cTn id="36" presetID="10" presetClass="entr" presetSubtype="0"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par>
                                <p:cTn id="39" presetID="10"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nodeType="clickEffect">
                                  <p:stCondLst>
                                    <p:cond delay="0"/>
                                  </p:stCondLst>
                                  <p:childTnLst>
                                    <p:set>
                                      <p:cBhvr>
                                        <p:cTn id="49" dur="1" fill="hold">
                                          <p:stCondLst>
                                            <p:cond delay="0"/>
                                          </p:stCondLst>
                                        </p:cTn>
                                        <p:tgtEl>
                                          <p:spTgt spid="12"/>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3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nodeType="clickEffect">
                                  <p:stCondLst>
                                    <p:cond delay="0"/>
                                  </p:stCondLst>
                                  <p:childTnLst>
                                    <p:set>
                                      <p:cBhvr>
                                        <p:cTn id="55" dur="1" fill="hold">
                                          <p:stCondLst>
                                            <p:cond delay="0"/>
                                          </p:stCondLst>
                                        </p:cTn>
                                        <p:tgtEl>
                                          <p:spTgt spid="33"/>
                                        </p:tgtEl>
                                        <p:attrNameLst>
                                          <p:attrName>style.visibility</p:attrName>
                                        </p:attrNameLst>
                                      </p:cBhvr>
                                      <p:to>
                                        <p:strVal val="hidden"/>
                                      </p:to>
                                    </p:set>
                                  </p:childTnLst>
                                </p:cTn>
                              </p:par>
                              <p:par>
                                <p:cTn id="56" presetID="1" presetClass="entr" presetSubtype="0" fill="hold" nodeType="withEffect">
                                  <p:stCondLst>
                                    <p:cond delay="0"/>
                                  </p:stCondLst>
                                  <p:childTnLst>
                                    <p:set>
                                      <p:cBhvr>
                                        <p:cTn id="57" dur="1" fill="hold">
                                          <p:stCondLst>
                                            <p:cond delay="0"/>
                                          </p:stCondLst>
                                        </p:cTn>
                                        <p:tgtEl>
                                          <p:spTgt spid="28"/>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xit" presetSubtype="0" fill="hold" nodeType="clickEffect">
                                  <p:stCondLst>
                                    <p:cond delay="0"/>
                                  </p:stCondLst>
                                  <p:childTnLst>
                                    <p:set>
                                      <p:cBhvr>
                                        <p:cTn id="61" dur="1" fill="hold">
                                          <p:stCondLst>
                                            <p:cond delay="0"/>
                                          </p:stCondLst>
                                        </p:cTn>
                                        <p:tgtEl>
                                          <p:spTgt spid="28"/>
                                        </p:tgtEl>
                                        <p:attrNameLst>
                                          <p:attrName>style.visibility</p:attrName>
                                        </p:attrNameLst>
                                      </p:cBhvr>
                                      <p:to>
                                        <p:strVal val="hidden"/>
                                      </p:to>
                                    </p:set>
                                  </p:childTnLst>
                                </p:cTn>
                              </p:par>
                              <p:par>
                                <p:cTn id="62" presetID="1" presetClass="entr" presetSubtype="0"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7.5|0.6|2.4|8.1|18.7|0.9"/>
</p:tagLst>
</file>

<file path=ppt/tags/tag10.xml><?xml version="1.0" encoding="utf-8"?>
<p:tagLst xmlns:a="http://schemas.openxmlformats.org/drawingml/2006/main" xmlns:r="http://schemas.openxmlformats.org/officeDocument/2006/relationships" xmlns:p="http://schemas.openxmlformats.org/presentationml/2006/main">
  <p:tag name="TIMING" val="|14.6|2.7|5.4"/>
</p:tagLst>
</file>

<file path=ppt/tags/tag11.xml><?xml version="1.0" encoding="utf-8"?>
<p:tagLst xmlns:a="http://schemas.openxmlformats.org/drawingml/2006/main" xmlns:r="http://schemas.openxmlformats.org/officeDocument/2006/relationships" xmlns:p="http://schemas.openxmlformats.org/presentationml/2006/main">
  <p:tag name="TIMING" val="|9|12.6|1.6|1.7|1.6|0.8|0.7|0.7|0.6|0.6|0.6|0.6|0.7"/>
</p:tagLst>
</file>

<file path=ppt/tags/tag12.xml><?xml version="1.0" encoding="utf-8"?>
<p:tagLst xmlns:a="http://schemas.openxmlformats.org/drawingml/2006/main" xmlns:r="http://schemas.openxmlformats.org/officeDocument/2006/relationships" xmlns:p="http://schemas.openxmlformats.org/presentationml/2006/main">
  <p:tag name="TIMING" val="|5.1|3.1|3.1|3.7|4.8"/>
</p:tagLst>
</file>

<file path=ppt/tags/tag2.xml><?xml version="1.0" encoding="utf-8"?>
<p:tagLst xmlns:a="http://schemas.openxmlformats.org/drawingml/2006/main" xmlns:r="http://schemas.openxmlformats.org/officeDocument/2006/relationships" xmlns:p="http://schemas.openxmlformats.org/presentationml/2006/main">
  <p:tag name="TIMING" val="|4|15.2|3.4"/>
</p:tagLst>
</file>

<file path=ppt/tags/tag3.xml><?xml version="1.0" encoding="utf-8"?>
<p:tagLst xmlns:a="http://schemas.openxmlformats.org/drawingml/2006/main" xmlns:r="http://schemas.openxmlformats.org/officeDocument/2006/relationships" xmlns:p="http://schemas.openxmlformats.org/presentationml/2006/main">
  <p:tag name="TIMING" val="|2.9|2.8|3.5|1.5|8.3|19.3"/>
</p:tagLst>
</file>

<file path=ppt/tags/tag4.xml><?xml version="1.0" encoding="utf-8"?>
<p:tagLst xmlns:a="http://schemas.openxmlformats.org/drawingml/2006/main" xmlns:r="http://schemas.openxmlformats.org/officeDocument/2006/relationships" xmlns:p="http://schemas.openxmlformats.org/presentationml/2006/main">
  <p:tag name="TIMING" val="|28.4|8|4.2|3|1.5|1.7"/>
</p:tagLst>
</file>

<file path=ppt/tags/tag5.xml><?xml version="1.0" encoding="utf-8"?>
<p:tagLst xmlns:a="http://schemas.openxmlformats.org/drawingml/2006/main" xmlns:r="http://schemas.openxmlformats.org/officeDocument/2006/relationships" xmlns:p="http://schemas.openxmlformats.org/presentationml/2006/main">
  <p:tag name="TIMING" val="|26.7|9.1|2.2|6.6|6|2.4|3.4|4|4.8|2.2|2.1|2.5|1.9|2.2"/>
</p:tagLst>
</file>

<file path=ppt/tags/tag6.xml><?xml version="1.0" encoding="utf-8"?>
<p:tagLst xmlns:a="http://schemas.openxmlformats.org/drawingml/2006/main" xmlns:r="http://schemas.openxmlformats.org/officeDocument/2006/relationships" xmlns:p="http://schemas.openxmlformats.org/presentationml/2006/main">
  <p:tag name="TIMING" val="|19|2.4|3.4|6.6|4|1.7|4.1|1.4|2|1.9|1.8|2.3|2.7|0.8"/>
</p:tagLst>
</file>

<file path=ppt/tags/tag7.xml><?xml version="1.0" encoding="utf-8"?>
<p:tagLst xmlns:a="http://schemas.openxmlformats.org/drawingml/2006/main" xmlns:r="http://schemas.openxmlformats.org/officeDocument/2006/relationships" xmlns:p="http://schemas.openxmlformats.org/presentationml/2006/main">
  <p:tag name="TIMING" val="|26.4|35.2|1.6|1.9|1.4"/>
</p:tagLst>
</file>

<file path=ppt/tags/tag8.xml><?xml version="1.0" encoding="utf-8"?>
<p:tagLst xmlns:a="http://schemas.openxmlformats.org/drawingml/2006/main" xmlns:r="http://schemas.openxmlformats.org/officeDocument/2006/relationships" xmlns:p="http://schemas.openxmlformats.org/presentationml/2006/main">
  <p:tag name="TIMING" val="|35.6|1.9|18.6|1.4"/>
</p:tagLst>
</file>

<file path=ppt/tags/tag9.xml><?xml version="1.0" encoding="utf-8"?>
<p:tagLst xmlns:a="http://schemas.openxmlformats.org/drawingml/2006/main" xmlns:r="http://schemas.openxmlformats.org/officeDocument/2006/relationships" xmlns:p="http://schemas.openxmlformats.org/presentationml/2006/main">
  <p:tag name="TIMING" val="|21.9|1.5|16.4|1.9|2.2|1.1|0.8|0.6"/>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4.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219C628-9C67-4594-850F-2D3614A7E41F}"/>
</file>

<file path=customXml/itemProps2.xml><?xml version="1.0" encoding="utf-8"?>
<ds:datastoreItem xmlns:ds="http://schemas.openxmlformats.org/officeDocument/2006/customXml" ds:itemID="{967D4395-212F-4B27-93EE-61C507211BAE}">
  <ds:schemaRefs>
    <ds:schemaRef ds:uri="http://schemas.microsoft.com/sharepoint/v3/contenttype/forms"/>
  </ds:schemaRefs>
</ds:datastoreItem>
</file>

<file path=customXml/itemProps3.xml><?xml version="1.0" encoding="utf-8"?>
<ds:datastoreItem xmlns:ds="http://schemas.openxmlformats.org/officeDocument/2006/customXml" ds:itemID="{194DFBEE-DEA3-484B-A04B-F8DB870A0653}">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e2f7c1fb-8b39-4d5b-953e-de45d1606e4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1257</TotalTime>
  <Words>598</Words>
  <Application>Microsoft Office PowerPoint</Application>
  <PresentationFormat>On-screen Show (4:3)</PresentationFormat>
  <Paragraphs>151</Paragraphs>
  <Slides>17</Slides>
  <Notes>15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17</vt:i4>
      </vt:variant>
    </vt:vector>
  </HeadingPairs>
  <TitlesOfParts>
    <vt:vector size="25" baseType="lpstr">
      <vt:lpstr>Arial</vt:lpstr>
      <vt:lpstr>Calibri</vt:lpstr>
      <vt:lpstr>Calibri Light</vt:lpstr>
      <vt:lpstr>Cambria Math</vt:lpstr>
      <vt:lpstr>Myriad Pro</vt:lpstr>
      <vt:lpstr>Open Sans</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Andrew Young</cp:lastModifiedBy>
  <cp:revision>183</cp:revision>
  <cp:lastPrinted>2020-04-28T19:00:30Z</cp:lastPrinted>
  <dcterms:created xsi:type="dcterms:W3CDTF">2020-04-15T07:07:39Z</dcterms:created>
  <dcterms:modified xsi:type="dcterms:W3CDTF">2020-08-26T14:06:48Z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