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Override3.xml" ContentType="application/vnd.openxmlformats-officedocument.themeOverride+xml"/>
  <Override PartName="/ppt/theme/themeOverride4.xml" ContentType="application/vnd.openxmlformats-officedocument.themeOverr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Override5.xml" ContentType="application/vnd.openxmlformats-officedocument.themeOverrid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tags/tag4.xml" ContentType="application/vnd.openxmlformats-officedocument.presentationml.tags+xml"/>
  <Override PartName="/ppt/notesSlides/notesSlide11.xml" ContentType="application/vnd.openxmlformats-officedocument.presentationml.notesSlide+xml"/>
  <Override PartName="/ppt/tags/tag5.xml" ContentType="application/vnd.openxmlformats-officedocument.presentationml.tags+xml"/>
  <Override PartName="/ppt/notesSlides/notesSlide12.xml" ContentType="application/vnd.openxmlformats-officedocument.presentationml.notesSlide+xml"/>
  <Override PartName="/ppt/tags/tag6.xml" ContentType="application/vnd.openxmlformats-officedocument.presentationml.tags+xml"/>
  <Override PartName="/ppt/notesSlides/notesSlide13.xml" ContentType="application/vnd.openxmlformats-officedocument.presentationml.notesSlide+xml"/>
  <Override PartName="/ppt/tags/tag7.xml" ContentType="application/vnd.openxmlformats-officedocument.presentationml.tags+xml"/>
  <Override PartName="/ppt/notesSlides/notesSlide14.xml" ContentType="application/vnd.openxmlformats-officedocument.presentationml.notesSlide+xml"/>
  <Override PartName="/ppt/tags/tag8.xml" ContentType="application/vnd.openxmlformats-officedocument.presentationml.tags+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4"/>
    <p:sldMasterId id="2147483698" r:id="rId5"/>
    <p:sldMasterId id="2147483660" r:id="rId6"/>
    <p:sldMasterId id="2147483687" r:id="rId7"/>
  </p:sldMasterIdLst>
  <p:notesMasterIdLst>
    <p:notesMasterId r:id="rId29"/>
  </p:notesMasterIdLst>
  <p:sldIdLst>
    <p:sldId id="389" r:id="rId8"/>
    <p:sldId id="386" r:id="rId9"/>
    <p:sldId id="376" r:id="rId10"/>
    <p:sldId id="377" r:id="rId11"/>
    <p:sldId id="368" r:id="rId12"/>
    <p:sldId id="372" r:id="rId13"/>
    <p:sldId id="317" r:id="rId14"/>
    <p:sldId id="378" r:id="rId15"/>
    <p:sldId id="318" r:id="rId16"/>
    <p:sldId id="379" r:id="rId17"/>
    <p:sldId id="380" r:id="rId18"/>
    <p:sldId id="297" r:id="rId19"/>
    <p:sldId id="319" r:id="rId20"/>
    <p:sldId id="381" r:id="rId21"/>
    <p:sldId id="320" r:id="rId22"/>
    <p:sldId id="322" r:id="rId23"/>
    <p:sldId id="323" r:id="rId24"/>
    <p:sldId id="374" r:id="rId25"/>
    <p:sldId id="375" r:id="rId26"/>
    <p:sldId id="324" r:id="rId27"/>
    <p:sldId id="388"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rsty Kingham" initials="KK" lastIdx="1" clrIdx="0">
    <p:extLst>
      <p:ext uri="{19B8F6BF-5375-455C-9EA6-DF929625EA0E}">
        <p15:presenceInfo xmlns:p15="http://schemas.microsoft.com/office/powerpoint/2012/main" userId="9bea9d97cc91bf1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C3F040-9DC0-42C4-84E4-A2CA93A57FC8}" v="1" dt="2020-08-26T14:08:19.8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9" autoAdjust="0"/>
    <p:restoredTop sz="92579" autoAdjust="0"/>
  </p:normalViewPr>
  <p:slideViewPr>
    <p:cSldViewPr snapToGrid="0">
      <p:cViewPr varScale="1">
        <p:scale>
          <a:sx n="67" d="100"/>
          <a:sy n="67" d="100"/>
        </p:scale>
        <p:origin x="1458" y="6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commentAuthors" Target="commentAuthors.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Young" userId="3d7dab09-352b-4858-b937-4a4f8b94e613" providerId="ADAL" clId="{17C3F040-9DC0-42C4-84E4-A2CA93A57FC8}"/>
    <pc:docChg chg="custSel modSld">
      <pc:chgData name="Andrew Young" userId="3d7dab09-352b-4858-b937-4a4f8b94e613" providerId="ADAL" clId="{17C3F040-9DC0-42C4-84E4-A2CA93A57FC8}" dt="2020-08-26T14:08:19.871" v="3" actId="207"/>
      <pc:docMkLst>
        <pc:docMk/>
      </pc:docMkLst>
      <pc:sldChg chg="modSp mod">
        <pc:chgData name="Andrew Young" userId="3d7dab09-352b-4858-b937-4a4f8b94e613" providerId="ADAL" clId="{17C3F040-9DC0-42C4-84E4-A2CA93A57FC8}" dt="2020-08-26T14:07:48.412" v="0" actId="6549"/>
        <pc:sldMkLst>
          <pc:docMk/>
          <pc:sldMk cId="4157028309" sldId="297"/>
        </pc:sldMkLst>
        <pc:spChg chg="mod">
          <ac:chgData name="Andrew Young" userId="3d7dab09-352b-4858-b937-4a4f8b94e613" providerId="ADAL" clId="{17C3F040-9DC0-42C4-84E4-A2CA93A57FC8}" dt="2020-08-26T14:07:48.412" v="0" actId="6549"/>
          <ac:spMkLst>
            <pc:docMk/>
            <pc:sldMk cId="4157028309" sldId="297"/>
            <ac:spMk id="7" creationId="{932FDD76-69DA-48FB-9F62-C5D6A091B99D}"/>
          </ac:spMkLst>
        </pc:spChg>
      </pc:sldChg>
      <pc:sldChg chg="modSp mod">
        <pc:chgData name="Andrew Young" userId="3d7dab09-352b-4858-b937-4a4f8b94e613" providerId="ADAL" clId="{17C3F040-9DC0-42C4-84E4-A2CA93A57FC8}" dt="2020-08-26T14:08:19.871" v="3" actId="207"/>
        <pc:sldMkLst>
          <pc:docMk/>
          <pc:sldMk cId="3019971934" sldId="388"/>
        </pc:sldMkLst>
        <pc:spChg chg="mod">
          <ac:chgData name="Andrew Young" userId="3d7dab09-352b-4858-b937-4a4f8b94e613" providerId="ADAL" clId="{17C3F040-9DC0-42C4-84E4-A2CA93A57FC8}" dt="2020-08-26T14:08:19.871" v="3" actId="207"/>
          <ac:spMkLst>
            <pc:docMk/>
            <pc:sldMk cId="3019971934" sldId="388"/>
            <ac:spMk id="2" creationId="{167F2EF7-563F-498D-99C1-954D637A8B9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B23A71-3092-4EDF-BE8A-C1EC7B4E98A3}" type="datetimeFigureOut">
              <a:rPr lang="en-GB" smtClean="0"/>
              <a:t>26/08/2020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10AE4C-E12E-4F3C-BC71-9DFC311C3272}" type="slidenum">
              <a:rPr lang="en-GB" smtClean="0"/>
              <a:t>‹#›</a:t>
            </a:fld>
            <a:endParaRPr lang="en-GB"/>
          </a:p>
        </p:txBody>
      </p:sp>
    </p:spTree>
    <p:extLst>
      <p:ext uri="{BB962C8B-B14F-4D97-AF65-F5344CB8AC3E}">
        <p14:creationId xmlns:p14="http://schemas.microsoft.com/office/powerpoint/2010/main" val="3838991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26469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591026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0"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29795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177525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123550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193452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256640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292932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712965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460723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123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719497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43295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13500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610AE4C-E12E-4F3C-BC71-9DFC311C3272}" type="slidenum">
              <a:rPr lang="en-GB" smtClean="0"/>
              <a:t>6</a:t>
            </a:fld>
            <a:endParaRPr lang="en-GB"/>
          </a:p>
        </p:txBody>
      </p:sp>
    </p:spTree>
    <p:extLst>
      <p:ext uri="{BB962C8B-B14F-4D97-AF65-F5344CB8AC3E}">
        <p14:creationId xmlns:p14="http://schemas.microsoft.com/office/powerpoint/2010/main" val="638943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987162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10AE4C-E12E-4F3C-BC71-9DFC311C327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53008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193177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143588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3.xml"/><Relationship Id="rId1" Type="http://schemas.openxmlformats.org/officeDocument/2006/relationships/themeOverride" Target="../theme/themeOverride5.xml"/><Relationship Id="rId5" Type="http://schemas.openxmlformats.org/officeDocument/2006/relationships/image" Target="../media/image5.png"/><Relationship Id="rId4" Type="http://schemas.openxmlformats.org/officeDocument/2006/relationships/image" Target="../media/image4.jpe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1" y="1237880"/>
            <a:ext cx="4114799" cy="193757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a:defRPr/>
            </a:pPr>
            <a:endParaRPr lang="en-GB"/>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a:buNone/>
            </a:pPr>
            <a:r>
              <a:rPr lang="en-GB" sz="2300" b="1" noProof="0" dirty="0">
                <a:solidFill>
                  <a:schemeClr val="bg1"/>
                </a:solidFill>
              </a:rPr>
              <a:t>Primary maths lessons </a:t>
            </a:r>
          </a:p>
          <a:p>
            <a:pPr>
              <a:buNone/>
            </a:pPr>
            <a:r>
              <a:rPr lang="en-GB" sz="2300" b="1" noProof="0" dirty="0">
                <a:solidFill>
                  <a:schemeClr val="bg1"/>
                </a:solidFill>
              </a:rPr>
              <a:t>during school closures 2020</a:t>
            </a:r>
            <a:endParaRPr lang="en-GB" sz="2300" b="1" dirty="0">
              <a:solidFill>
                <a:schemeClr val="bg1"/>
              </a:solidFill>
            </a:endParaRPr>
          </a:p>
        </p:txBody>
      </p:sp>
    </p:spTree>
    <p:extLst>
      <p:ext uri="{BB962C8B-B14F-4D97-AF65-F5344CB8AC3E}">
        <p14:creationId xmlns:p14="http://schemas.microsoft.com/office/powerpoint/2010/main" val="3821019775"/>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BDD4A84-8B3F-4F94-B225-1F8714A01F9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C6842F4B-5054-40DA-A467-F73851BBA7E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6" y="2"/>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692696"/>
            <a:ext cx="7924800" cy="1143000"/>
          </a:xfrm>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762001" y="1827213"/>
            <a:ext cx="3884613"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99014" y="1827213"/>
            <a:ext cx="3884612"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Tree>
    <p:extLst>
      <p:ext uri="{BB962C8B-B14F-4D97-AF65-F5344CB8AC3E}">
        <p14:creationId xmlns:p14="http://schemas.microsoft.com/office/powerpoint/2010/main" val="2169907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4" descr="C:\Users\mary.mackirdy\Documents\Maths hubs website\maths_hubs_logo.jpg">
            <a:extLst>
              <a:ext uri="{FF2B5EF4-FFF2-40B4-BE49-F238E27FC236}">
                <a16:creationId xmlns:a16="http://schemas.microsoft.com/office/drawing/2014/main" id="{B492B74C-788E-4EC6-B69B-CD96224B4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a:extLst>
              <a:ext uri="{FF2B5EF4-FFF2-40B4-BE49-F238E27FC236}">
                <a16:creationId xmlns:a16="http://schemas.microsoft.com/office/drawing/2014/main" id="{DBA34EAE-DE04-47BB-A633-9BF1CD115F9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175" y="2"/>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7545" y="967069"/>
            <a:ext cx="8280920" cy="792088"/>
          </a:xfrm>
        </p:spPr>
        <p:txBody>
          <a:bodyPr/>
          <a:lstStyle>
            <a:lvl1pPr>
              <a:defRPr/>
            </a:lvl1pPr>
          </a:lstStyle>
          <a:p>
            <a:r>
              <a:rPr lang="en-US" dirty="0"/>
              <a:t>Click to edit Master title style</a:t>
            </a:r>
            <a:endParaRPr lang="en-GB" dirty="0"/>
          </a:p>
        </p:txBody>
      </p:sp>
      <p:sp>
        <p:nvSpPr>
          <p:cNvPr id="3" name="Text Placeholder 2"/>
          <p:cNvSpPr>
            <a:spLocks noGrp="1"/>
          </p:cNvSpPr>
          <p:nvPr>
            <p:ph type="body" idx="1"/>
          </p:nvPr>
        </p:nvSpPr>
        <p:spPr>
          <a:xfrm>
            <a:off x="467544" y="1700808"/>
            <a:ext cx="4040188" cy="71177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457200" y="2420889"/>
            <a:ext cx="4040188" cy="3705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4644009" y="1700808"/>
            <a:ext cx="4041775" cy="71177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4645026" y="2420889"/>
            <a:ext cx="4041775" cy="3705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Tree>
    <p:extLst>
      <p:ext uri="{BB962C8B-B14F-4D97-AF65-F5344CB8AC3E}">
        <p14:creationId xmlns:p14="http://schemas.microsoft.com/office/powerpoint/2010/main" val="41675447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C:\Users\mary.mackirdy\Documents\Maths hubs website\maths_hubs_logo.jpg">
            <a:extLst>
              <a:ext uri="{FF2B5EF4-FFF2-40B4-BE49-F238E27FC236}">
                <a16:creationId xmlns:a16="http://schemas.microsoft.com/office/drawing/2014/main" id="{732806B7-4659-4F45-9635-92B6A0B2DD1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84138"/>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a:extLst>
              <a:ext uri="{FF2B5EF4-FFF2-40B4-BE49-F238E27FC236}">
                <a16:creationId xmlns:a16="http://schemas.microsoft.com/office/drawing/2014/main" id="{C53AE0B1-E7EB-442A-89CA-4D46A1F8F05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9526"/>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986814"/>
            <a:ext cx="7924800" cy="930018"/>
          </a:xfrm>
        </p:spPr>
        <p:txBody>
          <a:bodyPr/>
          <a:lstStyle/>
          <a:p>
            <a:r>
              <a:rPr lang="en-US"/>
              <a:t>Click to edit Master title style</a:t>
            </a:r>
            <a:endParaRPr lang="en-GB"/>
          </a:p>
        </p:txBody>
      </p:sp>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Tree>
    <p:extLst>
      <p:ext uri="{BB962C8B-B14F-4D97-AF65-F5344CB8AC3E}">
        <p14:creationId xmlns:p14="http://schemas.microsoft.com/office/powerpoint/2010/main" val="9081698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4" descr="C:\Users\mary.mackirdy\Documents\Maths hubs website\maths_hubs_logo.jpg">
            <a:extLst>
              <a:ext uri="{FF2B5EF4-FFF2-40B4-BE49-F238E27FC236}">
                <a16:creationId xmlns:a16="http://schemas.microsoft.com/office/drawing/2014/main" id="{5B5821F7-5821-4A0C-8182-6A595501B75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8">
            <a:extLst>
              <a:ext uri="{FF2B5EF4-FFF2-40B4-BE49-F238E27FC236}">
                <a16:creationId xmlns:a16="http://schemas.microsoft.com/office/drawing/2014/main" id="{2743945F-FA24-4E98-AFC6-ACFD7A6D45A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2"/>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6">
            <a:extLst>
              <a:ext uri="{FF2B5EF4-FFF2-40B4-BE49-F238E27FC236}">
                <a16:creationId xmlns:a16="http://schemas.microsoft.com/office/drawing/2014/main" id="{8ACD6FE3-CE9C-4CF1-A91B-0022C2981681}"/>
              </a:ext>
            </a:extLst>
          </p:cNvPr>
          <p:cNvSpPr>
            <a:spLocks noGrp="1" noChangeArrowheads="1"/>
          </p:cNvSpPr>
          <p:nvPr>
            <p:ph type="dt" sz="half" idx="10"/>
          </p:nvPr>
        </p:nvSpPr>
        <p:spPr/>
        <p:txBody>
          <a:bodyPr/>
          <a:lstStyle>
            <a:lvl1pPr>
              <a:defRPr/>
            </a:lvl1pPr>
          </a:lstStyle>
          <a:p>
            <a:pPr>
              <a:defRPr/>
            </a:pPr>
            <a:endParaRPr lang="en-GB"/>
          </a:p>
        </p:txBody>
      </p:sp>
      <p:sp>
        <p:nvSpPr>
          <p:cNvPr id="5" name="Rectangle 7">
            <a:extLst>
              <a:ext uri="{FF2B5EF4-FFF2-40B4-BE49-F238E27FC236}">
                <a16:creationId xmlns:a16="http://schemas.microsoft.com/office/drawing/2014/main" id="{7DC6CF66-2343-49AB-BA48-E455530CB64F}"/>
              </a:ext>
            </a:extLst>
          </p:cNvPr>
          <p:cNvSpPr>
            <a:spLocks noGrp="1" noChangeArrowheads="1"/>
          </p:cNvSpPr>
          <p:nvPr>
            <p:ph type="ftr" sz="quarter" idx="11"/>
          </p:nvPr>
        </p:nvSpPr>
        <p:spPr/>
        <p:txBody>
          <a:bodyPr/>
          <a:lstStyle>
            <a:lvl1pPr>
              <a:defRPr/>
            </a:lvl1pPr>
          </a:lstStyle>
          <a:p>
            <a:pPr>
              <a:defRPr/>
            </a:pPr>
            <a:endParaRPr lang="en-GB"/>
          </a:p>
        </p:txBody>
      </p:sp>
      <p:sp>
        <p:nvSpPr>
          <p:cNvPr id="6" name="Rectangle 8">
            <a:extLst>
              <a:ext uri="{FF2B5EF4-FFF2-40B4-BE49-F238E27FC236}">
                <a16:creationId xmlns:a16="http://schemas.microsoft.com/office/drawing/2014/main" id="{45852515-98CB-48FE-9590-E8596DBC1C76}"/>
              </a:ext>
            </a:extLst>
          </p:cNvPr>
          <p:cNvSpPr>
            <a:spLocks noGrp="1" noChangeArrowheads="1"/>
          </p:cNvSpPr>
          <p:nvPr>
            <p:ph type="sldNum" sz="quarter" idx="12"/>
          </p:nvPr>
        </p:nvSpPr>
        <p:spPr/>
        <p:txBody>
          <a:bodyPr/>
          <a:lstStyle>
            <a:lvl1pPr>
              <a:defRPr/>
            </a:lvl1pPr>
          </a:lstStyle>
          <a:p>
            <a:fld id="{06909F0B-F0CC-440D-BEB5-73503ED16CA8}" type="slidenum">
              <a:rPr lang="en-GB" altLang="en-US"/>
              <a:pPr/>
              <a:t>‹#›</a:t>
            </a:fld>
            <a:endParaRPr lang="en-GB" altLang="en-US"/>
          </a:p>
        </p:txBody>
      </p:sp>
    </p:spTree>
    <p:extLst>
      <p:ext uri="{BB962C8B-B14F-4D97-AF65-F5344CB8AC3E}">
        <p14:creationId xmlns:p14="http://schemas.microsoft.com/office/powerpoint/2010/main" val="41874261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9197052-732D-49F3-B6CB-B9ECE86CDD0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C9FB8382-20AD-4D68-BDBC-936644A6EDA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7951" y="2"/>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7545" y="902192"/>
            <a:ext cx="3008313" cy="864096"/>
          </a:xfrm>
        </p:spPr>
        <p:txBody>
          <a:bodyPr/>
          <a:lstStyle>
            <a:lvl1pPr algn="l">
              <a:defRPr sz="1500" b="1"/>
            </a:lvl1pPr>
          </a:lstStyle>
          <a:p>
            <a:r>
              <a:rPr lang="en-US" dirty="0"/>
              <a:t>Click to edit Master title style</a:t>
            </a:r>
            <a:endParaRPr lang="en-GB" dirty="0"/>
          </a:p>
        </p:txBody>
      </p:sp>
      <p:sp>
        <p:nvSpPr>
          <p:cNvPr id="3" name="Content Placeholder 2"/>
          <p:cNvSpPr>
            <a:spLocks noGrp="1"/>
          </p:cNvSpPr>
          <p:nvPr>
            <p:ph idx="1"/>
          </p:nvPr>
        </p:nvSpPr>
        <p:spPr>
          <a:xfrm>
            <a:off x="3575050" y="908050"/>
            <a:ext cx="5111750" cy="5218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772816"/>
            <a:ext cx="3008313" cy="43533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7" name="Date Placeholder 6">
            <a:extLst>
              <a:ext uri="{FF2B5EF4-FFF2-40B4-BE49-F238E27FC236}">
                <a16:creationId xmlns:a16="http://schemas.microsoft.com/office/drawing/2014/main" id="{23113FA6-B72C-4BF1-80F7-11CCDF93B5C2}"/>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93C46908-91DB-42AB-A8FC-C3AAA10FEDC6}"/>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8216BA5A-7A1D-4548-AF79-0ED5F07AE4B4}"/>
              </a:ext>
            </a:extLst>
          </p:cNvPr>
          <p:cNvSpPr>
            <a:spLocks noGrp="1" noChangeArrowheads="1"/>
          </p:cNvSpPr>
          <p:nvPr>
            <p:ph type="sldNum" sz="quarter" idx="12"/>
          </p:nvPr>
        </p:nvSpPr>
        <p:spPr/>
        <p:txBody>
          <a:bodyPr/>
          <a:lstStyle>
            <a:lvl1pPr>
              <a:defRPr/>
            </a:lvl1pPr>
          </a:lstStyle>
          <a:p>
            <a:fld id="{D45576BE-F8FF-44CC-9001-9F16A3BBEC63}" type="slidenum">
              <a:rPr lang="en-GB" altLang="en-US"/>
              <a:pPr/>
              <a:t>‹#›</a:t>
            </a:fld>
            <a:endParaRPr lang="en-GB" altLang="en-US"/>
          </a:p>
        </p:txBody>
      </p:sp>
    </p:spTree>
    <p:extLst>
      <p:ext uri="{BB962C8B-B14F-4D97-AF65-F5344CB8AC3E}">
        <p14:creationId xmlns:p14="http://schemas.microsoft.com/office/powerpoint/2010/main" val="39685354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E93419B-185E-4F6C-8440-3B2C30B594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75401" y="188913"/>
            <a:ext cx="27828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A5442E28-1A40-4653-B701-67D88759566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44450"/>
            <a:ext cx="1916113"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792288" y="4941168"/>
            <a:ext cx="5486400" cy="426170"/>
          </a:xfrm>
        </p:spPr>
        <p:txBody>
          <a:bodyPr/>
          <a:lstStyle>
            <a:lvl1pPr algn="l">
              <a:defRPr sz="1500" b="1"/>
            </a:lvl1pPr>
          </a:lstStyle>
          <a:p>
            <a:r>
              <a:rPr lang="en-US" dirty="0"/>
              <a:t>Click to edit Master title style</a:t>
            </a:r>
            <a:endParaRPr lang="en-GB" dirty="0"/>
          </a:p>
        </p:txBody>
      </p:sp>
      <p:sp>
        <p:nvSpPr>
          <p:cNvPr id="3" name="Picture Placeholder 2"/>
          <p:cNvSpPr>
            <a:spLocks noGrp="1"/>
          </p:cNvSpPr>
          <p:nvPr>
            <p:ph type="pic" idx="1"/>
          </p:nvPr>
        </p:nvSpPr>
        <p:spPr>
          <a:xfrm>
            <a:off x="1792288" y="1027915"/>
            <a:ext cx="5486400" cy="391325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39027371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4" descr="C:\Users\mary.mackirdy\Documents\Maths hubs website\maths_hubs_logo.jpg">
            <a:extLst>
              <a:ext uri="{FF2B5EF4-FFF2-40B4-BE49-F238E27FC236}">
                <a16:creationId xmlns:a16="http://schemas.microsoft.com/office/drawing/2014/main" id="{EFEFC5E6-CDCF-44BA-AE2D-031268470F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156326" y="87313"/>
            <a:ext cx="27828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970B0906-A6D3-466E-9F49-4014DD854A6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12702"/>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692696"/>
            <a:ext cx="7924800" cy="1143000"/>
          </a:xfrm>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55586A8F-67F6-402E-9005-E1142CBFCE27}"/>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A27580F1-A6C5-469A-B619-32428D34725C}"/>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87E0CB71-FBCC-470B-9B6E-CF8813824C8D}"/>
              </a:ext>
            </a:extLst>
          </p:cNvPr>
          <p:cNvSpPr>
            <a:spLocks noGrp="1" noChangeArrowheads="1"/>
          </p:cNvSpPr>
          <p:nvPr>
            <p:ph type="sldNum" sz="quarter" idx="12"/>
          </p:nvPr>
        </p:nvSpPr>
        <p:spPr/>
        <p:txBody>
          <a:bodyPr/>
          <a:lstStyle>
            <a:lvl1pPr>
              <a:defRPr/>
            </a:lvl1pPr>
          </a:lstStyle>
          <a:p>
            <a:fld id="{9E52F321-0EC4-4314-93ED-4AB3167FBFCB}" type="slidenum">
              <a:rPr lang="en-GB" altLang="en-US"/>
              <a:pPr/>
              <a:t>‹#›</a:t>
            </a:fld>
            <a:endParaRPr lang="en-GB" altLang="en-US"/>
          </a:p>
        </p:txBody>
      </p:sp>
    </p:spTree>
    <p:extLst>
      <p:ext uri="{BB962C8B-B14F-4D97-AF65-F5344CB8AC3E}">
        <p14:creationId xmlns:p14="http://schemas.microsoft.com/office/powerpoint/2010/main" val="8906344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6012161" y="6500875"/>
            <a:ext cx="2811573" cy="265457"/>
          </a:xfrm>
          <a:prstGeom prst="rect">
            <a:avLst/>
          </a:prstGeom>
        </p:spPr>
        <p:txBody>
          <a:bodyPr wrap="square">
            <a:spAutoFit/>
          </a:bodyPr>
          <a:lstStyle/>
          <a:p>
            <a:pPr algn="r">
              <a:buFontTx/>
              <a:buNone/>
            </a:pPr>
            <a:r>
              <a:rPr lang="en-US" sz="1125" dirty="0">
                <a:solidFill>
                  <a:srgbClr val="00628C"/>
                </a:solidFill>
                <a:effectLst/>
                <a:latin typeface="Myriad Pro" charset="0"/>
              </a:rPr>
              <a:t>© Crown Copyright 2019 </a:t>
            </a:r>
          </a:p>
        </p:txBody>
      </p:sp>
      <p:sp>
        <p:nvSpPr>
          <p:cNvPr id="11" name="Rectangle 10"/>
          <p:cNvSpPr/>
          <p:nvPr userDrawn="1"/>
        </p:nvSpPr>
        <p:spPr>
          <a:xfrm>
            <a:off x="392276" y="6487842"/>
            <a:ext cx="2811573" cy="265457"/>
          </a:xfrm>
          <a:prstGeom prst="rect">
            <a:avLst/>
          </a:prstGeom>
        </p:spPr>
        <p:txBody>
          <a:bodyPr wrap="square">
            <a:spAutoFit/>
          </a:bodyPr>
          <a:lstStyle/>
          <a:p>
            <a:pPr algn="l">
              <a:buFontTx/>
              <a:buNone/>
            </a:pPr>
            <a:r>
              <a:rPr lang="en-US" sz="1125" dirty="0">
                <a:solidFill>
                  <a:srgbClr val="00628C"/>
                </a:solidFill>
                <a:effectLst/>
                <a:latin typeface="Myriad Pro" charset="0"/>
                <a:hlinkClick r:id="rId2"/>
              </a:rPr>
              <a:t>www.ncetm.org.uk/masterypd</a:t>
            </a:r>
            <a:r>
              <a:rPr lang="en-US" sz="1125"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1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3166213" y="6487841"/>
            <a:ext cx="2811573" cy="265457"/>
          </a:xfrm>
          <a:prstGeom prst="rect">
            <a:avLst/>
          </a:prstGeom>
        </p:spPr>
        <p:txBody>
          <a:bodyPr wrap="square">
            <a:spAutoFit/>
          </a:bodyPr>
          <a:lstStyle/>
          <a:p>
            <a:pPr algn="ctr">
              <a:buFontTx/>
              <a:buNone/>
            </a:pPr>
            <a:r>
              <a:rPr lang="en-US" sz="1125"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16884788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2019</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2019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3678702962"/>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6012160" y="6500873"/>
            <a:ext cx="2811573"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392275" y="6487840"/>
            <a:ext cx="2811573"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463960" y="836712"/>
            <a:ext cx="8216081" cy="356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463959" y="4797152"/>
            <a:ext cx="8216081"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3166212" y="6487839"/>
            <a:ext cx="2811573"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376233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Canvas" preserve="1" userDrawn="1">
  <p:cSld name="Blank Canvas">
    <p:spTree>
      <p:nvGrpSpPr>
        <p:cNvPr id="1" name="Shape 29"/>
        <p:cNvGrpSpPr/>
        <p:nvPr/>
      </p:nvGrpSpPr>
      <p:grpSpPr>
        <a:xfrm>
          <a:off x="0" y="0"/>
          <a:ext cx="0" cy="0"/>
          <a:chOff x="0" y="0"/>
          <a:chExt cx="0" cy="0"/>
        </a:xfrm>
      </p:grpSpPr>
      <p:sp>
        <p:nvSpPr>
          <p:cNvPr id="4" name="Text Placeholder 1">
            <a:extLst>
              <a:ext uri="{FF2B5EF4-FFF2-40B4-BE49-F238E27FC236}">
                <a16:creationId xmlns:a16="http://schemas.microsoft.com/office/drawing/2014/main" id="{54D5CC16-CD65-46CA-81D0-9DF40D8228FE}"/>
              </a:ext>
            </a:extLst>
          </p:cNvPr>
          <p:cNvSpPr txBox="1">
            <a:spLocks/>
          </p:cNvSpPr>
          <p:nvPr userDrawn="1"/>
        </p:nvSpPr>
        <p:spPr bwMode="auto">
          <a:xfrm>
            <a:off x="1" y="360000"/>
            <a:ext cx="9143999"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2" name="Picture 1" descr="A picture containing object, lamp, light  Description automatically generated">
            <a:extLst>
              <a:ext uri="{FF2B5EF4-FFF2-40B4-BE49-F238E27FC236}">
                <a16:creationId xmlns:a16="http://schemas.microsoft.com/office/drawing/2014/main" id="{4304BF08-3DD4-4B54-A8ED-5A5152E363A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91820" y="5842800"/>
            <a:ext cx="649771" cy="594000"/>
          </a:xfrm>
          <a:prstGeom prst="rect">
            <a:avLst/>
          </a:prstGeom>
        </p:spPr>
      </p:pic>
      <p:sp>
        <p:nvSpPr>
          <p:cNvPr id="7" name="TextBox 6">
            <a:extLst>
              <a:ext uri="{FF2B5EF4-FFF2-40B4-BE49-F238E27FC236}">
                <a16:creationId xmlns:a16="http://schemas.microsoft.com/office/drawing/2014/main" id="{17AA7286-541F-43FE-B29B-7D979D2369AF}"/>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
        <p:nvSpPr>
          <p:cNvPr id="3" name="Title 2">
            <a:extLst>
              <a:ext uri="{FF2B5EF4-FFF2-40B4-BE49-F238E27FC236}">
                <a16:creationId xmlns:a16="http://schemas.microsoft.com/office/drawing/2014/main" id="{49FC66AF-5095-45DB-A588-B962308618A8}"/>
              </a:ext>
            </a:extLst>
          </p:cNvPr>
          <p:cNvSpPr>
            <a:spLocks noGrp="1"/>
          </p:cNvSpPr>
          <p:nvPr>
            <p:ph type="title"/>
          </p:nvPr>
        </p:nvSpPr>
        <p:spPr>
          <a:xfrm>
            <a:off x="522000" y="424344"/>
            <a:ext cx="8164800" cy="456807"/>
          </a:xfrm>
          <a:prstGeom prst="rect">
            <a:avLst/>
          </a:prstGeom>
        </p:spPr>
        <p:txBody>
          <a:bodyPr/>
          <a:lstStyle>
            <a:lvl1pPr>
              <a:defRPr sz="2000" b="0">
                <a:solidFill>
                  <a:schemeClr val="bg1"/>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932663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6012160" y="6500873"/>
            <a:ext cx="2811573"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392275" y="6487840"/>
            <a:ext cx="2811573"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dirty="0"/>
              <a:t>2.XX </a:t>
            </a:r>
            <a:r>
              <a:rPr lang="en-US" dirty="0" err="1"/>
              <a:t>xxxx</a:t>
            </a:r>
            <a:r>
              <a:rPr lang="en-GB" dirty="0"/>
              <a:t>	</a:t>
            </a:r>
            <a:r>
              <a:rPr lang="en-US" dirty="0">
                <a:solidFill>
                  <a:srgbClr val="00628C"/>
                </a:solidFill>
              </a:rPr>
              <a:t>Step 1:1</a:t>
            </a:r>
          </a:p>
        </p:txBody>
      </p:sp>
      <p:sp>
        <p:nvSpPr>
          <p:cNvPr id="6" name="Rectangle 5"/>
          <p:cNvSpPr/>
          <p:nvPr userDrawn="1"/>
        </p:nvSpPr>
        <p:spPr>
          <a:xfrm>
            <a:off x="3166212" y="6487839"/>
            <a:ext cx="2811573"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7548270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764704"/>
            <a:ext cx="8216081"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0" y="6500873"/>
            <a:ext cx="2811573"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392275" y="6487840"/>
            <a:ext cx="2811573"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0"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dirty="0"/>
              <a:t>2.XX </a:t>
            </a:r>
            <a:r>
              <a:rPr lang="en-US" dirty="0" err="1"/>
              <a:t>xxxx</a:t>
            </a:r>
            <a:r>
              <a:rPr lang="en-GB" dirty="0"/>
              <a:t>	</a:t>
            </a:r>
            <a:r>
              <a:rPr lang="en-US" dirty="0">
                <a:solidFill>
                  <a:srgbClr val="00628C"/>
                </a:solidFill>
              </a:rPr>
              <a:t>Step 1:1</a:t>
            </a:r>
          </a:p>
        </p:txBody>
      </p:sp>
    </p:spTree>
    <p:extLst>
      <p:ext uri="{BB962C8B-B14F-4D97-AF65-F5344CB8AC3E}">
        <p14:creationId xmlns:p14="http://schemas.microsoft.com/office/powerpoint/2010/main" val="16397787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1181498"/>
            <a:ext cx="8216081"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0" y="6500873"/>
            <a:ext cx="2811573"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392275" y="6487840"/>
            <a:ext cx="2811573"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463958" y="764704"/>
            <a:ext cx="8219667"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Click to edit Master text styles</a:t>
            </a:r>
          </a:p>
        </p:txBody>
      </p:sp>
      <p:sp>
        <p:nvSpPr>
          <p:cNvPr id="9"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dirty="0"/>
              <a:t>2.XX </a:t>
            </a:r>
            <a:r>
              <a:rPr lang="en-US" dirty="0" err="1"/>
              <a:t>xxxx</a:t>
            </a:r>
            <a:r>
              <a:rPr lang="en-GB" dirty="0"/>
              <a:t>	</a:t>
            </a:r>
            <a:r>
              <a:rPr lang="en-US" dirty="0">
                <a:solidFill>
                  <a:srgbClr val="00628C"/>
                </a:solidFill>
              </a:rPr>
              <a:t>Step 1:1</a:t>
            </a:r>
          </a:p>
        </p:txBody>
      </p:sp>
    </p:spTree>
    <p:extLst>
      <p:ext uri="{BB962C8B-B14F-4D97-AF65-F5344CB8AC3E}">
        <p14:creationId xmlns:p14="http://schemas.microsoft.com/office/powerpoint/2010/main" val="2213450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3" y="1561503"/>
            <a:ext cx="4546847" cy="830997"/>
          </a:xfrm>
          <a:prstGeom prst="rect">
            <a:avLst/>
          </a:prstGeom>
          <a:noFill/>
        </p:spPr>
        <p:txBody>
          <a:bodyPr wrap="square" rtlCol="0">
            <a:spAutoFit/>
          </a:bodyPr>
          <a:lstStyle/>
          <a:p>
            <a:pPr>
              <a:buNone/>
            </a:pPr>
            <a:r>
              <a:rPr lang="en-GB" sz="2300" b="0" noProof="0" dirty="0">
                <a:solidFill>
                  <a:schemeClr val="bg1"/>
                </a:solidFill>
              </a:rPr>
              <a:t>The video lesson linked to the presentation can be found at</a:t>
            </a:r>
            <a:endParaRPr lang="en-GB" sz="2300" b="0" dirty="0">
              <a:solidFill>
                <a:schemeClr val="bg1"/>
              </a:solidFill>
            </a:endParaRP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a:defRPr/>
            </a:pPr>
            <a:endParaRPr lang="en-GB"/>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336454"/>
            <a:ext cx="4106862" cy="457200"/>
          </a:xfrm>
        </p:spPr>
        <p:txBody>
          <a:bodyPr>
            <a:normAutofit/>
          </a:bodyPr>
          <a:lstStyle>
            <a:lvl1pPr marL="0" indent="0">
              <a:buNone/>
              <a:defRPr sz="2300">
                <a:solidFill>
                  <a:schemeClr val="bg1"/>
                </a:solidFill>
              </a:defRPr>
            </a:lvl1pPr>
          </a:lstStyle>
          <a:p>
            <a:pPr lvl="0"/>
            <a:r>
              <a:rPr lang="en-GB" dirty="0"/>
              <a:t>[Insert URL here]</a:t>
            </a:r>
          </a:p>
        </p:txBody>
      </p:sp>
    </p:spTree>
    <p:extLst>
      <p:ext uri="{BB962C8B-B14F-4D97-AF65-F5344CB8AC3E}">
        <p14:creationId xmlns:p14="http://schemas.microsoft.com/office/powerpoint/2010/main" val="3897868031"/>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1112824914"/>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Canvas" preserve="1" userDrawn="1">
  <p:cSld name="Blank Canvas">
    <p:spTree>
      <p:nvGrpSpPr>
        <p:cNvPr id="1" name="Shape 29"/>
        <p:cNvGrpSpPr/>
        <p:nvPr/>
      </p:nvGrpSpPr>
      <p:grpSpPr>
        <a:xfrm>
          <a:off x="0" y="0"/>
          <a:ext cx="0" cy="0"/>
          <a:chOff x="0" y="0"/>
          <a:chExt cx="0" cy="0"/>
        </a:xfrm>
      </p:grpSpPr>
      <p:sp>
        <p:nvSpPr>
          <p:cNvPr id="30" name="Google Shape;30;p12"/>
          <p:cNvSpPr txBox="1">
            <a:spLocks noGrp="1"/>
          </p:cNvSpPr>
          <p:nvPr>
            <p:ph type="body" idx="1"/>
          </p:nvPr>
        </p:nvSpPr>
        <p:spPr>
          <a:xfrm>
            <a:off x="1" y="0"/>
            <a:ext cx="9144000" cy="630000"/>
          </a:xfrm>
          <a:prstGeom prst="rect">
            <a:avLst/>
          </a:prstGeom>
          <a:solidFill>
            <a:srgbClr val="82CBDD"/>
          </a:solidFill>
          <a:ln>
            <a:noFill/>
          </a:ln>
        </p:spPr>
        <p:txBody>
          <a:bodyPr spcFirstLastPara="1" wrap="square" lIns="180000" tIns="45700" rIns="180000" bIns="45700" anchor="ctr" anchorCtr="0">
            <a:noAutofit/>
          </a:bodyPr>
          <a:lstStyle>
            <a:lvl1pPr marL="457200" lvl="0" indent="-228600" algn="r">
              <a:spcBef>
                <a:spcPts val="420"/>
              </a:spcBef>
              <a:spcAft>
                <a:spcPts val="0"/>
              </a:spcAft>
              <a:buSzPts val="1400"/>
              <a:buNone/>
              <a:defRPr sz="2100">
                <a:solidFill>
                  <a:srgbClr val="82CBDD"/>
                </a:solidFill>
                <a:latin typeface="Open Sans"/>
                <a:ea typeface="Open Sans"/>
                <a:cs typeface="Open Sans"/>
                <a:sym typeface="Open Sans"/>
              </a:defRPr>
            </a:lvl1pPr>
            <a:lvl2pPr marL="914400" lvl="1" indent="-342900" algn="l">
              <a:spcBef>
                <a:spcPts val="360"/>
              </a:spcBef>
              <a:spcAft>
                <a:spcPts val="0"/>
              </a:spcAft>
              <a:buSzPts val="1800"/>
              <a:buChar char="●"/>
              <a:defRPr/>
            </a:lvl2pPr>
            <a:lvl3pPr marL="1371600" lvl="2" indent="-342900" algn="l">
              <a:spcBef>
                <a:spcPts val="360"/>
              </a:spcBef>
              <a:spcAft>
                <a:spcPts val="0"/>
              </a:spcAft>
              <a:buSzPts val="180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spcBef>
                <a:spcPts val="360"/>
              </a:spcBef>
              <a:spcAft>
                <a:spcPts val="0"/>
              </a:spcAft>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pPr marL="457200" marR="0" lvl="0" indent="-228600" algn="r" defTabSz="914400" rtl="0" eaLnBrk="1" fontAlgn="auto" latinLnBrk="0" hangingPunct="1">
              <a:lnSpc>
                <a:spcPct val="100000"/>
              </a:lnSpc>
              <a:spcBef>
                <a:spcPts val="420"/>
              </a:spcBef>
              <a:spcAft>
                <a:spcPts val="0"/>
              </a:spcAft>
              <a:buClr>
                <a:srgbClr val="000000"/>
              </a:buClr>
              <a:buSzPts val="1400"/>
              <a:buFont typeface="Arial"/>
              <a:buNone/>
              <a:tabLst/>
              <a:defRPr/>
            </a:pPr>
            <a:endParaRPr lang="en-GB" sz="2400" dirty="0">
              <a:latin typeface="Myriad Pro" panose="020B0503030403020204" charset="0"/>
            </a:endParaRPr>
          </a:p>
        </p:txBody>
      </p:sp>
      <p:sp>
        <p:nvSpPr>
          <p:cNvPr id="7" name="Title 6">
            <a:extLst>
              <a:ext uri="{FF2B5EF4-FFF2-40B4-BE49-F238E27FC236}">
                <a16:creationId xmlns:a16="http://schemas.microsoft.com/office/drawing/2014/main" id="{FE49692A-9FF6-4A6A-A1BB-2F13EA8B8397}"/>
              </a:ext>
            </a:extLst>
          </p:cNvPr>
          <p:cNvSpPr>
            <a:spLocks noGrp="1"/>
          </p:cNvSpPr>
          <p:nvPr>
            <p:ph type="title"/>
          </p:nvPr>
        </p:nvSpPr>
        <p:spPr>
          <a:xfrm>
            <a:off x="1152433" y="54406"/>
            <a:ext cx="7886700" cy="582526"/>
          </a:xfrm>
        </p:spPr>
        <p:txBody>
          <a:bodyPr>
            <a:normAutofit/>
          </a:bodyPr>
          <a:lstStyle>
            <a:lvl1pPr algn="r">
              <a:defRPr sz="2400" b="0">
                <a:solidFill>
                  <a:schemeClr val="tx1"/>
                </a:solidFill>
                <a:latin typeface="Myriad Pro" panose="020B0503030403020204" pitchFamily="34" charset="0"/>
              </a:defRPr>
            </a:lvl1pPr>
          </a:lstStyle>
          <a:p>
            <a:endParaRPr lang="en-GB" dirty="0"/>
          </a:p>
        </p:txBody>
      </p:sp>
    </p:spTree>
    <p:extLst>
      <p:ext uri="{BB962C8B-B14F-4D97-AF65-F5344CB8AC3E}">
        <p14:creationId xmlns:p14="http://schemas.microsoft.com/office/powerpoint/2010/main" val="1400809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449513566"/>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25" y="20638"/>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C:\Users\mary.mackirdy\Documents\Maths hubs website\maths_hubs_logo.jpg">
            <a:extLst>
              <a:ext uri="{FF2B5EF4-FFF2-40B4-BE49-F238E27FC236}">
                <a16:creationId xmlns:a16="http://schemas.microsoft.com/office/drawing/2014/main" id="{E0FEF57C-8C68-4FB6-913A-20F7C62A6878}"/>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403850" y="5564188"/>
            <a:ext cx="3733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a:extLst>
              <a:ext uri="{FF2B5EF4-FFF2-40B4-BE49-F238E27FC236}">
                <a16:creationId xmlns:a16="http://schemas.microsoft.com/office/drawing/2014/main" id="{14A343D4-4BE1-4345-8B2C-956B63DA041B}"/>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732588" y="4564063"/>
            <a:ext cx="2286000"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466725" y="341315"/>
            <a:ext cx="7239000" cy="758825"/>
          </a:xfrm>
        </p:spPr>
        <p:txBody>
          <a:bodyPr/>
          <a:lstStyle>
            <a:lvl1pPr>
              <a:defRPr>
                <a:solidFill>
                  <a:schemeClr val="bg1"/>
                </a:solidFill>
              </a:defRPr>
            </a:lvl1pPr>
          </a:lstStyle>
          <a:p>
            <a:pPr lvl="0"/>
            <a:r>
              <a:rPr lang="en-GB" noProof="0"/>
              <a:t>Click to edit Master title style</a:t>
            </a:r>
          </a:p>
        </p:txBody>
      </p:sp>
      <p:sp>
        <p:nvSpPr>
          <p:cNvPr id="44037" name="Rectangle 5"/>
          <p:cNvSpPr>
            <a:spLocks noGrp="1" noChangeArrowheads="1"/>
          </p:cNvSpPr>
          <p:nvPr>
            <p:ph type="subTitle" idx="1"/>
          </p:nvPr>
        </p:nvSpPr>
        <p:spPr>
          <a:xfrm>
            <a:off x="466725" y="1255713"/>
            <a:ext cx="7239000" cy="1600200"/>
          </a:xfrm>
        </p:spPr>
        <p:txBody>
          <a:bodyPr/>
          <a:lstStyle>
            <a:lvl1pPr marL="0" indent="0">
              <a:defRPr sz="2625">
                <a:solidFill>
                  <a:schemeClr val="bg1"/>
                </a:solidFill>
              </a:defRPr>
            </a:lvl1pPr>
          </a:lstStyle>
          <a:p>
            <a:pPr lvl="0"/>
            <a:r>
              <a:rPr lang="en-GB" noProof="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4" y="6248400"/>
            <a:ext cx="6408737"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2209560347"/>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55576" y="692696"/>
            <a:ext cx="7924800" cy="1143000"/>
          </a:xfrm>
        </p:spPr>
        <p:txBody>
          <a:bodyPr/>
          <a:lstStyle>
            <a:lvl1pPr>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pic>
        <p:nvPicPr>
          <p:cNvPr id="5" name="Picture 4">
            <a:extLst>
              <a:ext uri="{FF2B5EF4-FFF2-40B4-BE49-F238E27FC236}">
                <a16:creationId xmlns:a16="http://schemas.microsoft.com/office/drawing/2014/main" id="{AA62E055-05FF-4978-92D2-E028D5DB8AA1}"/>
              </a:ext>
            </a:extLst>
          </p:cNvPr>
          <p:cNvPicPr>
            <a:picLocks noChangeAspect="1"/>
          </p:cNvPicPr>
          <p:nvPr userDrawn="1"/>
        </p:nvPicPr>
        <p:blipFill>
          <a:blip r:embed="rId2"/>
          <a:stretch>
            <a:fillRect/>
          </a:stretch>
        </p:blipFill>
        <p:spPr>
          <a:xfrm>
            <a:off x="6521013" y="90373"/>
            <a:ext cx="2508239" cy="818349"/>
          </a:xfrm>
          <a:prstGeom prst="rect">
            <a:avLst/>
          </a:prstGeom>
        </p:spPr>
      </p:pic>
    </p:spTree>
    <p:extLst>
      <p:ext uri="{BB962C8B-B14F-4D97-AF65-F5344CB8AC3E}">
        <p14:creationId xmlns:p14="http://schemas.microsoft.com/office/powerpoint/2010/main" val="4101615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4" descr="C:\Users\mary.mackirdy\Documents\Maths hubs website\maths_hubs_logo.jpg">
            <a:extLst>
              <a:ext uri="{FF2B5EF4-FFF2-40B4-BE49-F238E27FC236}">
                <a16:creationId xmlns:a16="http://schemas.microsoft.com/office/drawing/2014/main" id="{221315CD-5A37-4A6D-A59B-55A3014A209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DE08FD37-B24E-44DA-AA90-3F5D4D1F685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7951" y="2"/>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6" name="Rectangle 6">
            <a:extLst>
              <a:ext uri="{FF2B5EF4-FFF2-40B4-BE49-F238E27FC236}">
                <a16:creationId xmlns:a16="http://schemas.microsoft.com/office/drawing/2014/main" id="{D90CC8FC-6C15-411F-8ECD-4908C682977E}"/>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CC0A7210-13E7-421B-9B1B-33A600A8111E}"/>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433D14ED-DC0B-407D-B856-CEA9B42DA366}"/>
              </a:ext>
            </a:extLst>
          </p:cNvPr>
          <p:cNvSpPr>
            <a:spLocks noGrp="1" noChangeArrowheads="1"/>
          </p:cNvSpPr>
          <p:nvPr>
            <p:ph type="sldNum" sz="quarter" idx="12"/>
          </p:nvPr>
        </p:nvSpPr>
        <p:spPr/>
        <p:txBody>
          <a:bodyPr/>
          <a:lstStyle>
            <a:lvl1pPr>
              <a:defRPr/>
            </a:lvl1pPr>
          </a:lstStyle>
          <a:p>
            <a:fld id="{A4471359-3147-44CE-9A0C-7C7D146DDE82}" type="slidenum">
              <a:rPr lang="en-GB" altLang="en-US"/>
              <a:pPr/>
              <a:t>‹#›</a:t>
            </a:fld>
            <a:endParaRPr lang="en-GB" altLang="en-US"/>
          </a:p>
        </p:txBody>
      </p:sp>
    </p:spTree>
    <p:extLst>
      <p:ext uri="{BB962C8B-B14F-4D97-AF65-F5344CB8AC3E}">
        <p14:creationId xmlns:p14="http://schemas.microsoft.com/office/powerpoint/2010/main" val="4148652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heme" Target="../theme/theme4.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95C026-08C9-4B34-900E-A796AD91033C}" type="datetimeFigureOut">
              <a:rPr lang="en-GB" smtClean="0"/>
              <a:t>26/08/2020</a:t>
            </a:fld>
            <a:endParaRPr lang="en-GB"/>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456067-5DCC-4FA4-963E-25DDD588CAA1}" type="slidenum">
              <a:rPr lang="en-GB" smtClean="0"/>
              <a:t>‹#›</a:t>
            </a:fld>
            <a:endParaRPr lang="en-GB"/>
          </a:p>
        </p:txBody>
      </p:sp>
    </p:spTree>
    <p:extLst>
      <p:ext uri="{BB962C8B-B14F-4D97-AF65-F5344CB8AC3E}">
        <p14:creationId xmlns:p14="http://schemas.microsoft.com/office/powerpoint/2010/main" val="1358535062"/>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26/08/2020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1152914808"/>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GB" altLang="en-US"/>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762001"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15671544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93" r:id="rId11"/>
  </p:sldLayoutIdLst>
  <p:txStyles>
    <p:titleStyle>
      <a:lvl1pPr algn="l" rtl="0" eaLnBrk="0" fontAlgn="base" hangingPunct="0">
        <a:spcBef>
          <a:spcPct val="0"/>
        </a:spcBef>
        <a:spcAft>
          <a:spcPct val="0"/>
        </a:spcAft>
        <a:defRPr sz="2700" b="1">
          <a:solidFill>
            <a:srgbClr val="00628C"/>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900" algn="l" rtl="0" fontAlgn="base">
        <a:spcBef>
          <a:spcPct val="0"/>
        </a:spcBef>
        <a:spcAft>
          <a:spcPct val="0"/>
        </a:spcAft>
        <a:defRPr sz="2700" b="1">
          <a:solidFill>
            <a:srgbClr val="00628C"/>
          </a:solidFill>
          <a:latin typeface="Arial" charset="0"/>
        </a:defRPr>
      </a:lvl6pPr>
      <a:lvl7pPr marL="685800" algn="l" rtl="0" fontAlgn="base">
        <a:spcBef>
          <a:spcPct val="0"/>
        </a:spcBef>
        <a:spcAft>
          <a:spcPct val="0"/>
        </a:spcAft>
        <a:defRPr sz="2700" b="1">
          <a:solidFill>
            <a:srgbClr val="00628C"/>
          </a:solidFill>
          <a:latin typeface="Arial" charset="0"/>
        </a:defRPr>
      </a:lvl7pPr>
      <a:lvl8pPr marL="1028700" algn="l" rtl="0" fontAlgn="base">
        <a:spcBef>
          <a:spcPct val="0"/>
        </a:spcBef>
        <a:spcAft>
          <a:spcPct val="0"/>
        </a:spcAft>
        <a:defRPr sz="2700" b="1">
          <a:solidFill>
            <a:srgbClr val="00628C"/>
          </a:solidFill>
          <a:latin typeface="Arial" charset="0"/>
        </a:defRPr>
      </a:lvl8pPr>
      <a:lvl9pPr marL="1371600" algn="l" rtl="0" fontAlgn="base">
        <a:spcBef>
          <a:spcPct val="0"/>
        </a:spcBef>
        <a:spcAft>
          <a:spcPct val="0"/>
        </a:spcAft>
        <a:defRPr sz="2700" b="1">
          <a:solidFill>
            <a:srgbClr val="00628C"/>
          </a:solidFill>
          <a:latin typeface="Arial" charset="0"/>
        </a:defRPr>
      </a:lvl9pPr>
    </p:titleStyle>
    <p:bodyStyle>
      <a:lvl1pPr marL="257175" indent="-257175" algn="l" rtl="0" eaLnBrk="0" fontAlgn="base" hangingPunct="0">
        <a:spcBef>
          <a:spcPct val="20000"/>
        </a:spcBef>
        <a:spcAft>
          <a:spcPct val="0"/>
        </a:spcAft>
        <a:buClr>
          <a:schemeClr val="tx2"/>
        </a:buClr>
        <a:buFont typeface="Arial" panose="020B0604020202020204" pitchFamily="34" charset="0"/>
        <a:defRPr sz="2400">
          <a:solidFill>
            <a:schemeClr val="tx1"/>
          </a:solidFill>
          <a:latin typeface="+mn-lt"/>
          <a:ea typeface="+mn-ea"/>
          <a:cs typeface="+mn-cs"/>
        </a:defRPr>
      </a:lvl1pPr>
      <a:lvl2pPr marL="557213" indent="-214313" algn="l" rtl="0" eaLnBrk="0" fontAlgn="base" hangingPunct="0">
        <a:spcBef>
          <a:spcPct val="20000"/>
        </a:spcBef>
        <a:spcAft>
          <a:spcPct val="0"/>
        </a:spcAft>
        <a:buClr>
          <a:srgbClr val="00628C"/>
        </a:buClr>
        <a:buFont typeface="Arial" panose="020B0604020202020204" pitchFamily="34" charset="0"/>
        <a:buChar char="●"/>
        <a:defRPr sz="2100">
          <a:solidFill>
            <a:schemeClr val="tx1"/>
          </a:solidFill>
          <a:latin typeface="+mn-lt"/>
        </a:defRPr>
      </a:lvl2pPr>
      <a:lvl3pPr marL="857250" indent="-171450" algn="l" rtl="0" eaLnBrk="0" fontAlgn="base" hangingPunct="0">
        <a:spcBef>
          <a:spcPct val="20000"/>
        </a:spcBef>
        <a:spcAft>
          <a:spcPct val="0"/>
        </a:spcAft>
        <a:buClr>
          <a:srgbClr val="00628C"/>
        </a:buClr>
        <a:buFont typeface="Arial" panose="020B0604020202020204" pitchFamily="34" charset="0"/>
        <a:buChar char="–"/>
        <a:defRPr sz="1800">
          <a:solidFill>
            <a:schemeClr val="tx1"/>
          </a:solidFill>
          <a:latin typeface="+mn-lt"/>
        </a:defRPr>
      </a:lvl3pPr>
      <a:lvl4pPr marL="1200150" indent="-171450"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50" indent="-171450"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50" indent="-171450" algn="l" rtl="0" fontAlgn="base">
        <a:spcBef>
          <a:spcPct val="20000"/>
        </a:spcBef>
        <a:spcAft>
          <a:spcPct val="0"/>
        </a:spcAft>
        <a:buClr>
          <a:schemeClr val="tx2"/>
        </a:buClr>
        <a:buFont typeface="Arial" charset="0"/>
        <a:buChar char="●"/>
        <a:defRPr sz="1425">
          <a:solidFill>
            <a:schemeClr val="tx1"/>
          </a:solidFill>
          <a:latin typeface="+mn-lt"/>
        </a:defRPr>
      </a:lvl6pPr>
      <a:lvl7pPr marL="2228850" indent="-171450" algn="l" rtl="0" fontAlgn="base">
        <a:spcBef>
          <a:spcPct val="20000"/>
        </a:spcBef>
        <a:spcAft>
          <a:spcPct val="0"/>
        </a:spcAft>
        <a:buClr>
          <a:schemeClr val="tx2"/>
        </a:buClr>
        <a:buFont typeface="Arial" charset="0"/>
        <a:buChar char="●"/>
        <a:defRPr sz="1425">
          <a:solidFill>
            <a:schemeClr val="tx1"/>
          </a:solidFill>
          <a:latin typeface="+mn-lt"/>
        </a:defRPr>
      </a:lvl7pPr>
      <a:lvl8pPr marL="2571750" indent="-171450" algn="l" rtl="0" fontAlgn="base">
        <a:spcBef>
          <a:spcPct val="20000"/>
        </a:spcBef>
        <a:spcAft>
          <a:spcPct val="0"/>
        </a:spcAft>
        <a:buClr>
          <a:schemeClr val="tx2"/>
        </a:buClr>
        <a:buFont typeface="Arial" charset="0"/>
        <a:buChar char="●"/>
        <a:defRPr sz="1425">
          <a:solidFill>
            <a:schemeClr val="tx1"/>
          </a:solidFill>
          <a:latin typeface="+mn-lt"/>
        </a:defRPr>
      </a:lvl8pPr>
      <a:lvl9pPr marL="2914650" indent="-171450"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762000"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a:p>
        </p:txBody>
      </p:sp>
    </p:spTree>
    <p:extLst>
      <p:ext uri="{BB962C8B-B14F-4D97-AF65-F5344CB8AC3E}">
        <p14:creationId xmlns:p14="http://schemas.microsoft.com/office/powerpoint/2010/main" val="205583819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3.xml"/><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39.png"/><Relationship Id="rId2" Type="http://schemas.openxmlformats.org/officeDocument/2006/relationships/slideLayout" Target="../slideLayouts/slideLayout5.xml"/><Relationship Id="rId1" Type="http://schemas.openxmlformats.org/officeDocument/2006/relationships/tags" Target="../tags/tag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43.png"/><Relationship Id="rId2" Type="http://schemas.openxmlformats.org/officeDocument/2006/relationships/slideLayout" Target="../slideLayouts/slideLayout5.xml"/><Relationship Id="rId1" Type="http://schemas.openxmlformats.org/officeDocument/2006/relationships/tags" Target="../tags/tag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notesSlide" Target="../notesSlides/notesSlide13.xml"/><Relationship Id="rId7" Type="http://schemas.openxmlformats.org/officeDocument/2006/relationships/image" Target="../media/image42.png"/><Relationship Id="rId2" Type="http://schemas.openxmlformats.org/officeDocument/2006/relationships/slideLayout" Target="../slideLayouts/slideLayout5.xml"/><Relationship Id="rId1" Type="http://schemas.openxmlformats.org/officeDocument/2006/relationships/tags" Target="../tags/tag6.xml"/><Relationship Id="rId6" Type="http://schemas.openxmlformats.org/officeDocument/2006/relationships/image" Target="../media/image44.pn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image" Target="../media/image45.png"/></Relationships>
</file>

<file path=ppt/slides/_rels/slide1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notesSlide" Target="../notesSlides/notesSlide14.xml"/><Relationship Id="rId7" Type="http://schemas.openxmlformats.org/officeDocument/2006/relationships/image" Target="../media/image48.png"/><Relationship Id="rId2" Type="http://schemas.openxmlformats.org/officeDocument/2006/relationships/slideLayout" Target="../slideLayouts/slideLayout5.xml"/><Relationship Id="rId1" Type="http://schemas.openxmlformats.org/officeDocument/2006/relationships/tags" Target="../tags/tag7.xml"/><Relationship Id="rId6" Type="http://schemas.openxmlformats.org/officeDocument/2006/relationships/image" Target="../media/image47.png"/><Relationship Id="rId5" Type="http://schemas.openxmlformats.org/officeDocument/2006/relationships/image" Target="../media/image42.png"/><Relationship Id="rId10" Type="http://schemas.openxmlformats.org/officeDocument/2006/relationships/image" Target="../media/image50.png"/><Relationship Id="rId4" Type="http://schemas.openxmlformats.org/officeDocument/2006/relationships/image" Target="../media/image46.png"/><Relationship Id="rId9" Type="http://schemas.openxmlformats.org/officeDocument/2006/relationships/image" Target="../media/image45.png"/></Relationships>
</file>

<file path=ppt/slides/_rels/slide16.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notesSlide" Target="../notesSlides/notesSlide15.xml"/><Relationship Id="rId7" Type="http://schemas.openxmlformats.org/officeDocument/2006/relationships/image" Target="../media/image53.png"/><Relationship Id="rId2" Type="http://schemas.openxmlformats.org/officeDocument/2006/relationships/slideLayout" Target="../slideLayouts/slideLayout5.xml"/><Relationship Id="rId1" Type="http://schemas.openxmlformats.org/officeDocument/2006/relationships/tags" Target="../tags/tag8.xml"/><Relationship Id="rId6" Type="http://schemas.openxmlformats.org/officeDocument/2006/relationships/image" Target="../media/image52.png"/><Relationship Id="rId5" Type="http://schemas.openxmlformats.org/officeDocument/2006/relationships/image" Target="../media/image51.png"/><Relationship Id="rId10" Type="http://schemas.openxmlformats.org/officeDocument/2006/relationships/image" Target="../media/image50.png"/><Relationship Id="rId4" Type="http://schemas.openxmlformats.org/officeDocument/2006/relationships/image" Target="../media/image42.png"/><Relationship Id="rId9"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58.png"/><Relationship Id="rId2" Type="http://schemas.openxmlformats.org/officeDocument/2006/relationships/slideLayout" Target="../slideLayouts/slideLayout5.xml"/><Relationship Id="rId1" Type="http://schemas.openxmlformats.org/officeDocument/2006/relationships/tags" Target="../tags/tag9.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61.png"/><Relationship Id="rId4" Type="http://schemas.openxmlformats.org/officeDocument/2006/relationships/image" Target="../media/image60.png"/></Relationships>
</file>

<file path=ppt/slides/_rels/slide1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2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image" Target="../media/image65.png"/><Relationship Id="rId4" Type="http://schemas.openxmlformats.org/officeDocument/2006/relationships/image" Target="../media/image64.png"/></Relationships>
</file>

<file path=ppt/slides/_rels/slide21.xml.rels><?xml version="1.0" encoding="UTF-8" standalone="yes"?>
<Relationships xmlns="http://schemas.openxmlformats.org/package/2006/relationships"><Relationship Id="rId2" Type="http://schemas.openxmlformats.org/officeDocument/2006/relationships/hyperlink" Target="https://www.ncetm.org.uk/classroom-resources/vl-lower-key-stage-2-fractions-2-video-lessons/"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1.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wmf"/></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notesSlide" Target="../notesSlides/notesSlide6.xml"/><Relationship Id="rId7" Type="http://schemas.openxmlformats.org/officeDocument/2006/relationships/image" Target="../media/image33.png"/><Relationship Id="rId2" Type="http://schemas.openxmlformats.org/officeDocument/2006/relationships/slideLayout" Target="../slideLayouts/slideLayout5.xml"/><Relationship Id="rId1" Type="http://schemas.openxmlformats.org/officeDocument/2006/relationships/tags" Target="../tags/tag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CE272ED-85CD-4263-A6E5-3194B0C08EB3}"/>
              </a:ext>
            </a:extLst>
          </p:cNvPr>
          <p:cNvSpPr>
            <a:spLocks noGrp="1"/>
          </p:cNvSpPr>
          <p:nvPr>
            <p:ph type="subTitle" idx="1"/>
          </p:nvPr>
        </p:nvSpPr>
        <p:spPr/>
        <p:txBody>
          <a:bodyPr/>
          <a:lstStyle/>
          <a:p>
            <a:r>
              <a:rPr lang="en-GB" dirty="0"/>
              <a:t>LKS2 Fractions 2 Lesson 9</a:t>
            </a:r>
          </a:p>
        </p:txBody>
      </p:sp>
    </p:spTree>
    <p:extLst>
      <p:ext uri="{BB962C8B-B14F-4D97-AF65-F5344CB8AC3E}">
        <p14:creationId xmlns:p14="http://schemas.microsoft.com/office/powerpoint/2010/main" val="36457938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6349F0A0-ED77-4C46-BDB3-EDC2860A32E2}"/>
              </a:ext>
            </a:extLst>
          </p:cNvPr>
          <p:cNvSpPr txBox="1"/>
          <p:nvPr/>
        </p:nvSpPr>
        <p:spPr>
          <a:xfrm>
            <a:off x="1794685" y="991651"/>
            <a:ext cx="5554631"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What is the same? What is different?</a:t>
            </a:r>
          </a:p>
        </p:txBody>
      </p:sp>
      <p:pic>
        <p:nvPicPr>
          <p:cNvPr id="4" name="Picture 3">
            <a:extLst>
              <a:ext uri="{FF2B5EF4-FFF2-40B4-BE49-F238E27FC236}">
                <a16:creationId xmlns:a16="http://schemas.microsoft.com/office/drawing/2014/main" id="{0F4A74E1-FE80-4042-A7ED-13A673602C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277" y="2855228"/>
            <a:ext cx="7907446" cy="1147544"/>
          </a:xfrm>
          <a:prstGeom prst="rect">
            <a:avLst/>
          </a:prstGeom>
        </p:spPr>
      </p:pic>
      <p:sp>
        <p:nvSpPr>
          <p:cNvPr id="5" name="Text Placeholder 4">
            <a:extLst>
              <a:ext uri="{FF2B5EF4-FFF2-40B4-BE49-F238E27FC236}">
                <a16:creationId xmlns:a16="http://schemas.microsoft.com/office/drawing/2014/main" id="{9B97B18A-2A7E-4FB3-AF43-D4C703B1B81B}"/>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4BBB298B-268A-4B97-806E-4949C0A3FE34}"/>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14316607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6349F0A0-ED77-4C46-BDB3-EDC2860A32E2}"/>
              </a:ext>
            </a:extLst>
          </p:cNvPr>
          <p:cNvSpPr txBox="1"/>
          <p:nvPr/>
        </p:nvSpPr>
        <p:spPr>
          <a:xfrm>
            <a:off x="1794685" y="991651"/>
            <a:ext cx="5554631"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What is the same? What is different?</a:t>
            </a:r>
          </a:p>
        </p:txBody>
      </p:sp>
      <p:pic>
        <p:nvPicPr>
          <p:cNvPr id="4" name="Picture 3">
            <a:extLst>
              <a:ext uri="{FF2B5EF4-FFF2-40B4-BE49-F238E27FC236}">
                <a16:creationId xmlns:a16="http://schemas.microsoft.com/office/drawing/2014/main" id="{0F4A74E1-FE80-4042-A7ED-13A673602C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277" y="2855228"/>
            <a:ext cx="7907446" cy="1147544"/>
          </a:xfrm>
          <a:prstGeom prst="rect">
            <a:avLst/>
          </a:prstGeom>
        </p:spPr>
      </p:pic>
      <p:sp>
        <p:nvSpPr>
          <p:cNvPr id="6" name="Text Placeholder 5">
            <a:extLst>
              <a:ext uri="{FF2B5EF4-FFF2-40B4-BE49-F238E27FC236}">
                <a16:creationId xmlns:a16="http://schemas.microsoft.com/office/drawing/2014/main" id="{4C8FA4ED-3183-4448-8408-6F5A751D0AE4}"/>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445D0BA7-D840-402D-9854-53D3C0A45194}"/>
              </a:ext>
            </a:extLst>
          </p:cNvPr>
          <p:cNvSpPr>
            <a:spLocks noGrp="1"/>
          </p:cNvSpPr>
          <p:nvPr>
            <p:ph type="title"/>
          </p:nvPr>
        </p:nvSpPr>
        <p:spPr/>
        <p:txBody>
          <a:bodyPr/>
          <a:lstStyle/>
          <a:p>
            <a:endParaRPr lang="en-GB"/>
          </a:p>
        </p:txBody>
      </p:sp>
      <p:sp>
        <p:nvSpPr>
          <p:cNvPr id="5" name="TextBox 4">
            <a:extLst>
              <a:ext uri="{FF2B5EF4-FFF2-40B4-BE49-F238E27FC236}">
                <a16:creationId xmlns:a16="http://schemas.microsoft.com/office/drawing/2014/main" id="{B2E18E3F-58D1-4B40-957B-659A34C0E4E6}"/>
              </a:ext>
            </a:extLst>
          </p:cNvPr>
          <p:cNvSpPr txBox="1"/>
          <p:nvPr/>
        </p:nvSpPr>
        <p:spPr>
          <a:xfrm>
            <a:off x="1543484" y="4776636"/>
            <a:ext cx="6121831"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Equal parts do not have to look the same.</a:t>
            </a:r>
          </a:p>
        </p:txBody>
      </p:sp>
    </p:spTree>
    <p:custDataLst>
      <p:tags r:id="rId1"/>
    </p:custDataLst>
    <p:extLst>
      <p:ext uri="{BB962C8B-B14F-4D97-AF65-F5344CB8AC3E}">
        <p14:creationId xmlns:p14="http://schemas.microsoft.com/office/powerpoint/2010/main" val="21270037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logo  Description automatically generated">
            <a:extLst>
              <a:ext uri="{FF2B5EF4-FFF2-40B4-BE49-F238E27FC236}">
                <a16:creationId xmlns:a16="http://schemas.microsoft.com/office/drawing/2014/main" id="{2E07AB87-CD6D-4B9F-AF16-F2BBDDC31C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9874" y="2596901"/>
            <a:ext cx="1984252" cy="1984252"/>
          </a:xfrm>
          <a:prstGeom prst="rect">
            <a:avLst/>
          </a:prstGeom>
        </p:spPr>
      </p:pic>
      <p:pic>
        <p:nvPicPr>
          <p:cNvPr id="8" name="Picture 7" descr="A close up of a logo  Description automatically generated">
            <a:extLst>
              <a:ext uri="{FF2B5EF4-FFF2-40B4-BE49-F238E27FC236}">
                <a16:creationId xmlns:a16="http://schemas.microsoft.com/office/drawing/2014/main" id="{DEFB0D38-8DEF-4A12-A507-A4F1F62508C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79874" y="2596901"/>
            <a:ext cx="1984252" cy="1984252"/>
          </a:xfrm>
          <a:prstGeom prst="rect">
            <a:avLst/>
          </a:prstGeom>
        </p:spPr>
      </p:pic>
      <p:pic>
        <p:nvPicPr>
          <p:cNvPr id="10" name="Picture 9" descr="A close up of a logo  Description automatically generated">
            <a:extLst>
              <a:ext uri="{FF2B5EF4-FFF2-40B4-BE49-F238E27FC236}">
                <a16:creationId xmlns:a16="http://schemas.microsoft.com/office/drawing/2014/main" id="{802FCD71-2B10-4C34-A4A7-354AEBE5EA4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79874" y="3145852"/>
            <a:ext cx="1984252" cy="1435612"/>
          </a:xfrm>
          <a:prstGeom prst="rect">
            <a:avLst/>
          </a:prstGeom>
        </p:spPr>
      </p:pic>
      <p:pic>
        <p:nvPicPr>
          <p:cNvPr id="13" name="Picture 12" descr="A close up of a logo  Description automatically generated">
            <a:extLst>
              <a:ext uri="{FF2B5EF4-FFF2-40B4-BE49-F238E27FC236}">
                <a16:creationId xmlns:a16="http://schemas.microsoft.com/office/drawing/2014/main" id="{03E783D3-6E73-418E-92F6-2CD606CC29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79874" y="2590551"/>
            <a:ext cx="1984252" cy="1499620"/>
          </a:xfrm>
          <a:prstGeom prst="rect">
            <a:avLst/>
          </a:prstGeom>
        </p:spPr>
      </p:pic>
      <p:sp>
        <p:nvSpPr>
          <p:cNvPr id="7" name="TextBox 6">
            <a:extLst>
              <a:ext uri="{FF2B5EF4-FFF2-40B4-BE49-F238E27FC236}">
                <a16:creationId xmlns:a16="http://schemas.microsoft.com/office/drawing/2014/main" id="{932FDD76-69DA-48FB-9F62-C5D6A091B99D}"/>
              </a:ext>
            </a:extLst>
          </p:cNvPr>
          <p:cNvSpPr txBox="1"/>
          <p:nvPr/>
        </p:nvSpPr>
        <p:spPr bwMode="auto">
          <a:xfrm>
            <a:off x="1925686" y="1182007"/>
            <a:ext cx="52926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yriad Pro Semibold" charset="0"/>
                <a:cs typeface="Arial" panose="020B0604020202020204" pitchFamily="34" charset="0"/>
              </a:rPr>
              <a:t>What is the same? What is different?</a:t>
            </a:r>
            <a:endParaRPr kumimoji="0" lang="en-GB" sz="2400" b="0" i="0" u="none" strike="noStrike" kern="1200" cap="none" spc="0" normalizeH="0" baseline="0" noProof="0" dirty="0">
              <a:ln>
                <a:noFill/>
              </a:ln>
              <a:solidFill>
                <a:srgbClr val="FF0000"/>
              </a:solidFill>
              <a:effectLst/>
              <a:uLnTx/>
              <a:uFillTx/>
              <a:latin typeface="Arial" panose="020B0604020202020204" pitchFamily="34" charset="0"/>
              <a:ea typeface="Myriad Pro Semibold" charset="0"/>
              <a:cs typeface="Arial" panose="020B0604020202020204" pitchFamily="34" charset="0"/>
            </a:endParaRPr>
          </a:p>
        </p:txBody>
      </p:sp>
      <p:sp>
        <p:nvSpPr>
          <p:cNvPr id="4" name="TextBox 3">
            <a:extLst>
              <a:ext uri="{FF2B5EF4-FFF2-40B4-BE49-F238E27FC236}">
                <a16:creationId xmlns:a16="http://schemas.microsoft.com/office/drawing/2014/main" id="{58A2DDDE-53FB-412F-875C-5476F2E34E59}"/>
              </a:ext>
            </a:extLst>
          </p:cNvPr>
          <p:cNvSpPr txBox="1"/>
          <p:nvPr/>
        </p:nvSpPr>
        <p:spPr bwMode="auto">
          <a:xfrm>
            <a:off x="856993" y="4824643"/>
            <a:ext cx="743001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lgn="ctr">
              <a:buClr>
                <a:srgbClr val="82CBDD"/>
              </a:buClr>
            </a:pPr>
            <a:r>
              <a:rPr lang="en-GB" sz="2400" dirty="0">
                <a:latin typeface="Arial" panose="020B0604020202020204" pitchFamily="34" charset="0"/>
                <a:ea typeface="Myriad Pro Semibold" charset="0"/>
                <a:cs typeface="Arial" panose="020B0604020202020204" pitchFamily="34" charset="0"/>
              </a:rPr>
              <a:t>The whole has been split into _____ equal parts.</a:t>
            </a:r>
          </a:p>
          <a:p>
            <a:pPr marL="457200" indent="-457200" algn="ctr">
              <a:buClr>
                <a:srgbClr val="82CBDD"/>
              </a:buClr>
            </a:pPr>
            <a:endParaRPr lang="en-GB" sz="2400" dirty="0">
              <a:latin typeface="Arial" panose="020B0604020202020204" pitchFamily="34" charset="0"/>
              <a:ea typeface="Myriad Pro Semibold" charset="0"/>
              <a:cs typeface="Arial" panose="020B0604020202020204" pitchFamily="34" charset="0"/>
            </a:endParaRPr>
          </a:p>
          <a:p>
            <a:pPr marL="457200" indent="-457200" algn="ctr">
              <a:buClr>
                <a:srgbClr val="82CBDD"/>
              </a:buClr>
            </a:pPr>
            <a:r>
              <a:rPr lang="en-GB" sz="2400" dirty="0">
                <a:latin typeface="Arial" panose="020B0604020202020204" pitchFamily="34" charset="0"/>
                <a:ea typeface="Myriad Pro Semibold" charset="0"/>
                <a:cs typeface="Arial" panose="020B0604020202020204" pitchFamily="34" charset="0"/>
              </a:rPr>
              <a:t>The ______ equal parts look different.</a:t>
            </a:r>
          </a:p>
        </p:txBody>
      </p:sp>
      <p:sp>
        <p:nvSpPr>
          <p:cNvPr id="5" name="Text Placeholder 4">
            <a:extLst>
              <a:ext uri="{FF2B5EF4-FFF2-40B4-BE49-F238E27FC236}">
                <a16:creationId xmlns:a16="http://schemas.microsoft.com/office/drawing/2014/main" id="{1E819719-7DB1-4648-80D7-D229362A7145}"/>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6606D07F-893D-4CD9-B98F-FBE966022B47}"/>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4157028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10"/>
                                        </p:tgtEl>
                                      </p:cBhvr>
                                    </p:animEffect>
                                    <p:set>
                                      <p:cBhvr>
                                        <p:cTn id="21" dur="1" fill="hold">
                                          <p:stCondLst>
                                            <p:cond delay="499"/>
                                          </p:stCondLst>
                                        </p:cTn>
                                        <p:tgtEl>
                                          <p:spTgt spid="10"/>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F58AC301-C569-4774-9E40-B7FCC602D9FC}"/>
              </a:ext>
            </a:extLst>
          </p:cNvPr>
          <p:cNvPicPr>
            <a:picLocks noChangeAspect="1"/>
          </p:cNvPicPr>
          <p:nvPr/>
        </p:nvPicPr>
        <p:blipFill rotWithShape="1">
          <a:blip r:embed="rId4">
            <a:extLst>
              <a:ext uri="{28A0092B-C50C-407E-A947-70E740481C1C}">
                <a14:useLocalDpi xmlns:a14="http://schemas.microsoft.com/office/drawing/2010/main" val="0"/>
              </a:ext>
            </a:extLst>
          </a:blip>
          <a:srcRect b="-71875"/>
          <a:stretch/>
        </p:blipFill>
        <p:spPr>
          <a:xfrm>
            <a:off x="5098824" y="3406775"/>
            <a:ext cx="324100" cy="1030273"/>
          </a:xfrm>
          <a:prstGeom prst="rect">
            <a:avLst/>
          </a:prstGeom>
        </p:spPr>
      </p:pic>
      <p:pic>
        <p:nvPicPr>
          <p:cNvPr id="17" name="Picture 16">
            <a:extLst>
              <a:ext uri="{FF2B5EF4-FFF2-40B4-BE49-F238E27FC236}">
                <a16:creationId xmlns:a16="http://schemas.microsoft.com/office/drawing/2014/main" id="{A478C632-EC16-4933-889F-A8A8E8F30941}"/>
              </a:ext>
            </a:extLst>
          </p:cNvPr>
          <p:cNvPicPr>
            <a:picLocks noChangeAspect="1"/>
          </p:cNvPicPr>
          <p:nvPr/>
        </p:nvPicPr>
        <p:blipFill rotWithShape="1">
          <a:blip r:embed="rId5">
            <a:extLst>
              <a:ext uri="{28A0092B-C50C-407E-A947-70E740481C1C}">
                <a14:useLocalDpi xmlns:a14="http://schemas.microsoft.com/office/drawing/2010/main" val="0"/>
              </a:ext>
            </a:extLst>
          </a:blip>
          <a:srcRect t="-72463"/>
          <a:stretch/>
        </p:blipFill>
        <p:spPr>
          <a:xfrm>
            <a:off x="5098824" y="2407361"/>
            <a:ext cx="324100" cy="1033545"/>
          </a:xfrm>
          <a:prstGeom prst="rect">
            <a:avLst/>
          </a:prstGeom>
        </p:spPr>
      </p:pic>
      <p:sp>
        <p:nvSpPr>
          <p:cNvPr id="13" name="TextBox 12">
            <a:extLst>
              <a:ext uri="{FF2B5EF4-FFF2-40B4-BE49-F238E27FC236}">
                <a16:creationId xmlns:a16="http://schemas.microsoft.com/office/drawing/2014/main" id="{6349F0A0-ED77-4C46-BDB3-EDC2860A32E2}"/>
              </a:ext>
            </a:extLst>
          </p:cNvPr>
          <p:cNvSpPr txBox="1"/>
          <p:nvPr/>
        </p:nvSpPr>
        <p:spPr>
          <a:xfrm>
            <a:off x="522000" y="1464566"/>
            <a:ext cx="756085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Can we show that all parts are the same size?</a:t>
            </a:r>
          </a:p>
        </p:txBody>
      </p:sp>
      <p:pic>
        <p:nvPicPr>
          <p:cNvPr id="4" name="Picture 3">
            <a:extLst>
              <a:ext uri="{FF2B5EF4-FFF2-40B4-BE49-F238E27FC236}">
                <a16:creationId xmlns:a16="http://schemas.microsoft.com/office/drawing/2014/main" id="{0F4A74E1-FE80-4042-A7ED-13A673602C85}"/>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2924497" y="2855228"/>
            <a:ext cx="1182414" cy="1147544"/>
          </a:xfrm>
          <a:prstGeom prst="rect">
            <a:avLst/>
          </a:prstGeom>
        </p:spPr>
      </p:pic>
      <p:pic>
        <p:nvPicPr>
          <p:cNvPr id="5" name="Picture 4">
            <a:extLst>
              <a:ext uri="{FF2B5EF4-FFF2-40B4-BE49-F238E27FC236}">
                <a16:creationId xmlns:a16="http://schemas.microsoft.com/office/drawing/2014/main" id="{C047ACDE-2FE6-4D20-A4E4-83287DD1500B}"/>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5037091" y="2823360"/>
            <a:ext cx="1265237" cy="1166830"/>
          </a:xfrm>
          <a:prstGeom prst="rect">
            <a:avLst/>
          </a:prstGeom>
        </p:spPr>
      </p:pic>
      <p:sp>
        <p:nvSpPr>
          <p:cNvPr id="6" name="Text Placeholder 5">
            <a:extLst>
              <a:ext uri="{FF2B5EF4-FFF2-40B4-BE49-F238E27FC236}">
                <a16:creationId xmlns:a16="http://schemas.microsoft.com/office/drawing/2014/main" id="{EA0BFBAB-CBAF-44C2-9CCD-E04B0472FDCB}"/>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91A1EBCC-4645-4918-8286-8F4CFF3F7602}"/>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34703271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F58AC301-C569-4774-9E40-B7FCC602D9FC}"/>
              </a:ext>
            </a:extLst>
          </p:cNvPr>
          <p:cNvPicPr>
            <a:picLocks noChangeAspect="1"/>
          </p:cNvPicPr>
          <p:nvPr/>
        </p:nvPicPr>
        <p:blipFill rotWithShape="1">
          <a:blip r:embed="rId4">
            <a:extLst>
              <a:ext uri="{28A0092B-C50C-407E-A947-70E740481C1C}">
                <a14:useLocalDpi xmlns:a14="http://schemas.microsoft.com/office/drawing/2010/main" val="0"/>
              </a:ext>
            </a:extLst>
          </a:blip>
          <a:srcRect b="-71875"/>
          <a:stretch/>
        </p:blipFill>
        <p:spPr>
          <a:xfrm>
            <a:off x="4829252" y="3951898"/>
            <a:ext cx="324100" cy="1030273"/>
          </a:xfrm>
          <a:prstGeom prst="rect">
            <a:avLst/>
          </a:prstGeom>
        </p:spPr>
      </p:pic>
      <p:pic>
        <p:nvPicPr>
          <p:cNvPr id="17" name="Picture 16">
            <a:extLst>
              <a:ext uri="{FF2B5EF4-FFF2-40B4-BE49-F238E27FC236}">
                <a16:creationId xmlns:a16="http://schemas.microsoft.com/office/drawing/2014/main" id="{A478C632-EC16-4933-889F-A8A8E8F30941}"/>
              </a:ext>
            </a:extLst>
          </p:cNvPr>
          <p:cNvPicPr>
            <a:picLocks noChangeAspect="1"/>
          </p:cNvPicPr>
          <p:nvPr/>
        </p:nvPicPr>
        <p:blipFill rotWithShape="1">
          <a:blip r:embed="rId5">
            <a:extLst>
              <a:ext uri="{28A0092B-C50C-407E-A947-70E740481C1C}">
                <a14:useLocalDpi xmlns:a14="http://schemas.microsoft.com/office/drawing/2010/main" val="0"/>
              </a:ext>
            </a:extLst>
          </a:blip>
          <a:srcRect t="-72463"/>
          <a:stretch/>
        </p:blipFill>
        <p:spPr>
          <a:xfrm>
            <a:off x="4829252" y="2952484"/>
            <a:ext cx="324100" cy="1033545"/>
          </a:xfrm>
          <a:prstGeom prst="rect">
            <a:avLst/>
          </a:prstGeom>
        </p:spPr>
      </p:pic>
      <p:pic>
        <p:nvPicPr>
          <p:cNvPr id="10" name="Picture 9">
            <a:extLst>
              <a:ext uri="{FF2B5EF4-FFF2-40B4-BE49-F238E27FC236}">
                <a16:creationId xmlns:a16="http://schemas.microsoft.com/office/drawing/2014/main" id="{1D83A94F-F74F-4888-A476-E96776B5174A}"/>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4845942" y="3875698"/>
            <a:ext cx="319315" cy="257175"/>
          </a:xfrm>
          <a:prstGeom prst="rect">
            <a:avLst/>
          </a:prstGeom>
        </p:spPr>
      </p:pic>
      <p:sp>
        <p:nvSpPr>
          <p:cNvPr id="13" name="TextBox 12">
            <a:extLst>
              <a:ext uri="{FF2B5EF4-FFF2-40B4-BE49-F238E27FC236}">
                <a16:creationId xmlns:a16="http://schemas.microsoft.com/office/drawing/2014/main" id="{6349F0A0-ED77-4C46-BDB3-EDC2860A32E2}"/>
              </a:ext>
            </a:extLst>
          </p:cNvPr>
          <p:cNvSpPr txBox="1"/>
          <p:nvPr/>
        </p:nvSpPr>
        <p:spPr>
          <a:xfrm>
            <a:off x="522000" y="1536774"/>
            <a:ext cx="756085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Can we show that all parts are the same size?</a:t>
            </a:r>
          </a:p>
        </p:txBody>
      </p:sp>
      <p:pic>
        <p:nvPicPr>
          <p:cNvPr id="4" name="Picture 3">
            <a:extLst>
              <a:ext uri="{FF2B5EF4-FFF2-40B4-BE49-F238E27FC236}">
                <a16:creationId xmlns:a16="http://schemas.microsoft.com/office/drawing/2014/main" id="{0F4A74E1-FE80-4042-A7ED-13A673602C85}"/>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2654925" y="3400351"/>
            <a:ext cx="1182414" cy="1147544"/>
          </a:xfrm>
          <a:prstGeom prst="rect">
            <a:avLst/>
          </a:prstGeom>
        </p:spPr>
      </p:pic>
      <p:sp>
        <p:nvSpPr>
          <p:cNvPr id="26" name="Rectangle 25">
            <a:extLst>
              <a:ext uri="{FF2B5EF4-FFF2-40B4-BE49-F238E27FC236}">
                <a16:creationId xmlns:a16="http://schemas.microsoft.com/office/drawing/2014/main" id="{6FB1323F-D416-4D5C-B905-D80CC59F2693}"/>
              </a:ext>
            </a:extLst>
          </p:cNvPr>
          <p:cNvSpPr/>
          <p:nvPr/>
        </p:nvSpPr>
        <p:spPr>
          <a:xfrm>
            <a:off x="4878601" y="3400351"/>
            <a:ext cx="559594" cy="580915"/>
          </a:xfrm>
          <a:prstGeom prst="rect">
            <a:avLst/>
          </a:prstGeom>
          <a:solidFill>
            <a:srgbClr val="E20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5" name="Picture 4">
            <a:extLst>
              <a:ext uri="{FF2B5EF4-FFF2-40B4-BE49-F238E27FC236}">
                <a16:creationId xmlns:a16="http://schemas.microsoft.com/office/drawing/2014/main" id="{C047ACDE-2FE6-4D20-A4E4-83287DD1500B}"/>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4795258" y="3386294"/>
            <a:ext cx="1265237" cy="1166830"/>
          </a:xfrm>
          <a:prstGeom prst="rect">
            <a:avLst/>
          </a:prstGeom>
        </p:spPr>
      </p:pic>
      <p:pic>
        <p:nvPicPr>
          <p:cNvPr id="25" name="Picture 24">
            <a:extLst>
              <a:ext uri="{FF2B5EF4-FFF2-40B4-BE49-F238E27FC236}">
                <a16:creationId xmlns:a16="http://schemas.microsoft.com/office/drawing/2014/main" id="{F914179A-FC0F-457F-98F3-2A612224AF4C}"/>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4845942" y="3390708"/>
            <a:ext cx="1290753" cy="1166830"/>
          </a:xfrm>
          <a:prstGeom prst="rect">
            <a:avLst/>
          </a:prstGeom>
        </p:spPr>
      </p:pic>
      <p:sp>
        <p:nvSpPr>
          <p:cNvPr id="6" name="Text Placeholder 5">
            <a:extLst>
              <a:ext uri="{FF2B5EF4-FFF2-40B4-BE49-F238E27FC236}">
                <a16:creationId xmlns:a16="http://schemas.microsoft.com/office/drawing/2014/main" id="{AD1035E8-8718-4E11-9D26-E28C4556B5C1}"/>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E203C130-7E93-4FF5-9E4A-9031A9813E77}"/>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3730737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64" presetClass="path" presetSubtype="0" accel="50000" decel="50000" fill="hold" nodeType="clickEffect">
                                  <p:stCondLst>
                                    <p:cond delay="0"/>
                                  </p:stCondLst>
                                  <p:childTnLst>
                                    <p:animMotion origin="layout" path="M 2.77778E-6 7.40741E-7 L 0.03472 -0.14537 " pathEditMode="relative" rAng="0" ptsTypes="AA">
                                      <p:cBhvr>
                                        <p:cTn id="11" dur="2000" fill="hold"/>
                                        <p:tgtEl>
                                          <p:spTgt spid="18"/>
                                        </p:tgtEl>
                                        <p:attrNameLst>
                                          <p:attrName>ppt_x</p:attrName>
                                          <p:attrName>ppt_y</p:attrName>
                                        </p:attrNameLst>
                                      </p:cBhvr>
                                      <p:rCtr x="1736" y="-7269"/>
                                    </p:animMotion>
                                  </p:childTnLst>
                                </p:cTn>
                              </p:par>
                              <p:par>
                                <p:cTn id="12" presetID="8" presetClass="emph" presetSubtype="0" fill="hold" nodeType="withEffect">
                                  <p:stCondLst>
                                    <p:cond delay="0"/>
                                  </p:stCondLst>
                                  <p:childTnLst>
                                    <p:animRot by="10800000">
                                      <p:cBhvr>
                                        <p:cTn id="13" dur="2000" fill="hold"/>
                                        <p:tgtEl>
                                          <p:spTgt spid="18"/>
                                        </p:tgtEl>
                                        <p:attrNameLst>
                                          <p:attrName>r</p:attrName>
                                        </p:attrNameLst>
                                      </p:cBhvr>
                                    </p:animRot>
                                  </p:childTnLst>
                                </p:cTn>
                              </p:par>
                            </p:childTnLst>
                          </p:cTn>
                        </p:par>
                        <p:par>
                          <p:cTn id="14" fill="hold">
                            <p:stCondLst>
                              <p:cond delay="2000"/>
                            </p:stCondLst>
                            <p:childTnLst>
                              <p:par>
                                <p:cTn id="15" presetID="1"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0" presetClass="exit" presetSubtype="0" fill="hold" nodeType="withEffect">
                                  <p:stCondLst>
                                    <p:cond delay="0"/>
                                  </p:stCondLst>
                                  <p:childTnLst>
                                    <p:animEffect transition="out" filter="fade">
                                      <p:cBhvr>
                                        <p:cTn id="18" dur="500"/>
                                        <p:tgtEl>
                                          <p:spTgt spid="10"/>
                                        </p:tgtEl>
                                      </p:cBhvr>
                                    </p:animEffect>
                                    <p:set>
                                      <p:cBhvr>
                                        <p:cTn id="19" dur="1" fill="hold">
                                          <p:stCondLst>
                                            <p:cond delay="499"/>
                                          </p:stCondLst>
                                        </p:cTn>
                                        <p:tgtEl>
                                          <p:spTgt spid="10"/>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18"/>
                                        </p:tgtEl>
                                      </p:cBhvr>
                                    </p:animEffect>
                                    <p:set>
                                      <p:cBhvr>
                                        <p:cTn id="22" dur="1" fill="hold">
                                          <p:stCondLst>
                                            <p:cond delay="499"/>
                                          </p:stCondLst>
                                        </p:cTn>
                                        <p:tgtEl>
                                          <p:spTgt spid="1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childTnLst>
                          </p:cTn>
                        </p:par>
                        <p:par>
                          <p:cTn id="28" fill="hold">
                            <p:stCondLst>
                              <p:cond delay="500"/>
                            </p:stCondLst>
                            <p:childTnLst>
                              <p:par>
                                <p:cTn id="29" presetID="10"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4E574549-3B90-438D-964A-06A0FF6BC6D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114924" y="2845585"/>
            <a:ext cx="1159103" cy="583415"/>
          </a:xfrm>
          <a:prstGeom prst="rect">
            <a:avLst/>
          </a:prstGeom>
        </p:spPr>
      </p:pic>
      <p:pic>
        <p:nvPicPr>
          <p:cNvPr id="4" name="Picture 3">
            <a:extLst>
              <a:ext uri="{FF2B5EF4-FFF2-40B4-BE49-F238E27FC236}">
                <a16:creationId xmlns:a16="http://schemas.microsoft.com/office/drawing/2014/main" id="{0F4A74E1-FE80-4042-A7ED-13A673602C85}"/>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924497" y="2855228"/>
            <a:ext cx="1182414" cy="1147544"/>
          </a:xfrm>
          <a:prstGeom prst="rect">
            <a:avLst/>
          </a:prstGeom>
        </p:spPr>
      </p:pic>
      <p:pic>
        <p:nvPicPr>
          <p:cNvPr id="27" name="Picture 26">
            <a:extLst>
              <a:ext uri="{FF2B5EF4-FFF2-40B4-BE49-F238E27FC236}">
                <a16:creationId xmlns:a16="http://schemas.microsoft.com/office/drawing/2014/main" id="{C7C69C3E-5F0A-44F1-9067-F053DF1710C3}"/>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118097" y="3429000"/>
            <a:ext cx="609603" cy="573772"/>
          </a:xfrm>
          <a:prstGeom prst="rect">
            <a:avLst/>
          </a:prstGeom>
        </p:spPr>
      </p:pic>
      <p:pic>
        <p:nvPicPr>
          <p:cNvPr id="14" name="Picture 13">
            <a:extLst>
              <a:ext uri="{FF2B5EF4-FFF2-40B4-BE49-F238E27FC236}">
                <a16:creationId xmlns:a16="http://schemas.microsoft.com/office/drawing/2014/main" id="{AF804322-8906-4E1D-B7AA-8B4E22444536}"/>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5124447" y="3286125"/>
            <a:ext cx="666754" cy="231775"/>
          </a:xfrm>
          <a:prstGeom prst="rect">
            <a:avLst/>
          </a:prstGeom>
        </p:spPr>
      </p:pic>
      <p:pic>
        <p:nvPicPr>
          <p:cNvPr id="6" name="Picture 5">
            <a:extLst>
              <a:ext uri="{FF2B5EF4-FFF2-40B4-BE49-F238E27FC236}">
                <a16:creationId xmlns:a16="http://schemas.microsoft.com/office/drawing/2014/main" id="{4233F8F9-3A18-42D1-9ECB-EC6F99FC5483}"/>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5108802" y="2845585"/>
            <a:ext cx="1243263" cy="1166830"/>
          </a:xfrm>
          <a:prstGeom prst="rect">
            <a:avLst/>
          </a:prstGeom>
        </p:spPr>
      </p:pic>
      <p:pic>
        <p:nvPicPr>
          <p:cNvPr id="30" name="Picture 29">
            <a:extLst>
              <a:ext uri="{FF2B5EF4-FFF2-40B4-BE49-F238E27FC236}">
                <a16:creationId xmlns:a16="http://schemas.microsoft.com/office/drawing/2014/main" id="{ED743D84-3EF6-4300-980C-964CB6220277}"/>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5115514" y="2845585"/>
            <a:ext cx="1290753" cy="1166830"/>
          </a:xfrm>
          <a:prstGeom prst="rect">
            <a:avLst/>
          </a:prstGeom>
        </p:spPr>
      </p:pic>
      <p:sp>
        <p:nvSpPr>
          <p:cNvPr id="10" name="TextBox 9">
            <a:extLst>
              <a:ext uri="{FF2B5EF4-FFF2-40B4-BE49-F238E27FC236}">
                <a16:creationId xmlns:a16="http://schemas.microsoft.com/office/drawing/2014/main" id="{C44B2FA6-710B-4A00-8813-0556A49B721A}"/>
              </a:ext>
            </a:extLst>
          </p:cNvPr>
          <p:cNvSpPr txBox="1"/>
          <p:nvPr/>
        </p:nvSpPr>
        <p:spPr>
          <a:xfrm>
            <a:off x="192530" y="1324806"/>
            <a:ext cx="756085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Can we show that all parts are the same size?</a:t>
            </a:r>
          </a:p>
        </p:txBody>
      </p:sp>
      <p:sp>
        <p:nvSpPr>
          <p:cNvPr id="11" name="TextBox 10">
            <a:extLst>
              <a:ext uri="{FF2B5EF4-FFF2-40B4-BE49-F238E27FC236}">
                <a16:creationId xmlns:a16="http://schemas.microsoft.com/office/drawing/2014/main" id="{90979D50-38D2-42F8-A58C-8DC05CF92966}"/>
              </a:ext>
            </a:extLst>
          </p:cNvPr>
          <p:cNvSpPr txBox="1"/>
          <p:nvPr/>
        </p:nvSpPr>
        <p:spPr>
          <a:xfrm>
            <a:off x="460435" y="4646740"/>
            <a:ext cx="7292952" cy="1477328"/>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The whole has been divided into  ____ equal parts.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One equal part is shaded, so each equal part is ___ of the whole.</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Equal parts do not have to look the same.</a:t>
            </a:r>
          </a:p>
        </p:txBody>
      </p:sp>
      <p:sp>
        <p:nvSpPr>
          <p:cNvPr id="12" name="TextBox 11">
            <a:extLst>
              <a:ext uri="{FF2B5EF4-FFF2-40B4-BE49-F238E27FC236}">
                <a16:creationId xmlns:a16="http://schemas.microsoft.com/office/drawing/2014/main" id="{EBAB9BA4-9D34-4753-BA81-B2CA4561FD00}"/>
              </a:ext>
            </a:extLst>
          </p:cNvPr>
          <p:cNvSpPr txBox="1"/>
          <p:nvPr/>
        </p:nvSpPr>
        <p:spPr>
          <a:xfrm>
            <a:off x="3997671" y="4532091"/>
            <a:ext cx="324100" cy="523220"/>
          </a:xfrm>
          <a:prstGeom prst="rect">
            <a:avLst/>
          </a:prstGeom>
          <a:noFill/>
        </p:spPr>
        <p:txBody>
          <a:bodyPr wrap="square" rtlCol="0">
            <a:spAutoFit/>
          </a:bodyPr>
          <a:lstStyle/>
          <a:p>
            <a:r>
              <a:rPr lang="en-GB" sz="2800" b="1" dirty="0"/>
              <a:t>4</a:t>
            </a:r>
          </a:p>
        </p:txBody>
      </p:sp>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E7F54E04-8D66-4418-987D-439857D4E2A1}"/>
                  </a:ext>
                </a:extLst>
              </p:cNvPr>
              <p:cNvSpPr/>
              <p:nvPr/>
            </p:nvSpPr>
            <p:spPr>
              <a:xfrm>
                <a:off x="5401796" y="4901073"/>
                <a:ext cx="375423" cy="61093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GB" b="1" i="1">
                              <a:latin typeface="Cambria Math" panose="02040503050406030204" pitchFamily="18" charset="0"/>
                            </a:rPr>
                          </m:ctrlPr>
                        </m:fPr>
                        <m:num>
                          <m:r>
                            <a:rPr lang="en-GB" b="1" i="1">
                              <a:latin typeface="Cambria Math" panose="02040503050406030204" pitchFamily="18" charset="0"/>
                            </a:rPr>
                            <m:t>�</m:t>
                          </m:r>
                        </m:num>
                        <m:den>
                          <m:r>
                            <a:rPr lang="en-GB" b="1" i="1">
                              <a:latin typeface="Cambria Math" panose="02040503050406030204" pitchFamily="18" charset="0"/>
                            </a:rPr>
                            <m:t>�</m:t>
                          </m:r>
                        </m:den>
                      </m:f>
                    </m:oMath>
                  </m:oMathPara>
                </a14:m>
                <a:endParaRPr lang="en-GB" dirty="0"/>
              </a:p>
            </p:txBody>
          </p:sp>
        </mc:Choice>
        <mc:Fallback xmlns="">
          <p:sp>
            <p:nvSpPr>
              <p:cNvPr id="13" name="Rectangle 12">
                <a:extLst>
                  <a:ext uri="{FF2B5EF4-FFF2-40B4-BE49-F238E27FC236}">
                    <a16:creationId xmlns:a16="http://schemas.microsoft.com/office/drawing/2014/main" id="{E7F54E04-8D66-4418-987D-439857D4E2A1}"/>
                  </a:ext>
                </a:extLst>
              </p:cNvPr>
              <p:cNvSpPr>
                <a:spLocks noRot="1" noChangeAspect="1" noMove="1" noResize="1" noEditPoints="1" noAdjustHandles="1" noChangeArrowheads="1" noChangeShapeType="1" noTextEdit="1"/>
              </p:cNvSpPr>
              <p:nvPr/>
            </p:nvSpPr>
            <p:spPr>
              <a:xfrm>
                <a:off x="5401796" y="4901073"/>
                <a:ext cx="375423" cy="610936"/>
              </a:xfrm>
              <a:prstGeom prst="rect">
                <a:avLst/>
              </a:prstGeom>
              <a:blipFill>
                <a:blip r:embed="rId10"/>
                <a:stretch>
                  <a:fillRect/>
                </a:stretch>
              </a:blipFill>
            </p:spPr>
            <p:txBody>
              <a:bodyPr/>
              <a:lstStyle/>
              <a:p>
                <a:r>
                  <a:rPr lang="en-GB">
                    <a:noFill/>
                  </a:rPr>
                  <a:t> </a:t>
                </a:r>
              </a:p>
            </p:txBody>
          </p:sp>
        </mc:Fallback>
      </mc:AlternateContent>
      <p:sp>
        <p:nvSpPr>
          <p:cNvPr id="5" name="Text Placeholder 4">
            <a:extLst>
              <a:ext uri="{FF2B5EF4-FFF2-40B4-BE49-F238E27FC236}">
                <a16:creationId xmlns:a16="http://schemas.microsoft.com/office/drawing/2014/main" id="{B46520F1-AEE8-47A3-9958-0985141927EF}"/>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80D09606-C5CA-4141-9340-B492B830A462}"/>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1023606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64" presetClass="path" presetSubtype="0" accel="50000" decel="50000" fill="hold" nodeType="clickEffect">
                                  <p:stCondLst>
                                    <p:cond delay="0"/>
                                  </p:stCondLst>
                                  <p:childTnLst>
                                    <p:animMotion origin="layout" path="M 4.44444E-6 3.33333E-6 L 4.44444E-6 -0.08334 " pathEditMode="relative" rAng="0" ptsTypes="AA">
                                      <p:cBhvr>
                                        <p:cTn id="11" dur="2000" fill="hold"/>
                                        <p:tgtEl>
                                          <p:spTgt spid="27"/>
                                        </p:tgtEl>
                                        <p:attrNameLst>
                                          <p:attrName>ppt_x</p:attrName>
                                          <p:attrName>ppt_y</p:attrName>
                                        </p:attrNameLst>
                                      </p:cBhvr>
                                      <p:rCtr x="0" y="-4167"/>
                                    </p:animMotion>
                                  </p:childTnLst>
                                </p:cTn>
                              </p:par>
                              <p:par>
                                <p:cTn id="12" presetID="8" presetClass="emph" presetSubtype="0" fill="hold" nodeType="withEffect">
                                  <p:stCondLst>
                                    <p:cond delay="0"/>
                                  </p:stCondLst>
                                  <p:childTnLst>
                                    <p:animRot by="5400000">
                                      <p:cBhvr>
                                        <p:cTn id="13" dur="2000" fill="hold"/>
                                        <p:tgtEl>
                                          <p:spTgt spid="27"/>
                                        </p:tgtEl>
                                        <p:attrNameLst>
                                          <p:attrName>r</p:attrName>
                                        </p:attrNameLst>
                                      </p:cBhvr>
                                    </p:animRot>
                                  </p:childTnLst>
                                </p:cTn>
                              </p:par>
                            </p:childTnLst>
                          </p:cTn>
                        </p:par>
                        <p:par>
                          <p:cTn id="14" fill="hold">
                            <p:stCondLst>
                              <p:cond delay="2000"/>
                            </p:stCondLst>
                            <p:childTnLst>
                              <p:par>
                                <p:cTn id="15" presetID="10" presetClass="exit" presetSubtype="0" fill="hold" nodeType="afterEffect">
                                  <p:stCondLst>
                                    <p:cond delay="0"/>
                                  </p:stCondLst>
                                  <p:childTnLst>
                                    <p:animEffect transition="out" filter="fade">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F4A74E1-FE80-4042-A7ED-13A673602C8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924497" y="2855228"/>
            <a:ext cx="1182414" cy="1147544"/>
          </a:xfrm>
          <a:prstGeom prst="rect">
            <a:avLst/>
          </a:prstGeom>
        </p:spPr>
      </p:pic>
      <p:pic>
        <p:nvPicPr>
          <p:cNvPr id="10" name="Picture 9">
            <a:extLst>
              <a:ext uri="{FF2B5EF4-FFF2-40B4-BE49-F238E27FC236}">
                <a16:creationId xmlns:a16="http://schemas.microsoft.com/office/drawing/2014/main" id="{59E88612-5E83-461C-B847-1D97AD4DEC33}"/>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099049" y="2845585"/>
            <a:ext cx="1182415" cy="583415"/>
          </a:xfrm>
          <a:prstGeom prst="rect">
            <a:avLst/>
          </a:prstGeom>
        </p:spPr>
      </p:pic>
      <p:pic>
        <p:nvPicPr>
          <p:cNvPr id="18" name="Picture 17">
            <a:extLst>
              <a:ext uri="{FF2B5EF4-FFF2-40B4-BE49-F238E27FC236}">
                <a16:creationId xmlns:a16="http://schemas.microsoft.com/office/drawing/2014/main" id="{47B1B4C9-3738-4162-9BE1-33FE14873C07}"/>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099049" y="3428999"/>
            <a:ext cx="349251" cy="583416"/>
          </a:xfrm>
          <a:prstGeom prst="rect">
            <a:avLst/>
          </a:prstGeom>
        </p:spPr>
      </p:pic>
      <p:pic>
        <p:nvPicPr>
          <p:cNvPr id="12" name="Picture 11">
            <a:extLst>
              <a:ext uri="{FF2B5EF4-FFF2-40B4-BE49-F238E27FC236}">
                <a16:creationId xmlns:a16="http://schemas.microsoft.com/office/drawing/2014/main" id="{8D9D39D2-D20F-4FAD-9C39-6A5A39995ADE}"/>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5031739" y="3284219"/>
            <a:ext cx="508001" cy="281941"/>
          </a:xfrm>
          <a:prstGeom prst="rect">
            <a:avLst/>
          </a:prstGeom>
        </p:spPr>
      </p:pic>
      <p:pic>
        <p:nvPicPr>
          <p:cNvPr id="8" name="Picture 7">
            <a:extLst>
              <a:ext uri="{FF2B5EF4-FFF2-40B4-BE49-F238E27FC236}">
                <a16:creationId xmlns:a16="http://schemas.microsoft.com/office/drawing/2014/main" id="{1BEB0D1C-AA43-4F14-8E6F-88B9DA77B8ED}"/>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5099051" y="2845585"/>
            <a:ext cx="1314306" cy="1166830"/>
          </a:xfrm>
          <a:prstGeom prst="rect">
            <a:avLst/>
          </a:prstGeom>
        </p:spPr>
      </p:pic>
      <p:pic>
        <p:nvPicPr>
          <p:cNvPr id="20" name="Picture 19">
            <a:extLst>
              <a:ext uri="{FF2B5EF4-FFF2-40B4-BE49-F238E27FC236}">
                <a16:creationId xmlns:a16="http://schemas.microsoft.com/office/drawing/2014/main" id="{9172562C-4EB1-467C-95C9-8867DA860F1A}"/>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5115514" y="2845585"/>
            <a:ext cx="1290753" cy="1166830"/>
          </a:xfrm>
          <a:prstGeom prst="rect">
            <a:avLst/>
          </a:prstGeom>
        </p:spPr>
      </p:pic>
      <p:sp>
        <p:nvSpPr>
          <p:cNvPr id="11" name="TextBox 10">
            <a:extLst>
              <a:ext uri="{FF2B5EF4-FFF2-40B4-BE49-F238E27FC236}">
                <a16:creationId xmlns:a16="http://schemas.microsoft.com/office/drawing/2014/main" id="{5CC6EB4E-FDBD-4AE1-B63E-202D3055DB0E}"/>
              </a:ext>
            </a:extLst>
          </p:cNvPr>
          <p:cNvSpPr txBox="1"/>
          <p:nvPr/>
        </p:nvSpPr>
        <p:spPr>
          <a:xfrm>
            <a:off x="791571" y="1482520"/>
            <a:ext cx="7560857"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Can we show that all parts are the same size?</a:t>
            </a:r>
          </a:p>
        </p:txBody>
      </p:sp>
      <p:sp>
        <p:nvSpPr>
          <p:cNvPr id="5" name="Text Placeholder 4">
            <a:extLst>
              <a:ext uri="{FF2B5EF4-FFF2-40B4-BE49-F238E27FC236}">
                <a16:creationId xmlns:a16="http://schemas.microsoft.com/office/drawing/2014/main" id="{E28F2786-F00D-4F36-BF81-7FDE79B6AC52}"/>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A7ABFF26-A000-4C18-A0FE-90B82A7247F9}"/>
              </a:ext>
            </a:extLst>
          </p:cNvPr>
          <p:cNvSpPr>
            <a:spLocks noGrp="1"/>
          </p:cNvSpPr>
          <p:nvPr>
            <p:ph type="title"/>
          </p:nvPr>
        </p:nvSpPr>
        <p:spPr/>
        <p:txBody>
          <a:bodyPr/>
          <a:lstStyle/>
          <a:p>
            <a:endParaRPr lang="en-GB"/>
          </a:p>
        </p:txBody>
      </p:sp>
      <p:sp>
        <p:nvSpPr>
          <p:cNvPr id="16" name="TextBox 15">
            <a:extLst>
              <a:ext uri="{FF2B5EF4-FFF2-40B4-BE49-F238E27FC236}">
                <a16:creationId xmlns:a16="http://schemas.microsoft.com/office/drawing/2014/main" id="{7C23A8CC-CE4D-41DE-902C-93FDC659E98A}"/>
              </a:ext>
            </a:extLst>
          </p:cNvPr>
          <p:cNvSpPr txBox="1"/>
          <p:nvPr/>
        </p:nvSpPr>
        <p:spPr>
          <a:xfrm>
            <a:off x="460435" y="4646740"/>
            <a:ext cx="7292952" cy="1477328"/>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The whole has been divided into  ____ equal parts.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One equal part is shaded, so each equal part is ___ of the whole.</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Equal parts do not have to look the same.</a:t>
            </a:r>
          </a:p>
        </p:txBody>
      </p:sp>
      <p:sp>
        <p:nvSpPr>
          <p:cNvPr id="17" name="TextBox 16">
            <a:extLst>
              <a:ext uri="{FF2B5EF4-FFF2-40B4-BE49-F238E27FC236}">
                <a16:creationId xmlns:a16="http://schemas.microsoft.com/office/drawing/2014/main" id="{F442BA4F-F773-4383-865C-F86587476820}"/>
              </a:ext>
            </a:extLst>
          </p:cNvPr>
          <p:cNvSpPr txBox="1"/>
          <p:nvPr/>
        </p:nvSpPr>
        <p:spPr>
          <a:xfrm>
            <a:off x="3997671" y="4532091"/>
            <a:ext cx="324100" cy="523220"/>
          </a:xfrm>
          <a:prstGeom prst="rect">
            <a:avLst/>
          </a:prstGeom>
          <a:noFill/>
        </p:spPr>
        <p:txBody>
          <a:bodyPr wrap="square" rtlCol="0">
            <a:spAutoFit/>
          </a:bodyPr>
          <a:lstStyle/>
          <a:p>
            <a:r>
              <a:rPr lang="en-GB" sz="2800" b="1" dirty="0"/>
              <a:t>4</a:t>
            </a:r>
          </a:p>
        </p:txBody>
      </p:sp>
      <mc:AlternateContent xmlns:mc="http://schemas.openxmlformats.org/markup-compatibility/2006" xmlns:a14="http://schemas.microsoft.com/office/drawing/2010/main">
        <mc:Choice Requires="a14">
          <p:sp>
            <p:nvSpPr>
              <p:cNvPr id="19" name="Rectangle 18">
                <a:extLst>
                  <a:ext uri="{FF2B5EF4-FFF2-40B4-BE49-F238E27FC236}">
                    <a16:creationId xmlns:a16="http://schemas.microsoft.com/office/drawing/2014/main" id="{62EA085D-C3EF-4CE9-8B78-0D609DD9802E}"/>
                  </a:ext>
                </a:extLst>
              </p:cNvPr>
              <p:cNvSpPr/>
              <p:nvPr/>
            </p:nvSpPr>
            <p:spPr>
              <a:xfrm>
                <a:off x="5401796" y="4901073"/>
                <a:ext cx="375423" cy="61093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GB" b="1" i="1">
                              <a:latin typeface="Cambria Math" panose="02040503050406030204" pitchFamily="18" charset="0"/>
                            </a:rPr>
                          </m:ctrlPr>
                        </m:fPr>
                        <m:num>
                          <m:r>
                            <a:rPr lang="en-GB" b="1" i="1">
                              <a:latin typeface="Cambria Math" panose="02040503050406030204" pitchFamily="18" charset="0"/>
                            </a:rPr>
                            <m:t>�</m:t>
                          </m:r>
                        </m:num>
                        <m:den>
                          <m:r>
                            <a:rPr lang="en-GB" b="1" i="1">
                              <a:latin typeface="Cambria Math" panose="02040503050406030204" pitchFamily="18" charset="0"/>
                            </a:rPr>
                            <m:t>�</m:t>
                          </m:r>
                        </m:den>
                      </m:f>
                    </m:oMath>
                  </m:oMathPara>
                </a14:m>
                <a:endParaRPr lang="en-GB" dirty="0"/>
              </a:p>
            </p:txBody>
          </p:sp>
        </mc:Choice>
        <mc:Fallback xmlns="">
          <p:sp>
            <p:nvSpPr>
              <p:cNvPr id="19" name="Rectangle 18">
                <a:extLst>
                  <a:ext uri="{FF2B5EF4-FFF2-40B4-BE49-F238E27FC236}">
                    <a16:creationId xmlns:a16="http://schemas.microsoft.com/office/drawing/2014/main" id="{62EA085D-C3EF-4CE9-8B78-0D609DD9802E}"/>
                  </a:ext>
                </a:extLst>
              </p:cNvPr>
              <p:cNvSpPr>
                <a:spLocks noRot="1" noChangeAspect="1" noMove="1" noResize="1" noEditPoints="1" noAdjustHandles="1" noChangeArrowheads="1" noChangeShapeType="1" noTextEdit="1"/>
              </p:cNvSpPr>
              <p:nvPr/>
            </p:nvSpPr>
            <p:spPr>
              <a:xfrm>
                <a:off x="5401796" y="4901073"/>
                <a:ext cx="375423" cy="610936"/>
              </a:xfrm>
              <a:prstGeom prst="rect">
                <a:avLst/>
              </a:prstGeom>
              <a:blipFill>
                <a:blip r:embed="rId10"/>
                <a:stretch>
                  <a:fillRect/>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2670507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64" presetClass="path" presetSubtype="0" accel="50000" decel="50000" fill="hold" nodeType="clickEffect">
                                  <p:stCondLst>
                                    <p:cond delay="0"/>
                                  </p:stCondLst>
                                  <p:childTnLst>
                                    <p:animMotion origin="layout" path="M 0.00156 -0.00509 L 0.03298 -0.08403 " pathEditMode="relative" rAng="0" ptsTypes="AA">
                                      <p:cBhvr>
                                        <p:cTn id="11" dur="2000" fill="hold"/>
                                        <p:tgtEl>
                                          <p:spTgt spid="18"/>
                                        </p:tgtEl>
                                        <p:attrNameLst>
                                          <p:attrName>ppt_x</p:attrName>
                                          <p:attrName>ppt_y</p:attrName>
                                        </p:attrNameLst>
                                      </p:cBhvr>
                                      <p:rCtr x="1563" y="-3958"/>
                                    </p:animMotion>
                                  </p:childTnLst>
                                </p:cTn>
                              </p:par>
                              <p:par>
                                <p:cTn id="12" presetID="8" presetClass="emph" presetSubtype="0" fill="hold" nodeType="withEffect">
                                  <p:stCondLst>
                                    <p:cond delay="0"/>
                                  </p:stCondLst>
                                  <p:childTnLst>
                                    <p:animRot by="10800000">
                                      <p:cBhvr>
                                        <p:cTn id="13" dur="2000" fill="hold"/>
                                        <p:tgtEl>
                                          <p:spTgt spid="18"/>
                                        </p:tgtEl>
                                        <p:attrNameLst>
                                          <p:attrName>r</p:attrName>
                                        </p:attrNameLst>
                                      </p:cBhvr>
                                    </p:animRot>
                                  </p:childTnLst>
                                </p:cTn>
                              </p:par>
                            </p:childTnLst>
                          </p:cTn>
                        </p:par>
                        <p:par>
                          <p:cTn id="14" fill="hold">
                            <p:stCondLst>
                              <p:cond delay="2000"/>
                            </p:stCondLst>
                            <p:childTnLst>
                              <p:par>
                                <p:cTn id="15" presetID="10" presetClass="exit" presetSubtype="0" fill="hold" nodeType="afterEffect">
                                  <p:stCondLst>
                                    <p:cond delay="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56C1B19-ADBA-4985-BAB9-43847DE5112B}"/>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991088" y="3443462"/>
            <a:ext cx="1162050" cy="1166830"/>
          </a:xfrm>
          <a:prstGeom prst="rect">
            <a:avLst/>
          </a:prstGeom>
        </p:spPr>
      </p:pic>
      <p:pic>
        <p:nvPicPr>
          <p:cNvPr id="6" name="Picture 5">
            <a:extLst>
              <a:ext uri="{FF2B5EF4-FFF2-40B4-BE49-F238E27FC236}">
                <a16:creationId xmlns:a16="http://schemas.microsoft.com/office/drawing/2014/main" id="{3EB4E64C-F083-40A4-815E-53D175112327}"/>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3988705" y="4310246"/>
            <a:ext cx="1162051" cy="300046"/>
          </a:xfrm>
          <a:prstGeom prst="rect">
            <a:avLst/>
          </a:prstGeom>
        </p:spPr>
      </p:pic>
      <p:pic>
        <p:nvPicPr>
          <p:cNvPr id="15" name="Picture 14">
            <a:extLst>
              <a:ext uri="{FF2B5EF4-FFF2-40B4-BE49-F238E27FC236}">
                <a16:creationId xmlns:a16="http://schemas.microsoft.com/office/drawing/2014/main" id="{47BEAB56-D865-493B-A9BB-09757BC21CC7}"/>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3990974" y="4026877"/>
            <a:ext cx="641986" cy="283369"/>
          </a:xfrm>
          <a:prstGeom prst="rect">
            <a:avLst/>
          </a:prstGeom>
        </p:spPr>
      </p:pic>
      <p:pic>
        <p:nvPicPr>
          <p:cNvPr id="17" name="Picture 16">
            <a:extLst>
              <a:ext uri="{FF2B5EF4-FFF2-40B4-BE49-F238E27FC236}">
                <a16:creationId xmlns:a16="http://schemas.microsoft.com/office/drawing/2014/main" id="{D11494F3-4C71-4265-8027-05FC0213A0D7}"/>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4560562" y="4148626"/>
            <a:ext cx="619014" cy="266871"/>
          </a:xfrm>
          <a:prstGeom prst="rect">
            <a:avLst/>
          </a:prstGeom>
        </p:spPr>
      </p:pic>
      <p:pic>
        <p:nvPicPr>
          <p:cNvPr id="9" name="Picture 8">
            <a:extLst>
              <a:ext uri="{FF2B5EF4-FFF2-40B4-BE49-F238E27FC236}">
                <a16:creationId xmlns:a16="http://schemas.microsoft.com/office/drawing/2014/main" id="{7ADC0D3C-0CFD-4308-9DC3-A936A2A294B2}"/>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4013945" y="4148626"/>
            <a:ext cx="619014" cy="266871"/>
          </a:xfrm>
          <a:prstGeom prst="rect">
            <a:avLst/>
          </a:prstGeom>
        </p:spPr>
      </p:pic>
      <p:sp>
        <p:nvSpPr>
          <p:cNvPr id="10" name="TextBox 9">
            <a:extLst>
              <a:ext uri="{FF2B5EF4-FFF2-40B4-BE49-F238E27FC236}">
                <a16:creationId xmlns:a16="http://schemas.microsoft.com/office/drawing/2014/main" id="{EAD9E598-18C8-4AA7-A0BF-C9FF1E35B175}"/>
              </a:ext>
            </a:extLst>
          </p:cNvPr>
          <p:cNvSpPr txBox="1"/>
          <p:nvPr/>
        </p:nvSpPr>
        <p:spPr>
          <a:xfrm>
            <a:off x="791571" y="1589528"/>
            <a:ext cx="756085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Can we show that all parts are the same size?</a:t>
            </a:r>
          </a:p>
        </p:txBody>
      </p:sp>
      <p:sp>
        <p:nvSpPr>
          <p:cNvPr id="5" name="Text Placeholder 4">
            <a:extLst>
              <a:ext uri="{FF2B5EF4-FFF2-40B4-BE49-F238E27FC236}">
                <a16:creationId xmlns:a16="http://schemas.microsoft.com/office/drawing/2014/main" id="{135B8129-60A8-4D3F-BCAE-389EC1F7A8FB}"/>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4F33990E-D228-4BFF-8F7C-2BEAE7CA4854}"/>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930861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64" presetClass="path" presetSubtype="0" accel="50000" decel="50000" fill="hold" nodeType="clickEffect">
                                  <p:stCondLst>
                                    <p:cond delay="0"/>
                                  </p:stCondLst>
                                  <p:childTnLst>
                                    <p:animMotion origin="layout" path="M 1.66667E-6 -3.7037E-7 L 0.06128 -0.0412 " pathEditMode="relative" rAng="0" ptsTypes="AA">
                                      <p:cBhvr>
                                        <p:cTn id="11" dur="2000" fill="hold"/>
                                        <p:tgtEl>
                                          <p:spTgt spid="6"/>
                                        </p:tgtEl>
                                        <p:attrNameLst>
                                          <p:attrName>ppt_x</p:attrName>
                                          <p:attrName>ppt_y</p:attrName>
                                        </p:attrNameLst>
                                      </p:cBhvr>
                                      <p:rCtr x="3108" y="-2106"/>
                                    </p:animMotion>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17"/>
                                        </p:tgtEl>
                                      </p:cBhvr>
                                    </p:animEffect>
                                    <p:set>
                                      <p:cBhvr>
                                        <p:cTn id="23"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C771B20-D32B-4479-AD08-90473574323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100512" y="3584139"/>
            <a:ext cx="1046161" cy="583415"/>
          </a:xfrm>
          <a:prstGeom prst="rect">
            <a:avLst/>
          </a:prstGeom>
        </p:spPr>
      </p:pic>
      <p:pic>
        <p:nvPicPr>
          <p:cNvPr id="18" name="Picture 17">
            <a:extLst>
              <a:ext uri="{FF2B5EF4-FFF2-40B4-BE49-F238E27FC236}">
                <a16:creationId xmlns:a16="http://schemas.microsoft.com/office/drawing/2014/main" id="{2A428781-DF22-4AF6-B655-6B25069CB72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981449" y="4167552"/>
            <a:ext cx="1162051" cy="583416"/>
          </a:xfrm>
          <a:prstGeom prst="rect">
            <a:avLst/>
          </a:prstGeom>
        </p:spPr>
      </p:pic>
      <p:pic>
        <p:nvPicPr>
          <p:cNvPr id="8" name="Picture 7">
            <a:extLst>
              <a:ext uri="{FF2B5EF4-FFF2-40B4-BE49-F238E27FC236}">
                <a16:creationId xmlns:a16="http://schemas.microsoft.com/office/drawing/2014/main" id="{631D72C9-AE51-4853-AE4C-3B7BEA5260C2}"/>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3990974" y="3584137"/>
            <a:ext cx="1162050" cy="1166830"/>
          </a:xfrm>
          <a:prstGeom prst="rect">
            <a:avLst/>
          </a:prstGeom>
        </p:spPr>
      </p:pic>
      <p:sp>
        <p:nvSpPr>
          <p:cNvPr id="9" name="TextBox 8">
            <a:extLst>
              <a:ext uri="{FF2B5EF4-FFF2-40B4-BE49-F238E27FC236}">
                <a16:creationId xmlns:a16="http://schemas.microsoft.com/office/drawing/2014/main" id="{88133D97-DF9D-4A36-8C75-416E41CDEDAA}"/>
              </a:ext>
            </a:extLst>
          </p:cNvPr>
          <p:cNvSpPr txBox="1"/>
          <p:nvPr/>
        </p:nvSpPr>
        <p:spPr>
          <a:xfrm>
            <a:off x="791571" y="1730205"/>
            <a:ext cx="756085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Can we show that all parts are the same size?</a:t>
            </a:r>
          </a:p>
        </p:txBody>
      </p:sp>
      <p:sp>
        <p:nvSpPr>
          <p:cNvPr id="4" name="Text Placeholder 3">
            <a:extLst>
              <a:ext uri="{FF2B5EF4-FFF2-40B4-BE49-F238E27FC236}">
                <a16:creationId xmlns:a16="http://schemas.microsoft.com/office/drawing/2014/main" id="{3FC4B4C5-60FE-4613-8808-A186D04DE3A2}"/>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090D5F70-B92E-4D90-A357-3647782B0BE2}"/>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14467309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A724D090-0A2E-4EC0-8473-57F8BD5B0EB1}"/>
              </a:ext>
            </a:extLst>
          </p:cNvPr>
          <p:cNvSpPr txBox="1"/>
          <p:nvPr/>
        </p:nvSpPr>
        <p:spPr>
          <a:xfrm>
            <a:off x="1030270" y="1076354"/>
            <a:ext cx="6429375" cy="1938992"/>
          </a:xfrm>
          <a:prstGeom prst="rect">
            <a:avLst/>
          </a:prstGeom>
          <a:noFill/>
        </p:spPr>
        <p:txBody>
          <a:bodyPr wrap="square" rtlCol="0">
            <a:spAutoFit/>
          </a:bodyPr>
          <a:lstStyle/>
          <a:p>
            <a:pPr algn="ctr"/>
            <a:r>
              <a:rPr lang="en-GB" sz="2400" b="1" dirty="0">
                <a:latin typeface="Arial" panose="020B0604020202020204" pitchFamily="34" charset="0"/>
                <a:cs typeface="Arial" panose="020B0604020202020204" pitchFamily="34" charset="0"/>
              </a:rPr>
              <a:t>Your turn </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Could you try this at home…?</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Let’s make it first.</a:t>
            </a:r>
          </a:p>
        </p:txBody>
      </p:sp>
      <p:pic>
        <p:nvPicPr>
          <p:cNvPr id="3" name="Picture 2">
            <a:extLst>
              <a:ext uri="{FF2B5EF4-FFF2-40B4-BE49-F238E27FC236}">
                <a16:creationId xmlns:a16="http://schemas.microsoft.com/office/drawing/2014/main" id="{7685C219-B3AC-4B24-897F-9C7993AC3697}"/>
              </a:ext>
            </a:extLst>
          </p:cNvPr>
          <p:cNvPicPr>
            <a:picLocks noChangeAspect="1"/>
          </p:cNvPicPr>
          <p:nvPr/>
        </p:nvPicPr>
        <p:blipFill>
          <a:blip r:embed="rId3"/>
          <a:stretch>
            <a:fillRect/>
          </a:stretch>
        </p:blipFill>
        <p:spPr>
          <a:xfrm>
            <a:off x="5430829" y="1841369"/>
            <a:ext cx="2028816" cy="2039437"/>
          </a:xfrm>
          <a:prstGeom prst="rect">
            <a:avLst/>
          </a:prstGeom>
        </p:spPr>
      </p:pic>
      <p:sp>
        <p:nvSpPr>
          <p:cNvPr id="5" name="Text Placeholder 4">
            <a:extLst>
              <a:ext uri="{FF2B5EF4-FFF2-40B4-BE49-F238E27FC236}">
                <a16:creationId xmlns:a16="http://schemas.microsoft.com/office/drawing/2014/main" id="{B2F6A9BD-718D-4448-9109-C040C0211151}"/>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0B8A40C3-6634-472D-B584-02EF93DE3BB6}"/>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13480745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F2709CB6-AA7A-428A-81AB-E00F763E7C47}"/>
              </a:ext>
            </a:extLst>
          </p:cNvPr>
          <p:cNvSpPr txBox="1"/>
          <p:nvPr/>
        </p:nvSpPr>
        <p:spPr>
          <a:xfrm>
            <a:off x="1170663" y="1046447"/>
            <a:ext cx="6263170" cy="830997"/>
          </a:xfrm>
          <a:prstGeom prst="rect">
            <a:avLst/>
          </a:prstGeom>
          <a:noFill/>
        </p:spPr>
        <p:txBody>
          <a:bodyPr wrap="square" rtlCol="0">
            <a:spAutoFit/>
          </a:bodyPr>
          <a:lstStyle/>
          <a:p>
            <a:pPr algn="ctr" defTabSz="685800"/>
            <a:r>
              <a:rPr lang="en-GB" sz="2400" dirty="0">
                <a:solidFill>
                  <a:prstClr val="black"/>
                </a:solidFill>
                <a:latin typeface="Arial" panose="020B0604020202020204" pitchFamily="34" charset="0"/>
                <a:cs typeface="Arial" panose="020B0604020202020204" pitchFamily="34" charset="0"/>
              </a:rPr>
              <a:t>Does each shape show the given fraction? Why/why not?</a:t>
            </a:r>
          </a:p>
        </p:txBody>
      </p:sp>
      <p:sp>
        <p:nvSpPr>
          <p:cNvPr id="9" name="TextBox 8">
            <a:extLst>
              <a:ext uri="{FF2B5EF4-FFF2-40B4-BE49-F238E27FC236}">
                <a16:creationId xmlns:a16="http://schemas.microsoft.com/office/drawing/2014/main" id="{F2709CB6-AA7A-428A-81AB-E00F763E7C47}"/>
              </a:ext>
            </a:extLst>
          </p:cNvPr>
          <p:cNvSpPr txBox="1"/>
          <p:nvPr/>
        </p:nvSpPr>
        <p:spPr>
          <a:xfrm>
            <a:off x="515529" y="687823"/>
            <a:ext cx="8164799" cy="461665"/>
          </a:xfrm>
          <a:prstGeom prst="rect">
            <a:avLst/>
          </a:prstGeom>
          <a:noFill/>
        </p:spPr>
        <p:txBody>
          <a:bodyPr wrap="square" rtlCol="0">
            <a:spAutoFit/>
          </a:bodyPr>
          <a:lstStyle/>
          <a:p>
            <a:pPr algn="ctr" defTabSz="685800"/>
            <a:r>
              <a:rPr lang="en-GB" sz="2400" b="1" dirty="0">
                <a:solidFill>
                  <a:prstClr val="black"/>
                </a:solidFill>
                <a:latin typeface="Arial" panose="020B0604020202020204" pitchFamily="34" charset="0"/>
                <a:cs typeface="Arial" panose="020B0604020202020204" pitchFamily="34" charset="0"/>
              </a:rPr>
              <a:t>Practice activities</a:t>
            </a:r>
          </a:p>
        </p:txBody>
      </p:sp>
      <p:pic>
        <p:nvPicPr>
          <p:cNvPr id="3" name="Picture 2"/>
          <p:cNvPicPr>
            <a:picLocks noChangeAspect="1"/>
          </p:cNvPicPr>
          <p:nvPr/>
        </p:nvPicPr>
        <p:blipFill>
          <a:blip r:embed="rId3"/>
          <a:stretch>
            <a:fillRect/>
          </a:stretch>
        </p:blipFill>
        <p:spPr>
          <a:xfrm>
            <a:off x="2257149" y="2800038"/>
            <a:ext cx="4179025" cy="1619471"/>
          </a:xfrm>
          <a:prstGeom prst="rect">
            <a:avLst/>
          </a:prstGeom>
        </p:spPr>
      </p:pic>
      <p:pic>
        <p:nvPicPr>
          <p:cNvPr id="13" name="Picture 12">
            <a:extLst>
              <a:ext uri="{FF2B5EF4-FFF2-40B4-BE49-F238E27FC236}">
                <a16:creationId xmlns:a16="http://schemas.microsoft.com/office/drawing/2014/main" id="{A99C5603-AE11-4C1A-BAE0-DC9EB36F9C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67269" y="4692234"/>
            <a:ext cx="5930585" cy="1460949"/>
          </a:xfrm>
          <a:prstGeom prst="rect">
            <a:avLst/>
          </a:prstGeom>
        </p:spPr>
      </p:pic>
      <p:pic>
        <p:nvPicPr>
          <p:cNvPr id="14" name="Picture 13"/>
          <p:cNvPicPr>
            <a:picLocks noChangeAspect="1"/>
          </p:cNvPicPr>
          <p:nvPr/>
        </p:nvPicPr>
        <p:blipFill>
          <a:blip r:embed="rId5"/>
          <a:stretch>
            <a:fillRect/>
          </a:stretch>
        </p:blipFill>
        <p:spPr>
          <a:xfrm>
            <a:off x="2171876" y="1935008"/>
            <a:ext cx="4388785" cy="478671"/>
          </a:xfrm>
          <a:prstGeom prst="rect">
            <a:avLst/>
          </a:prstGeom>
          <a:ln>
            <a:solidFill>
              <a:schemeClr val="tx1"/>
            </a:solidFill>
          </a:ln>
        </p:spPr>
      </p:pic>
      <p:pic>
        <p:nvPicPr>
          <p:cNvPr id="5" name="Picture 4">
            <a:extLst>
              <a:ext uri="{FF2B5EF4-FFF2-40B4-BE49-F238E27FC236}">
                <a16:creationId xmlns:a16="http://schemas.microsoft.com/office/drawing/2014/main" id="{0FB5B303-E08D-42E2-B53A-007A696A2926}"/>
              </a:ext>
            </a:extLst>
          </p:cNvPr>
          <p:cNvPicPr>
            <a:picLocks noChangeAspect="1"/>
          </p:cNvPicPr>
          <p:nvPr/>
        </p:nvPicPr>
        <p:blipFill>
          <a:blip r:embed="rId6"/>
          <a:stretch>
            <a:fillRect/>
          </a:stretch>
        </p:blipFill>
        <p:spPr>
          <a:xfrm>
            <a:off x="3192469" y="2665912"/>
            <a:ext cx="597460" cy="591363"/>
          </a:xfrm>
          <a:prstGeom prst="rect">
            <a:avLst/>
          </a:prstGeom>
        </p:spPr>
      </p:pic>
      <p:pic>
        <p:nvPicPr>
          <p:cNvPr id="6" name="Picture 5">
            <a:extLst>
              <a:ext uri="{FF2B5EF4-FFF2-40B4-BE49-F238E27FC236}">
                <a16:creationId xmlns:a16="http://schemas.microsoft.com/office/drawing/2014/main" id="{C4B66F39-3D92-47FB-AC97-978A2C854DBC}"/>
              </a:ext>
            </a:extLst>
          </p:cNvPr>
          <p:cNvPicPr>
            <a:picLocks noChangeAspect="1"/>
          </p:cNvPicPr>
          <p:nvPr/>
        </p:nvPicPr>
        <p:blipFill>
          <a:blip r:embed="rId7"/>
          <a:stretch>
            <a:fillRect/>
          </a:stretch>
        </p:blipFill>
        <p:spPr>
          <a:xfrm>
            <a:off x="4632258" y="2749147"/>
            <a:ext cx="640135" cy="640135"/>
          </a:xfrm>
          <a:prstGeom prst="rect">
            <a:avLst/>
          </a:prstGeom>
        </p:spPr>
      </p:pic>
      <p:pic>
        <p:nvPicPr>
          <p:cNvPr id="7" name="Picture 6">
            <a:extLst>
              <a:ext uri="{FF2B5EF4-FFF2-40B4-BE49-F238E27FC236}">
                <a16:creationId xmlns:a16="http://schemas.microsoft.com/office/drawing/2014/main" id="{FBE5F56C-0602-435B-AF55-B4CBF085913A}"/>
              </a:ext>
            </a:extLst>
          </p:cNvPr>
          <p:cNvPicPr>
            <a:picLocks noChangeAspect="1"/>
          </p:cNvPicPr>
          <p:nvPr/>
        </p:nvPicPr>
        <p:blipFill>
          <a:blip r:embed="rId7"/>
          <a:stretch>
            <a:fillRect/>
          </a:stretch>
        </p:blipFill>
        <p:spPr>
          <a:xfrm>
            <a:off x="6217203" y="2799516"/>
            <a:ext cx="640135" cy="640135"/>
          </a:xfrm>
          <a:prstGeom prst="rect">
            <a:avLst/>
          </a:prstGeom>
        </p:spPr>
      </p:pic>
      <p:pic>
        <p:nvPicPr>
          <p:cNvPr id="10" name="Picture 9">
            <a:extLst>
              <a:ext uri="{FF2B5EF4-FFF2-40B4-BE49-F238E27FC236}">
                <a16:creationId xmlns:a16="http://schemas.microsoft.com/office/drawing/2014/main" id="{D0840C82-064F-42C1-981C-2B670A00F206}"/>
              </a:ext>
            </a:extLst>
          </p:cNvPr>
          <p:cNvPicPr>
            <a:picLocks noChangeAspect="1"/>
          </p:cNvPicPr>
          <p:nvPr/>
        </p:nvPicPr>
        <p:blipFill>
          <a:blip r:embed="rId7"/>
          <a:stretch>
            <a:fillRect/>
          </a:stretch>
        </p:blipFill>
        <p:spPr>
          <a:xfrm>
            <a:off x="1937081" y="5895913"/>
            <a:ext cx="640135" cy="640135"/>
          </a:xfrm>
          <a:prstGeom prst="rect">
            <a:avLst/>
          </a:prstGeom>
        </p:spPr>
      </p:pic>
      <p:pic>
        <p:nvPicPr>
          <p:cNvPr id="11" name="Picture 10">
            <a:extLst>
              <a:ext uri="{FF2B5EF4-FFF2-40B4-BE49-F238E27FC236}">
                <a16:creationId xmlns:a16="http://schemas.microsoft.com/office/drawing/2014/main" id="{C55C2018-D400-4AF2-8C04-D96BE525E466}"/>
              </a:ext>
            </a:extLst>
          </p:cNvPr>
          <p:cNvPicPr>
            <a:picLocks noChangeAspect="1"/>
          </p:cNvPicPr>
          <p:nvPr/>
        </p:nvPicPr>
        <p:blipFill>
          <a:blip r:embed="rId7"/>
          <a:stretch>
            <a:fillRect/>
          </a:stretch>
        </p:blipFill>
        <p:spPr>
          <a:xfrm>
            <a:off x="3469861" y="5895912"/>
            <a:ext cx="640135" cy="640135"/>
          </a:xfrm>
          <a:prstGeom prst="rect">
            <a:avLst/>
          </a:prstGeom>
        </p:spPr>
      </p:pic>
      <p:pic>
        <p:nvPicPr>
          <p:cNvPr id="12" name="Picture 11">
            <a:extLst>
              <a:ext uri="{FF2B5EF4-FFF2-40B4-BE49-F238E27FC236}">
                <a16:creationId xmlns:a16="http://schemas.microsoft.com/office/drawing/2014/main" id="{FE60398A-4270-4357-93D9-86AA70236E65}"/>
              </a:ext>
            </a:extLst>
          </p:cNvPr>
          <p:cNvPicPr>
            <a:picLocks noChangeAspect="1"/>
          </p:cNvPicPr>
          <p:nvPr/>
        </p:nvPicPr>
        <p:blipFill>
          <a:blip r:embed="rId8"/>
          <a:stretch>
            <a:fillRect/>
          </a:stretch>
        </p:blipFill>
        <p:spPr>
          <a:xfrm>
            <a:off x="5002641" y="5908509"/>
            <a:ext cx="591363" cy="591363"/>
          </a:xfrm>
          <a:prstGeom prst="rect">
            <a:avLst/>
          </a:prstGeom>
        </p:spPr>
      </p:pic>
      <p:pic>
        <p:nvPicPr>
          <p:cNvPr id="15" name="Picture 14">
            <a:extLst>
              <a:ext uri="{FF2B5EF4-FFF2-40B4-BE49-F238E27FC236}">
                <a16:creationId xmlns:a16="http://schemas.microsoft.com/office/drawing/2014/main" id="{F1BC9BAD-EFCD-46F8-972D-C48FE88498FE}"/>
              </a:ext>
            </a:extLst>
          </p:cNvPr>
          <p:cNvPicPr>
            <a:picLocks noChangeAspect="1"/>
          </p:cNvPicPr>
          <p:nvPr/>
        </p:nvPicPr>
        <p:blipFill>
          <a:blip r:embed="rId9"/>
          <a:stretch>
            <a:fillRect/>
          </a:stretch>
        </p:blipFill>
        <p:spPr>
          <a:xfrm>
            <a:off x="6560661" y="5986332"/>
            <a:ext cx="597460" cy="591363"/>
          </a:xfrm>
          <a:prstGeom prst="rect">
            <a:avLst/>
          </a:prstGeom>
        </p:spPr>
      </p:pic>
      <p:sp>
        <p:nvSpPr>
          <p:cNvPr id="8" name="Text Placeholder 7">
            <a:extLst>
              <a:ext uri="{FF2B5EF4-FFF2-40B4-BE49-F238E27FC236}">
                <a16:creationId xmlns:a16="http://schemas.microsoft.com/office/drawing/2014/main" id="{E39BFCDE-3C3F-45E7-B1C8-6221EAEE228E}"/>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00AD6A74-AF24-4378-BA99-A7E5F283F101}"/>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14766217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131590E-F810-49B7-AFB6-444E675CDE5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981560" y="3845525"/>
            <a:ext cx="1266713" cy="292904"/>
          </a:xfrm>
          <a:prstGeom prst="rect">
            <a:avLst/>
          </a:prstGeom>
        </p:spPr>
      </p:pic>
      <p:pic>
        <p:nvPicPr>
          <p:cNvPr id="16" name="Picture 15">
            <a:extLst>
              <a:ext uri="{FF2B5EF4-FFF2-40B4-BE49-F238E27FC236}">
                <a16:creationId xmlns:a16="http://schemas.microsoft.com/office/drawing/2014/main" id="{DA3574FE-E881-4D61-97E5-20C9C0B0EE7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981559" y="4136048"/>
            <a:ext cx="1266713" cy="357188"/>
          </a:xfrm>
          <a:prstGeom prst="rect">
            <a:avLst/>
          </a:prstGeom>
        </p:spPr>
      </p:pic>
      <p:pic>
        <p:nvPicPr>
          <p:cNvPr id="5" name="Picture 4">
            <a:extLst>
              <a:ext uri="{FF2B5EF4-FFF2-40B4-BE49-F238E27FC236}">
                <a16:creationId xmlns:a16="http://schemas.microsoft.com/office/drawing/2014/main" id="{60C706F3-5E66-4A73-B6BF-A7EF41FEA173}"/>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3981558" y="3845525"/>
            <a:ext cx="1162051" cy="1166830"/>
          </a:xfrm>
          <a:prstGeom prst="rect">
            <a:avLst/>
          </a:prstGeom>
        </p:spPr>
      </p:pic>
      <p:sp>
        <p:nvSpPr>
          <p:cNvPr id="9" name="TextBox 8">
            <a:extLst>
              <a:ext uri="{FF2B5EF4-FFF2-40B4-BE49-F238E27FC236}">
                <a16:creationId xmlns:a16="http://schemas.microsoft.com/office/drawing/2014/main" id="{988C2056-79DE-4421-8369-A1D1CF4647D8}"/>
              </a:ext>
            </a:extLst>
          </p:cNvPr>
          <p:cNvSpPr txBox="1"/>
          <p:nvPr/>
        </p:nvSpPr>
        <p:spPr>
          <a:xfrm>
            <a:off x="791571" y="1993974"/>
            <a:ext cx="756085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How many ways can you show that these parts are the same </a:t>
            </a:r>
            <a:r>
              <a:rPr lang="en-GB" sz="2400" dirty="0">
                <a:solidFill>
                  <a:prstClr val="black"/>
                </a:solidFill>
                <a:latin typeface="Arial" panose="020B0604020202020204" pitchFamily="34" charset="0"/>
                <a:cs typeface="Arial" panose="020B0604020202020204" pitchFamily="34" charset="0"/>
              </a:rPr>
              <a:t>fraction of the whole</a:t>
            </a:r>
            <a:r>
              <a:rPr kumimoji="0" lang="en-GB"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t>
            </a:r>
          </a:p>
        </p:txBody>
      </p:sp>
      <p:sp>
        <p:nvSpPr>
          <p:cNvPr id="4" name="Text Placeholder 3">
            <a:extLst>
              <a:ext uri="{FF2B5EF4-FFF2-40B4-BE49-F238E27FC236}">
                <a16:creationId xmlns:a16="http://schemas.microsoft.com/office/drawing/2014/main" id="{942B165B-5268-417B-8D13-6EC7B44E9ACE}"/>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CB984922-98FD-4F48-B45B-EA72A235AA30}"/>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38972089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67F2EF7-563F-498D-99C1-954D637A8B9E}"/>
              </a:ext>
            </a:extLst>
          </p:cNvPr>
          <p:cNvSpPr>
            <a:spLocks noGrp="1"/>
          </p:cNvSpPr>
          <p:nvPr>
            <p:ph type="body" sz="quarter" idx="12"/>
          </p:nvPr>
        </p:nvSpPr>
        <p:spPr/>
        <p:txBody>
          <a:bodyPr>
            <a:normAutofit fontScale="70000" lnSpcReduction="20000"/>
          </a:bodyPr>
          <a:lstStyle/>
          <a:p>
            <a:r>
              <a:rPr lang="en-GB" dirty="0">
                <a:hlinkClick r:id="rId2">
                  <a:extLst>
                    <a:ext uri="{A12FA001-AC4F-418D-AE19-62706E023703}">
                      <ahyp:hlinkClr xmlns:ahyp="http://schemas.microsoft.com/office/drawing/2018/hyperlinkcolor" val="tx"/>
                    </a:ext>
                  </a:extLst>
                </a:hlinkClick>
              </a:rPr>
              <a:t>https://www.ncetm.org.uk/classroom-resources/vl-lower-key-stage-2-fractions-2-video-lessons/</a:t>
            </a:r>
            <a:endParaRPr lang="en-GB" dirty="0"/>
          </a:p>
        </p:txBody>
      </p:sp>
    </p:spTree>
    <p:extLst>
      <p:ext uri="{BB962C8B-B14F-4D97-AF65-F5344CB8AC3E}">
        <p14:creationId xmlns:p14="http://schemas.microsoft.com/office/powerpoint/2010/main" val="30199719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99C5603-AE11-4C1A-BAE0-DC9EB36F9C8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920240" y="2623903"/>
            <a:ext cx="5257801" cy="2343305"/>
          </a:xfrm>
          <a:prstGeom prst="rect">
            <a:avLst/>
          </a:prstGeom>
        </p:spPr>
      </p:pic>
      <p:pic>
        <p:nvPicPr>
          <p:cNvPr id="3" name="Image 2"/>
          <p:cNvPicPr>
            <a:picLocks noChangeAspect="1"/>
          </p:cNvPicPr>
          <p:nvPr/>
        </p:nvPicPr>
        <p:blipFill>
          <a:blip r:embed="rId4" cstate="print"/>
          <a:stretch>
            <a:fillRect/>
          </a:stretch>
        </p:blipFill>
        <p:spPr>
          <a:xfrm>
            <a:off x="2841625" y="1222375"/>
            <a:ext cx="3743325" cy="419100"/>
          </a:xfrm>
          <a:prstGeom prst="rect">
            <a:avLst/>
          </a:prstGeom>
        </p:spPr>
      </p:pic>
      <p:pic>
        <p:nvPicPr>
          <p:cNvPr id="12" name="Picture 11">
            <a:extLst>
              <a:ext uri="{FF2B5EF4-FFF2-40B4-BE49-F238E27FC236}">
                <a16:creationId xmlns:a16="http://schemas.microsoft.com/office/drawing/2014/main" id="{B99B746E-63EC-4371-9E20-74106D801D2D}"/>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289941" y="2999988"/>
            <a:ext cx="3575078" cy="1591133"/>
          </a:xfrm>
          <a:prstGeom prst="rect">
            <a:avLst/>
          </a:prstGeom>
        </p:spPr>
      </p:pic>
      <p:pic>
        <p:nvPicPr>
          <p:cNvPr id="9" name="Picture 8">
            <a:extLst>
              <a:ext uri="{FF2B5EF4-FFF2-40B4-BE49-F238E27FC236}">
                <a16:creationId xmlns:a16="http://schemas.microsoft.com/office/drawing/2014/main" id="{03E83B21-8B2D-4AC4-9CBA-BA083F8FF45B}"/>
              </a:ext>
            </a:extLst>
          </p:cNvPr>
          <p:cNvPicPr>
            <a:picLocks noChangeAspect="1"/>
          </p:cNvPicPr>
          <p:nvPr/>
        </p:nvPicPr>
        <p:blipFill rotWithShape="1">
          <a:blip r:embed="rId6">
            <a:extLst>
              <a:ext uri="{28A0092B-C50C-407E-A947-70E740481C1C}">
                <a14:useLocalDpi xmlns:a14="http://schemas.microsoft.com/office/drawing/2010/main" val="0"/>
              </a:ext>
            </a:extLst>
          </a:blip>
          <a:srcRect t="-59176"/>
          <a:stretch/>
        </p:blipFill>
        <p:spPr>
          <a:xfrm>
            <a:off x="5849008" y="2784592"/>
            <a:ext cx="413845" cy="579383"/>
          </a:xfrm>
          <a:prstGeom prst="rect">
            <a:avLst/>
          </a:prstGeom>
        </p:spPr>
      </p:pic>
      <p:pic>
        <p:nvPicPr>
          <p:cNvPr id="10" name="Picture 9"/>
          <p:cNvPicPr>
            <a:picLocks noChangeAspect="1"/>
          </p:cNvPicPr>
          <p:nvPr/>
        </p:nvPicPr>
        <p:blipFill>
          <a:blip r:embed="rId7"/>
          <a:stretch>
            <a:fillRect/>
          </a:stretch>
        </p:blipFill>
        <p:spPr>
          <a:xfrm>
            <a:off x="2593739" y="1876380"/>
            <a:ext cx="4388785" cy="478671"/>
          </a:xfrm>
          <a:prstGeom prst="rect">
            <a:avLst/>
          </a:prstGeom>
          <a:ln>
            <a:solidFill>
              <a:schemeClr val="tx1"/>
            </a:solidFill>
          </a:ln>
        </p:spPr>
      </p:pic>
      <p:pic>
        <p:nvPicPr>
          <p:cNvPr id="6" name="Picture 5">
            <a:extLst>
              <a:ext uri="{FF2B5EF4-FFF2-40B4-BE49-F238E27FC236}">
                <a16:creationId xmlns:a16="http://schemas.microsoft.com/office/drawing/2014/main" id="{D1820547-C5A3-4EEE-B853-BED4375E1745}"/>
              </a:ext>
            </a:extLst>
          </p:cNvPr>
          <p:cNvPicPr>
            <a:picLocks noChangeAspect="1"/>
          </p:cNvPicPr>
          <p:nvPr/>
        </p:nvPicPr>
        <p:blipFill>
          <a:blip r:embed="rId8"/>
          <a:stretch>
            <a:fillRect/>
          </a:stretch>
        </p:blipFill>
        <p:spPr>
          <a:xfrm>
            <a:off x="6857973" y="3352351"/>
            <a:ext cx="640135" cy="640135"/>
          </a:xfrm>
          <a:prstGeom prst="rect">
            <a:avLst/>
          </a:prstGeom>
        </p:spPr>
      </p:pic>
      <p:sp>
        <p:nvSpPr>
          <p:cNvPr id="7" name="TextBox 6">
            <a:extLst>
              <a:ext uri="{FF2B5EF4-FFF2-40B4-BE49-F238E27FC236}">
                <a16:creationId xmlns:a16="http://schemas.microsoft.com/office/drawing/2014/main" id="{8C5259FE-1020-47AD-BBB5-6F9E8CA56DE0}"/>
              </a:ext>
            </a:extLst>
          </p:cNvPr>
          <p:cNvSpPr txBox="1"/>
          <p:nvPr/>
        </p:nvSpPr>
        <p:spPr>
          <a:xfrm>
            <a:off x="1452135" y="5357153"/>
            <a:ext cx="7234665" cy="584775"/>
          </a:xfrm>
          <a:prstGeom prst="rect">
            <a:avLst/>
          </a:prstGeom>
          <a:noFill/>
        </p:spPr>
        <p:txBody>
          <a:bodyPr wrap="square" rtlCol="0">
            <a:spAutoFit/>
          </a:bodyPr>
          <a:lstStyle/>
          <a:p>
            <a:r>
              <a:rPr lang="en-GB" sz="1600" dirty="0">
                <a:latin typeface="Arial" panose="020B0604020202020204" pitchFamily="34" charset="0"/>
                <a:cs typeface="Arial" panose="020B0604020202020204" pitchFamily="34" charset="0"/>
              </a:rPr>
              <a:t>No, because the whole is </a:t>
            </a:r>
            <a:r>
              <a:rPr lang="en-GB" sz="1600" u="sng" dirty="0">
                <a:latin typeface="Arial" panose="020B0604020202020204" pitchFamily="34" charset="0"/>
                <a:cs typeface="Arial" panose="020B0604020202020204" pitchFamily="34" charset="0"/>
              </a:rPr>
              <a:t>not</a:t>
            </a:r>
            <a:r>
              <a:rPr lang="en-GB" sz="1600" dirty="0">
                <a:latin typeface="Arial" panose="020B0604020202020204" pitchFamily="34" charset="0"/>
                <a:cs typeface="Arial" panose="020B0604020202020204" pitchFamily="34" charset="0"/>
              </a:rPr>
              <a:t> divided into four equal parts – there are not the same number of biscuits on each plate. </a:t>
            </a:r>
          </a:p>
        </p:txBody>
      </p:sp>
      <p:sp>
        <p:nvSpPr>
          <p:cNvPr id="8" name="Thought Bubble: Cloud 7">
            <a:extLst>
              <a:ext uri="{FF2B5EF4-FFF2-40B4-BE49-F238E27FC236}">
                <a16:creationId xmlns:a16="http://schemas.microsoft.com/office/drawing/2014/main" id="{77A6FDFD-FE83-4F30-B1CF-02CC164A2ABC}"/>
              </a:ext>
            </a:extLst>
          </p:cNvPr>
          <p:cNvSpPr/>
          <p:nvPr/>
        </p:nvSpPr>
        <p:spPr bwMode="auto">
          <a:xfrm>
            <a:off x="263471" y="4967206"/>
            <a:ext cx="8880529" cy="1240163"/>
          </a:xfrm>
          <a:prstGeom prst="cloudCallou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1" name="Text Placeholder 10">
            <a:extLst>
              <a:ext uri="{FF2B5EF4-FFF2-40B4-BE49-F238E27FC236}">
                <a16:creationId xmlns:a16="http://schemas.microsoft.com/office/drawing/2014/main" id="{AE9F96BA-EF74-42E4-BC7E-82F1E0132E9B}"/>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3271F1B3-A664-490D-B278-2BFB5A8C9BD7}"/>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3864842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5F9ACC29-95EA-48F5-9390-0CABFE0A57A3}"/>
              </a:ext>
            </a:extLst>
          </p:cNvPr>
          <p:cNvSpPr txBox="1">
            <a:spLocks/>
          </p:cNvSpPr>
          <p:nvPr/>
        </p:nvSpPr>
        <p:spPr>
          <a:xfrm>
            <a:off x="522001" y="1429774"/>
            <a:ext cx="4801114" cy="226892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b="1" dirty="0">
                <a:latin typeface="Arial" panose="020B0604020202020204" pitchFamily="34" charset="0"/>
                <a:cs typeface="Arial" panose="020B0604020202020204" pitchFamily="34" charset="0"/>
              </a:rPr>
              <a:t>You will need</a:t>
            </a:r>
          </a:p>
          <a:p>
            <a:pPr marL="0" indent="0">
              <a:buNone/>
            </a:pPr>
            <a:r>
              <a:rPr lang="en-GB" sz="2400" dirty="0">
                <a:latin typeface="Arial" panose="020B0604020202020204" pitchFamily="34" charset="0"/>
                <a:cs typeface="Arial" panose="020B0604020202020204" pitchFamily="34" charset="0"/>
              </a:rPr>
              <a:t>pencil </a:t>
            </a:r>
          </a:p>
          <a:p>
            <a:pPr marL="0" indent="0">
              <a:buNone/>
            </a:pPr>
            <a:r>
              <a:rPr lang="en-GB" sz="2400" dirty="0">
                <a:latin typeface="Arial" panose="020B0604020202020204" pitchFamily="34" charset="0"/>
                <a:cs typeface="Arial" panose="020B0604020202020204" pitchFamily="34" charset="0"/>
              </a:rPr>
              <a:t>4 sheets of paper (one that is a different colour if you can) </a:t>
            </a:r>
          </a:p>
          <a:p>
            <a:pPr marL="0" indent="0">
              <a:buNone/>
            </a:pPr>
            <a:r>
              <a:rPr lang="en-GB" sz="2400" dirty="0">
                <a:latin typeface="Arial" panose="020B0604020202020204" pitchFamily="34" charset="0"/>
                <a:cs typeface="Arial" panose="020B0604020202020204" pitchFamily="34" charset="0"/>
              </a:rPr>
              <a:t>colouring pencil or felt tip</a:t>
            </a:r>
          </a:p>
          <a:p>
            <a:pPr marL="0" indent="0">
              <a:buNone/>
            </a:pPr>
            <a:r>
              <a:rPr lang="en-GB" sz="2400" dirty="0">
                <a:latin typeface="Arial" panose="020B0604020202020204" pitchFamily="34" charset="0"/>
                <a:cs typeface="Arial" panose="020B0604020202020204" pitchFamily="34" charset="0"/>
              </a:rPr>
              <a:t>scissors</a:t>
            </a:r>
          </a:p>
        </p:txBody>
      </p:sp>
      <p:sp>
        <p:nvSpPr>
          <p:cNvPr id="5" name="Text Placeholder 4">
            <a:extLst>
              <a:ext uri="{FF2B5EF4-FFF2-40B4-BE49-F238E27FC236}">
                <a16:creationId xmlns:a16="http://schemas.microsoft.com/office/drawing/2014/main" id="{FE25596B-8C04-492C-82F8-D31D331A2526}"/>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5F9B88EC-582A-43E8-AF0E-CDF9A2632833}"/>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13426017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D90E37D-FB65-41BF-A0BC-493D39FD0AC0}"/>
              </a:ext>
            </a:extLst>
          </p:cNvPr>
          <p:cNvSpPr/>
          <p:nvPr/>
        </p:nvSpPr>
        <p:spPr>
          <a:xfrm>
            <a:off x="7824264" y="4998267"/>
            <a:ext cx="444911"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400" b="0" i="0" u="none" strike="noStrike" kern="1200" cap="none" spc="0" normalizeH="0" baseline="0" noProof="0" dirty="0">
                <a:ln>
                  <a:noFill/>
                </a:ln>
                <a:solidFill>
                  <a:srgbClr val="008000"/>
                </a:solidFill>
                <a:effectLst/>
                <a:uLnTx/>
                <a:uFillTx/>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endParaRPr kumimoji="0" lang="en-GB" sz="44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4" name="Image 3"/>
          <p:cNvPicPr>
            <a:picLocks noChangeAspect="1"/>
          </p:cNvPicPr>
          <p:nvPr/>
        </p:nvPicPr>
        <p:blipFill>
          <a:blip r:embed="rId4" cstate="print"/>
          <a:stretch>
            <a:fillRect/>
          </a:stretch>
        </p:blipFill>
        <p:spPr>
          <a:xfrm>
            <a:off x="3759200" y="1179128"/>
            <a:ext cx="1625600" cy="558800"/>
          </a:xfrm>
          <a:prstGeom prst="rect">
            <a:avLst/>
          </a:prstGeom>
        </p:spPr>
      </p:pic>
      <p:pic>
        <p:nvPicPr>
          <p:cNvPr id="6" name="Picture 5">
            <a:extLst>
              <a:ext uri="{FF2B5EF4-FFF2-40B4-BE49-F238E27FC236}">
                <a16:creationId xmlns:a16="http://schemas.microsoft.com/office/drawing/2014/main" id="{9A2DCE7C-3B26-41B9-BC6D-E0595300B2C8}"/>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18277" y="3855244"/>
            <a:ext cx="7907446" cy="1223452"/>
          </a:xfrm>
          <a:prstGeom prst="rect">
            <a:avLst/>
          </a:prstGeom>
        </p:spPr>
      </p:pic>
      <p:pic>
        <p:nvPicPr>
          <p:cNvPr id="13" name="Picture 12">
            <a:extLst>
              <a:ext uri="{FF2B5EF4-FFF2-40B4-BE49-F238E27FC236}">
                <a16:creationId xmlns:a16="http://schemas.microsoft.com/office/drawing/2014/main" id="{249AB43D-B84C-4709-9F22-441BAAB55319}"/>
              </a:ext>
            </a:extLst>
          </p:cNvPr>
          <p:cNvPicPr>
            <a:picLocks noChangeAspect="1"/>
          </p:cNvPicPr>
          <p:nvPr/>
        </p:nvPicPr>
        <p:blipFill rotWithShape="1">
          <a:blip r:embed="rId6">
            <a:extLst>
              <a:ext uri="{28A0092B-C50C-407E-A947-70E740481C1C}">
                <a14:useLocalDpi xmlns:a14="http://schemas.microsoft.com/office/drawing/2010/main" val="0"/>
              </a:ext>
            </a:extLst>
          </a:blip>
          <a:srcRect t="-5793"/>
          <a:stretch/>
        </p:blipFill>
        <p:spPr>
          <a:xfrm>
            <a:off x="618277" y="2631787"/>
            <a:ext cx="7907446" cy="1223457"/>
          </a:xfrm>
          <a:prstGeom prst="rect">
            <a:avLst/>
          </a:prstGeom>
        </p:spPr>
      </p:pic>
      <p:cxnSp>
        <p:nvCxnSpPr>
          <p:cNvPr id="15" name="Straight Connector 14">
            <a:extLst>
              <a:ext uri="{FF2B5EF4-FFF2-40B4-BE49-F238E27FC236}">
                <a16:creationId xmlns:a16="http://schemas.microsoft.com/office/drawing/2014/main" id="{6F650B29-7E9F-4349-BE05-A2D8578B58F1}"/>
              </a:ext>
            </a:extLst>
          </p:cNvPr>
          <p:cNvCxnSpPr>
            <a:cxnSpLocks/>
          </p:cNvCxnSpPr>
          <p:nvPr/>
        </p:nvCxnSpPr>
        <p:spPr>
          <a:xfrm flipH="1">
            <a:off x="3035300" y="3294195"/>
            <a:ext cx="2921000" cy="0"/>
          </a:xfrm>
          <a:prstGeom prst="line">
            <a:avLst/>
          </a:prstGeom>
          <a:ln w="28575">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D38DBD59-C02D-4491-8F74-C20FBF502960}"/>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20F51BC0-48A9-4DB6-8DDA-A4141B6A934B}"/>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1588076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96287CD-CD72-497D-B78F-76D558781021}"/>
              </a:ext>
            </a:extLst>
          </p:cNvPr>
          <p:cNvPicPr>
            <a:picLocks noChangeAspect="1"/>
          </p:cNvPicPr>
          <p:nvPr/>
        </p:nvPicPr>
        <p:blipFill>
          <a:blip r:embed="rId3"/>
          <a:stretch>
            <a:fillRect/>
          </a:stretch>
        </p:blipFill>
        <p:spPr>
          <a:xfrm>
            <a:off x="3084447" y="2310287"/>
            <a:ext cx="2975106" cy="2237426"/>
          </a:xfrm>
          <a:prstGeom prst="rect">
            <a:avLst/>
          </a:prstGeom>
        </p:spPr>
      </p:pic>
      <p:pic>
        <p:nvPicPr>
          <p:cNvPr id="4" name="Picture 3">
            <a:extLst>
              <a:ext uri="{FF2B5EF4-FFF2-40B4-BE49-F238E27FC236}">
                <a16:creationId xmlns:a16="http://schemas.microsoft.com/office/drawing/2014/main" id="{AC9E4A34-468F-4617-8CEC-C35DDF24A5DC}"/>
              </a:ext>
            </a:extLst>
          </p:cNvPr>
          <p:cNvPicPr>
            <a:picLocks noChangeAspect="1"/>
          </p:cNvPicPr>
          <p:nvPr/>
        </p:nvPicPr>
        <p:blipFill>
          <a:blip r:embed="rId4"/>
          <a:stretch>
            <a:fillRect/>
          </a:stretch>
        </p:blipFill>
        <p:spPr>
          <a:xfrm>
            <a:off x="3456335" y="2654741"/>
            <a:ext cx="2231329" cy="1548518"/>
          </a:xfrm>
          <a:prstGeom prst="rect">
            <a:avLst/>
          </a:prstGeom>
        </p:spPr>
      </p:pic>
      <p:sp>
        <p:nvSpPr>
          <p:cNvPr id="6" name="Text Placeholder 5">
            <a:extLst>
              <a:ext uri="{FF2B5EF4-FFF2-40B4-BE49-F238E27FC236}">
                <a16:creationId xmlns:a16="http://schemas.microsoft.com/office/drawing/2014/main" id="{3B65483C-98AE-4EF5-92F0-9D545583D3DC}"/>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46FB9ED7-BCFE-477B-8832-1D8BD6C20D10}"/>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335397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A02DAD6F-01EA-4F85-A019-908813ACE40B}"/>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776877" y="2320364"/>
            <a:ext cx="2974068" cy="2237229"/>
          </a:xfrm>
          <a:prstGeom prst="rect">
            <a:avLst/>
          </a:prstGeom>
        </p:spPr>
      </p:pic>
      <p:pic>
        <p:nvPicPr>
          <p:cNvPr id="5" name="Picture 4">
            <a:extLst>
              <a:ext uri="{FF2B5EF4-FFF2-40B4-BE49-F238E27FC236}">
                <a16:creationId xmlns:a16="http://schemas.microsoft.com/office/drawing/2014/main" id="{724C9D01-5723-4796-A440-730D9FFF932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087472" y="2325626"/>
            <a:ext cx="3018972" cy="2237229"/>
          </a:xfrm>
          <a:prstGeom prst="rect">
            <a:avLst/>
          </a:prstGeom>
        </p:spPr>
      </p:pic>
      <p:pic>
        <p:nvPicPr>
          <p:cNvPr id="8" name="Picture 7">
            <a:extLst>
              <a:ext uri="{FF2B5EF4-FFF2-40B4-BE49-F238E27FC236}">
                <a16:creationId xmlns:a16="http://schemas.microsoft.com/office/drawing/2014/main" id="{487FE6EE-1D8A-4BED-BF7E-4AFBC1691F63}"/>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3867150" y="2334060"/>
            <a:ext cx="3243600" cy="2232241"/>
          </a:xfrm>
          <a:prstGeom prst="rect">
            <a:avLst/>
          </a:prstGeom>
        </p:spPr>
      </p:pic>
      <p:pic>
        <p:nvPicPr>
          <p:cNvPr id="12" name="Picture 11">
            <a:extLst>
              <a:ext uri="{FF2B5EF4-FFF2-40B4-BE49-F238E27FC236}">
                <a16:creationId xmlns:a16="http://schemas.microsoft.com/office/drawing/2014/main" id="{033CE078-5B4B-4544-819C-03306EA6DB7A}"/>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7159767" y="2652717"/>
            <a:ext cx="494347" cy="1264323"/>
          </a:xfrm>
          <a:prstGeom prst="rect">
            <a:avLst/>
          </a:prstGeom>
        </p:spPr>
      </p:pic>
      <p:sp>
        <p:nvSpPr>
          <p:cNvPr id="14" name="TextBox 13">
            <a:extLst>
              <a:ext uri="{FF2B5EF4-FFF2-40B4-BE49-F238E27FC236}">
                <a16:creationId xmlns:a16="http://schemas.microsoft.com/office/drawing/2014/main" id="{5C5EB8B2-FD12-454F-AE21-1B96373491B2}"/>
              </a:ext>
            </a:extLst>
          </p:cNvPr>
          <p:cNvSpPr txBox="1"/>
          <p:nvPr/>
        </p:nvSpPr>
        <p:spPr>
          <a:xfrm>
            <a:off x="7654114" y="3098143"/>
            <a:ext cx="100602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fold</a:t>
            </a:r>
          </a:p>
        </p:txBody>
      </p:sp>
      <p:pic>
        <p:nvPicPr>
          <p:cNvPr id="22" name="Picture 21">
            <a:extLst>
              <a:ext uri="{FF2B5EF4-FFF2-40B4-BE49-F238E27FC236}">
                <a16:creationId xmlns:a16="http://schemas.microsoft.com/office/drawing/2014/main" id="{069E9590-F4C3-48E6-8EEF-0A0E2462B5D6}"/>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4105729" y="2333246"/>
            <a:ext cx="1553028" cy="2237229"/>
          </a:xfrm>
          <a:prstGeom prst="rect">
            <a:avLst/>
          </a:prstGeom>
        </p:spPr>
      </p:pic>
      <p:pic>
        <p:nvPicPr>
          <p:cNvPr id="25" name="Picture 24">
            <a:extLst>
              <a:ext uri="{FF2B5EF4-FFF2-40B4-BE49-F238E27FC236}">
                <a16:creationId xmlns:a16="http://schemas.microsoft.com/office/drawing/2014/main" id="{6E9A6EC8-F53D-4C48-921F-FA0300BBEF35}"/>
              </a:ext>
            </a:extLst>
          </p:cNvPr>
          <p:cNvPicPr preferRelativeResize="0">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2217563" y="2325600"/>
            <a:ext cx="1549398" cy="2232000"/>
          </a:xfrm>
          <a:prstGeom prst="rect">
            <a:avLst/>
          </a:prstGeom>
        </p:spPr>
      </p:pic>
      <p:pic>
        <p:nvPicPr>
          <p:cNvPr id="27" name="Picture 26">
            <a:extLst>
              <a:ext uri="{FF2B5EF4-FFF2-40B4-BE49-F238E27FC236}">
                <a16:creationId xmlns:a16="http://schemas.microsoft.com/office/drawing/2014/main" id="{B03B25F2-451E-4339-8159-89245D054B31}"/>
              </a:ext>
            </a:extLst>
          </p:cNvPr>
          <p:cNvPicPr preferRelativeResize="0">
            <a:picLocks noChangeAspect="1"/>
          </p:cNvPicPr>
          <p:nvPr/>
        </p:nvPicPr>
        <p:blipFill rotWithShape="1">
          <a:blip r:embed="rId8">
            <a:extLst>
              <a:ext uri="{28A0092B-C50C-407E-A947-70E740481C1C}">
                <a14:useLocalDpi xmlns:a14="http://schemas.microsoft.com/office/drawing/2010/main" val="0"/>
              </a:ext>
            </a:extLst>
          </a:blip>
          <a:srcRect/>
          <a:stretch/>
        </p:blipFill>
        <p:spPr>
          <a:xfrm rot="5400000">
            <a:off x="1843746" y="1939824"/>
            <a:ext cx="1549398" cy="2232000"/>
          </a:xfrm>
          <a:prstGeom prst="rect">
            <a:avLst/>
          </a:prstGeom>
        </p:spPr>
      </p:pic>
      <p:pic>
        <p:nvPicPr>
          <p:cNvPr id="29" name="Picture 28">
            <a:extLst>
              <a:ext uri="{FF2B5EF4-FFF2-40B4-BE49-F238E27FC236}">
                <a16:creationId xmlns:a16="http://schemas.microsoft.com/office/drawing/2014/main" id="{AFFB8A2C-EC9D-4B84-81D7-4EA287AB69FE}"/>
              </a:ext>
            </a:extLst>
          </p:cNvPr>
          <p:cNvPicPr preferRelativeResize="0">
            <a:picLocks noChangeAspect="1"/>
          </p:cNvPicPr>
          <p:nvPr/>
        </p:nvPicPr>
        <p:blipFill rotWithShape="1">
          <a:blip r:embed="rId8">
            <a:extLst>
              <a:ext uri="{28A0092B-C50C-407E-A947-70E740481C1C}">
                <a14:useLocalDpi xmlns:a14="http://schemas.microsoft.com/office/drawing/2010/main" val="0"/>
              </a:ext>
            </a:extLst>
          </a:blip>
          <a:srcRect/>
          <a:stretch/>
        </p:blipFill>
        <p:spPr>
          <a:xfrm rot="5400000">
            <a:off x="1489212" y="2307738"/>
            <a:ext cx="1549398" cy="2232000"/>
          </a:xfrm>
          <a:prstGeom prst="rect">
            <a:avLst/>
          </a:prstGeom>
        </p:spPr>
      </p:pic>
      <p:sp>
        <p:nvSpPr>
          <p:cNvPr id="4" name="Text Placeholder 3">
            <a:extLst>
              <a:ext uri="{FF2B5EF4-FFF2-40B4-BE49-F238E27FC236}">
                <a16:creationId xmlns:a16="http://schemas.microsoft.com/office/drawing/2014/main" id="{C095F5F1-1E6D-4483-BC14-5DE4A5AF8C5C}"/>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C6D2BC4A-A644-4AA6-842D-676A3D3EE0B5}"/>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2976034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 presetClass="exit" presetSubtype="0" fill="hold" nodeType="after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xit" presetSubtype="0" fill="hold" nodeType="withEffect">
                                  <p:stCondLst>
                                    <p:cond delay="0"/>
                                  </p:stCondLst>
                                  <p:childTnLst>
                                    <p:animEffect transition="out" filter="fade">
                                      <p:cBhvr>
                                        <p:cTn id="20" dur="500"/>
                                        <p:tgtEl>
                                          <p:spTgt spid="8"/>
                                        </p:tgtEl>
                                      </p:cBhvr>
                                    </p:animEffect>
                                    <p:set>
                                      <p:cBhvr>
                                        <p:cTn id="21" dur="1" fill="hold">
                                          <p:stCondLst>
                                            <p:cond delay="499"/>
                                          </p:stCondLst>
                                        </p:cTn>
                                        <p:tgtEl>
                                          <p:spTgt spid="8"/>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35" presetClass="path" presetSubtype="0" accel="50000" decel="50000" fill="hold" nodeType="clickEffect">
                                  <p:stCondLst>
                                    <p:cond delay="0"/>
                                  </p:stCondLst>
                                  <p:childTnLst>
                                    <p:animMotion origin="layout" path="M -3.88889E-6 -2.51535E-17 L -0.20746 -0.00139 " pathEditMode="relative" rAng="0" ptsTypes="AA">
                                      <p:cBhvr>
                                        <p:cTn id="29" dur="2000" fill="hold"/>
                                        <p:tgtEl>
                                          <p:spTgt spid="22"/>
                                        </p:tgtEl>
                                        <p:attrNameLst>
                                          <p:attrName>ppt_x</p:attrName>
                                          <p:attrName>ppt_y</p:attrName>
                                        </p:attrNameLst>
                                      </p:cBhvr>
                                      <p:rCtr x="-10469" y="93"/>
                                    </p:animMotion>
                                  </p:childTnLst>
                                </p:cTn>
                              </p:par>
                              <p:par>
                                <p:cTn id="30" presetID="10" presetClass="exit" presetSubtype="0" fill="hold" nodeType="withEffect">
                                  <p:stCondLst>
                                    <p:cond delay="0"/>
                                  </p:stCondLst>
                                  <p:childTnLst>
                                    <p:animEffect transition="out" filter="fade">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childTnLst>
                          </p:cTn>
                        </p:par>
                        <p:par>
                          <p:cTn id="36" fill="hold">
                            <p:stCondLst>
                              <p:cond delay="2000"/>
                            </p:stCondLst>
                            <p:childTnLst>
                              <p:par>
                                <p:cTn id="37" presetID="10" presetClass="entr" presetSubtype="0"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1" presetClass="exit" presetSubtype="0" fill="hold" nodeType="afterEffect">
                                  <p:stCondLst>
                                    <p:cond delay="0"/>
                                  </p:stCondLst>
                                  <p:childTnLst>
                                    <p:set>
                                      <p:cBhvr>
                                        <p:cTn id="42" dur="1" fill="hold">
                                          <p:stCondLst>
                                            <p:cond delay="0"/>
                                          </p:stCondLst>
                                        </p:cTn>
                                        <p:tgtEl>
                                          <p:spTgt spid="2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8" presetClass="emph" presetSubtype="0" fill="hold" nodeType="clickEffect">
                                  <p:stCondLst>
                                    <p:cond delay="0"/>
                                  </p:stCondLst>
                                  <p:childTnLst>
                                    <p:animRot by="5400000">
                                      <p:cBhvr>
                                        <p:cTn id="46" dur="2000" fill="hold"/>
                                        <p:tgtEl>
                                          <p:spTgt spid="25"/>
                                        </p:tgtEl>
                                        <p:attrNameLst>
                                          <p:attrName>r</p:attrName>
                                        </p:attrNameLst>
                                      </p:cBhvr>
                                    </p:animRot>
                                  </p:childTnLst>
                                </p:cTn>
                              </p:par>
                              <p:par>
                                <p:cTn id="47" presetID="64" presetClass="path" presetSubtype="0" accel="50000" decel="50000" fill="hold" nodeType="withEffect">
                                  <p:stCondLst>
                                    <p:cond delay="0"/>
                                  </p:stCondLst>
                                  <p:childTnLst>
                                    <p:animMotion origin="layout" path="M -0.00087 0.00116 L -0.04011 -0.05625 " pathEditMode="relative" rAng="0" ptsTypes="AA">
                                      <p:cBhvr>
                                        <p:cTn id="48" dur="2000" fill="hold"/>
                                        <p:tgtEl>
                                          <p:spTgt spid="25"/>
                                        </p:tgtEl>
                                        <p:attrNameLst>
                                          <p:attrName>ppt_x</p:attrName>
                                          <p:attrName>ppt_y</p:attrName>
                                        </p:attrNameLst>
                                      </p:cBhvr>
                                      <p:rCtr x="-1962" y="-2870"/>
                                    </p:animMotion>
                                  </p:childTnLst>
                                </p:cTn>
                              </p:par>
                            </p:childTnLst>
                          </p:cTn>
                        </p:par>
                        <p:par>
                          <p:cTn id="49" fill="hold">
                            <p:stCondLst>
                              <p:cond delay="2000"/>
                            </p:stCondLst>
                            <p:childTnLst>
                              <p:par>
                                <p:cTn id="50" presetID="1" presetClass="entr" presetSubtype="0"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childTnLst>
                                </p:cTn>
                              </p:par>
                            </p:childTnLst>
                          </p:cTn>
                        </p:par>
                        <p:par>
                          <p:cTn id="52" fill="hold">
                            <p:stCondLst>
                              <p:cond delay="2000"/>
                            </p:stCondLst>
                            <p:childTnLst>
                              <p:par>
                                <p:cTn id="53" presetID="1" presetClass="exit" presetSubtype="0" fill="hold" nodeType="afterEffect">
                                  <p:stCondLst>
                                    <p:cond delay="0"/>
                                  </p:stCondLst>
                                  <p:childTnLst>
                                    <p:set>
                                      <p:cBhvr>
                                        <p:cTn id="54" dur="1" fill="hold">
                                          <p:stCondLst>
                                            <p:cond delay="0"/>
                                          </p:stCondLst>
                                        </p:cTn>
                                        <p:tgtEl>
                                          <p:spTgt spid="25"/>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42" presetClass="path" presetSubtype="0" accel="50000" decel="50000" fill="hold" nodeType="clickEffect">
                                  <p:stCondLst>
                                    <p:cond delay="0"/>
                                  </p:stCondLst>
                                  <p:childTnLst>
                                    <p:animMotion origin="layout" path="M -4.44444E-6 -1.85185E-6 L -0.03871 0.05371 " pathEditMode="relative" rAng="0" ptsTypes="AA">
                                      <p:cBhvr>
                                        <p:cTn id="58" dur="2000" fill="hold"/>
                                        <p:tgtEl>
                                          <p:spTgt spid="27"/>
                                        </p:tgtEl>
                                        <p:attrNameLst>
                                          <p:attrName>ppt_x</p:attrName>
                                          <p:attrName>ppt_y</p:attrName>
                                        </p:attrNameLst>
                                      </p:cBhvr>
                                      <p:rCtr x="-2031" y="2361"/>
                                    </p:animMotion>
                                  </p:childTnLst>
                                </p:cTn>
                              </p:par>
                            </p:childTnLst>
                          </p:cTn>
                        </p:par>
                        <p:par>
                          <p:cTn id="59" fill="hold">
                            <p:stCondLst>
                              <p:cond delay="2000"/>
                            </p:stCondLst>
                            <p:childTnLst>
                              <p:par>
                                <p:cTn id="60" presetID="1" presetClass="entr" presetSubtype="0" fill="hold" nodeType="afterEffect">
                                  <p:stCondLst>
                                    <p:cond delay="0"/>
                                  </p:stCondLst>
                                  <p:childTnLst>
                                    <p:set>
                                      <p:cBhvr>
                                        <p:cTn id="61" dur="1" fill="hold">
                                          <p:stCondLst>
                                            <p:cond delay="0"/>
                                          </p:stCondLst>
                                        </p:cTn>
                                        <p:tgtEl>
                                          <p:spTgt spid="29"/>
                                        </p:tgtEl>
                                        <p:attrNameLst>
                                          <p:attrName>style.visibility</p:attrName>
                                        </p:attrNameLst>
                                      </p:cBhvr>
                                      <p:to>
                                        <p:strVal val="visible"/>
                                      </p:to>
                                    </p:set>
                                  </p:childTnLst>
                                </p:cTn>
                              </p:par>
                            </p:childTnLst>
                          </p:cTn>
                        </p:par>
                        <p:par>
                          <p:cTn id="62" fill="hold">
                            <p:stCondLst>
                              <p:cond delay="2000"/>
                            </p:stCondLst>
                            <p:childTnLst>
                              <p:par>
                                <p:cTn id="63" presetID="1" presetClass="exit" presetSubtype="0" fill="hold" nodeType="afterEffect">
                                  <p:stCondLst>
                                    <p:cond delay="0"/>
                                  </p:stCondLst>
                                  <p:childTnLst>
                                    <p:set>
                                      <p:cBhvr>
                                        <p:cTn id="64" dur="1" fill="hold">
                                          <p:stCondLst>
                                            <p:cond delay="0"/>
                                          </p:stCondLst>
                                        </p:cTn>
                                        <p:tgtEl>
                                          <p:spTgt spid="27"/>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63" presetClass="path" presetSubtype="0" accel="50000" decel="50000" fill="hold" nodeType="clickEffect">
                                  <p:stCondLst>
                                    <p:cond delay="0"/>
                                  </p:stCondLst>
                                  <p:childTnLst>
                                    <p:animMotion origin="layout" path="M 5.55556E-7 4.44444E-6 L 0.2849 0.00301 " pathEditMode="relative" rAng="0" ptsTypes="AA">
                                      <p:cBhvr>
                                        <p:cTn id="68" dur="2000" fill="hold"/>
                                        <p:tgtEl>
                                          <p:spTgt spid="29"/>
                                        </p:tgtEl>
                                        <p:attrNameLst>
                                          <p:attrName>ppt_x</p:attrName>
                                          <p:attrName>ppt_y</p:attrName>
                                        </p:attrNameLst>
                                      </p:cBhvr>
                                      <p:rCtr x="14375" y="23"/>
                                    </p:animMotion>
                                  </p:childTnLst>
                                </p:cTn>
                              </p:par>
                              <p:par>
                                <p:cTn id="69" presetID="8" presetClass="emph" presetSubtype="0" fill="hold" nodeType="withEffect">
                                  <p:stCondLst>
                                    <p:cond delay="0"/>
                                  </p:stCondLst>
                                  <p:childTnLst>
                                    <p:animRot by="5400000">
                                      <p:cBhvr>
                                        <p:cTn id="70" dur="2000" fill="hold"/>
                                        <p:tgtEl>
                                          <p:spTgt spid="29"/>
                                        </p:tgtEl>
                                        <p:attrNameLst>
                                          <p:attrName>r</p:attrName>
                                        </p:attrNameLst>
                                      </p:cBhvr>
                                    </p:animRot>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nodeType="clickEffect">
                                  <p:stCondLst>
                                    <p:cond delay="0"/>
                                  </p:stCondLst>
                                  <p:childTnLst>
                                    <p:animEffect transition="out" filter="fade">
                                      <p:cBhvr>
                                        <p:cTn id="74" dur="500"/>
                                        <p:tgtEl>
                                          <p:spTgt spid="22"/>
                                        </p:tgtEl>
                                      </p:cBhvr>
                                    </p:animEffect>
                                    <p:set>
                                      <p:cBhvr>
                                        <p:cTn id="75" dur="1" fill="hold">
                                          <p:stCondLst>
                                            <p:cond delay="499"/>
                                          </p:stCondLst>
                                        </p:cTn>
                                        <p:tgtEl>
                                          <p:spTgt spid="22"/>
                                        </p:tgtEl>
                                        <p:attrNameLst>
                                          <p:attrName>style.visibility</p:attrName>
                                        </p:attrNameLst>
                                      </p:cBhvr>
                                      <p:to>
                                        <p:strVal val="hidden"/>
                                      </p:to>
                                    </p:set>
                                  </p:childTnLst>
                                </p:cTn>
                              </p:par>
                              <p:par>
                                <p:cTn id="76" presetID="10" presetClass="exit" presetSubtype="0" fill="hold" nodeType="withEffect">
                                  <p:stCondLst>
                                    <p:cond delay="0"/>
                                  </p:stCondLst>
                                  <p:childTnLst>
                                    <p:animEffect transition="out" filter="fade">
                                      <p:cBhvr>
                                        <p:cTn id="77" dur="500"/>
                                        <p:tgtEl>
                                          <p:spTgt spid="29"/>
                                        </p:tgtEl>
                                      </p:cBhvr>
                                    </p:animEffect>
                                    <p:set>
                                      <p:cBhvr>
                                        <p:cTn id="78" dur="1" fill="hold">
                                          <p:stCondLst>
                                            <p:cond delay="499"/>
                                          </p:stCondLst>
                                        </p:cTn>
                                        <p:tgtEl>
                                          <p:spTgt spid="29"/>
                                        </p:tgtEl>
                                        <p:attrNameLst>
                                          <p:attrName>style.visibility</p:attrName>
                                        </p:attrNameLst>
                                      </p:cBhvr>
                                      <p:to>
                                        <p:strVal val="hidden"/>
                                      </p:to>
                                    </p:set>
                                  </p:childTnLst>
                                </p:cTn>
                              </p:par>
                            </p:childTnLst>
                          </p:cTn>
                        </p:par>
                        <p:par>
                          <p:cTn id="79" fill="hold">
                            <p:stCondLst>
                              <p:cond delay="500"/>
                            </p:stCondLst>
                            <p:childTnLst>
                              <p:par>
                                <p:cTn id="80" presetID="10" presetClass="entr" presetSubtype="0" fill="hold" nodeType="after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fade">
                                      <p:cBhvr>
                                        <p:cTn id="8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96287CD-CD72-497D-B78F-76D558781021}"/>
              </a:ext>
            </a:extLst>
          </p:cNvPr>
          <p:cNvPicPr>
            <a:picLocks noChangeAspect="1"/>
          </p:cNvPicPr>
          <p:nvPr/>
        </p:nvPicPr>
        <p:blipFill>
          <a:blip r:embed="rId3"/>
          <a:stretch>
            <a:fillRect/>
          </a:stretch>
        </p:blipFill>
        <p:spPr>
          <a:xfrm>
            <a:off x="3084446" y="1423355"/>
            <a:ext cx="2975106" cy="2237426"/>
          </a:xfrm>
          <a:prstGeom prst="rect">
            <a:avLst/>
          </a:prstGeom>
        </p:spPr>
      </p:pic>
      <p:pic>
        <p:nvPicPr>
          <p:cNvPr id="4" name="Picture 3">
            <a:extLst>
              <a:ext uri="{FF2B5EF4-FFF2-40B4-BE49-F238E27FC236}">
                <a16:creationId xmlns:a16="http://schemas.microsoft.com/office/drawing/2014/main" id="{AC9E4A34-468F-4617-8CEC-C35DDF24A5DC}"/>
              </a:ext>
            </a:extLst>
          </p:cNvPr>
          <p:cNvPicPr>
            <a:picLocks noChangeAspect="1"/>
          </p:cNvPicPr>
          <p:nvPr/>
        </p:nvPicPr>
        <p:blipFill>
          <a:blip r:embed="rId4"/>
          <a:stretch>
            <a:fillRect/>
          </a:stretch>
        </p:blipFill>
        <p:spPr>
          <a:xfrm>
            <a:off x="3456335" y="1698707"/>
            <a:ext cx="2231329" cy="1548518"/>
          </a:xfrm>
          <a:prstGeom prst="rect">
            <a:avLst/>
          </a:prstGeom>
        </p:spPr>
      </p:pic>
      <p:sp>
        <p:nvSpPr>
          <p:cNvPr id="6" name="TextBox 5">
            <a:extLst>
              <a:ext uri="{FF2B5EF4-FFF2-40B4-BE49-F238E27FC236}">
                <a16:creationId xmlns:a16="http://schemas.microsoft.com/office/drawing/2014/main" id="{C8344C26-B11F-41B6-A9B6-F5F042817109}"/>
              </a:ext>
            </a:extLst>
          </p:cNvPr>
          <p:cNvSpPr txBox="1"/>
          <p:nvPr/>
        </p:nvSpPr>
        <p:spPr>
          <a:xfrm>
            <a:off x="2231756" y="3976536"/>
            <a:ext cx="6121831"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Equal parts do not have to look the same.</a:t>
            </a:r>
          </a:p>
        </p:txBody>
      </p:sp>
      <p:sp>
        <p:nvSpPr>
          <p:cNvPr id="7" name="Text Placeholder 6">
            <a:extLst>
              <a:ext uri="{FF2B5EF4-FFF2-40B4-BE49-F238E27FC236}">
                <a16:creationId xmlns:a16="http://schemas.microsoft.com/office/drawing/2014/main" id="{6E270850-CE4A-4F98-B576-7F3D59E71B79}"/>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3FE996ED-2160-454F-8C27-67BEED98244E}"/>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11810580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6349F0A0-ED77-4C46-BDB3-EDC2860A32E2}"/>
              </a:ext>
            </a:extLst>
          </p:cNvPr>
          <p:cNvSpPr txBox="1"/>
          <p:nvPr/>
        </p:nvSpPr>
        <p:spPr>
          <a:xfrm>
            <a:off x="1794685" y="991651"/>
            <a:ext cx="5554631"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What is the same? What is different?</a:t>
            </a:r>
          </a:p>
        </p:txBody>
      </p:sp>
      <p:pic>
        <p:nvPicPr>
          <p:cNvPr id="4" name="Picture 3">
            <a:extLst>
              <a:ext uri="{FF2B5EF4-FFF2-40B4-BE49-F238E27FC236}">
                <a16:creationId xmlns:a16="http://schemas.microsoft.com/office/drawing/2014/main" id="{0F4A74E1-FE80-4042-A7ED-13A673602C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277" y="2855228"/>
            <a:ext cx="7907446" cy="1147544"/>
          </a:xfrm>
          <a:prstGeom prst="rect">
            <a:avLst/>
          </a:prstGeom>
        </p:spPr>
      </p:pic>
      <p:sp>
        <p:nvSpPr>
          <p:cNvPr id="5" name="Text Placeholder 4">
            <a:extLst>
              <a:ext uri="{FF2B5EF4-FFF2-40B4-BE49-F238E27FC236}">
                <a16:creationId xmlns:a16="http://schemas.microsoft.com/office/drawing/2014/main" id="{21DEAFB6-1F2D-4676-B73A-D8D28971E754}"/>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0094C67D-CFA0-40C1-86A3-AB896AF84386}"/>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295605122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8.3"/>
</p:tagLst>
</file>

<file path=ppt/tags/tag2.xml><?xml version="1.0" encoding="utf-8"?>
<p:tagLst xmlns:a="http://schemas.openxmlformats.org/drawingml/2006/main" xmlns:r="http://schemas.openxmlformats.org/officeDocument/2006/relationships" xmlns:p="http://schemas.openxmlformats.org/presentationml/2006/main">
  <p:tag name="TIMING" val="|31.1|1.9|4.8|22.2|10.9|5.9"/>
</p:tagLst>
</file>

<file path=ppt/tags/tag3.xml><?xml version="1.0" encoding="utf-8"?>
<p:tagLst xmlns:a="http://schemas.openxmlformats.org/drawingml/2006/main" xmlns:r="http://schemas.openxmlformats.org/officeDocument/2006/relationships" xmlns:p="http://schemas.openxmlformats.org/presentationml/2006/main">
  <p:tag name="TIMING" val="|9.7"/>
</p:tagLst>
</file>

<file path=ppt/tags/tag4.xml><?xml version="1.0" encoding="utf-8"?>
<p:tagLst xmlns:a="http://schemas.openxmlformats.org/drawingml/2006/main" xmlns:r="http://schemas.openxmlformats.org/officeDocument/2006/relationships" xmlns:p="http://schemas.openxmlformats.org/presentationml/2006/main">
  <p:tag name="TIMING" val="|7.4|38.9|14.7"/>
</p:tagLst>
</file>

<file path=ppt/tags/tag5.xml><?xml version="1.0" encoding="utf-8"?>
<p:tagLst xmlns:a="http://schemas.openxmlformats.org/drawingml/2006/main" xmlns:r="http://schemas.openxmlformats.org/officeDocument/2006/relationships" xmlns:p="http://schemas.openxmlformats.org/presentationml/2006/main">
  <p:tag name="TIMING" val="|4.4"/>
</p:tagLst>
</file>

<file path=ppt/tags/tag6.xml><?xml version="1.0" encoding="utf-8"?>
<p:tagLst xmlns:a="http://schemas.openxmlformats.org/drawingml/2006/main" xmlns:r="http://schemas.openxmlformats.org/officeDocument/2006/relationships" xmlns:p="http://schemas.openxmlformats.org/presentationml/2006/main">
  <p:tag name="TIMING" val="|10.2|6|7.9"/>
</p:tagLst>
</file>

<file path=ppt/tags/tag7.xml><?xml version="1.0" encoding="utf-8"?>
<p:tagLst xmlns:a="http://schemas.openxmlformats.org/drawingml/2006/main" xmlns:r="http://schemas.openxmlformats.org/officeDocument/2006/relationships" xmlns:p="http://schemas.openxmlformats.org/presentationml/2006/main">
  <p:tag name="TIMING" val="|32.9|2.8|7.1|2.7|7.4|8.5"/>
</p:tagLst>
</file>

<file path=ppt/tags/tag8.xml><?xml version="1.0" encoding="utf-8"?>
<p:tagLst xmlns:a="http://schemas.openxmlformats.org/drawingml/2006/main" xmlns:r="http://schemas.openxmlformats.org/officeDocument/2006/relationships" xmlns:p="http://schemas.openxmlformats.org/presentationml/2006/main">
  <p:tag name="TIMING" val="|26.8|4.9|4.3|2.1|4.2|5.3"/>
</p:tagLst>
</file>

<file path=ppt/tags/tag9.xml><?xml version="1.0" encoding="utf-8"?>
<p:tagLst xmlns:a="http://schemas.openxmlformats.org/drawingml/2006/main" xmlns:r="http://schemas.openxmlformats.org/officeDocument/2006/relationships" xmlns:p="http://schemas.openxmlformats.org/presentationml/2006/main">
  <p:tag name="TIMING" val="|48.8|2.3"/>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EF33C67A-F54B-477A-A519-5F799D7DBA14}" vid="{F44717A8-41BF-4583-ACC8-94B48B139E5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3.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4.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5.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67D4395-212F-4B27-93EE-61C507211BAE}">
  <ds:schemaRefs>
    <ds:schemaRef ds:uri="http://schemas.microsoft.com/sharepoint/v3/contenttype/forms"/>
  </ds:schemaRefs>
</ds:datastoreItem>
</file>

<file path=customXml/itemProps2.xml><?xml version="1.0" encoding="utf-8"?>
<ds:datastoreItem xmlns:ds="http://schemas.openxmlformats.org/officeDocument/2006/customXml" ds:itemID="{E6EF0CF2-97FA-4776-8D14-E6F789FA43B9}"/>
</file>

<file path=customXml/itemProps3.xml><?xml version="1.0" encoding="utf-8"?>
<ds:datastoreItem xmlns:ds="http://schemas.openxmlformats.org/officeDocument/2006/customXml" ds:itemID="{194DFBEE-DEA3-484B-A04B-F8DB870A065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1732</TotalTime>
  <Words>351</Words>
  <Application>Microsoft Office PowerPoint</Application>
  <PresentationFormat>On-screen Show (4:3)</PresentationFormat>
  <Paragraphs>66</Paragraphs>
  <Slides>21</Slides>
  <Notes>19</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21</vt:i4>
      </vt:variant>
    </vt:vector>
  </HeadingPairs>
  <TitlesOfParts>
    <vt:vector size="32" baseType="lpstr">
      <vt:lpstr>Arial</vt:lpstr>
      <vt:lpstr>Calibri</vt:lpstr>
      <vt:lpstr>Calibri Light</vt:lpstr>
      <vt:lpstr>Cambria Math</vt:lpstr>
      <vt:lpstr>Myriad Pro</vt:lpstr>
      <vt:lpstr>Myriad Pro Semibold</vt:lpstr>
      <vt:lpstr>Open Sans</vt:lpstr>
      <vt:lpstr>Custom Design</vt:lpstr>
      <vt:lpstr>1_Custom Design</vt:lpstr>
      <vt:lpstr>nctem1</vt:lpstr>
      <vt:lpstr>1_nctem1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Andrew Young</cp:lastModifiedBy>
  <cp:revision>51</cp:revision>
  <dcterms:created xsi:type="dcterms:W3CDTF">2020-04-15T07:07:39Z</dcterms:created>
  <dcterms:modified xsi:type="dcterms:W3CDTF">2020-08-26T14:08:21Z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