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7" r:id="rId5"/>
  </p:sldMasterIdLst>
  <p:notesMasterIdLst>
    <p:notesMasterId r:id="rId14"/>
  </p:notesMasterIdLst>
  <p:sldIdLst>
    <p:sldId id="396" r:id="rId6"/>
    <p:sldId id="390" r:id="rId7"/>
    <p:sldId id="385" r:id="rId8"/>
    <p:sldId id="387" r:id="rId9"/>
    <p:sldId id="393" r:id="rId10"/>
    <p:sldId id="394" r:id="rId11"/>
    <p:sldId id="389" r:id="rId12"/>
    <p:sldId id="39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4624D9-430E-4CCB-B1D3-6E29FEB54F36}" v="1" dt="2020-08-26T14:08:56.1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5" autoAdjust="0"/>
    <p:restoredTop sz="85900" autoAdjust="0"/>
  </p:normalViewPr>
  <p:slideViewPr>
    <p:cSldViewPr snapToGrid="0">
      <p:cViewPr varScale="1">
        <p:scale>
          <a:sx n="62" d="100"/>
          <a:sy n="62" d="100"/>
        </p:scale>
        <p:origin x="160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84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554624D9-430E-4CCB-B1D3-6E29FEB54F36}"/>
    <pc:docChg chg="custSel modSld">
      <pc:chgData name="Andrew Young" userId="3d7dab09-352b-4858-b937-4a4f8b94e613" providerId="ADAL" clId="{554624D9-430E-4CCB-B1D3-6E29FEB54F36}" dt="2020-08-26T14:08:56.167" v="2" actId="207"/>
      <pc:docMkLst>
        <pc:docMk/>
      </pc:docMkLst>
      <pc:sldChg chg="modSp mod">
        <pc:chgData name="Andrew Young" userId="3d7dab09-352b-4858-b937-4a4f8b94e613" providerId="ADAL" clId="{554624D9-430E-4CCB-B1D3-6E29FEB54F36}" dt="2020-08-26T14:08:56.167" v="2" actId="207"/>
        <pc:sldMkLst>
          <pc:docMk/>
          <pc:sldMk cId="1547416692" sldId="395"/>
        </pc:sldMkLst>
        <pc:spChg chg="mod">
          <ac:chgData name="Andrew Young" userId="3d7dab09-352b-4858-b937-4a4f8b94e613" providerId="ADAL" clId="{554624D9-430E-4CCB-B1D3-6E29FEB54F36}" dt="2020-08-26T14:08:56.167" v="2" actId="207"/>
          <ac:spMkLst>
            <pc:docMk/>
            <pc:sldMk cId="1547416692" sldId="395"/>
            <ac:spMk id="4" creationId="{E43ADA50-4741-4E2B-9F5C-1E4D1325F3F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" Target="../slides/slide3.xml"/><Relationship Id="rId7" Type="http://schemas.openxmlformats.org/officeDocument/2006/relationships/oleObject" Target="../embeddings/oleObject3.bin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.bin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3201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there more or less liquid in each glass? Approximately what fraction of each glass is filled? (Each glass is 100ml or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full.)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2635E07-759E-4D98-8013-4A4F4502CD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21050" y="4292600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215640" imgH="558720" progId="Equation.DSMT4">
                  <p:embed/>
                </p:oleObj>
              </mc:Choice>
              <mc:Fallback>
                <p:oleObj name="Equation" r:id="rId4" imgW="215640" imgH="558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2635E07-759E-4D98-8013-4A4F4502CD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1050" y="4292600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B2F01F0-A552-49E1-8D8C-4B164024F5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21050" y="4292600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215640" imgH="558720" progId="Equation.DSMT4">
                  <p:embed/>
                </p:oleObj>
              </mc:Choice>
              <mc:Fallback>
                <p:oleObj name="Equation" r:id="rId6" imgW="215640" imgH="558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B2F01F0-A552-49E1-8D8C-4B164024F5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1050" y="4292600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E96EBAD-A6B8-4797-BA4D-32D594DFED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21050" y="4292600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7" imgW="215640" imgH="558720" progId="Equation.DSMT4">
                  <p:embed/>
                </p:oleObj>
              </mc:Choice>
              <mc:Fallback>
                <p:oleObj name="Equation" r:id="rId7" imgW="215640" imgH="558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E96EBAD-A6B8-4797-BA4D-32D594DFE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1050" y="4292600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41E7326-E64F-4C63-B5A7-0CEDB30647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21050" y="4292600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8" imgW="215640" imgH="558720" progId="Equation.DSMT4">
                  <p:embed/>
                </p:oleObj>
              </mc:Choice>
              <mc:Fallback>
                <p:oleObj name="Equation" r:id="rId8" imgW="215640" imgH="558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41E7326-E64F-4C63-B5A7-0CEDB30647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1050" y="4292600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2477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775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576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696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3091766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3678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572090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2801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5E2B8787-FC13-4C30-AA6A-0F7E1D2BBB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10</a:t>
            </a:r>
          </a:p>
        </p:txBody>
      </p:sp>
    </p:spTree>
    <p:extLst>
      <p:ext uri="{BB962C8B-B14F-4D97-AF65-F5344CB8AC3E}">
        <p14:creationId xmlns:p14="http://schemas.microsoft.com/office/powerpoint/2010/main" val="180309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95" y="969900"/>
            <a:ext cx="3176337" cy="3151903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339882"/>
              </p:ext>
            </p:extLst>
          </p:nvPr>
        </p:nvGraphicFramePr>
        <p:xfrm>
          <a:off x="6128084" y="1148748"/>
          <a:ext cx="2871537" cy="2902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1537">
                  <a:extLst>
                    <a:ext uri="{9D8B030D-6E8A-4147-A177-3AD203B41FA5}">
                      <a16:colId xmlns:a16="http://schemas.microsoft.com/office/drawing/2014/main" val="1448224600"/>
                    </a:ext>
                  </a:extLst>
                </a:gridCol>
              </a:tblGrid>
              <a:tr h="72557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163686"/>
                  </a:ext>
                </a:extLst>
              </a:tr>
              <a:tr h="725571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991008"/>
                  </a:ext>
                </a:extLst>
              </a:tr>
              <a:tr h="725571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374208"/>
                  </a:ext>
                </a:extLst>
              </a:tr>
              <a:tr h="72557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08643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216442" y="3795294"/>
          <a:ext cx="2871538" cy="2902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5769">
                  <a:extLst>
                    <a:ext uri="{9D8B030D-6E8A-4147-A177-3AD203B41FA5}">
                      <a16:colId xmlns:a16="http://schemas.microsoft.com/office/drawing/2014/main" val="1448224600"/>
                    </a:ext>
                  </a:extLst>
                </a:gridCol>
                <a:gridCol w="1435769">
                  <a:extLst>
                    <a:ext uri="{9D8B030D-6E8A-4147-A177-3AD203B41FA5}">
                      <a16:colId xmlns:a16="http://schemas.microsoft.com/office/drawing/2014/main" val="2823999961"/>
                    </a:ext>
                  </a:extLst>
                </a:gridCol>
              </a:tblGrid>
              <a:tr h="145114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163686"/>
                  </a:ext>
                </a:extLst>
              </a:tr>
              <a:tr h="145114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374208"/>
                  </a:ext>
                </a:extLst>
              </a:tr>
            </a:tbl>
          </a:graphicData>
        </a:graphic>
      </p:graphicFrame>
      <p:sp>
        <p:nvSpPr>
          <p:cNvPr id="8" name="Right Triangle 7"/>
          <p:cNvSpPr/>
          <p:nvPr/>
        </p:nvSpPr>
        <p:spPr bwMode="auto">
          <a:xfrm>
            <a:off x="256674" y="1115327"/>
            <a:ext cx="2871537" cy="1347537"/>
          </a:xfrm>
          <a:prstGeom prst="rt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ight Triangle 8"/>
          <p:cNvSpPr/>
          <p:nvPr/>
        </p:nvSpPr>
        <p:spPr bwMode="auto">
          <a:xfrm flipH="1">
            <a:off x="256673" y="1083243"/>
            <a:ext cx="2871537" cy="1459832"/>
          </a:xfrm>
          <a:prstGeom prst="rtTriangle">
            <a:avLst/>
          </a:pr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ight Triangle 9"/>
          <p:cNvSpPr/>
          <p:nvPr/>
        </p:nvSpPr>
        <p:spPr bwMode="auto">
          <a:xfrm flipH="1">
            <a:off x="264694" y="2567138"/>
            <a:ext cx="2871537" cy="1459832"/>
          </a:xfrm>
          <a:prstGeom prst="rt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ight Triangle 10"/>
          <p:cNvSpPr/>
          <p:nvPr/>
        </p:nvSpPr>
        <p:spPr bwMode="auto">
          <a:xfrm rot="10800000" flipH="1">
            <a:off x="256674" y="2543074"/>
            <a:ext cx="2871537" cy="1491915"/>
          </a:xfrm>
          <a:prstGeom prst="rt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6C5D30-CC71-43B5-A992-8A1D223DF6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312303-12FB-43FD-8207-9BE4E5DBC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658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F2C10C-862E-443A-8E69-2174BF4C43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" r="4535"/>
          <a:stretch/>
        </p:blipFill>
        <p:spPr>
          <a:xfrm>
            <a:off x="2872755" y="1829485"/>
            <a:ext cx="3398490" cy="158875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AD31CF0-6D3C-41D4-B4C0-781A81EC36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5855" y="1826590"/>
            <a:ext cx="712074" cy="154049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349F0A0-ED77-4C46-BDB3-EDC2860A32E2}"/>
              </a:ext>
            </a:extLst>
          </p:cNvPr>
          <p:cNvSpPr txBox="1"/>
          <p:nvPr/>
        </p:nvSpPr>
        <p:spPr>
          <a:xfrm>
            <a:off x="2268690" y="1026637"/>
            <a:ext cx="448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300 ml glasses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28E5430-158E-440D-918E-430D6B8F66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1043" y="2381175"/>
            <a:ext cx="712074" cy="985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A8C1E3-C69D-45E3-BE04-921C654AF1B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1043" y="2603897"/>
            <a:ext cx="712074" cy="81953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5B64ED5-38EC-45D2-848D-141F6E25AE2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3117" y="2603898"/>
            <a:ext cx="1274433" cy="7625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F0A39F7-BA9B-43E7-B1E7-D98AF535B7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3117" y="2821783"/>
            <a:ext cx="1274433" cy="60245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4DA4362-9459-495C-B4A5-2C9AFE0E898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4178" y="1473186"/>
            <a:ext cx="1346034" cy="19510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D8651D-999F-4170-82B6-267C9D9E605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3499" y="2308921"/>
            <a:ext cx="769458" cy="11153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718D699-6425-40DE-B92C-F20845F5BD8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3528" y="3765560"/>
            <a:ext cx="929573" cy="15805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430B5BD-D24A-496E-B42E-E26366F7E78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0324" y="4241715"/>
            <a:ext cx="708385" cy="110953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87473FF-AF2D-451D-9EDA-14D6872EA1E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15596" y="3774617"/>
            <a:ext cx="929573" cy="158052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921383F-4D37-42DB-841A-2A01C30BBA9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2392" y="4250772"/>
            <a:ext cx="708385" cy="11095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F396EA7-448C-4456-A8D7-A2CD9A5B75C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0490" y="3774617"/>
            <a:ext cx="929573" cy="158052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5CF4B77-9038-4F8D-9AC1-54F671EBED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7286" y="4250772"/>
            <a:ext cx="708385" cy="110953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AE39CD-8758-458D-A8FF-53EE086529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61D864-4447-4DA0-A407-E24871058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323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00"/>
                            </p:stCondLst>
                            <p:childTnLst>
                              <p:par>
                                <p:cTn id="32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00"/>
                            </p:stCondLst>
                            <p:childTnLst>
                              <p:par>
                                <p:cTn id="47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800"/>
                            </p:stCondLst>
                            <p:childTnLst>
                              <p:par>
                                <p:cTn id="90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22" presetClass="exit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D7812E-47B4-4D45-AC7F-807847E978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628" y="2253733"/>
            <a:ext cx="5966747" cy="23505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6884" y="4779545"/>
            <a:ext cx="8446169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Equal parts of the whole do not have to look the same.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F52AEC-E565-4816-9ABF-EF83A9E819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4E0CF0-FAE9-470D-A151-F3AF3DA9C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661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036F77A-1D80-4E0C-BE02-941A7B974C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DD89D1CA-3B96-41FA-A7A2-6D57C8460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BF4006-FC40-4BCD-8DAF-060779D308D9}"/>
              </a:ext>
            </a:extLst>
          </p:cNvPr>
          <p:cNvSpPr/>
          <p:nvPr/>
        </p:nvSpPr>
        <p:spPr>
          <a:xfrm>
            <a:off x="4288037" y="2512572"/>
            <a:ext cx="601597" cy="1787014"/>
          </a:xfrm>
          <a:prstGeom prst="rect">
            <a:avLst/>
          </a:prstGeom>
          <a:solidFill>
            <a:srgbClr val="F26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C03B59-CC90-48DB-A6B4-E61C68C907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88"/>
          <a:stretch/>
        </p:blipFill>
        <p:spPr>
          <a:xfrm>
            <a:off x="4205451" y="2522097"/>
            <a:ext cx="684182" cy="18456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F3529C-4020-4359-A947-5BEBDC9439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12889" b="-288"/>
          <a:stretch/>
        </p:blipFill>
        <p:spPr>
          <a:xfrm>
            <a:off x="4885838" y="2518286"/>
            <a:ext cx="597262" cy="18456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9290BC-2486-4F95-B6F7-3A27A0FC95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8734" y="2518286"/>
            <a:ext cx="2671337" cy="18562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C75EDB-F80E-467B-8671-F97D873810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5130" y="2511338"/>
            <a:ext cx="648844" cy="18631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7EB796-5EB6-484E-A89F-AD10DF676C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765827" y="3468215"/>
            <a:ext cx="239486" cy="192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CE6AEE-300F-4E9B-B8F5-5285306B4AB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766076" y="3720094"/>
            <a:ext cx="239486" cy="1928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EE4287-BE58-4A30-863A-8C5EB66329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765826" y="3980795"/>
            <a:ext cx="239486" cy="1928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F20BAA-7628-45BE-8A55-F8938321082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811694" y="4186805"/>
            <a:ext cx="147748" cy="19288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D4A37B0-55A8-4908-9D23-948450FD3D29}"/>
              </a:ext>
            </a:extLst>
          </p:cNvPr>
          <p:cNvSpPr/>
          <p:nvPr/>
        </p:nvSpPr>
        <p:spPr>
          <a:xfrm>
            <a:off x="3823542" y="3012493"/>
            <a:ext cx="390197" cy="8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BF0A654-ADBA-46E2-8356-59216C19690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8734" y="2507679"/>
            <a:ext cx="1494555" cy="18562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6148240-A6DF-4323-825B-5ED8F861DC77}"/>
              </a:ext>
            </a:extLst>
          </p:cNvPr>
          <p:cNvSpPr/>
          <p:nvPr/>
        </p:nvSpPr>
        <p:spPr>
          <a:xfrm>
            <a:off x="4288751" y="2527293"/>
            <a:ext cx="586371" cy="1032297"/>
          </a:xfrm>
          <a:prstGeom prst="rect">
            <a:avLst/>
          </a:prstGeom>
          <a:solidFill>
            <a:srgbClr val="F26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9880D24-CBFB-46CF-A214-2196CA23E20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1587" y="3071813"/>
            <a:ext cx="346737" cy="67151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38B6589-E255-4BE1-839E-236C49DBD30F}"/>
              </a:ext>
            </a:extLst>
          </p:cNvPr>
          <p:cNvSpPr/>
          <p:nvPr/>
        </p:nvSpPr>
        <p:spPr>
          <a:xfrm>
            <a:off x="4354693" y="3228898"/>
            <a:ext cx="390197" cy="522599"/>
          </a:xfrm>
          <a:prstGeom prst="rect">
            <a:avLst/>
          </a:prstGeom>
          <a:solidFill>
            <a:srgbClr val="F26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</p:spTree>
    <p:extLst>
      <p:ext uri="{BB962C8B-B14F-4D97-AF65-F5344CB8AC3E}">
        <p14:creationId xmlns:p14="http://schemas.microsoft.com/office/powerpoint/2010/main" val="208164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7 L -0.06527 0.0002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15E1EA-1BDD-4B79-9344-4DB29C27DF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5704E3-4B3F-41CF-84E0-8B357C878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BF4006-FC40-4BCD-8DAF-060779D308D9}"/>
              </a:ext>
            </a:extLst>
          </p:cNvPr>
          <p:cNvSpPr/>
          <p:nvPr/>
        </p:nvSpPr>
        <p:spPr>
          <a:xfrm>
            <a:off x="4271201" y="2474486"/>
            <a:ext cx="601597" cy="1863183"/>
          </a:xfrm>
          <a:prstGeom prst="rect">
            <a:avLst/>
          </a:prstGeom>
          <a:solidFill>
            <a:srgbClr val="F26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C75EDB-F80E-467B-8671-F97D873810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355" y="2475158"/>
            <a:ext cx="648844" cy="18631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F1325C-0A87-49E1-A8BD-A7A5D741F4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9563" y="3071813"/>
            <a:ext cx="346737" cy="6715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BF0A654-ADBA-46E2-8356-59216C1969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3581" y="2474486"/>
            <a:ext cx="1494555" cy="18562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9880D24-CBFB-46CF-A214-2196CA23E2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8630" y="3047523"/>
            <a:ext cx="346737" cy="67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862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F4732E-0DB3-45B2-8E8B-952CE47CF6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96190" y="1356527"/>
            <a:ext cx="5951620" cy="52384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82330" y="691338"/>
            <a:ext cx="2779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77FC20D-C686-4F9A-B838-F8FC0A7DD9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7D702-3295-440E-84AC-D66CB7BE1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508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3ADA50-4741-4E2B-9F5C-1E4D1325F3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4166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4.3|19.5|10.1|8.2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e2f7c1fb-8b39-4d5b-953e-de45d1606e4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4C837C-8686-48A9-A2C5-6D46D77549D3}"/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41</Words>
  <Application>Microsoft Office PowerPoint</Application>
  <PresentationFormat>On-screen Show (4:3)</PresentationFormat>
  <Paragraphs>9</Paragraphs>
  <Slides>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Myriad Pro</vt:lpstr>
      <vt:lpstr>Open Sans</vt:lpstr>
      <vt:lpstr>nctem1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36</cp:revision>
  <dcterms:created xsi:type="dcterms:W3CDTF">2020-04-15T07:07:39Z</dcterms:created>
  <dcterms:modified xsi:type="dcterms:W3CDTF">2020-08-26T14:08:57Z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