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tags/tag12.xml" ContentType="application/vnd.openxmlformats-officedocument.presentationml.tags+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663" r:id="rId5"/>
  </p:sldMasterIdLst>
  <p:notesMasterIdLst>
    <p:notesMasterId r:id="rId23"/>
  </p:notesMasterIdLst>
  <p:sldIdLst>
    <p:sldId id="256" r:id="rId6"/>
    <p:sldId id="268" r:id="rId7"/>
    <p:sldId id="267" r:id="rId8"/>
    <p:sldId id="311" r:id="rId9"/>
    <p:sldId id="318" r:id="rId10"/>
    <p:sldId id="269" r:id="rId11"/>
    <p:sldId id="271" r:id="rId12"/>
    <p:sldId id="272" r:id="rId13"/>
    <p:sldId id="307" r:id="rId14"/>
    <p:sldId id="270" r:id="rId15"/>
    <p:sldId id="309" r:id="rId16"/>
    <p:sldId id="320" r:id="rId17"/>
    <p:sldId id="319" r:id="rId18"/>
    <p:sldId id="314" r:id="rId19"/>
    <p:sldId id="317" r:id="rId20"/>
    <p:sldId id="310" r:id="rId21"/>
    <p:sldId id="321"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597"/>
    <a:srgbClr val="3875A1"/>
    <a:srgbClr val="F37A00"/>
    <a:srgbClr val="E6E6E6"/>
    <a:srgbClr val="387538"/>
    <a:srgbClr val="F26C5F"/>
    <a:srgbClr val="3E678B"/>
    <a:srgbClr val="2C3034"/>
    <a:srgbClr val="AE6FAB"/>
    <a:srgbClr val="93C0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DEAF33-5F77-49B1-9AC2-96F474D53D95}" v="3" dt="2020-08-27T13:00:28.5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64" autoAdjust="0"/>
    <p:restoredTop sz="94249" autoAdjust="0"/>
  </p:normalViewPr>
  <p:slideViewPr>
    <p:cSldViewPr snapToGrid="0">
      <p:cViewPr varScale="1">
        <p:scale>
          <a:sx n="68" d="100"/>
          <a:sy n="68" d="100"/>
        </p:scale>
        <p:origin x="1374" y="60"/>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EA5C6-5C5E-4449-B4C3-BA826E36E879}" type="datetimeFigureOut">
              <a:rPr lang="en-GB" smtClean="0"/>
              <a:t>27/08/2020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7C8E8A-85C7-47BD-AFEA-C0DF946DDB8F}" type="slidenum">
              <a:rPr lang="en-GB" smtClean="0"/>
              <a:t>‹#›</a:t>
            </a:fld>
            <a:endParaRPr lang="en-GB" dirty="0"/>
          </a:p>
        </p:txBody>
      </p:sp>
    </p:spTree>
    <p:extLst>
      <p:ext uri="{BB962C8B-B14F-4D97-AF65-F5344CB8AC3E}">
        <p14:creationId xmlns:p14="http://schemas.microsoft.com/office/powerpoint/2010/main" val="51456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7C8E8A-85C7-47BD-AFEA-C0DF946DDB8F}" type="slidenum">
              <a:rPr lang="en-GB" smtClean="0"/>
              <a:t>1</a:t>
            </a:fld>
            <a:endParaRPr lang="en-GB" dirty="0"/>
          </a:p>
        </p:txBody>
      </p:sp>
    </p:spTree>
    <p:extLst>
      <p:ext uri="{BB962C8B-B14F-4D97-AF65-F5344CB8AC3E}">
        <p14:creationId xmlns:p14="http://schemas.microsoft.com/office/powerpoint/2010/main" val="6293927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10</a:t>
            </a:fld>
            <a:endParaRPr lang="en-US" dirty="0"/>
          </a:p>
        </p:txBody>
      </p:sp>
    </p:spTree>
    <p:extLst>
      <p:ext uri="{BB962C8B-B14F-4D97-AF65-F5344CB8AC3E}">
        <p14:creationId xmlns:p14="http://schemas.microsoft.com/office/powerpoint/2010/main" val="3863244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11</a:t>
            </a:fld>
            <a:endParaRPr lang="en-US" dirty="0"/>
          </a:p>
        </p:txBody>
      </p:sp>
    </p:spTree>
    <p:extLst>
      <p:ext uri="{BB962C8B-B14F-4D97-AF65-F5344CB8AC3E}">
        <p14:creationId xmlns:p14="http://schemas.microsoft.com/office/powerpoint/2010/main" val="2021002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12</a:t>
            </a:fld>
            <a:endParaRPr lang="en-GB" dirty="0"/>
          </a:p>
        </p:txBody>
      </p:sp>
    </p:spTree>
    <p:extLst>
      <p:ext uri="{BB962C8B-B14F-4D97-AF65-F5344CB8AC3E}">
        <p14:creationId xmlns:p14="http://schemas.microsoft.com/office/powerpoint/2010/main" val="486376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13</a:t>
            </a:fld>
            <a:endParaRPr lang="en-GB" dirty="0"/>
          </a:p>
        </p:txBody>
      </p:sp>
    </p:spTree>
    <p:extLst>
      <p:ext uri="{BB962C8B-B14F-4D97-AF65-F5344CB8AC3E}">
        <p14:creationId xmlns:p14="http://schemas.microsoft.com/office/powerpoint/2010/main" val="830422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a:t>
            </a:fld>
            <a:endParaRPr lang="en-US" dirty="0"/>
          </a:p>
        </p:txBody>
      </p:sp>
    </p:spTree>
    <p:extLst>
      <p:ext uri="{BB962C8B-B14F-4D97-AF65-F5344CB8AC3E}">
        <p14:creationId xmlns:p14="http://schemas.microsoft.com/office/powerpoint/2010/main" val="38419739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15</a:t>
            </a:fld>
            <a:endParaRPr lang="en-US" dirty="0"/>
          </a:p>
        </p:txBody>
      </p:sp>
    </p:spTree>
    <p:extLst>
      <p:ext uri="{BB962C8B-B14F-4D97-AF65-F5344CB8AC3E}">
        <p14:creationId xmlns:p14="http://schemas.microsoft.com/office/powerpoint/2010/main" val="1077459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16</a:t>
            </a:fld>
            <a:endParaRPr lang="en-US" dirty="0"/>
          </a:p>
        </p:txBody>
      </p:sp>
    </p:spTree>
    <p:extLst>
      <p:ext uri="{BB962C8B-B14F-4D97-AF65-F5344CB8AC3E}">
        <p14:creationId xmlns:p14="http://schemas.microsoft.com/office/powerpoint/2010/main" val="3945899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a:t>
            </a:fld>
            <a:endParaRPr lang="en-US" dirty="0"/>
          </a:p>
        </p:txBody>
      </p:sp>
    </p:spTree>
    <p:extLst>
      <p:ext uri="{BB962C8B-B14F-4D97-AF65-F5344CB8AC3E}">
        <p14:creationId xmlns:p14="http://schemas.microsoft.com/office/powerpoint/2010/main" val="2458206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3</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4</a:t>
            </a:fld>
            <a:endParaRPr lang="en-US" dirty="0"/>
          </a:p>
        </p:txBody>
      </p:sp>
    </p:spTree>
    <p:extLst>
      <p:ext uri="{BB962C8B-B14F-4D97-AF65-F5344CB8AC3E}">
        <p14:creationId xmlns:p14="http://schemas.microsoft.com/office/powerpoint/2010/main" val="1402158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5</a:t>
            </a:fld>
            <a:endParaRPr lang="en-GB" dirty="0"/>
          </a:p>
        </p:txBody>
      </p:sp>
    </p:spTree>
    <p:extLst>
      <p:ext uri="{BB962C8B-B14F-4D97-AF65-F5344CB8AC3E}">
        <p14:creationId xmlns:p14="http://schemas.microsoft.com/office/powerpoint/2010/main" val="4113433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6</a:t>
            </a:fld>
            <a:endParaRPr lang="en-US" dirty="0"/>
          </a:p>
        </p:txBody>
      </p:sp>
    </p:spTree>
    <p:extLst>
      <p:ext uri="{BB962C8B-B14F-4D97-AF65-F5344CB8AC3E}">
        <p14:creationId xmlns:p14="http://schemas.microsoft.com/office/powerpoint/2010/main" val="2281670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7</a:t>
            </a:fld>
            <a:endParaRPr lang="en-US" dirty="0"/>
          </a:p>
        </p:txBody>
      </p:sp>
    </p:spTree>
    <p:extLst>
      <p:ext uri="{BB962C8B-B14F-4D97-AF65-F5344CB8AC3E}">
        <p14:creationId xmlns:p14="http://schemas.microsoft.com/office/powerpoint/2010/main" val="3731809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8</a:t>
            </a:fld>
            <a:endParaRPr lang="en-US" dirty="0"/>
          </a:p>
        </p:txBody>
      </p:sp>
    </p:spTree>
    <p:extLst>
      <p:ext uri="{BB962C8B-B14F-4D97-AF65-F5344CB8AC3E}">
        <p14:creationId xmlns:p14="http://schemas.microsoft.com/office/powerpoint/2010/main" val="1909636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9</a:t>
            </a:fld>
            <a:endParaRPr lang="en-US" dirty="0"/>
          </a:p>
        </p:txBody>
      </p:sp>
    </p:spTree>
    <p:extLst>
      <p:ext uri="{BB962C8B-B14F-4D97-AF65-F5344CB8AC3E}">
        <p14:creationId xmlns:p14="http://schemas.microsoft.com/office/powerpoint/2010/main" val="3974293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C9B7B-869C-40A4-8114-696A3E00140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7612E7-ED90-46E6-A960-40810AED490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6F59438-3C48-45D7-9B94-F2CFAC4ACAC4}"/>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6962E869-3027-485A-9412-972BD5E4317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6E33EE4-C6B8-46F0-AE04-3205F2CB2E1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755266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9A472-A2B8-472E-A481-4DC11CD677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723D6B-177A-47FD-A0F8-F4A8672B96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58F784-2E95-435B-B5E4-CC78C0B24AC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71E95D0E-7568-4EB4-88DE-1DAA5CBFF6C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2ED6CF1-8FD3-457D-96CD-5D4021D07583}"/>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402648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9ABD8-382B-4470-9B4B-F472D863095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3F0AF9-DDA5-4276-8F20-FD7DDD74AAA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0AAFA6-5AF3-4B92-8F84-B2E4A7BC5825}"/>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BE0D617A-00ED-4A10-A86C-7CA5FB507D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DC02729-4627-437F-A61F-CFF1F63B539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5836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80177622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3702780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3407628207"/>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19452787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9015-8DA1-40A2-A90C-130F8A5C6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B2DEF7-9C11-458F-9736-788A34A609E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1FA307-D125-4D1A-9384-DFB6696F167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A76D6E95-1427-4470-A263-0B79F9BA04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498A505-4530-4EA2-8445-C1BAB7A23F6D}"/>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61370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2D4C8-B06E-4811-8228-2AF3161A46BD}"/>
              </a:ext>
            </a:extLst>
          </p:cNvPr>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7EBA5B-2AE6-44DC-A9D2-C60CA8667D82}"/>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AF7B8F2-E6C6-41CF-B7CA-A082BF7E0101}"/>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9797D4-1B60-43DD-93EE-7A57493C6BE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1BCD5D-F5CE-4A9D-9C13-CA48F2936714}"/>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65057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EC325-6A0C-4A37-94E0-487CE370D3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50B050-CE5C-44C9-955C-A8E2070A839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C56558-E2E0-4D95-91E7-634582F7E3B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F91CDE-BF66-42CB-A69B-581436B4034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163ADCA5-E1CF-4371-B809-36655AC9C7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99BB80C-C658-4407-B846-CCEED8AA34A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984615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68D2C-9D3A-4BAD-8612-5F9EDA11D6DF}"/>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427535-14A0-4996-A685-A80C9F3F95AE}"/>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2FAE7AD-EAC5-49BE-A75D-EE641930434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6E81F4-D3AF-4DB9-9064-875629C10D9A}"/>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6AD350-D719-4881-9FA1-45CEB477F349}"/>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08C8973-E3F1-4857-8CA6-8A95FFAC420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8" name="Footer Placeholder 7">
            <a:extLst>
              <a:ext uri="{FF2B5EF4-FFF2-40B4-BE49-F238E27FC236}">
                <a16:creationId xmlns:a16="http://schemas.microsoft.com/office/drawing/2014/main" id="{E28DE002-323A-4B7E-BCD5-0332AA723D9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CE99863-AC10-41DA-AE7F-192332FC026F}"/>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80184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180A9-5DFE-45D5-8FAA-B7498636FD1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722BBC9-3286-44B9-AB6B-4B0DC8733733}"/>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4" name="Footer Placeholder 3">
            <a:extLst>
              <a:ext uri="{FF2B5EF4-FFF2-40B4-BE49-F238E27FC236}">
                <a16:creationId xmlns:a16="http://schemas.microsoft.com/office/drawing/2014/main" id="{BB57860C-E126-47D6-8E5E-BFA126E439E1}"/>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B95F689-E745-42FE-B8F8-4F60BDC9313C}"/>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159184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3F2DFC-8AC9-491A-B182-C0C24B3F809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3" name="Footer Placeholder 2">
            <a:extLst>
              <a:ext uri="{FF2B5EF4-FFF2-40B4-BE49-F238E27FC236}">
                <a16:creationId xmlns:a16="http://schemas.microsoft.com/office/drawing/2014/main" id="{46DC1E7D-339A-416E-9C57-7C8EDE44000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55C5059-128E-4A74-BCF4-788A7C0E97EA}"/>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28637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9BE1B-5F9C-4ACF-AB34-2CECB3C0FD77}"/>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C626D7D-AE2B-4BFB-8757-C7BFE67991AB}"/>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3DC9A12-125F-460B-9AB1-CDE51568B0F9}"/>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3D27ED-C43C-419C-BDF3-74AEF70C21A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00D05B8-EEA2-429A-9A8A-2EFB54499CD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F1B8855-CE81-46A3-ADE5-AAF6EFD43226}"/>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566076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DB3E2-5575-4457-9333-CEB286779266}"/>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ABC147A-8A5F-4BE0-9A42-A47FE469B19E}"/>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ADA87D19-79B4-412E-A903-86B8974E9C7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E63680-3C79-49DB-8B06-B773AC50CD9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FAD00A8-32E6-43BF-8BF0-53DAFF88464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7AD97C8-961F-4070-88C0-0F210B3D221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494749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F70F-9C44-4160-96D5-E913D38E0A5C}" type="slidenum">
              <a:rPr lang="en-GB" smtClean="0"/>
              <a:t>‹#›</a:t>
            </a:fld>
            <a:endParaRPr lang="en-GB" dirty="0"/>
          </a:p>
        </p:txBody>
      </p:sp>
    </p:spTree>
    <p:extLst>
      <p:ext uri="{BB962C8B-B14F-4D97-AF65-F5344CB8AC3E}">
        <p14:creationId xmlns:p14="http://schemas.microsoft.com/office/powerpoint/2010/main" val="1429775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4043931267"/>
      </p:ext>
    </p:extLst>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7.xml"/><Relationship Id="rId5" Type="http://schemas.openxmlformats.org/officeDocument/2006/relationships/image" Target="../media/image13.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8.xml"/><Relationship Id="rId5" Type="http://schemas.openxmlformats.org/officeDocument/2006/relationships/image" Target="../media/image13.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9.xml"/><Relationship Id="rId5" Type="http://schemas.openxmlformats.org/officeDocument/2006/relationships/image" Target="../media/image13.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0.xml"/><Relationship Id="rId5" Type="http://schemas.openxmlformats.org/officeDocument/2006/relationships/image" Target="../media/image13.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1.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2.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3.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hyperlink" Target="https://www.ncetm.org.uk/classroom-resources/vl-upper-key-stage-2-number-addition-and-subtraction-video-lessons/" TargetMode="Externa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00.png"/></Relationships>
</file>

<file path=ppt/slides/_rels/slide7.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4.xml"/><Relationship Id="rId11" Type="http://schemas.openxmlformats.org/officeDocument/2006/relationships/image" Target="../media/image16.png"/><Relationship Id="rId5" Type="http://schemas.openxmlformats.org/officeDocument/2006/relationships/image" Target="../media/image12.png"/><Relationship Id="rId10" Type="http://schemas.openxmlformats.org/officeDocument/2006/relationships/image" Target="../media/image150.png"/><Relationship Id="rId4" Type="http://schemas.openxmlformats.org/officeDocument/2006/relationships/image" Target="../media/image11.tiff"/><Relationship Id="rId9" Type="http://schemas.openxmlformats.org/officeDocument/2006/relationships/image" Target="../media/image14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6.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subTitle" idx="1"/>
          </p:nvPr>
        </p:nvSpPr>
        <p:spPr/>
        <p:txBody>
          <a:bodyPr>
            <a:normAutofit/>
          </a:bodyPr>
          <a:lstStyle/>
          <a:p>
            <a:pPr marL="0" indent="0">
              <a:buNone/>
            </a:pPr>
            <a:r>
              <a:rPr lang="en-GB" dirty="0"/>
              <a:t>UKS2 Number, Addition and Subtraction</a:t>
            </a:r>
            <a:br>
              <a:rPr lang="en-GB" dirty="0"/>
            </a:br>
            <a:r>
              <a:rPr lang="en-GB" dirty="0"/>
              <a:t>Lesson 14</a:t>
            </a:r>
          </a:p>
        </p:txBody>
      </p:sp>
    </p:spTree>
  </p:cSld>
  <p:clrMapOvr>
    <a:masterClrMapping/>
  </p:clrMapOvr>
  <mc:AlternateContent xmlns:mc="http://schemas.openxmlformats.org/markup-compatibility/2006" xmlns:p14="http://schemas.microsoft.com/office/powerpoint/2010/main">
    <mc:Choice Requires="p14">
      <p:transition spd="slow" p14:dur="2000" advTm="19232"/>
    </mc:Choice>
    <mc:Fallback xmlns="">
      <p:transition spd="slow" advTm="1923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5" name="TextBox 4">
            <a:extLst>
              <a:ext uri="{FF2B5EF4-FFF2-40B4-BE49-F238E27FC236}">
                <a16:creationId xmlns:a16="http://schemas.microsoft.com/office/drawing/2014/main" id="{880777E9-BF3E-E543-BF6B-935AF5CE08FA}"/>
              </a:ext>
            </a:extLst>
          </p:cNvPr>
          <p:cNvSpPr txBox="1"/>
          <p:nvPr/>
        </p:nvSpPr>
        <p:spPr>
          <a:xfrm>
            <a:off x="1019407" y="1082300"/>
            <a:ext cx="2818596" cy="461665"/>
          </a:xfrm>
          <a:prstGeom prst="rect">
            <a:avLst/>
          </a:prstGeom>
          <a:noFill/>
        </p:spPr>
        <p:txBody>
          <a:bodyPr wrap="square" rtlCol="0">
            <a:spAutoFit/>
          </a:bodyPr>
          <a:lstStyle/>
          <a:p>
            <a:r>
              <a:rPr lang="en-US" sz="2400" dirty="0"/>
              <a:t>79</a:t>
            </a:r>
          </a:p>
        </p:txBody>
      </p:sp>
      <p:sp>
        <p:nvSpPr>
          <p:cNvPr id="6" name="TextBox 5">
            <a:extLst>
              <a:ext uri="{FF2B5EF4-FFF2-40B4-BE49-F238E27FC236}">
                <a16:creationId xmlns:a16="http://schemas.microsoft.com/office/drawing/2014/main" id="{ECE90415-C6A8-CB4E-9AFA-A73DA5FC9AC1}"/>
              </a:ext>
            </a:extLst>
          </p:cNvPr>
          <p:cNvSpPr txBox="1"/>
          <p:nvPr/>
        </p:nvSpPr>
        <p:spPr>
          <a:xfrm>
            <a:off x="1692608" y="1092200"/>
            <a:ext cx="888622" cy="830997"/>
          </a:xfrm>
          <a:prstGeom prst="rect">
            <a:avLst/>
          </a:prstGeom>
          <a:noFill/>
        </p:spPr>
        <p:txBody>
          <a:bodyPr wrap="square" rtlCol="0">
            <a:spAutoFit/>
          </a:bodyPr>
          <a:lstStyle/>
          <a:p>
            <a:r>
              <a:rPr lang="en-GB" sz="2400" dirty="0">
                <a:latin typeface="Myriad Pro Semibold"/>
              </a:rPr>
              <a:t>−</a:t>
            </a:r>
            <a:endParaRPr lang="en-GB" sz="2400" dirty="0">
              <a:latin typeface="Myriad Pro Semibold"/>
              <a:ea typeface="Myriad Pro Semibold" charset="0"/>
              <a:cs typeface="Myriad Pro Semibold" charset="0"/>
            </a:endParaRPr>
          </a:p>
          <a:p>
            <a:r>
              <a:rPr lang="en-US" sz="2400" dirty="0"/>
              <a:t> </a:t>
            </a:r>
          </a:p>
        </p:txBody>
      </p:sp>
      <p:sp>
        <p:nvSpPr>
          <p:cNvPr id="7" name="TextBox 6">
            <a:extLst>
              <a:ext uri="{FF2B5EF4-FFF2-40B4-BE49-F238E27FC236}">
                <a16:creationId xmlns:a16="http://schemas.microsoft.com/office/drawing/2014/main" id="{C551F80F-BCBC-B14B-9AF2-230805E22413}"/>
              </a:ext>
            </a:extLst>
          </p:cNvPr>
          <p:cNvSpPr txBox="1"/>
          <p:nvPr/>
        </p:nvSpPr>
        <p:spPr>
          <a:xfrm>
            <a:off x="2342315" y="1116099"/>
            <a:ext cx="888622" cy="461665"/>
          </a:xfrm>
          <a:prstGeom prst="rect">
            <a:avLst/>
          </a:prstGeom>
          <a:noFill/>
        </p:spPr>
        <p:txBody>
          <a:bodyPr wrap="square" rtlCol="0">
            <a:spAutoFit/>
          </a:bodyPr>
          <a:lstStyle/>
          <a:p>
            <a:r>
              <a:rPr lang="en-US" sz="2400" dirty="0"/>
              <a:t>46</a:t>
            </a:r>
          </a:p>
        </p:txBody>
      </p:sp>
      <p:sp>
        <p:nvSpPr>
          <p:cNvPr id="8" name="TextBox 7">
            <a:extLst>
              <a:ext uri="{FF2B5EF4-FFF2-40B4-BE49-F238E27FC236}">
                <a16:creationId xmlns:a16="http://schemas.microsoft.com/office/drawing/2014/main" id="{797C993D-593B-664B-9D77-BEB68A0A67DA}"/>
              </a:ext>
            </a:extLst>
          </p:cNvPr>
          <p:cNvSpPr txBox="1"/>
          <p:nvPr/>
        </p:nvSpPr>
        <p:spPr>
          <a:xfrm>
            <a:off x="3169670" y="1092199"/>
            <a:ext cx="989602" cy="461665"/>
          </a:xfrm>
          <a:prstGeom prst="rect">
            <a:avLst/>
          </a:prstGeom>
          <a:noFill/>
        </p:spPr>
        <p:txBody>
          <a:bodyPr wrap="square" rtlCol="0">
            <a:spAutoFit/>
          </a:bodyPr>
          <a:lstStyle/>
          <a:p>
            <a:r>
              <a:rPr lang="en-US" sz="2400" dirty="0"/>
              <a:t>  =</a:t>
            </a:r>
          </a:p>
        </p:txBody>
      </p:sp>
      <p:sp>
        <p:nvSpPr>
          <p:cNvPr id="9" name="TextBox 8">
            <a:extLst>
              <a:ext uri="{FF2B5EF4-FFF2-40B4-BE49-F238E27FC236}">
                <a16:creationId xmlns:a16="http://schemas.microsoft.com/office/drawing/2014/main" id="{571DF4C3-0ECF-C447-B62F-3D6B6B13EF55}"/>
              </a:ext>
            </a:extLst>
          </p:cNvPr>
          <p:cNvSpPr txBox="1"/>
          <p:nvPr/>
        </p:nvSpPr>
        <p:spPr>
          <a:xfrm>
            <a:off x="4265845" y="1082300"/>
            <a:ext cx="645763" cy="461665"/>
          </a:xfrm>
          <a:prstGeom prst="rect">
            <a:avLst/>
          </a:prstGeom>
          <a:noFill/>
        </p:spPr>
        <p:txBody>
          <a:bodyPr wrap="square" rtlCol="0">
            <a:spAutoFit/>
          </a:bodyPr>
          <a:lstStyle/>
          <a:p>
            <a:r>
              <a:rPr lang="en-US" sz="2400" dirty="0"/>
              <a:t>33</a:t>
            </a:r>
          </a:p>
        </p:txBody>
      </p:sp>
      <p:sp>
        <p:nvSpPr>
          <p:cNvPr id="10" name="Rectangle 9">
            <a:extLst>
              <a:ext uri="{FF2B5EF4-FFF2-40B4-BE49-F238E27FC236}">
                <a16:creationId xmlns:a16="http://schemas.microsoft.com/office/drawing/2014/main" id="{E55ECE9E-E8FB-804F-843E-4B32111C74F7}"/>
              </a:ext>
            </a:extLst>
          </p:cNvPr>
          <p:cNvSpPr/>
          <p:nvPr/>
        </p:nvSpPr>
        <p:spPr bwMode="auto">
          <a:xfrm>
            <a:off x="4019018" y="981031"/>
            <a:ext cx="1087719"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pic>
        <p:nvPicPr>
          <p:cNvPr id="11" name="Picture 10" descr="A close up of a logo  Description generated with high confidence">
            <a:extLst>
              <a:ext uri="{FF2B5EF4-FFF2-40B4-BE49-F238E27FC236}">
                <a16:creationId xmlns:a16="http://schemas.microsoft.com/office/drawing/2014/main" id="{8D1F67C0-3846-274E-A112-F7A43DD1E2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2980" y="1779828"/>
            <a:ext cx="194527" cy="1390870"/>
          </a:xfrm>
          <a:prstGeom prst="rect">
            <a:avLst/>
          </a:prstGeom>
        </p:spPr>
      </p:pic>
      <p:pic>
        <p:nvPicPr>
          <p:cNvPr id="12" name="Picture 11" descr="A close up of a logo  Description generated with high confidence">
            <a:extLst>
              <a:ext uri="{FF2B5EF4-FFF2-40B4-BE49-F238E27FC236}">
                <a16:creationId xmlns:a16="http://schemas.microsoft.com/office/drawing/2014/main" id="{90AFE582-7FDB-ED4F-8BA4-61003A198F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3859" y="1779828"/>
            <a:ext cx="194527" cy="1390870"/>
          </a:xfrm>
          <a:prstGeom prst="rect">
            <a:avLst/>
          </a:prstGeom>
        </p:spPr>
      </p:pic>
      <p:sp>
        <p:nvSpPr>
          <p:cNvPr id="15" name="TextBox 14">
            <a:extLst>
              <a:ext uri="{FF2B5EF4-FFF2-40B4-BE49-F238E27FC236}">
                <a16:creationId xmlns:a16="http://schemas.microsoft.com/office/drawing/2014/main" id="{E363F260-E63F-AB4A-B348-B7B0C712273E}"/>
              </a:ext>
            </a:extLst>
          </p:cNvPr>
          <p:cNvSpPr txBox="1"/>
          <p:nvPr/>
        </p:nvSpPr>
        <p:spPr>
          <a:xfrm>
            <a:off x="2330148" y="3687302"/>
            <a:ext cx="732811" cy="461665"/>
          </a:xfrm>
          <a:prstGeom prst="rect">
            <a:avLst/>
          </a:prstGeom>
          <a:noFill/>
        </p:spPr>
        <p:txBody>
          <a:bodyPr wrap="square" rtlCol="0">
            <a:spAutoFit/>
          </a:bodyPr>
          <a:lstStyle/>
          <a:p>
            <a:r>
              <a:rPr lang="en-US" sz="2400" dirty="0"/>
              <a:t>50</a:t>
            </a:r>
          </a:p>
        </p:txBody>
      </p:sp>
      <p:sp>
        <p:nvSpPr>
          <p:cNvPr id="17" name="TextBox 16">
            <a:extLst>
              <a:ext uri="{FF2B5EF4-FFF2-40B4-BE49-F238E27FC236}">
                <a16:creationId xmlns:a16="http://schemas.microsoft.com/office/drawing/2014/main" id="{A5588F32-C889-B043-A49A-FB09D098D312}"/>
              </a:ext>
            </a:extLst>
          </p:cNvPr>
          <p:cNvSpPr txBox="1"/>
          <p:nvPr/>
        </p:nvSpPr>
        <p:spPr>
          <a:xfrm>
            <a:off x="2996128" y="3774569"/>
            <a:ext cx="1587500" cy="461665"/>
          </a:xfrm>
          <a:prstGeom prst="rect">
            <a:avLst/>
          </a:prstGeom>
          <a:noFill/>
        </p:spPr>
        <p:txBody>
          <a:bodyPr wrap="square" rtlCol="0">
            <a:spAutoFit/>
          </a:bodyPr>
          <a:lstStyle/>
          <a:p>
            <a:r>
              <a:rPr lang="en-US" sz="2400" dirty="0"/>
              <a:t>    </a:t>
            </a:r>
          </a:p>
        </p:txBody>
      </p:sp>
      <p:sp>
        <p:nvSpPr>
          <p:cNvPr id="18" name="TextBox 17">
            <a:extLst>
              <a:ext uri="{FF2B5EF4-FFF2-40B4-BE49-F238E27FC236}">
                <a16:creationId xmlns:a16="http://schemas.microsoft.com/office/drawing/2014/main" id="{D86405B4-F390-1E43-A922-18A29580A532}"/>
              </a:ext>
            </a:extLst>
          </p:cNvPr>
          <p:cNvSpPr txBox="1"/>
          <p:nvPr/>
        </p:nvSpPr>
        <p:spPr>
          <a:xfrm>
            <a:off x="4022606" y="3721100"/>
            <a:ext cx="571500" cy="461665"/>
          </a:xfrm>
          <a:prstGeom prst="rect">
            <a:avLst/>
          </a:prstGeom>
          <a:noFill/>
        </p:spPr>
        <p:txBody>
          <a:bodyPr wrap="square" rtlCol="0">
            <a:spAutoFit/>
          </a:bodyPr>
          <a:lstStyle/>
          <a:p>
            <a:r>
              <a:rPr lang="en-US" sz="2400" dirty="0"/>
              <a:t>33</a:t>
            </a:r>
          </a:p>
        </p:txBody>
      </p:sp>
      <p:pic>
        <p:nvPicPr>
          <p:cNvPr id="19" name="Picture 18" descr="A close up of a logo  Description generated with high confidence">
            <a:extLst>
              <a:ext uri="{FF2B5EF4-FFF2-40B4-BE49-F238E27FC236}">
                <a16:creationId xmlns:a16="http://schemas.microsoft.com/office/drawing/2014/main" id="{360F8BA4-469B-5945-95DD-005565202C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2623" y="1116099"/>
            <a:ext cx="580870" cy="2955858"/>
          </a:xfrm>
          <a:prstGeom prst="rect">
            <a:avLst/>
          </a:prstGeom>
        </p:spPr>
      </p:pic>
      <p:sp>
        <p:nvSpPr>
          <p:cNvPr id="25" name="TextBox 24">
            <a:extLst>
              <a:ext uri="{FF2B5EF4-FFF2-40B4-BE49-F238E27FC236}">
                <a16:creationId xmlns:a16="http://schemas.microsoft.com/office/drawing/2014/main" id="{B314CEA5-7770-AC48-B3E9-0E76893CCC19}"/>
              </a:ext>
            </a:extLst>
          </p:cNvPr>
          <p:cNvSpPr txBox="1"/>
          <p:nvPr/>
        </p:nvSpPr>
        <p:spPr>
          <a:xfrm>
            <a:off x="450760" y="2375456"/>
            <a:ext cx="603274" cy="369332"/>
          </a:xfrm>
          <a:prstGeom prst="rect">
            <a:avLst/>
          </a:prstGeom>
          <a:noFill/>
        </p:spPr>
        <p:txBody>
          <a:bodyPr wrap="square" rtlCol="0">
            <a:spAutoFit/>
          </a:bodyPr>
          <a:lstStyle/>
          <a:p>
            <a:r>
              <a:rPr lang="en-US" dirty="0">
                <a:solidFill>
                  <a:schemeClr val="tx1">
                    <a:lumMod val="50000"/>
                    <a:lumOff val="50000"/>
                  </a:schemeClr>
                </a:solidFill>
              </a:rPr>
              <a:t>+4</a:t>
            </a:r>
          </a:p>
        </p:txBody>
      </p:sp>
      <p:sp>
        <p:nvSpPr>
          <p:cNvPr id="26" name="TextBox 25">
            <a:extLst>
              <a:ext uri="{FF2B5EF4-FFF2-40B4-BE49-F238E27FC236}">
                <a16:creationId xmlns:a16="http://schemas.microsoft.com/office/drawing/2014/main" id="{B1C1D44D-7A05-D948-A788-84FF5E8C2D53}"/>
              </a:ext>
            </a:extLst>
          </p:cNvPr>
          <p:cNvSpPr txBox="1"/>
          <p:nvPr/>
        </p:nvSpPr>
        <p:spPr>
          <a:xfrm>
            <a:off x="2882900" y="2322576"/>
            <a:ext cx="439538" cy="369332"/>
          </a:xfrm>
          <a:prstGeom prst="rect">
            <a:avLst/>
          </a:prstGeom>
          <a:noFill/>
        </p:spPr>
        <p:txBody>
          <a:bodyPr wrap="square" rtlCol="0">
            <a:spAutoFit/>
          </a:bodyPr>
          <a:lstStyle/>
          <a:p>
            <a:r>
              <a:rPr lang="en-US" dirty="0">
                <a:solidFill>
                  <a:schemeClr val="tx1">
                    <a:lumMod val="50000"/>
                    <a:lumOff val="50000"/>
                  </a:schemeClr>
                </a:solidFill>
              </a:rPr>
              <a:t>+4</a:t>
            </a:r>
          </a:p>
        </p:txBody>
      </p:sp>
      <p:sp>
        <p:nvSpPr>
          <p:cNvPr id="20" name="TextBox 19">
            <a:extLst>
              <a:ext uri="{FF2B5EF4-FFF2-40B4-BE49-F238E27FC236}">
                <a16:creationId xmlns:a16="http://schemas.microsoft.com/office/drawing/2014/main" id="{AA5EC8AC-3311-47FC-A7F8-1FDBDA1A8E8E}"/>
              </a:ext>
            </a:extLst>
          </p:cNvPr>
          <p:cNvSpPr txBox="1"/>
          <p:nvPr/>
        </p:nvSpPr>
        <p:spPr>
          <a:xfrm>
            <a:off x="901101" y="3687302"/>
            <a:ext cx="732811" cy="461665"/>
          </a:xfrm>
          <a:prstGeom prst="rect">
            <a:avLst/>
          </a:prstGeom>
          <a:noFill/>
        </p:spPr>
        <p:txBody>
          <a:bodyPr wrap="square" rtlCol="0">
            <a:spAutoFit/>
          </a:bodyPr>
          <a:lstStyle/>
          <a:p>
            <a:r>
              <a:rPr lang="en-US" sz="2400" dirty="0"/>
              <a:t>83</a:t>
            </a:r>
          </a:p>
        </p:txBody>
      </p:sp>
      <p:sp>
        <p:nvSpPr>
          <p:cNvPr id="21" name="TextBox 20">
            <a:extLst>
              <a:ext uri="{FF2B5EF4-FFF2-40B4-BE49-F238E27FC236}">
                <a16:creationId xmlns:a16="http://schemas.microsoft.com/office/drawing/2014/main" id="{7F9C7BEB-2A1B-4918-ADA0-F32FBA45D5F2}"/>
              </a:ext>
            </a:extLst>
          </p:cNvPr>
          <p:cNvSpPr txBox="1"/>
          <p:nvPr/>
        </p:nvSpPr>
        <p:spPr>
          <a:xfrm>
            <a:off x="1633911" y="3687302"/>
            <a:ext cx="1890177" cy="461665"/>
          </a:xfrm>
          <a:prstGeom prst="rect">
            <a:avLst/>
          </a:prstGeom>
          <a:noFill/>
        </p:spPr>
        <p:txBody>
          <a:bodyPr wrap="square" rtlCol="0">
            <a:spAutoFit/>
          </a:bodyPr>
          <a:lstStyle/>
          <a:p>
            <a:r>
              <a:rPr lang="en-GB" sz="2400" dirty="0">
                <a:latin typeface="Myriad Pro Semibold"/>
              </a:rPr>
              <a:t>−</a:t>
            </a:r>
            <a:r>
              <a:rPr lang="en-US" sz="2400" dirty="0"/>
              <a:t>                   =</a:t>
            </a:r>
          </a:p>
        </p:txBody>
      </p:sp>
    </p:spTree>
    <p:custDataLst>
      <p:tags r:id="rId1"/>
    </p:custDataLst>
    <p:extLst>
      <p:ext uri="{BB962C8B-B14F-4D97-AF65-F5344CB8AC3E}">
        <p14:creationId xmlns:p14="http://schemas.microsoft.com/office/powerpoint/2010/main" val="2714126133"/>
      </p:ext>
    </p:extLst>
  </p:cSld>
  <p:clrMapOvr>
    <a:masterClrMapping/>
  </p:clrMapOvr>
  <mc:AlternateContent xmlns:mc="http://schemas.openxmlformats.org/markup-compatibility/2006" xmlns:p14="http://schemas.microsoft.com/office/powerpoint/2010/main">
    <mc:Choice Requires="p14">
      <p:transition spd="slow" p14:dur="2000" advTm="111660"/>
    </mc:Choice>
    <mc:Fallback xmlns="">
      <p:transition spd="slow" advTm="1116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8" grpId="0"/>
      <p:bldP spid="25" grpId="0"/>
      <p:bldP spid="26"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3" name="TextBox 2">
            <a:extLst>
              <a:ext uri="{FF2B5EF4-FFF2-40B4-BE49-F238E27FC236}">
                <a16:creationId xmlns:a16="http://schemas.microsoft.com/office/drawing/2014/main" id="{28CAA278-3A41-774E-9299-5110235D931E}"/>
              </a:ext>
            </a:extLst>
          </p:cNvPr>
          <p:cNvSpPr txBox="1"/>
          <p:nvPr/>
        </p:nvSpPr>
        <p:spPr>
          <a:xfrm>
            <a:off x="1097280" y="756720"/>
            <a:ext cx="3355848" cy="461665"/>
          </a:xfrm>
          <a:prstGeom prst="rect">
            <a:avLst/>
          </a:prstGeom>
          <a:noFill/>
        </p:spPr>
        <p:txBody>
          <a:bodyPr wrap="square" rtlCol="0">
            <a:spAutoFit/>
          </a:bodyPr>
          <a:lstStyle/>
          <a:p>
            <a:r>
              <a:rPr lang="en-US" sz="2400" dirty="0"/>
              <a:t>866      </a:t>
            </a:r>
            <a:r>
              <a:rPr lang="en-GB" sz="2400" dirty="0">
                <a:latin typeface="Myriad Pro Semibold"/>
              </a:rPr>
              <a:t>−</a:t>
            </a:r>
            <a:r>
              <a:rPr lang="en-US" sz="2400" dirty="0"/>
              <a:t>        205    = </a:t>
            </a:r>
          </a:p>
        </p:txBody>
      </p:sp>
      <p:sp>
        <p:nvSpPr>
          <p:cNvPr id="7" name="Rectangle 6">
            <a:extLst>
              <a:ext uri="{FF2B5EF4-FFF2-40B4-BE49-F238E27FC236}">
                <a16:creationId xmlns:a16="http://schemas.microsoft.com/office/drawing/2014/main" id="{8BC2AD82-E1A4-344E-A384-0B51A646642A}"/>
              </a:ext>
            </a:extLst>
          </p:cNvPr>
          <p:cNvSpPr/>
          <p:nvPr/>
        </p:nvSpPr>
        <p:spPr bwMode="auto">
          <a:xfrm>
            <a:off x="3937472" y="756720"/>
            <a:ext cx="1100872" cy="630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pic>
        <p:nvPicPr>
          <p:cNvPr id="8" name="Picture 7" descr="A close up of a logo  Description generated with high confidence">
            <a:extLst>
              <a:ext uri="{FF2B5EF4-FFF2-40B4-BE49-F238E27FC236}">
                <a16:creationId xmlns:a16="http://schemas.microsoft.com/office/drawing/2014/main" id="{83B05172-78CA-C04D-9046-37486B7DB9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1048" y="1295315"/>
            <a:ext cx="194527" cy="1390870"/>
          </a:xfrm>
          <a:prstGeom prst="rect">
            <a:avLst/>
          </a:prstGeom>
        </p:spPr>
      </p:pic>
      <p:sp>
        <p:nvSpPr>
          <p:cNvPr id="5" name="TextBox 4">
            <a:extLst>
              <a:ext uri="{FF2B5EF4-FFF2-40B4-BE49-F238E27FC236}">
                <a16:creationId xmlns:a16="http://schemas.microsoft.com/office/drawing/2014/main" id="{A6025326-053A-E14C-B920-E40822A39412}"/>
              </a:ext>
            </a:extLst>
          </p:cNvPr>
          <p:cNvSpPr txBox="1"/>
          <p:nvPr/>
        </p:nvSpPr>
        <p:spPr>
          <a:xfrm>
            <a:off x="3355848" y="1936296"/>
            <a:ext cx="512064" cy="461665"/>
          </a:xfrm>
          <a:prstGeom prst="rect">
            <a:avLst/>
          </a:prstGeom>
          <a:noFill/>
        </p:spPr>
        <p:txBody>
          <a:bodyPr wrap="square" rtlCol="0">
            <a:spAutoFit/>
          </a:bodyPr>
          <a:lstStyle/>
          <a:p>
            <a:r>
              <a:rPr lang="en-US" sz="2400" dirty="0">
                <a:solidFill>
                  <a:schemeClr val="tx1">
                    <a:lumMod val="50000"/>
                    <a:lumOff val="50000"/>
                  </a:schemeClr>
                </a:solidFill>
              </a:rPr>
              <a:t>-5</a:t>
            </a:r>
          </a:p>
        </p:txBody>
      </p:sp>
      <p:sp>
        <p:nvSpPr>
          <p:cNvPr id="9" name="TextBox 8">
            <a:extLst>
              <a:ext uri="{FF2B5EF4-FFF2-40B4-BE49-F238E27FC236}">
                <a16:creationId xmlns:a16="http://schemas.microsoft.com/office/drawing/2014/main" id="{0574E72D-9CFB-8C4D-BFC9-AE1CB52124C0}"/>
              </a:ext>
            </a:extLst>
          </p:cNvPr>
          <p:cNvSpPr txBox="1"/>
          <p:nvPr/>
        </p:nvSpPr>
        <p:spPr>
          <a:xfrm>
            <a:off x="2753155" y="2967335"/>
            <a:ext cx="744840" cy="461665"/>
          </a:xfrm>
          <a:prstGeom prst="rect">
            <a:avLst/>
          </a:prstGeom>
          <a:noFill/>
        </p:spPr>
        <p:txBody>
          <a:bodyPr wrap="square" rtlCol="0">
            <a:spAutoFit/>
          </a:bodyPr>
          <a:lstStyle/>
          <a:p>
            <a:r>
              <a:rPr lang="en-US" sz="2400" dirty="0"/>
              <a:t>200</a:t>
            </a:r>
          </a:p>
        </p:txBody>
      </p:sp>
      <p:pic>
        <p:nvPicPr>
          <p:cNvPr id="10" name="Picture 9" descr="A close up of a logo  Description generated with high confidence">
            <a:extLst>
              <a:ext uri="{FF2B5EF4-FFF2-40B4-BE49-F238E27FC236}">
                <a16:creationId xmlns:a16="http://schemas.microsoft.com/office/drawing/2014/main" id="{8B9E3E94-0BAE-374D-BC4D-110A5867AD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1538" y="1340445"/>
            <a:ext cx="194527" cy="1390870"/>
          </a:xfrm>
          <a:prstGeom prst="rect">
            <a:avLst/>
          </a:prstGeom>
        </p:spPr>
      </p:pic>
      <p:sp>
        <p:nvSpPr>
          <p:cNvPr id="11" name="TextBox 10">
            <a:extLst>
              <a:ext uri="{FF2B5EF4-FFF2-40B4-BE49-F238E27FC236}">
                <a16:creationId xmlns:a16="http://schemas.microsoft.com/office/drawing/2014/main" id="{3E6E9551-E986-9849-9859-914D46505623}"/>
              </a:ext>
            </a:extLst>
          </p:cNvPr>
          <p:cNvSpPr txBox="1"/>
          <p:nvPr/>
        </p:nvSpPr>
        <p:spPr>
          <a:xfrm>
            <a:off x="910653" y="1936296"/>
            <a:ext cx="499289" cy="461665"/>
          </a:xfrm>
          <a:prstGeom prst="rect">
            <a:avLst/>
          </a:prstGeom>
          <a:noFill/>
        </p:spPr>
        <p:txBody>
          <a:bodyPr wrap="square" rtlCol="0">
            <a:spAutoFit/>
          </a:bodyPr>
          <a:lstStyle/>
          <a:p>
            <a:r>
              <a:rPr lang="en-US" sz="2400" dirty="0">
                <a:solidFill>
                  <a:schemeClr val="tx1">
                    <a:lumMod val="50000"/>
                    <a:lumOff val="50000"/>
                  </a:schemeClr>
                </a:solidFill>
              </a:rPr>
              <a:t>-5</a:t>
            </a:r>
          </a:p>
        </p:txBody>
      </p:sp>
      <p:sp>
        <p:nvSpPr>
          <p:cNvPr id="12" name="TextBox 11">
            <a:extLst>
              <a:ext uri="{FF2B5EF4-FFF2-40B4-BE49-F238E27FC236}">
                <a16:creationId xmlns:a16="http://schemas.microsoft.com/office/drawing/2014/main" id="{A8D39B55-C791-D640-95D9-9B3C1A6DEB17}"/>
              </a:ext>
            </a:extLst>
          </p:cNvPr>
          <p:cNvSpPr txBox="1"/>
          <p:nvPr/>
        </p:nvSpPr>
        <p:spPr>
          <a:xfrm>
            <a:off x="1225296" y="2967335"/>
            <a:ext cx="1444752" cy="830997"/>
          </a:xfrm>
          <a:prstGeom prst="rect">
            <a:avLst/>
          </a:prstGeom>
          <a:noFill/>
        </p:spPr>
        <p:txBody>
          <a:bodyPr wrap="square" rtlCol="0">
            <a:spAutoFit/>
          </a:bodyPr>
          <a:lstStyle/>
          <a:p>
            <a:r>
              <a:rPr lang="en-US" sz="2400" dirty="0"/>
              <a:t>861    </a:t>
            </a:r>
            <a:r>
              <a:rPr lang="en-GB" sz="2400" dirty="0">
                <a:latin typeface="Myriad Pro Semibold"/>
              </a:rPr>
              <a:t>−</a:t>
            </a:r>
            <a:endParaRPr lang="en-GB" sz="2400" dirty="0">
              <a:latin typeface="Myriad Pro Semibold"/>
              <a:ea typeface="Myriad Pro Semibold" charset="0"/>
              <a:cs typeface="Myriad Pro Semibold" charset="0"/>
            </a:endParaRPr>
          </a:p>
          <a:p>
            <a:endParaRPr lang="en-US" sz="2400" dirty="0"/>
          </a:p>
        </p:txBody>
      </p:sp>
      <p:sp>
        <p:nvSpPr>
          <p:cNvPr id="13" name="TextBox 12">
            <a:extLst>
              <a:ext uri="{FF2B5EF4-FFF2-40B4-BE49-F238E27FC236}">
                <a16:creationId xmlns:a16="http://schemas.microsoft.com/office/drawing/2014/main" id="{37E8250B-0D1F-A34A-87E7-B20DA3FA1E93}"/>
              </a:ext>
            </a:extLst>
          </p:cNvPr>
          <p:cNvSpPr txBox="1"/>
          <p:nvPr/>
        </p:nvSpPr>
        <p:spPr>
          <a:xfrm>
            <a:off x="3611880" y="2967335"/>
            <a:ext cx="1536192" cy="461665"/>
          </a:xfrm>
          <a:prstGeom prst="rect">
            <a:avLst/>
          </a:prstGeom>
          <a:noFill/>
        </p:spPr>
        <p:txBody>
          <a:bodyPr wrap="square" rtlCol="0">
            <a:spAutoFit/>
          </a:bodyPr>
          <a:lstStyle/>
          <a:p>
            <a:r>
              <a:rPr lang="en-US" dirty="0"/>
              <a:t> </a:t>
            </a:r>
            <a:r>
              <a:rPr lang="en-US" sz="2400" dirty="0"/>
              <a:t>=      661</a:t>
            </a:r>
          </a:p>
        </p:txBody>
      </p:sp>
      <p:sp>
        <p:nvSpPr>
          <p:cNvPr id="14" name="TextBox 13">
            <a:extLst>
              <a:ext uri="{FF2B5EF4-FFF2-40B4-BE49-F238E27FC236}">
                <a16:creationId xmlns:a16="http://schemas.microsoft.com/office/drawing/2014/main" id="{E9B0DB6B-FE02-8746-B9F7-3A5B70797E56}"/>
              </a:ext>
            </a:extLst>
          </p:cNvPr>
          <p:cNvSpPr txBox="1"/>
          <p:nvPr/>
        </p:nvSpPr>
        <p:spPr>
          <a:xfrm>
            <a:off x="4099288" y="833650"/>
            <a:ext cx="777240" cy="461665"/>
          </a:xfrm>
          <a:prstGeom prst="rect">
            <a:avLst/>
          </a:prstGeom>
          <a:noFill/>
        </p:spPr>
        <p:txBody>
          <a:bodyPr wrap="square" rtlCol="0">
            <a:spAutoFit/>
          </a:bodyPr>
          <a:lstStyle/>
          <a:p>
            <a:r>
              <a:rPr lang="en-US" sz="2400" dirty="0"/>
              <a:t>661</a:t>
            </a:r>
          </a:p>
        </p:txBody>
      </p:sp>
      <p:pic>
        <p:nvPicPr>
          <p:cNvPr id="16" name="Picture 15" descr="A close up of a logo  Description generated with high confidence">
            <a:extLst>
              <a:ext uri="{FF2B5EF4-FFF2-40B4-BE49-F238E27FC236}">
                <a16:creationId xmlns:a16="http://schemas.microsoft.com/office/drawing/2014/main" id="{84A1876A-249A-DF44-BB0B-0F2A6B1157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35082" y="807352"/>
            <a:ext cx="639497" cy="2457056"/>
          </a:xfrm>
          <a:prstGeom prst="rect">
            <a:avLst/>
          </a:prstGeom>
        </p:spPr>
      </p:pic>
    </p:spTree>
    <p:custDataLst>
      <p:tags r:id="rId1"/>
    </p:custDataLst>
    <p:extLst>
      <p:ext uri="{BB962C8B-B14F-4D97-AF65-F5344CB8AC3E}">
        <p14:creationId xmlns:p14="http://schemas.microsoft.com/office/powerpoint/2010/main" val="534415265"/>
      </p:ext>
    </p:extLst>
  </p:cSld>
  <p:clrMapOvr>
    <a:masterClrMapping/>
  </p:clrMapOvr>
  <mc:AlternateContent xmlns:mc="http://schemas.openxmlformats.org/markup-compatibility/2006" xmlns:p14="http://schemas.microsoft.com/office/powerpoint/2010/main">
    <mc:Choice Requires="p14">
      <p:transition spd="slow" p14:dur="2000" advTm="92429"/>
    </mc:Choice>
    <mc:Fallback xmlns="">
      <p:transition spd="slow" advTm="924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22" presetClass="entr" presetSubtype="4"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down)">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5" grpId="0"/>
      <p:bldP spid="9"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28EA058-4CF5-4466-A550-A46AD77B01D2}"/>
              </a:ext>
            </a:extLst>
          </p:cNvPr>
          <p:cNvSpPr>
            <a:spLocks noGrp="1"/>
          </p:cNvSpPr>
          <p:nvPr>
            <p:ph type="body" sz="quarter" idx="11"/>
          </p:nvPr>
        </p:nvSpPr>
        <p:spPr/>
        <p:txBody>
          <a:bodyPr>
            <a:normAutofit/>
          </a:bodyPr>
          <a:lstStyle/>
          <a:p>
            <a:pPr marL="0" lvl="0" indent="0">
              <a:buNone/>
            </a:pPr>
            <a:endParaRPr lang="en-GB" sz="2000" dirty="0">
              <a:solidFill>
                <a:prstClr val="black"/>
              </a:solidFill>
            </a:endParaRPr>
          </a:p>
          <a:p>
            <a:endParaRPr lang="en-GB" dirty="0"/>
          </a:p>
        </p:txBody>
      </p:sp>
      <p:sp>
        <p:nvSpPr>
          <p:cNvPr id="3" name="TextBox 2">
            <a:extLst>
              <a:ext uri="{FF2B5EF4-FFF2-40B4-BE49-F238E27FC236}">
                <a16:creationId xmlns:a16="http://schemas.microsoft.com/office/drawing/2014/main" id="{9FBB39A0-FDD0-4858-AD5B-0AA32F717625}"/>
              </a:ext>
            </a:extLst>
          </p:cNvPr>
          <p:cNvSpPr txBox="1"/>
          <p:nvPr/>
        </p:nvSpPr>
        <p:spPr>
          <a:xfrm>
            <a:off x="1097280" y="756720"/>
            <a:ext cx="3355848" cy="461665"/>
          </a:xfrm>
          <a:prstGeom prst="rect">
            <a:avLst/>
          </a:prstGeom>
          <a:noFill/>
        </p:spPr>
        <p:txBody>
          <a:bodyPr wrap="square" rtlCol="0">
            <a:spAutoFit/>
          </a:bodyPr>
          <a:lstStyle/>
          <a:p>
            <a:r>
              <a:rPr lang="en-US" sz="2400" dirty="0"/>
              <a:t>458      </a:t>
            </a:r>
            <a:r>
              <a:rPr lang="en-GB" sz="2400" dirty="0">
                <a:latin typeface="Myriad Pro Semibold"/>
              </a:rPr>
              <a:t>−</a:t>
            </a:r>
            <a:r>
              <a:rPr lang="en-US" sz="2400" dirty="0"/>
              <a:t>         89    = </a:t>
            </a:r>
          </a:p>
        </p:txBody>
      </p:sp>
      <p:sp>
        <p:nvSpPr>
          <p:cNvPr id="4" name="Rectangle 3">
            <a:extLst>
              <a:ext uri="{FF2B5EF4-FFF2-40B4-BE49-F238E27FC236}">
                <a16:creationId xmlns:a16="http://schemas.microsoft.com/office/drawing/2014/main" id="{508E031E-6F7F-4361-8842-D62AC13F713C}"/>
              </a:ext>
            </a:extLst>
          </p:cNvPr>
          <p:cNvSpPr/>
          <p:nvPr/>
        </p:nvSpPr>
        <p:spPr bwMode="auto">
          <a:xfrm>
            <a:off x="3937472" y="756720"/>
            <a:ext cx="1100872" cy="630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pic>
        <p:nvPicPr>
          <p:cNvPr id="5" name="Picture 4" descr="A close up of a logo  Description generated with high confidence">
            <a:extLst>
              <a:ext uri="{FF2B5EF4-FFF2-40B4-BE49-F238E27FC236}">
                <a16:creationId xmlns:a16="http://schemas.microsoft.com/office/drawing/2014/main" id="{3D1D22B5-6D79-4954-B1E6-D9E3AB411C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1048" y="1295315"/>
            <a:ext cx="194527" cy="1390870"/>
          </a:xfrm>
          <a:prstGeom prst="rect">
            <a:avLst/>
          </a:prstGeom>
        </p:spPr>
      </p:pic>
      <p:sp>
        <p:nvSpPr>
          <p:cNvPr id="6" name="TextBox 5">
            <a:extLst>
              <a:ext uri="{FF2B5EF4-FFF2-40B4-BE49-F238E27FC236}">
                <a16:creationId xmlns:a16="http://schemas.microsoft.com/office/drawing/2014/main" id="{5F58780A-6987-4439-852A-DA6212A621E2}"/>
              </a:ext>
            </a:extLst>
          </p:cNvPr>
          <p:cNvSpPr txBox="1"/>
          <p:nvPr/>
        </p:nvSpPr>
        <p:spPr>
          <a:xfrm>
            <a:off x="3355848" y="1936296"/>
            <a:ext cx="717402" cy="461665"/>
          </a:xfrm>
          <a:prstGeom prst="rect">
            <a:avLst/>
          </a:prstGeom>
          <a:noFill/>
        </p:spPr>
        <p:txBody>
          <a:bodyPr wrap="square" rtlCol="0">
            <a:spAutoFit/>
          </a:bodyPr>
          <a:lstStyle/>
          <a:p>
            <a:r>
              <a:rPr lang="en-US" sz="2400" dirty="0">
                <a:solidFill>
                  <a:schemeClr val="tx1">
                    <a:lumMod val="50000"/>
                    <a:lumOff val="50000"/>
                  </a:schemeClr>
                </a:solidFill>
              </a:rPr>
              <a:t>+1</a:t>
            </a:r>
          </a:p>
        </p:txBody>
      </p:sp>
      <p:sp>
        <p:nvSpPr>
          <p:cNvPr id="7" name="TextBox 6">
            <a:extLst>
              <a:ext uri="{FF2B5EF4-FFF2-40B4-BE49-F238E27FC236}">
                <a16:creationId xmlns:a16="http://schemas.microsoft.com/office/drawing/2014/main" id="{EC170E6C-8E27-4FF2-9E1D-ED463D38ADB0}"/>
              </a:ext>
            </a:extLst>
          </p:cNvPr>
          <p:cNvSpPr txBox="1"/>
          <p:nvPr/>
        </p:nvSpPr>
        <p:spPr>
          <a:xfrm>
            <a:off x="2753155" y="2967335"/>
            <a:ext cx="744840" cy="461665"/>
          </a:xfrm>
          <a:prstGeom prst="rect">
            <a:avLst/>
          </a:prstGeom>
          <a:noFill/>
        </p:spPr>
        <p:txBody>
          <a:bodyPr wrap="square" rtlCol="0">
            <a:spAutoFit/>
          </a:bodyPr>
          <a:lstStyle/>
          <a:p>
            <a:r>
              <a:rPr lang="en-US" sz="2400" dirty="0"/>
              <a:t>90</a:t>
            </a:r>
          </a:p>
        </p:txBody>
      </p:sp>
      <p:pic>
        <p:nvPicPr>
          <p:cNvPr id="8" name="Picture 7" descr="A close up of a logo  Description generated with high confidence">
            <a:extLst>
              <a:ext uri="{FF2B5EF4-FFF2-40B4-BE49-F238E27FC236}">
                <a16:creationId xmlns:a16="http://schemas.microsoft.com/office/drawing/2014/main" id="{2D0DF821-0DD9-4FC1-BB39-9A798F02E4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0979" y="1295315"/>
            <a:ext cx="194527" cy="1390870"/>
          </a:xfrm>
          <a:prstGeom prst="rect">
            <a:avLst/>
          </a:prstGeom>
        </p:spPr>
      </p:pic>
      <p:sp>
        <p:nvSpPr>
          <p:cNvPr id="9" name="TextBox 8">
            <a:extLst>
              <a:ext uri="{FF2B5EF4-FFF2-40B4-BE49-F238E27FC236}">
                <a16:creationId xmlns:a16="http://schemas.microsoft.com/office/drawing/2014/main" id="{9F89F231-2619-4E05-AF31-3CC450E54584}"/>
              </a:ext>
            </a:extLst>
          </p:cNvPr>
          <p:cNvSpPr txBox="1"/>
          <p:nvPr/>
        </p:nvSpPr>
        <p:spPr>
          <a:xfrm>
            <a:off x="719417" y="1957948"/>
            <a:ext cx="664484" cy="461665"/>
          </a:xfrm>
          <a:prstGeom prst="rect">
            <a:avLst/>
          </a:prstGeom>
          <a:noFill/>
        </p:spPr>
        <p:txBody>
          <a:bodyPr wrap="square" rtlCol="0">
            <a:spAutoFit/>
          </a:bodyPr>
          <a:lstStyle/>
          <a:p>
            <a:r>
              <a:rPr lang="en-US" sz="2400" dirty="0">
                <a:solidFill>
                  <a:schemeClr val="tx1">
                    <a:lumMod val="50000"/>
                    <a:lumOff val="50000"/>
                  </a:schemeClr>
                </a:solidFill>
              </a:rPr>
              <a:t>+1</a:t>
            </a:r>
          </a:p>
        </p:txBody>
      </p:sp>
      <p:sp>
        <p:nvSpPr>
          <p:cNvPr id="10" name="TextBox 9">
            <a:extLst>
              <a:ext uri="{FF2B5EF4-FFF2-40B4-BE49-F238E27FC236}">
                <a16:creationId xmlns:a16="http://schemas.microsoft.com/office/drawing/2014/main" id="{360CB336-65DF-4EA6-91CE-FF42CEFFF586}"/>
              </a:ext>
            </a:extLst>
          </p:cNvPr>
          <p:cNvSpPr txBox="1"/>
          <p:nvPr/>
        </p:nvSpPr>
        <p:spPr>
          <a:xfrm>
            <a:off x="1225296" y="2967335"/>
            <a:ext cx="1444752" cy="830997"/>
          </a:xfrm>
          <a:prstGeom prst="rect">
            <a:avLst/>
          </a:prstGeom>
          <a:noFill/>
        </p:spPr>
        <p:txBody>
          <a:bodyPr wrap="square" rtlCol="0">
            <a:spAutoFit/>
          </a:bodyPr>
          <a:lstStyle/>
          <a:p>
            <a:r>
              <a:rPr lang="en-US" sz="2400" dirty="0"/>
              <a:t>459    </a:t>
            </a:r>
            <a:r>
              <a:rPr lang="en-GB" sz="2400" dirty="0">
                <a:latin typeface="Myriad Pro Semibold"/>
              </a:rPr>
              <a:t>−</a:t>
            </a:r>
            <a:endParaRPr lang="en-GB" sz="2400" dirty="0">
              <a:latin typeface="Myriad Pro Semibold"/>
              <a:ea typeface="Myriad Pro Semibold" charset="0"/>
              <a:cs typeface="Myriad Pro Semibold" charset="0"/>
            </a:endParaRPr>
          </a:p>
          <a:p>
            <a:endParaRPr lang="en-US" sz="2400" dirty="0"/>
          </a:p>
        </p:txBody>
      </p:sp>
      <p:sp>
        <p:nvSpPr>
          <p:cNvPr id="11" name="TextBox 10">
            <a:extLst>
              <a:ext uri="{FF2B5EF4-FFF2-40B4-BE49-F238E27FC236}">
                <a16:creationId xmlns:a16="http://schemas.microsoft.com/office/drawing/2014/main" id="{B4A44210-ECED-450B-9D28-4B21E6165462}"/>
              </a:ext>
            </a:extLst>
          </p:cNvPr>
          <p:cNvSpPr txBox="1"/>
          <p:nvPr/>
        </p:nvSpPr>
        <p:spPr>
          <a:xfrm>
            <a:off x="3611880" y="2967335"/>
            <a:ext cx="1536192" cy="461665"/>
          </a:xfrm>
          <a:prstGeom prst="rect">
            <a:avLst/>
          </a:prstGeom>
          <a:noFill/>
        </p:spPr>
        <p:txBody>
          <a:bodyPr wrap="square" rtlCol="0">
            <a:spAutoFit/>
          </a:bodyPr>
          <a:lstStyle/>
          <a:p>
            <a:r>
              <a:rPr lang="en-US" dirty="0"/>
              <a:t> </a:t>
            </a:r>
            <a:r>
              <a:rPr lang="en-US" sz="2400" dirty="0"/>
              <a:t>=      369</a:t>
            </a:r>
          </a:p>
        </p:txBody>
      </p:sp>
      <p:sp>
        <p:nvSpPr>
          <p:cNvPr id="12" name="TextBox 11">
            <a:extLst>
              <a:ext uri="{FF2B5EF4-FFF2-40B4-BE49-F238E27FC236}">
                <a16:creationId xmlns:a16="http://schemas.microsoft.com/office/drawing/2014/main" id="{6AC55E7A-8AAA-4D7F-B580-A4D9945D1D64}"/>
              </a:ext>
            </a:extLst>
          </p:cNvPr>
          <p:cNvSpPr txBox="1"/>
          <p:nvPr/>
        </p:nvSpPr>
        <p:spPr>
          <a:xfrm>
            <a:off x="4099288" y="833650"/>
            <a:ext cx="777240" cy="461665"/>
          </a:xfrm>
          <a:prstGeom prst="rect">
            <a:avLst/>
          </a:prstGeom>
          <a:noFill/>
        </p:spPr>
        <p:txBody>
          <a:bodyPr wrap="square" rtlCol="0">
            <a:spAutoFit/>
          </a:bodyPr>
          <a:lstStyle/>
          <a:p>
            <a:r>
              <a:rPr lang="en-US" sz="2400" dirty="0"/>
              <a:t>369</a:t>
            </a:r>
          </a:p>
        </p:txBody>
      </p:sp>
      <p:pic>
        <p:nvPicPr>
          <p:cNvPr id="13" name="Picture 12" descr="A close up of a logo  Description generated with high confidence">
            <a:extLst>
              <a:ext uri="{FF2B5EF4-FFF2-40B4-BE49-F238E27FC236}">
                <a16:creationId xmlns:a16="http://schemas.microsoft.com/office/drawing/2014/main" id="{3A052004-A057-44F0-9D8F-B22118DCBC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35082" y="807352"/>
            <a:ext cx="639497" cy="2457056"/>
          </a:xfrm>
          <a:prstGeom prst="rect">
            <a:avLst/>
          </a:prstGeom>
        </p:spPr>
      </p:pic>
    </p:spTree>
    <p:custDataLst>
      <p:tags r:id="rId1"/>
    </p:custDataLst>
    <p:extLst>
      <p:ext uri="{BB962C8B-B14F-4D97-AF65-F5344CB8AC3E}">
        <p14:creationId xmlns:p14="http://schemas.microsoft.com/office/powerpoint/2010/main" val="888440507"/>
      </p:ext>
    </p:extLst>
  </p:cSld>
  <p:clrMapOvr>
    <a:masterClrMapping/>
  </p:clrMapOvr>
  <mc:AlternateContent xmlns:mc="http://schemas.openxmlformats.org/markup-compatibility/2006" xmlns:p14="http://schemas.microsoft.com/office/powerpoint/2010/main">
    <mc:Choice Requires="p14">
      <p:transition spd="slow" p14:dur="2000" advTm="70331"/>
    </mc:Choice>
    <mc:Fallback xmlns="">
      <p:transition spd="slow" advTm="7033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22" presetClass="entr" presetSubtype="4"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7"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28EA058-4CF5-4466-A550-A46AD77B01D2}"/>
              </a:ext>
            </a:extLst>
          </p:cNvPr>
          <p:cNvSpPr>
            <a:spLocks noGrp="1"/>
          </p:cNvSpPr>
          <p:nvPr>
            <p:ph type="body" sz="quarter" idx="11"/>
          </p:nvPr>
        </p:nvSpPr>
        <p:spPr/>
        <p:txBody>
          <a:bodyPr>
            <a:normAutofit/>
          </a:bodyPr>
          <a:lstStyle/>
          <a:p>
            <a:pPr marL="0" lvl="0" indent="0">
              <a:buNone/>
            </a:pPr>
            <a:endParaRPr lang="en-GB" sz="2000" dirty="0">
              <a:solidFill>
                <a:prstClr val="black"/>
              </a:solidFill>
            </a:endParaRPr>
          </a:p>
          <a:p>
            <a:endParaRPr lang="en-GB" dirty="0"/>
          </a:p>
        </p:txBody>
      </p:sp>
      <p:sp>
        <p:nvSpPr>
          <p:cNvPr id="3" name="TextBox 2">
            <a:extLst>
              <a:ext uri="{FF2B5EF4-FFF2-40B4-BE49-F238E27FC236}">
                <a16:creationId xmlns:a16="http://schemas.microsoft.com/office/drawing/2014/main" id="{9FBB39A0-FDD0-4858-AD5B-0AA32F717625}"/>
              </a:ext>
            </a:extLst>
          </p:cNvPr>
          <p:cNvSpPr txBox="1"/>
          <p:nvPr/>
        </p:nvSpPr>
        <p:spPr>
          <a:xfrm>
            <a:off x="1097280" y="756720"/>
            <a:ext cx="3355848" cy="461665"/>
          </a:xfrm>
          <a:prstGeom prst="rect">
            <a:avLst/>
          </a:prstGeom>
          <a:noFill/>
        </p:spPr>
        <p:txBody>
          <a:bodyPr wrap="square" rtlCol="0">
            <a:spAutoFit/>
          </a:bodyPr>
          <a:lstStyle/>
          <a:p>
            <a:r>
              <a:rPr lang="en-US" sz="2400" dirty="0"/>
              <a:t>458      </a:t>
            </a:r>
            <a:r>
              <a:rPr lang="en-GB" sz="2400" dirty="0">
                <a:latin typeface="Myriad Pro Semibold"/>
              </a:rPr>
              <a:t>−</a:t>
            </a:r>
            <a:r>
              <a:rPr lang="en-US" sz="2400" dirty="0"/>
              <a:t>         89    = </a:t>
            </a:r>
          </a:p>
        </p:txBody>
      </p:sp>
      <p:sp>
        <p:nvSpPr>
          <p:cNvPr id="4" name="Rectangle 3">
            <a:extLst>
              <a:ext uri="{FF2B5EF4-FFF2-40B4-BE49-F238E27FC236}">
                <a16:creationId xmlns:a16="http://schemas.microsoft.com/office/drawing/2014/main" id="{508E031E-6F7F-4361-8842-D62AC13F713C}"/>
              </a:ext>
            </a:extLst>
          </p:cNvPr>
          <p:cNvSpPr/>
          <p:nvPr/>
        </p:nvSpPr>
        <p:spPr bwMode="auto">
          <a:xfrm>
            <a:off x="3937472" y="756720"/>
            <a:ext cx="1100872" cy="630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pic>
        <p:nvPicPr>
          <p:cNvPr id="5" name="Picture 4" descr="A close up of a logo  Description generated with high confidence">
            <a:extLst>
              <a:ext uri="{FF2B5EF4-FFF2-40B4-BE49-F238E27FC236}">
                <a16:creationId xmlns:a16="http://schemas.microsoft.com/office/drawing/2014/main" id="{3D1D22B5-6D79-4954-B1E6-D9E3AB411C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1048" y="1295315"/>
            <a:ext cx="194527" cy="1390870"/>
          </a:xfrm>
          <a:prstGeom prst="rect">
            <a:avLst/>
          </a:prstGeom>
        </p:spPr>
      </p:pic>
      <p:sp>
        <p:nvSpPr>
          <p:cNvPr id="6" name="TextBox 5">
            <a:extLst>
              <a:ext uri="{FF2B5EF4-FFF2-40B4-BE49-F238E27FC236}">
                <a16:creationId xmlns:a16="http://schemas.microsoft.com/office/drawing/2014/main" id="{5F58780A-6987-4439-852A-DA6212A621E2}"/>
              </a:ext>
            </a:extLst>
          </p:cNvPr>
          <p:cNvSpPr txBox="1"/>
          <p:nvPr/>
        </p:nvSpPr>
        <p:spPr>
          <a:xfrm>
            <a:off x="3355848" y="1936296"/>
            <a:ext cx="717402" cy="461665"/>
          </a:xfrm>
          <a:prstGeom prst="rect">
            <a:avLst/>
          </a:prstGeom>
          <a:noFill/>
        </p:spPr>
        <p:txBody>
          <a:bodyPr wrap="square" rtlCol="0">
            <a:spAutoFit/>
          </a:bodyPr>
          <a:lstStyle/>
          <a:p>
            <a:r>
              <a:rPr lang="en-US" sz="2400" dirty="0">
                <a:solidFill>
                  <a:schemeClr val="tx1">
                    <a:lumMod val="50000"/>
                    <a:lumOff val="50000"/>
                  </a:schemeClr>
                </a:solidFill>
              </a:rPr>
              <a:t>+11</a:t>
            </a:r>
          </a:p>
        </p:txBody>
      </p:sp>
      <p:sp>
        <p:nvSpPr>
          <p:cNvPr id="7" name="TextBox 6">
            <a:extLst>
              <a:ext uri="{FF2B5EF4-FFF2-40B4-BE49-F238E27FC236}">
                <a16:creationId xmlns:a16="http://schemas.microsoft.com/office/drawing/2014/main" id="{EC170E6C-8E27-4FF2-9E1D-ED463D38ADB0}"/>
              </a:ext>
            </a:extLst>
          </p:cNvPr>
          <p:cNvSpPr txBox="1"/>
          <p:nvPr/>
        </p:nvSpPr>
        <p:spPr>
          <a:xfrm>
            <a:off x="2753155" y="2967335"/>
            <a:ext cx="744840" cy="461665"/>
          </a:xfrm>
          <a:prstGeom prst="rect">
            <a:avLst/>
          </a:prstGeom>
          <a:noFill/>
        </p:spPr>
        <p:txBody>
          <a:bodyPr wrap="square" rtlCol="0">
            <a:spAutoFit/>
          </a:bodyPr>
          <a:lstStyle/>
          <a:p>
            <a:r>
              <a:rPr lang="en-US" sz="2400" dirty="0"/>
              <a:t>100</a:t>
            </a:r>
          </a:p>
        </p:txBody>
      </p:sp>
      <p:pic>
        <p:nvPicPr>
          <p:cNvPr id="8" name="Picture 7" descr="A close up of a logo  Description generated with high confidence">
            <a:extLst>
              <a:ext uri="{FF2B5EF4-FFF2-40B4-BE49-F238E27FC236}">
                <a16:creationId xmlns:a16="http://schemas.microsoft.com/office/drawing/2014/main" id="{2D0DF821-0DD9-4FC1-BB39-9A798F02E4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3164" y="1295315"/>
            <a:ext cx="194527" cy="1390870"/>
          </a:xfrm>
          <a:prstGeom prst="rect">
            <a:avLst/>
          </a:prstGeom>
        </p:spPr>
      </p:pic>
      <p:sp>
        <p:nvSpPr>
          <p:cNvPr id="9" name="TextBox 8">
            <a:extLst>
              <a:ext uri="{FF2B5EF4-FFF2-40B4-BE49-F238E27FC236}">
                <a16:creationId xmlns:a16="http://schemas.microsoft.com/office/drawing/2014/main" id="{9F89F231-2619-4E05-AF31-3CC450E54584}"/>
              </a:ext>
            </a:extLst>
          </p:cNvPr>
          <p:cNvSpPr txBox="1"/>
          <p:nvPr/>
        </p:nvSpPr>
        <p:spPr>
          <a:xfrm>
            <a:off x="680311" y="1927363"/>
            <a:ext cx="664484" cy="461665"/>
          </a:xfrm>
          <a:prstGeom prst="rect">
            <a:avLst/>
          </a:prstGeom>
          <a:noFill/>
        </p:spPr>
        <p:txBody>
          <a:bodyPr wrap="square" rtlCol="0">
            <a:spAutoFit/>
          </a:bodyPr>
          <a:lstStyle/>
          <a:p>
            <a:r>
              <a:rPr lang="en-US" sz="2400" dirty="0">
                <a:solidFill>
                  <a:schemeClr val="tx1">
                    <a:lumMod val="50000"/>
                    <a:lumOff val="50000"/>
                  </a:schemeClr>
                </a:solidFill>
              </a:rPr>
              <a:t>+11</a:t>
            </a:r>
          </a:p>
        </p:txBody>
      </p:sp>
      <p:sp>
        <p:nvSpPr>
          <p:cNvPr id="10" name="TextBox 9">
            <a:extLst>
              <a:ext uri="{FF2B5EF4-FFF2-40B4-BE49-F238E27FC236}">
                <a16:creationId xmlns:a16="http://schemas.microsoft.com/office/drawing/2014/main" id="{360CB336-65DF-4EA6-91CE-FF42CEFFF586}"/>
              </a:ext>
            </a:extLst>
          </p:cNvPr>
          <p:cNvSpPr txBox="1"/>
          <p:nvPr/>
        </p:nvSpPr>
        <p:spPr>
          <a:xfrm>
            <a:off x="1225296" y="2967335"/>
            <a:ext cx="1444752" cy="830997"/>
          </a:xfrm>
          <a:prstGeom prst="rect">
            <a:avLst/>
          </a:prstGeom>
          <a:noFill/>
        </p:spPr>
        <p:txBody>
          <a:bodyPr wrap="square" rtlCol="0">
            <a:spAutoFit/>
          </a:bodyPr>
          <a:lstStyle/>
          <a:p>
            <a:r>
              <a:rPr lang="en-US" sz="2400" dirty="0"/>
              <a:t>469     </a:t>
            </a:r>
            <a:r>
              <a:rPr lang="en-GB" sz="2400" dirty="0">
                <a:latin typeface="Myriad Pro Semibold"/>
              </a:rPr>
              <a:t>−</a:t>
            </a:r>
            <a:endParaRPr lang="en-GB" sz="2400" dirty="0">
              <a:latin typeface="Myriad Pro Semibold"/>
              <a:ea typeface="Myriad Pro Semibold" charset="0"/>
              <a:cs typeface="Myriad Pro Semibold" charset="0"/>
            </a:endParaRPr>
          </a:p>
          <a:p>
            <a:endParaRPr lang="en-US" sz="2400" dirty="0"/>
          </a:p>
        </p:txBody>
      </p:sp>
      <p:sp>
        <p:nvSpPr>
          <p:cNvPr id="11" name="TextBox 10">
            <a:extLst>
              <a:ext uri="{FF2B5EF4-FFF2-40B4-BE49-F238E27FC236}">
                <a16:creationId xmlns:a16="http://schemas.microsoft.com/office/drawing/2014/main" id="{B4A44210-ECED-450B-9D28-4B21E6165462}"/>
              </a:ext>
            </a:extLst>
          </p:cNvPr>
          <p:cNvSpPr txBox="1"/>
          <p:nvPr/>
        </p:nvSpPr>
        <p:spPr>
          <a:xfrm>
            <a:off x="3611880" y="2967335"/>
            <a:ext cx="1536192" cy="461665"/>
          </a:xfrm>
          <a:prstGeom prst="rect">
            <a:avLst/>
          </a:prstGeom>
          <a:noFill/>
        </p:spPr>
        <p:txBody>
          <a:bodyPr wrap="square" rtlCol="0">
            <a:spAutoFit/>
          </a:bodyPr>
          <a:lstStyle/>
          <a:p>
            <a:r>
              <a:rPr lang="en-US" dirty="0"/>
              <a:t> </a:t>
            </a:r>
            <a:r>
              <a:rPr lang="en-US" sz="2400" dirty="0"/>
              <a:t>=      369</a:t>
            </a:r>
          </a:p>
        </p:txBody>
      </p:sp>
      <p:sp>
        <p:nvSpPr>
          <p:cNvPr id="12" name="TextBox 11">
            <a:extLst>
              <a:ext uri="{FF2B5EF4-FFF2-40B4-BE49-F238E27FC236}">
                <a16:creationId xmlns:a16="http://schemas.microsoft.com/office/drawing/2014/main" id="{6AC55E7A-8AAA-4D7F-B580-A4D9945D1D64}"/>
              </a:ext>
            </a:extLst>
          </p:cNvPr>
          <p:cNvSpPr txBox="1"/>
          <p:nvPr/>
        </p:nvSpPr>
        <p:spPr>
          <a:xfrm>
            <a:off x="4099288" y="833650"/>
            <a:ext cx="777240" cy="461665"/>
          </a:xfrm>
          <a:prstGeom prst="rect">
            <a:avLst/>
          </a:prstGeom>
          <a:noFill/>
        </p:spPr>
        <p:txBody>
          <a:bodyPr wrap="square" rtlCol="0">
            <a:spAutoFit/>
          </a:bodyPr>
          <a:lstStyle/>
          <a:p>
            <a:r>
              <a:rPr lang="en-US" sz="2400" dirty="0"/>
              <a:t>369</a:t>
            </a:r>
          </a:p>
        </p:txBody>
      </p:sp>
      <p:pic>
        <p:nvPicPr>
          <p:cNvPr id="13" name="Picture 12" descr="A close up of a logo  Description generated with high confidence">
            <a:extLst>
              <a:ext uri="{FF2B5EF4-FFF2-40B4-BE49-F238E27FC236}">
                <a16:creationId xmlns:a16="http://schemas.microsoft.com/office/drawing/2014/main" id="{3A052004-A057-44F0-9D8F-B22118DCBC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35082" y="807352"/>
            <a:ext cx="639497" cy="2457056"/>
          </a:xfrm>
          <a:prstGeom prst="rect">
            <a:avLst/>
          </a:prstGeom>
        </p:spPr>
      </p:pic>
    </p:spTree>
    <p:custDataLst>
      <p:tags r:id="rId1"/>
    </p:custDataLst>
    <p:extLst>
      <p:ext uri="{BB962C8B-B14F-4D97-AF65-F5344CB8AC3E}">
        <p14:creationId xmlns:p14="http://schemas.microsoft.com/office/powerpoint/2010/main" val="3530714527"/>
      </p:ext>
    </p:extLst>
  </p:cSld>
  <p:clrMapOvr>
    <a:masterClrMapping/>
  </p:clrMapOvr>
  <mc:AlternateContent xmlns:mc="http://schemas.openxmlformats.org/markup-compatibility/2006" xmlns:p14="http://schemas.microsoft.com/office/powerpoint/2010/main">
    <mc:Choice Requires="p14">
      <p:transition spd="slow" p14:dur="2000" advTm="74910"/>
    </mc:Choice>
    <mc:Fallback xmlns="">
      <p:transition spd="slow" advTm="7491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22" presetClass="entr" presetSubtype="4"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7" grpId="0"/>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9144000" cy="630000"/>
          </a:xfrm>
        </p:spPr>
        <p:txBody>
          <a:bodyPr>
            <a:normAutofit/>
          </a:bodyPr>
          <a:lstStyle/>
          <a:p>
            <a:pPr marL="0" indent="0">
              <a:buNone/>
            </a:pPr>
            <a:r>
              <a:rPr lang="en-US" sz="2000" dirty="0"/>
              <a:t> </a:t>
            </a:r>
          </a:p>
        </p:txBody>
      </p:sp>
      <p:sp>
        <p:nvSpPr>
          <p:cNvPr id="4" name="TextBox 3">
            <a:extLst>
              <a:ext uri="{FF2B5EF4-FFF2-40B4-BE49-F238E27FC236}">
                <a16:creationId xmlns:a16="http://schemas.microsoft.com/office/drawing/2014/main" id="{2937D039-AF0A-4772-B9F9-72C5FEDF6AA0}"/>
              </a:ext>
            </a:extLst>
          </p:cNvPr>
          <p:cNvSpPr txBox="1"/>
          <p:nvPr/>
        </p:nvSpPr>
        <p:spPr bwMode="auto">
          <a:xfrm>
            <a:off x="716916" y="1299971"/>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356</a:t>
            </a:r>
          </a:p>
        </p:txBody>
      </p:sp>
      <p:sp>
        <p:nvSpPr>
          <p:cNvPr id="5" name="TextBox 4">
            <a:extLst>
              <a:ext uri="{FF2B5EF4-FFF2-40B4-BE49-F238E27FC236}">
                <a16:creationId xmlns:a16="http://schemas.microsoft.com/office/drawing/2014/main" id="{AD2BB50F-AC5E-47AE-9E72-84BD3100D489}"/>
              </a:ext>
            </a:extLst>
          </p:cNvPr>
          <p:cNvSpPr txBox="1"/>
          <p:nvPr/>
        </p:nvSpPr>
        <p:spPr bwMode="auto">
          <a:xfrm>
            <a:off x="1703056" y="4122378"/>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6" name="TextBox 5">
            <a:extLst>
              <a:ext uri="{FF2B5EF4-FFF2-40B4-BE49-F238E27FC236}">
                <a16:creationId xmlns:a16="http://schemas.microsoft.com/office/drawing/2014/main" id="{E9ABC693-A70B-45D2-A02A-549CC575946C}"/>
              </a:ext>
            </a:extLst>
          </p:cNvPr>
          <p:cNvSpPr txBox="1"/>
          <p:nvPr/>
        </p:nvSpPr>
        <p:spPr bwMode="auto">
          <a:xfrm>
            <a:off x="2619876" y="1299971"/>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287</a:t>
            </a:r>
          </a:p>
        </p:txBody>
      </p:sp>
      <p:sp>
        <p:nvSpPr>
          <p:cNvPr id="7" name="TextBox 6">
            <a:extLst>
              <a:ext uri="{FF2B5EF4-FFF2-40B4-BE49-F238E27FC236}">
                <a16:creationId xmlns:a16="http://schemas.microsoft.com/office/drawing/2014/main" id="{4D603A20-3366-4086-A0A6-033217C411D4}"/>
              </a:ext>
            </a:extLst>
          </p:cNvPr>
          <p:cNvSpPr txBox="1"/>
          <p:nvPr/>
        </p:nvSpPr>
        <p:spPr bwMode="auto">
          <a:xfrm>
            <a:off x="4377543" y="1299971"/>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69</a:t>
            </a:r>
          </a:p>
        </p:txBody>
      </p:sp>
      <p:sp>
        <p:nvSpPr>
          <p:cNvPr id="8" name="TextBox 7">
            <a:extLst>
              <a:ext uri="{FF2B5EF4-FFF2-40B4-BE49-F238E27FC236}">
                <a16:creationId xmlns:a16="http://schemas.microsoft.com/office/drawing/2014/main" id="{39313DA3-8AFB-4ED6-9645-85B2D5F32EC7}"/>
              </a:ext>
            </a:extLst>
          </p:cNvPr>
          <p:cNvSpPr txBox="1"/>
          <p:nvPr/>
        </p:nvSpPr>
        <p:spPr bwMode="auto">
          <a:xfrm>
            <a:off x="4273109" y="4122378"/>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69</a:t>
            </a:r>
          </a:p>
        </p:txBody>
      </p:sp>
      <p:sp>
        <p:nvSpPr>
          <p:cNvPr id="9" name="TextBox 8">
            <a:extLst>
              <a:ext uri="{FF2B5EF4-FFF2-40B4-BE49-F238E27FC236}">
                <a16:creationId xmlns:a16="http://schemas.microsoft.com/office/drawing/2014/main" id="{9F8DE8D4-0230-484D-9DC4-F8215C4A0DF1}"/>
              </a:ext>
            </a:extLst>
          </p:cNvPr>
          <p:cNvSpPr txBox="1"/>
          <p:nvPr/>
        </p:nvSpPr>
        <p:spPr bwMode="auto">
          <a:xfrm>
            <a:off x="2497007" y="4122378"/>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300</a:t>
            </a:r>
          </a:p>
        </p:txBody>
      </p:sp>
      <p:sp>
        <p:nvSpPr>
          <p:cNvPr id="10" name="TextBox 9">
            <a:extLst>
              <a:ext uri="{FF2B5EF4-FFF2-40B4-BE49-F238E27FC236}">
                <a16:creationId xmlns:a16="http://schemas.microsoft.com/office/drawing/2014/main" id="{96363112-4474-4E8B-9FA7-AE1C1BC94E06}"/>
              </a:ext>
            </a:extLst>
          </p:cNvPr>
          <p:cNvSpPr txBox="1"/>
          <p:nvPr/>
        </p:nvSpPr>
        <p:spPr bwMode="auto">
          <a:xfrm>
            <a:off x="616489" y="4122378"/>
            <a:ext cx="713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369</a:t>
            </a:r>
          </a:p>
        </p:txBody>
      </p:sp>
      <p:sp>
        <p:nvSpPr>
          <p:cNvPr id="11" name="TextBox 10">
            <a:extLst>
              <a:ext uri="{FF2B5EF4-FFF2-40B4-BE49-F238E27FC236}">
                <a16:creationId xmlns:a16="http://schemas.microsoft.com/office/drawing/2014/main" id="{525C0AB0-B223-454F-9751-69942ED10139}"/>
              </a:ext>
            </a:extLst>
          </p:cNvPr>
          <p:cNvSpPr txBox="1"/>
          <p:nvPr/>
        </p:nvSpPr>
        <p:spPr bwMode="auto">
          <a:xfrm>
            <a:off x="3472152" y="4122378"/>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C37717DD-1D74-49F4-8D01-085CE6D00485}"/>
              </a:ext>
            </a:extLst>
          </p:cNvPr>
          <p:cNvSpPr txBox="1"/>
          <p:nvPr/>
        </p:nvSpPr>
        <p:spPr bwMode="auto">
          <a:xfrm>
            <a:off x="3595823" y="1299971"/>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3" name="TextBox 12">
            <a:extLst>
              <a:ext uri="{FF2B5EF4-FFF2-40B4-BE49-F238E27FC236}">
                <a16:creationId xmlns:a16="http://schemas.microsoft.com/office/drawing/2014/main" id="{B7EA9B5E-7E0B-4DC7-B70A-84071A6B0EA6}"/>
              </a:ext>
            </a:extLst>
          </p:cNvPr>
          <p:cNvSpPr txBox="1"/>
          <p:nvPr/>
        </p:nvSpPr>
        <p:spPr bwMode="auto">
          <a:xfrm>
            <a:off x="1826727" y="1299971"/>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4" name="Picture 13"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4612" y="1445028"/>
            <a:ext cx="778109" cy="2908182"/>
          </a:xfrm>
          <a:prstGeom prst="rect">
            <a:avLst/>
          </a:prstGeom>
        </p:spPr>
      </p:pic>
      <p:sp>
        <p:nvSpPr>
          <p:cNvPr id="15" name="Rectangle 14">
            <a:extLst>
              <a:ext uri="{FF2B5EF4-FFF2-40B4-BE49-F238E27FC236}">
                <a16:creationId xmlns:a16="http://schemas.microsoft.com/office/drawing/2014/main" id="{E3AA6D3C-00CD-4FE4-A311-5EF494D9A670}"/>
              </a:ext>
            </a:extLst>
          </p:cNvPr>
          <p:cNvSpPr/>
          <p:nvPr/>
        </p:nvSpPr>
        <p:spPr bwMode="auto">
          <a:xfrm>
            <a:off x="4341758" y="1189457"/>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6" name="TextBox 15">
            <a:extLst>
              <a:ext uri="{FF2B5EF4-FFF2-40B4-BE49-F238E27FC236}">
                <a16:creationId xmlns:a16="http://schemas.microsoft.com/office/drawing/2014/main" id="{BF7BE988-A946-4816-AA0C-B9CBDC04CA29}"/>
              </a:ext>
            </a:extLst>
          </p:cNvPr>
          <p:cNvSpPr txBox="1"/>
          <p:nvPr/>
        </p:nvSpPr>
        <p:spPr bwMode="auto">
          <a:xfrm>
            <a:off x="380854" y="2517448"/>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+ 13</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7" name="TextBox 16">
            <a:extLst>
              <a:ext uri="{FF2B5EF4-FFF2-40B4-BE49-F238E27FC236}">
                <a16:creationId xmlns:a16="http://schemas.microsoft.com/office/drawing/2014/main" id="{52EF2218-087C-44E3-83E2-2D775523DD23}"/>
              </a:ext>
            </a:extLst>
          </p:cNvPr>
          <p:cNvSpPr txBox="1"/>
          <p:nvPr/>
        </p:nvSpPr>
        <p:spPr bwMode="auto">
          <a:xfrm>
            <a:off x="2993941" y="2517448"/>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+ 13</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8" name="Picture 17"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4709" y="2052845"/>
            <a:ext cx="194527" cy="1390870"/>
          </a:xfrm>
          <a:prstGeom prst="rect">
            <a:avLst/>
          </a:prstGeom>
        </p:spPr>
      </p:pic>
      <p:pic>
        <p:nvPicPr>
          <p:cNvPr id="19" name="Picture 18"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8962" y="2052845"/>
            <a:ext cx="194527" cy="1390870"/>
          </a:xfrm>
          <a:prstGeom prst="rect">
            <a:avLst/>
          </a:prstGeom>
        </p:spPr>
      </p:pic>
      <p:sp>
        <p:nvSpPr>
          <p:cNvPr id="3" name="Rectangle 2">
            <a:extLst>
              <a:ext uri="{FF2B5EF4-FFF2-40B4-BE49-F238E27FC236}">
                <a16:creationId xmlns:a16="http://schemas.microsoft.com/office/drawing/2014/main" id="{28FF2757-DCFC-0E42-B3BD-F5C67ED80213}"/>
              </a:ext>
            </a:extLst>
          </p:cNvPr>
          <p:cNvSpPr/>
          <p:nvPr/>
        </p:nvSpPr>
        <p:spPr>
          <a:xfrm>
            <a:off x="313719" y="5289053"/>
            <a:ext cx="5992721" cy="646331"/>
          </a:xfrm>
          <a:prstGeom prst="rect">
            <a:avLst/>
          </a:prstGeom>
        </p:spPr>
        <p:txBody>
          <a:bodyPr wrap="square">
            <a:spAutoFit/>
          </a:bodyPr>
          <a:lstStyle/>
          <a:p>
            <a:r>
              <a:rPr lang="en-US" b="1" i="1" dirty="0"/>
              <a:t>If the minuend and subtrahend are changed by the same amount, the difference stays the same.</a:t>
            </a:r>
          </a:p>
        </p:txBody>
      </p:sp>
    </p:spTree>
    <p:custDataLst>
      <p:tags r:id="rId1"/>
    </p:custDataLst>
    <p:extLst>
      <p:ext uri="{BB962C8B-B14F-4D97-AF65-F5344CB8AC3E}">
        <p14:creationId xmlns:p14="http://schemas.microsoft.com/office/powerpoint/2010/main" val="3808122821"/>
      </p:ext>
    </p:extLst>
  </p:cSld>
  <p:clrMapOvr>
    <a:masterClrMapping/>
  </p:clrMapOvr>
  <mc:AlternateContent xmlns:mc="http://schemas.openxmlformats.org/markup-compatibility/2006" xmlns:p14="http://schemas.microsoft.com/office/powerpoint/2010/main">
    <mc:Choice Requires="p14">
      <p:transition spd="slow" p14:dur="2000" advTm="94105"/>
    </mc:Choice>
    <mc:Fallback xmlns="">
      <p:transition spd="slow" advTm="941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22" presetClass="entr" presetSubtype="4"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6" grpId="0"/>
      <p:bldP spid="17"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t> </a:t>
            </a:r>
          </a:p>
        </p:txBody>
      </p:sp>
      <p:sp>
        <p:nvSpPr>
          <p:cNvPr id="3" name="TextBox 2">
            <a:extLst>
              <a:ext uri="{FF2B5EF4-FFF2-40B4-BE49-F238E27FC236}">
                <a16:creationId xmlns:a16="http://schemas.microsoft.com/office/drawing/2014/main" id="{2937D039-AF0A-4772-B9F9-72C5FEDF6AA0}"/>
              </a:ext>
            </a:extLst>
          </p:cNvPr>
          <p:cNvSpPr txBox="1"/>
          <p:nvPr/>
        </p:nvSpPr>
        <p:spPr bwMode="auto">
          <a:xfrm>
            <a:off x="1015932" y="806442"/>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45,228</a:t>
            </a:r>
          </a:p>
        </p:txBody>
      </p:sp>
      <p:sp>
        <p:nvSpPr>
          <p:cNvPr id="4" name="TextBox 3">
            <a:extLst>
              <a:ext uri="{FF2B5EF4-FFF2-40B4-BE49-F238E27FC236}">
                <a16:creationId xmlns:a16="http://schemas.microsoft.com/office/drawing/2014/main" id="{AD2BB50F-AC5E-47AE-9E72-84BD3100D489}"/>
              </a:ext>
            </a:extLst>
          </p:cNvPr>
          <p:cNvSpPr txBox="1"/>
          <p:nvPr/>
        </p:nvSpPr>
        <p:spPr bwMode="auto">
          <a:xfrm>
            <a:off x="2320508" y="3668832"/>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5" name="TextBox 4">
            <a:extLst>
              <a:ext uri="{FF2B5EF4-FFF2-40B4-BE49-F238E27FC236}">
                <a16:creationId xmlns:a16="http://schemas.microsoft.com/office/drawing/2014/main" id="{E9ABC693-A70B-45D2-A02A-549CC575946C}"/>
              </a:ext>
            </a:extLst>
          </p:cNvPr>
          <p:cNvSpPr txBox="1"/>
          <p:nvPr/>
        </p:nvSpPr>
        <p:spPr bwMode="auto">
          <a:xfrm>
            <a:off x="2911679" y="806442"/>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25,203</a:t>
            </a:r>
          </a:p>
        </p:txBody>
      </p:sp>
      <p:sp>
        <p:nvSpPr>
          <p:cNvPr id="6" name="TextBox 5">
            <a:extLst>
              <a:ext uri="{FF2B5EF4-FFF2-40B4-BE49-F238E27FC236}">
                <a16:creationId xmlns:a16="http://schemas.microsoft.com/office/drawing/2014/main" id="{4D603A20-3366-4086-A0A6-033217C411D4}"/>
              </a:ext>
            </a:extLst>
          </p:cNvPr>
          <p:cNvSpPr txBox="1"/>
          <p:nvPr/>
        </p:nvSpPr>
        <p:spPr bwMode="auto">
          <a:xfrm>
            <a:off x="4755745" y="806442"/>
            <a:ext cx="12073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20,025</a:t>
            </a:r>
          </a:p>
        </p:txBody>
      </p:sp>
      <p:sp>
        <p:nvSpPr>
          <p:cNvPr id="7" name="TextBox 6">
            <a:extLst>
              <a:ext uri="{FF2B5EF4-FFF2-40B4-BE49-F238E27FC236}">
                <a16:creationId xmlns:a16="http://schemas.microsoft.com/office/drawing/2014/main" id="{39313DA3-8AFB-4ED6-9645-85B2D5F32EC7}"/>
              </a:ext>
            </a:extLst>
          </p:cNvPr>
          <p:cNvSpPr txBox="1"/>
          <p:nvPr/>
        </p:nvSpPr>
        <p:spPr bwMode="auto">
          <a:xfrm>
            <a:off x="4731700" y="3668832"/>
            <a:ext cx="12554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20,025</a:t>
            </a:r>
          </a:p>
        </p:txBody>
      </p:sp>
      <p:sp>
        <p:nvSpPr>
          <p:cNvPr id="8" name="TextBox 7">
            <a:extLst>
              <a:ext uri="{FF2B5EF4-FFF2-40B4-BE49-F238E27FC236}">
                <a16:creationId xmlns:a16="http://schemas.microsoft.com/office/drawing/2014/main" id="{9F8DE8D4-0230-484D-9DC4-F8215C4A0DF1}"/>
              </a:ext>
            </a:extLst>
          </p:cNvPr>
          <p:cNvSpPr txBox="1"/>
          <p:nvPr/>
        </p:nvSpPr>
        <p:spPr bwMode="auto">
          <a:xfrm>
            <a:off x="2900458" y="3668832"/>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25,200</a:t>
            </a:r>
          </a:p>
        </p:txBody>
      </p:sp>
      <p:sp>
        <p:nvSpPr>
          <p:cNvPr id="9" name="TextBox 8">
            <a:extLst>
              <a:ext uri="{FF2B5EF4-FFF2-40B4-BE49-F238E27FC236}">
                <a16:creationId xmlns:a16="http://schemas.microsoft.com/office/drawing/2014/main" id="{96363112-4474-4E8B-9FA7-AE1C1BC94E06}"/>
              </a:ext>
            </a:extLst>
          </p:cNvPr>
          <p:cNvSpPr txBox="1"/>
          <p:nvPr/>
        </p:nvSpPr>
        <p:spPr bwMode="auto">
          <a:xfrm>
            <a:off x="1027154" y="3668832"/>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45,225</a:t>
            </a:r>
          </a:p>
        </p:txBody>
      </p:sp>
      <p:sp>
        <p:nvSpPr>
          <p:cNvPr id="10" name="TextBox 9">
            <a:extLst>
              <a:ext uri="{FF2B5EF4-FFF2-40B4-BE49-F238E27FC236}">
                <a16:creationId xmlns:a16="http://schemas.microsoft.com/office/drawing/2014/main" id="{525C0AB0-B223-454F-9751-69942ED10139}"/>
              </a:ext>
            </a:extLst>
          </p:cNvPr>
          <p:cNvSpPr txBox="1"/>
          <p:nvPr/>
        </p:nvSpPr>
        <p:spPr bwMode="auto">
          <a:xfrm>
            <a:off x="4089604" y="3668832"/>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1" name="TextBox 10">
            <a:extLst>
              <a:ext uri="{FF2B5EF4-FFF2-40B4-BE49-F238E27FC236}">
                <a16:creationId xmlns:a16="http://schemas.microsoft.com/office/drawing/2014/main" id="{C37717DD-1D74-49F4-8D01-085CE6D00485}"/>
              </a:ext>
            </a:extLst>
          </p:cNvPr>
          <p:cNvSpPr txBox="1"/>
          <p:nvPr/>
        </p:nvSpPr>
        <p:spPr bwMode="auto">
          <a:xfrm>
            <a:off x="4108840" y="8064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B7EA9B5E-7E0B-4DC7-B70A-84071A6B0EA6}"/>
              </a:ext>
            </a:extLst>
          </p:cNvPr>
          <p:cNvSpPr txBox="1"/>
          <p:nvPr/>
        </p:nvSpPr>
        <p:spPr bwMode="auto">
          <a:xfrm>
            <a:off x="2339744" y="8064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3" name="Picture 12"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7994" y="994908"/>
            <a:ext cx="778109" cy="2908182"/>
          </a:xfrm>
          <a:prstGeom prst="rect">
            <a:avLst/>
          </a:prstGeom>
        </p:spPr>
      </p:pic>
      <p:sp>
        <p:nvSpPr>
          <p:cNvPr id="14" name="Rectangle 13">
            <a:extLst>
              <a:ext uri="{FF2B5EF4-FFF2-40B4-BE49-F238E27FC236}">
                <a16:creationId xmlns:a16="http://schemas.microsoft.com/office/drawing/2014/main" id="{E3AA6D3C-00CD-4FE4-A311-5EF494D9A670}"/>
              </a:ext>
            </a:extLst>
          </p:cNvPr>
          <p:cNvSpPr/>
          <p:nvPr/>
        </p:nvSpPr>
        <p:spPr bwMode="auto">
          <a:xfrm>
            <a:off x="4749579" y="695928"/>
            <a:ext cx="120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BF7BE988-A946-4816-AA0C-B9CBDC04CA29}"/>
              </a:ext>
            </a:extLst>
          </p:cNvPr>
          <p:cNvSpPr txBox="1"/>
          <p:nvPr/>
        </p:nvSpPr>
        <p:spPr bwMode="auto">
          <a:xfrm>
            <a:off x="961658" y="2237638"/>
            <a:ext cx="6110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3485734" y="2237638"/>
            <a:ext cx="6110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78033" y="1773035"/>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2286" y="1773035"/>
            <a:ext cx="194527" cy="1390870"/>
          </a:xfrm>
          <a:prstGeom prst="rect">
            <a:avLst/>
          </a:prstGeom>
        </p:spPr>
      </p:pic>
      <p:sp>
        <p:nvSpPr>
          <p:cNvPr id="19" name="TextBox 18">
            <a:extLst>
              <a:ext uri="{FF2B5EF4-FFF2-40B4-BE49-F238E27FC236}">
                <a16:creationId xmlns:a16="http://schemas.microsoft.com/office/drawing/2014/main" id="{5F3857C9-B8F1-744E-9677-C38A76D7565A}"/>
              </a:ext>
            </a:extLst>
          </p:cNvPr>
          <p:cNvSpPr txBox="1"/>
          <p:nvPr/>
        </p:nvSpPr>
        <p:spPr>
          <a:xfrm>
            <a:off x="961658" y="4873752"/>
            <a:ext cx="3511384" cy="923330"/>
          </a:xfrm>
          <a:prstGeom prst="rect">
            <a:avLst/>
          </a:prstGeom>
          <a:noFill/>
        </p:spPr>
        <p:txBody>
          <a:bodyPr wrap="square" rtlCol="0">
            <a:spAutoFit/>
          </a:bodyPr>
          <a:lstStyle/>
          <a:p>
            <a:r>
              <a:rPr lang="en-US" b="1" i="1" dirty="0">
                <a:solidFill>
                  <a:schemeClr val="accent1"/>
                </a:solidFill>
              </a:rPr>
              <a:t>If the minuend and subtrahend are changed by the same amount, the difference stays the same.</a:t>
            </a:r>
          </a:p>
        </p:txBody>
      </p:sp>
    </p:spTree>
    <p:custDataLst>
      <p:tags r:id="rId1"/>
    </p:custDataLst>
    <p:extLst>
      <p:ext uri="{BB962C8B-B14F-4D97-AF65-F5344CB8AC3E}">
        <p14:creationId xmlns:p14="http://schemas.microsoft.com/office/powerpoint/2010/main" val="1560453750"/>
      </p:ext>
    </p:extLst>
  </p:cSld>
  <p:clrMapOvr>
    <a:masterClrMapping/>
  </p:clrMapOvr>
  <mc:AlternateContent xmlns:mc="http://schemas.openxmlformats.org/markup-compatibility/2006" xmlns:p14="http://schemas.microsoft.com/office/powerpoint/2010/main">
    <mc:Choice Requires="p14">
      <p:transition spd="slow" p14:dur="2000" advTm="108669"/>
    </mc:Choice>
    <mc:Fallback xmlns="">
      <p:transition spd="slow" advTm="10866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22" presetClass="entr" presetSubtype="4"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 y="0"/>
            <a:ext cx="9144000" cy="711262"/>
          </a:xfrm>
        </p:spPr>
        <p:txBody>
          <a:bodyPr>
            <a:normAutofit/>
          </a:bodyPr>
          <a:lstStyle/>
          <a:p>
            <a:pPr marL="0" indent="0">
              <a:buNone/>
            </a:pPr>
            <a:r>
              <a:rPr lang="en-US" sz="2000" dirty="0">
                <a:solidFill>
                  <a:srgbClr val="3875A1"/>
                </a:solidFill>
              </a:rPr>
              <a:t> </a:t>
            </a:r>
          </a:p>
        </p:txBody>
      </p:sp>
      <p:sp>
        <p:nvSpPr>
          <p:cNvPr id="3" name="TextBox 2">
            <a:extLst>
              <a:ext uri="{FF2B5EF4-FFF2-40B4-BE49-F238E27FC236}">
                <a16:creationId xmlns:a16="http://schemas.microsoft.com/office/drawing/2014/main" id="{A6B65E1F-3842-7141-BB30-E9D440CFCDE3}"/>
              </a:ext>
            </a:extLst>
          </p:cNvPr>
          <p:cNvSpPr txBox="1"/>
          <p:nvPr/>
        </p:nvSpPr>
        <p:spPr>
          <a:xfrm>
            <a:off x="931254" y="877765"/>
            <a:ext cx="4237636" cy="1200329"/>
          </a:xfrm>
          <a:prstGeom prst="rect">
            <a:avLst/>
          </a:prstGeom>
          <a:noFill/>
        </p:spPr>
        <p:txBody>
          <a:bodyPr wrap="square" rtlCol="0">
            <a:spAutoFit/>
          </a:bodyPr>
          <a:lstStyle/>
          <a:p>
            <a:endParaRPr lang="en-US" sz="2400" dirty="0"/>
          </a:p>
          <a:p>
            <a:endParaRPr lang="en-US" sz="2400" dirty="0"/>
          </a:p>
          <a:p>
            <a:r>
              <a:rPr lang="en-US" sz="2400" dirty="0"/>
              <a:t>35,621         </a:t>
            </a:r>
            <a:r>
              <a:rPr lang="en-GB" sz="2400" dirty="0">
                <a:latin typeface="Myriad Pro Semibold"/>
              </a:rPr>
              <a:t>−</a:t>
            </a:r>
            <a:r>
              <a:rPr lang="en-US" sz="2400" dirty="0"/>
              <a:t>         25,478         = </a:t>
            </a:r>
          </a:p>
        </p:txBody>
      </p:sp>
      <p:sp>
        <p:nvSpPr>
          <p:cNvPr id="4" name="Rectangle 3">
            <a:extLst>
              <a:ext uri="{FF2B5EF4-FFF2-40B4-BE49-F238E27FC236}">
                <a16:creationId xmlns:a16="http://schemas.microsoft.com/office/drawing/2014/main" id="{9135E087-1077-A34A-8EB7-837684BD3E9C}"/>
              </a:ext>
            </a:extLst>
          </p:cNvPr>
          <p:cNvSpPr/>
          <p:nvPr/>
        </p:nvSpPr>
        <p:spPr bwMode="auto">
          <a:xfrm>
            <a:off x="3123323" y="4430497"/>
            <a:ext cx="134091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pic>
        <p:nvPicPr>
          <p:cNvPr id="5" name="Picture 4" descr="A close up of a logo  Description generated with high confidence">
            <a:extLst>
              <a:ext uri="{FF2B5EF4-FFF2-40B4-BE49-F238E27FC236}">
                <a16:creationId xmlns:a16="http://schemas.microsoft.com/office/drawing/2014/main" id="{05B237F7-4F13-6948-948F-4B89E699B2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3385" y="2139389"/>
            <a:ext cx="140614" cy="1005390"/>
          </a:xfrm>
          <a:prstGeom prst="rect">
            <a:avLst/>
          </a:prstGeom>
        </p:spPr>
      </p:pic>
      <p:pic>
        <p:nvPicPr>
          <p:cNvPr id="6" name="Picture 5" descr="A close up of a logo  Description generated with high confidence">
            <a:extLst>
              <a:ext uri="{FF2B5EF4-FFF2-40B4-BE49-F238E27FC236}">
                <a16:creationId xmlns:a16="http://schemas.microsoft.com/office/drawing/2014/main" id="{F9E85344-3EDB-D947-80EA-9612278FAA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3547" y="2062779"/>
            <a:ext cx="140614" cy="1005390"/>
          </a:xfrm>
          <a:prstGeom prst="rect">
            <a:avLst/>
          </a:prstGeom>
        </p:spPr>
      </p:pic>
      <p:sp>
        <p:nvSpPr>
          <p:cNvPr id="7" name="Rectangle 6">
            <a:extLst>
              <a:ext uri="{FF2B5EF4-FFF2-40B4-BE49-F238E27FC236}">
                <a16:creationId xmlns:a16="http://schemas.microsoft.com/office/drawing/2014/main" id="{FF7B66D1-6E19-204D-A101-71684959C873}"/>
              </a:ext>
            </a:extLst>
          </p:cNvPr>
          <p:cNvSpPr/>
          <p:nvPr/>
        </p:nvSpPr>
        <p:spPr bwMode="auto">
          <a:xfrm>
            <a:off x="674900" y="3226827"/>
            <a:ext cx="1336969"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8" name="Rectangle 7">
            <a:extLst>
              <a:ext uri="{FF2B5EF4-FFF2-40B4-BE49-F238E27FC236}">
                <a16:creationId xmlns:a16="http://schemas.microsoft.com/office/drawing/2014/main" id="{CA0D80BE-1FCD-6940-924C-4A6543C468C0}"/>
              </a:ext>
            </a:extLst>
          </p:cNvPr>
          <p:cNvSpPr/>
          <p:nvPr/>
        </p:nvSpPr>
        <p:spPr bwMode="auto">
          <a:xfrm>
            <a:off x="3096372" y="3226827"/>
            <a:ext cx="1336969"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9" name="TextBox 8">
            <a:extLst>
              <a:ext uri="{FF2B5EF4-FFF2-40B4-BE49-F238E27FC236}">
                <a16:creationId xmlns:a16="http://schemas.microsoft.com/office/drawing/2014/main" id="{74ED592A-9DD5-5D49-9C00-0E7E79FE8807}"/>
              </a:ext>
            </a:extLst>
          </p:cNvPr>
          <p:cNvSpPr txBox="1"/>
          <p:nvPr/>
        </p:nvSpPr>
        <p:spPr>
          <a:xfrm>
            <a:off x="2336451" y="3337994"/>
            <a:ext cx="524656" cy="461665"/>
          </a:xfrm>
          <a:prstGeom prst="rect">
            <a:avLst/>
          </a:prstGeom>
          <a:noFill/>
        </p:spPr>
        <p:txBody>
          <a:bodyPr wrap="square" rtlCol="0">
            <a:spAutoFit/>
          </a:bodyPr>
          <a:lstStyle/>
          <a:p>
            <a:r>
              <a:rPr lang="en-US" dirty="0"/>
              <a:t> </a:t>
            </a:r>
            <a:r>
              <a:rPr lang="en-GB" sz="2400" dirty="0">
                <a:latin typeface="Myriad Pro Semibold"/>
              </a:rPr>
              <a:t>−</a:t>
            </a:r>
            <a:endParaRPr lang="en-US" sz="2400" dirty="0"/>
          </a:p>
        </p:txBody>
      </p:sp>
      <p:sp>
        <p:nvSpPr>
          <p:cNvPr id="10" name="TextBox 9">
            <a:extLst>
              <a:ext uri="{FF2B5EF4-FFF2-40B4-BE49-F238E27FC236}">
                <a16:creationId xmlns:a16="http://schemas.microsoft.com/office/drawing/2014/main" id="{D38365CA-A2A2-2644-A5FF-05FAD24E25D4}"/>
              </a:ext>
            </a:extLst>
          </p:cNvPr>
          <p:cNvSpPr txBox="1"/>
          <p:nvPr/>
        </p:nvSpPr>
        <p:spPr>
          <a:xfrm>
            <a:off x="4768743" y="3244111"/>
            <a:ext cx="590673" cy="461665"/>
          </a:xfrm>
          <a:prstGeom prst="rect">
            <a:avLst/>
          </a:prstGeom>
          <a:noFill/>
        </p:spPr>
        <p:txBody>
          <a:bodyPr wrap="square" rtlCol="0">
            <a:spAutoFit/>
          </a:bodyPr>
          <a:lstStyle/>
          <a:p>
            <a:r>
              <a:rPr lang="en-US" sz="2400" dirty="0"/>
              <a:t> =</a:t>
            </a:r>
          </a:p>
        </p:txBody>
      </p:sp>
      <p:sp>
        <p:nvSpPr>
          <p:cNvPr id="11" name="Rectangle 10">
            <a:extLst>
              <a:ext uri="{FF2B5EF4-FFF2-40B4-BE49-F238E27FC236}">
                <a16:creationId xmlns:a16="http://schemas.microsoft.com/office/drawing/2014/main" id="{467C18F7-0F83-8E4A-863C-59D0919C8C1A}"/>
              </a:ext>
            </a:extLst>
          </p:cNvPr>
          <p:cNvSpPr/>
          <p:nvPr/>
        </p:nvSpPr>
        <p:spPr bwMode="auto">
          <a:xfrm>
            <a:off x="5467768" y="1496195"/>
            <a:ext cx="134091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5193C8FD-57D9-904E-B3FA-0C78BE6A280E}"/>
              </a:ext>
            </a:extLst>
          </p:cNvPr>
          <p:cNvSpPr txBox="1"/>
          <p:nvPr/>
        </p:nvSpPr>
        <p:spPr>
          <a:xfrm>
            <a:off x="419018" y="4509738"/>
            <a:ext cx="5210142" cy="1569660"/>
          </a:xfrm>
          <a:prstGeom prst="rect">
            <a:avLst/>
          </a:prstGeom>
          <a:noFill/>
        </p:spPr>
        <p:txBody>
          <a:bodyPr wrap="square" rtlCol="0">
            <a:spAutoFit/>
          </a:bodyPr>
          <a:lstStyle/>
          <a:p>
            <a:r>
              <a:rPr lang="en-US" sz="2400" dirty="0"/>
              <a:t>74, 123  </a:t>
            </a:r>
            <a:r>
              <a:rPr lang="en-GB" sz="2400" dirty="0">
                <a:latin typeface="Myriad Pro Semibold"/>
              </a:rPr>
              <a:t>−</a:t>
            </a:r>
            <a:r>
              <a:rPr lang="en-US" sz="2400" dirty="0"/>
              <a:t> 32,088  = </a:t>
            </a:r>
          </a:p>
          <a:p>
            <a:endParaRPr lang="en-US" sz="2400" dirty="0"/>
          </a:p>
          <a:p>
            <a:endParaRPr lang="en-US" sz="2400" dirty="0"/>
          </a:p>
          <a:p>
            <a:r>
              <a:rPr lang="en-US" sz="2400" dirty="0"/>
              <a:t>36, 496  </a:t>
            </a:r>
            <a:r>
              <a:rPr lang="en-GB" sz="2400" dirty="0">
                <a:latin typeface="Myriad Pro Semibold"/>
              </a:rPr>
              <a:t>−</a:t>
            </a:r>
            <a:r>
              <a:rPr lang="en-US" sz="2400" dirty="0"/>
              <a:t> 3246  =  </a:t>
            </a:r>
          </a:p>
        </p:txBody>
      </p:sp>
      <p:sp>
        <p:nvSpPr>
          <p:cNvPr id="16" name="Rectangle 15">
            <a:extLst>
              <a:ext uri="{FF2B5EF4-FFF2-40B4-BE49-F238E27FC236}">
                <a16:creationId xmlns:a16="http://schemas.microsoft.com/office/drawing/2014/main" id="{6BE64BBF-A586-5846-B2F9-88E278FA9CF2}"/>
              </a:ext>
            </a:extLst>
          </p:cNvPr>
          <p:cNvSpPr/>
          <p:nvPr/>
        </p:nvSpPr>
        <p:spPr bwMode="auto">
          <a:xfrm>
            <a:off x="3096372" y="5513283"/>
            <a:ext cx="1367861"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17" name="Rectangle 16">
            <a:extLst>
              <a:ext uri="{FF2B5EF4-FFF2-40B4-BE49-F238E27FC236}">
                <a16:creationId xmlns:a16="http://schemas.microsoft.com/office/drawing/2014/main" id="{F4EA4952-807F-B847-9758-0FB34F46FB77}"/>
              </a:ext>
            </a:extLst>
          </p:cNvPr>
          <p:cNvSpPr/>
          <p:nvPr/>
        </p:nvSpPr>
        <p:spPr>
          <a:xfrm>
            <a:off x="254833" y="4216903"/>
            <a:ext cx="4871803" cy="216908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3EB5A30-DB4D-C544-A440-369EDC256274}"/>
              </a:ext>
            </a:extLst>
          </p:cNvPr>
          <p:cNvSpPr/>
          <p:nvPr/>
        </p:nvSpPr>
        <p:spPr bwMode="auto">
          <a:xfrm>
            <a:off x="5467768" y="3204918"/>
            <a:ext cx="134091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13" name="TextBox 12">
            <a:extLst>
              <a:ext uri="{FF2B5EF4-FFF2-40B4-BE49-F238E27FC236}">
                <a16:creationId xmlns:a16="http://schemas.microsoft.com/office/drawing/2014/main" id="{2A71BB45-3CE4-A54D-8DBF-25988454D359}"/>
              </a:ext>
            </a:extLst>
          </p:cNvPr>
          <p:cNvSpPr txBox="1"/>
          <p:nvPr/>
        </p:nvSpPr>
        <p:spPr>
          <a:xfrm>
            <a:off x="254833" y="794685"/>
            <a:ext cx="8579678"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Practice activity</a:t>
            </a:r>
          </a:p>
        </p:txBody>
      </p:sp>
      <p:sp>
        <p:nvSpPr>
          <p:cNvPr id="19" name="Rectangle 18">
            <a:extLst>
              <a:ext uri="{FF2B5EF4-FFF2-40B4-BE49-F238E27FC236}">
                <a16:creationId xmlns:a16="http://schemas.microsoft.com/office/drawing/2014/main" id="{D569A2DC-7323-4B60-8F8A-82E5D13C46E2}"/>
              </a:ext>
            </a:extLst>
          </p:cNvPr>
          <p:cNvSpPr/>
          <p:nvPr/>
        </p:nvSpPr>
        <p:spPr>
          <a:xfrm>
            <a:off x="254834" y="1332083"/>
            <a:ext cx="7106666" cy="278669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085760748"/>
      </p:ext>
    </p:extLst>
  </p:cSld>
  <p:clrMapOvr>
    <a:masterClrMapping/>
  </p:clrMapOvr>
  <mc:AlternateContent xmlns:mc="http://schemas.openxmlformats.org/markup-compatibility/2006" xmlns:p14="http://schemas.microsoft.com/office/powerpoint/2010/main">
    <mc:Choice Requires="p14">
      <p:transition spd="slow" p14:dur="2000" advTm="73860"/>
    </mc:Choice>
    <mc:Fallback xmlns="">
      <p:transition spd="slow" advTm="738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409684-D389-4AA7-925D-3458C43B8C77}"/>
              </a:ext>
            </a:extLst>
          </p:cNvPr>
          <p:cNvSpPr>
            <a:spLocks noGrp="1"/>
          </p:cNvSpPr>
          <p:nvPr>
            <p:ph type="body" sz="quarter" idx="12"/>
          </p:nvPr>
        </p:nvSpPr>
        <p:spPr/>
        <p:txBody>
          <a:bodyPr>
            <a:noAutofit/>
          </a:bodyPr>
          <a:lstStyle/>
          <a:p>
            <a:r>
              <a:rPr lang="en-GB" sz="1400" dirty="0">
                <a:hlinkClick r:id="rId2">
                  <a:extLst>
                    <a:ext uri="{A12FA001-AC4F-418D-AE19-62706E023703}">
                      <ahyp:hlinkClr xmlns:ahyp="http://schemas.microsoft.com/office/drawing/2018/hyperlinkcolor" val="tx"/>
                    </a:ext>
                  </a:extLst>
                </a:hlinkClick>
              </a:rPr>
              <a:t>https://www.ncetm.org.uk/classroom-resources/vl-upper-key-stage-2-number-addition-and-subtraction-video-lessons/</a:t>
            </a:r>
            <a:endParaRPr lang="en-GB" sz="1400" dirty="0"/>
          </a:p>
        </p:txBody>
      </p:sp>
    </p:spTree>
    <p:extLst>
      <p:ext uri="{BB962C8B-B14F-4D97-AF65-F5344CB8AC3E}">
        <p14:creationId xmlns:p14="http://schemas.microsoft.com/office/powerpoint/2010/main" val="2810764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3" name="TextBox 2">
            <a:extLst>
              <a:ext uri="{FF2B5EF4-FFF2-40B4-BE49-F238E27FC236}">
                <a16:creationId xmlns:a16="http://schemas.microsoft.com/office/drawing/2014/main" id="{535DC3A0-3820-4443-8E96-B3BB2DDC19FE}"/>
              </a:ext>
            </a:extLst>
          </p:cNvPr>
          <p:cNvSpPr txBox="1"/>
          <p:nvPr/>
        </p:nvSpPr>
        <p:spPr>
          <a:xfrm>
            <a:off x="-1" y="709391"/>
            <a:ext cx="9143999"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Practice activity</a:t>
            </a:r>
          </a:p>
        </p:txBody>
      </p:sp>
      <p:sp>
        <p:nvSpPr>
          <p:cNvPr id="12" name="TextBox 11">
            <a:extLst>
              <a:ext uri="{FF2B5EF4-FFF2-40B4-BE49-F238E27FC236}">
                <a16:creationId xmlns:a16="http://schemas.microsoft.com/office/drawing/2014/main" id="{D539DA38-BED2-41C7-AFFD-03454C6A527E}"/>
              </a:ext>
            </a:extLst>
          </p:cNvPr>
          <p:cNvSpPr txBox="1"/>
          <p:nvPr/>
        </p:nvSpPr>
        <p:spPr>
          <a:xfrm>
            <a:off x="4075656" y="1499584"/>
            <a:ext cx="4410999" cy="1569660"/>
          </a:xfrm>
          <a:prstGeom prst="rect">
            <a:avLst/>
          </a:prstGeom>
          <a:noFill/>
        </p:spPr>
        <p:txBody>
          <a:bodyPr wrap="square" rtlCol="0">
            <a:spAutoFit/>
          </a:bodyPr>
          <a:lstStyle/>
          <a:p>
            <a:r>
              <a:rPr lang="en-US" sz="2400" b="1" i="1" dirty="0"/>
              <a:t>If the minuend and subtrahend are changed by the same amount, the difference stays the same.</a:t>
            </a:r>
          </a:p>
        </p:txBody>
      </p:sp>
      <p:graphicFrame>
        <p:nvGraphicFramePr>
          <p:cNvPr id="14" name="Table 4">
            <a:extLst>
              <a:ext uri="{FF2B5EF4-FFF2-40B4-BE49-F238E27FC236}">
                <a16:creationId xmlns:a16="http://schemas.microsoft.com/office/drawing/2014/main" id="{02534E41-48B1-4052-993A-D452FEA915EE}"/>
              </a:ext>
            </a:extLst>
          </p:cNvPr>
          <p:cNvGraphicFramePr>
            <a:graphicFrameLocks/>
          </p:cNvGraphicFramePr>
          <p:nvPr>
            <p:extLst>
              <p:ext uri="{D42A27DB-BD31-4B8C-83A1-F6EECF244321}">
                <p14:modId xmlns:p14="http://schemas.microsoft.com/office/powerpoint/2010/main" val="1405969808"/>
              </p:ext>
            </p:extLst>
          </p:nvPr>
        </p:nvGraphicFramePr>
        <p:xfrm>
          <a:off x="495300" y="1657650"/>
          <a:ext cx="2895135" cy="4480560"/>
        </p:xfrm>
        <a:graphic>
          <a:graphicData uri="http://schemas.openxmlformats.org/drawingml/2006/table">
            <a:tbl>
              <a:tblPr firstRow="1" bandRow="1">
                <a:tableStyleId>{2D5ABB26-0587-4C30-8999-92F81FD0307C}</a:tableStyleId>
              </a:tblPr>
              <a:tblGrid>
                <a:gridCol w="594462">
                  <a:extLst>
                    <a:ext uri="{9D8B030D-6E8A-4147-A177-3AD203B41FA5}">
                      <a16:colId xmlns:a16="http://schemas.microsoft.com/office/drawing/2014/main" val="3879065792"/>
                    </a:ext>
                  </a:extLst>
                </a:gridCol>
                <a:gridCol w="334592">
                  <a:extLst>
                    <a:ext uri="{9D8B030D-6E8A-4147-A177-3AD203B41FA5}">
                      <a16:colId xmlns:a16="http://schemas.microsoft.com/office/drawing/2014/main" val="3614724485"/>
                    </a:ext>
                  </a:extLst>
                </a:gridCol>
                <a:gridCol w="655837">
                  <a:extLst>
                    <a:ext uri="{9D8B030D-6E8A-4147-A177-3AD203B41FA5}">
                      <a16:colId xmlns:a16="http://schemas.microsoft.com/office/drawing/2014/main" val="1992582461"/>
                    </a:ext>
                  </a:extLst>
                </a:gridCol>
                <a:gridCol w="563112">
                  <a:extLst>
                    <a:ext uri="{9D8B030D-6E8A-4147-A177-3AD203B41FA5}">
                      <a16:colId xmlns:a16="http://schemas.microsoft.com/office/drawing/2014/main" val="3910445850"/>
                    </a:ext>
                  </a:extLst>
                </a:gridCol>
                <a:gridCol w="747132">
                  <a:extLst>
                    <a:ext uri="{9D8B030D-6E8A-4147-A177-3AD203B41FA5}">
                      <a16:colId xmlns:a16="http://schemas.microsoft.com/office/drawing/2014/main" val="1606073063"/>
                    </a:ext>
                  </a:extLst>
                </a:gridCol>
              </a:tblGrid>
              <a:tr h="370840">
                <a:tc>
                  <a:txBody>
                    <a:bodyPr/>
                    <a:lstStyle/>
                    <a:p>
                      <a:pPr algn="ctr"/>
                      <a:r>
                        <a:rPr lang="en-GB" dirty="0"/>
                        <a:t>100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dirty="0"/>
                        <a:t>–</a:t>
                      </a:r>
                      <a:endParaRPr lang="en-GB" dirty="0"/>
                    </a:p>
                  </a:txBody>
                  <a:tcPr>
                    <a:lnT w="12700" cap="flat" cmpd="sng" algn="ctr">
                      <a:solidFill>
                        <a:schemeClr val="tx1"/>
                      </a:solidFill>
                      <a:prstDash val="solid"/>
                      <a:round/>
                      <a:headEnd type="none" w="med" len="med"/>
                      <a:tailEnd type="none" w="med" len="med"/>
                    </a:lnT>
                  </a:tcPr>
                </a:tc>
                <a:tc>
                  <a:txBody>
                    <a:bodyPr/>
                    <a:lstStyle/>
                    <a:p>
                      <a:pPr algn="ctr"/>
                      <a:r>
                        <a:rPr lang="en-GB" dirty="0"/>
                        <a:t>94</a:t>
                      </a:r>
                    </a:p>
                  </a:txBody>
                  <a:tcPr>
                    <a:lnT w="12700" cap="flat" cmpd="sng" algn="ctr">
                      <a:solidFill>
                        <a:schemeClr val="tx1"/>
                      </a:solidFill>
                      <a:prstDash val="solid"/>
                      <a:round/>
                      <a:headEnd type="none" w="med" len="med"/>
                      <a:tailEnd type="none" w="med" len="med"/>
                    </a:lnT>
                  </a:tcPr>
                </a:tc>
                <a:tc>
                  <a:txBody>
                    <a:bodyPr/>
                    <a:lstStyle/>
                    <a:p>
                      <a:pPr algn="ctr"/>
                      <a:r>
                        <a:rPr lang="en-GB" dirty="0"/>
                        <a:t>=</a:t>
                      </a:r>
                    </a:p>
                  </a:txBody>
                  <a:tcPr>
                    <a:lnT w="12700" cap="flat" cmpd="sng" algn="ctr">
                      <a:solidFill>
                        <a:schemeClr val="tx1"/>
                      </a:solidFill>
                      <a:prstDash val="solid"/>
                      <a:round/>
                      <a:headEnd type="none" w="med" len="med"/>
                      <a:tailEnd type="none" w="med" len="med"/>
                    </a:lnT>
                  </a:tcPr>
                </a:tc>
                <a:tc>
                  <a:txBody>
                    <a:bodyPr/>
                    <a:lstStyle/>
                    <a:p>
                      <a:pPr algn="ctr"/>
                      <a:r>
                        <a:rPr lang="en-GB" dirty="0"/>
                        <a:t>6</a:t>
                      </a:r>
                    </a:p>
                    <a:p>
                      <a:pPr algn="ctr"/>
                      <a:endParaRPr lang="en-GB"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646234"/>
                  </a:ext>
                </a:extLst>
              </a:tr>
              <a:tr h="370840">
                <a:tc>
                  <a:txBody>
                    <a:bodyPr/>
                    <a:lstStyle/>
                    <a:p>
                      <a:pPr algn="ctr"/>
                      <a:r>
                        <a:rPr lang="en-GB" dirty="0"/>
                        <a:t>98</a:t>
                      </a:r>
                    </a:p>
                  </a:txBody>
                  <a:tcPr>
                    <a:lnL w="12700" cap="flat" cmpd="sng" algn="ctr">
                      <a:solidFill>
                        <a:schemeClr val="tx1"/>
                      </a:solidFill>
                      <a:prstDash val="solid"/>
                      <a:round/>
                      <a:headEnd type="none" w="med" len="med"/>
                      <a:tailEnd type="none" w="med" len="med"/>
                    </a:lnL>
                  </a:tcPr>
                </a:tc>
                <a:tc>
                  <a:txBody>
                    <a:bodyPr/>
                    <a:lstStyle/>
                    <a:p>
                      <a:pPr algn="ctr"/>
                      <a:r>
                        <a:rPr lang="en-US" dirty="0"/>
                        <a:t>–</a:t>
                      </a:r>
                      <a:endParaRPr lang="en-GB" dirty="0"/>
                    </a:p>
                  </a:txBody>
                  <a:tcPr/>
                </a:tc>
                <a:tc>
                  <a:txBody>
                    <a:bodyPr/>
                    <a:lstStyle/>
                    <a:p>
                      <a:pPr algn="ctr"/>
                      <a:r>
                        <a:rPr lang="en-GB" dirty="0"/>
                        <a:t>92</a:t>
                      </a:r>
                    </a:p>
                  </a:txBody>
                  <a:tcPr/>
                </a:tc>
                <a:tc>
                  <a:txBody>
                    <a:bodyPr/>
                    <a:lstStyle/>
                    <a:p>
                      <a:pPr algn="ctr"/>
                      <a:r>
                        <a:rPr lang="en-GB" dirty="0"/>
                        <a:t>=</a:t>
                      </a:r>
                    </a:p>
                  </a:txBody>
                  <a:tcPr/>
                </a:tc>
                <a:tc>
                  <a:txBody>
                    <a:bodyPr/>
                    <a:lstStyle/>
                    <a:p>
                      <a:pPr algn="ctr"/>
                      <a:endParaRPr lang="en-GB" dirty="0"/>
                    </a:p>
                    <a:p>
                      <a:pPr algn="ctr"/>
                      <a:endParaRPr lang="en-GB"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418921100"/>
                  </a:ext>
                </a:extLst>
              </a:tr>
              <a:tr h="370840">
                <a:tc>
                  <a:txBody>
                    <a:bodyPr/>
                    <a:lstStyle/>
                    <a:p>
                      <a:pPr algn="ctr"/>
                      <a:r>
                        <a:rPr lang="en-GB" dirty="0"/>
                        <a:t>96</a:t>
                      </a:r>
                    </a:p>
                  </a:txBody>
                  <a:tcPr>
                    <a:lnL w="12700" cap="flat" cmpd="sng" algn="ctr">
                      <a:solidFill>
                        <a:schemeClr val="tx1"/>
                      </a:solidFill>
                      <a:prstDash val="solid"/>
                      <a:round/>
                      <a:headEnd type="none" w="med" len="med"/>
                      <a:tailEnd type="none" w="med" len="med"/>
                    </a:lnL>
                  </a:tcPr>
                </a:tc>
                <a:tc>
                  <a:txBody>
                    <a:bodyPr/>
                    <a:lstStyle/>
                    <a:p>
                      <a:pPr algn="ctr"/>
                      <a:r>
                        <a:rPr lang="en-US" dirty="0"/>
                        <a:t>–</a:t>
                      </a:r>
                      <a:endParaRPr lang="en-GB" dirty="0"/>
                    </a:p>
                  </a:txBody>
                  <a:tcPr/>
                </a:tc>
                <a:tc>
                  <a:txBody>
                    <a:bodyPr/>
                    <a:lstStyle/>
                    <a:p>
                      <a:pPr algn="ctr"/>
                      <a:r>
                        <a:rPr lang="en-GB" dirty="0"/>
                        <a:t>90</a:t>
                      </a:r>
                    </a:p>
                  </a:txBody>
                  <a:tcPr/>
                </a:tc>
                <a:tc>
                  <a:txBody>
                    <a:bodyPr/>
                    <a:lstStyle/>
                    <a:p>
                      <a:pPr algn="ctr"/>
                      <a:r>
                        <a:rPr lang="en-GB" dirty="0"/>
                        <a:t>=</a:t>
                      </a:r>
                    </a:p>
                  </a:txBody>
                  <a:tcPr/>
                </a:tc>
                <a:tc>
                  <a:txBody>
                    <a:bodyPr/>
                    <a:lstStyle/>
                    <a:p>
                      <a:pPr algn="ctr"/>
                      <a:endParaRPr lang="en-GB" dirty="0"/>
                    </a:p>
                    <a:p>
                      <a:pPr algn="ctr"/>
                      <a:endParaRPr lang="en-GB"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79406363"/>
                  </a:ext>
                </a:extLst>
              </a:tr>
              <a:tr h="370840">
                <a:tc>
                  <a:txBody>
                    <a:bodyPr/>
                    <a:lstStyle/>
                    <a:p>
                      <a:pPr algn="ctr"/>
                      <a:r>
                        <a:rPr lang="en-GB" dirty="0"/>
                        <a:t>94</a:t>
                      </a:r>
                    </a:p>
                  </a:txBody>
                  <a:tcPr>
                    <a:lnL w="12700" cap="flat" cmpd="sng" algn="ctr">
                      <a:solidFill>
                        <a:schemeClr val="tx1"/>
                      </a:solidFill>
                      <a:prstDash val="solid"/>
                      <a:round/>
                      <a:headEnd type="none" w="med" len="med"/>
                      <a:tailEnd type="none" w="med" len="med"/>
                    </a:lnL>
                  </a:tcPr>
                </a:tc>
                <a:tc>
                  <a:txBody>
                    <a:bodyPr/>
                    <a:lstStyle/>
                    <a:p>
                      <a:pPr algn="ctr"/>
                      <a:r>
                        <a:rPr lang="en-US" dirty="0"/>
                        <a:t>–</a:t>
                      </a:r>
                      <a:endParaRPr lang="en-GB" dirty="0"/>
                    </a:p>
                  </a:txBody>
                  <a:tcPr/>
                </a:tc>
                <a:tc>
                  <a:txBody>
                    <a:bodyPr/>
                    <a:lstStyle/>
                    <a:p>
                      <a:pPr algn="ctr"/>
                      <a:endParaRPr lang="en-GB" dirty="0"/>
                    </a:p>
                  </a:txBody>
                  <a:tcPr/>
                </a:tc>
                <a:tc>
                  <a:txBody>
                    <a:bodyPr/>
                    <a:lstStyle/>
                    <a:p>
                      <a:pPr algn="ctr"/>
                      <a:r>
                        <a:rPr lang="en-GB" dirty="0"/>
                        <a:t>=</a:t>
                      </a:r>
                    </a:p>
                  </a:txBody>
                  <a:tcPr/>
                </a:tc>
                <a:tc>
                  <a:txBody>
                    <a:bodyPr/>
                    <a:lstStyle/>
                    <a:p>
                      <a:pPr algn="ctr"/>
                      <a:r>
                        <a:rPr lang="en-GB" dirty="0"/>
                        <a:t>6</a:t>
                      </a:r>
                    </a:p>
                    <a:p>
                      <a:pPr algn="ctr"/>
                      <a:endParaRPr lang="en-GB"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417456858"/>
                  </a:ext>
                </a:extLst>
              </a:tr>
              <a:tr h="370840">
                <a:tc>
                  <a:txBody>
                    <a:bodyPr/>
                    <a:lstStyle/>
                    <a:p>
                      <a:pPr algn="ctr"/>
                      <a:r>
                        <a:rPr lang="en-GB" dirty="0"/>
                        <a:t>92</a:t>
                      </a:r>
                    </a:p>
                  </a:txBody>
                  <a:tcPr>
                    <a:lnL w="12700" cap="flat" cmpd="sng" algn="ctr">
                      <a:solidFill>
                        <a:schemeClr val="tx1"/>
                      </a:solidFill>
                      <a:prstDash val="solid"/>
                      <a:round/>
                      <a:headEnd type="none" w="med" len="med"/>
                      <a:tailEnd type="none" w="med" len="med"/>
                    </a:lnL>
                  </a:tcPr>
                </a:tc>
                <a:tc>
                  <a:txBody>
                    <a:bodyPr/>
                    <a:lstStyle/>
                    <a:p>
                      <a:pPr algn="ctr"/>
                      <a:r>
                        <a:rPr lang="en-US" dirty="0"/>
                        <a:t>–</a:t>
                      </a:r>
                      <a:endParaRPr lang="en-GB" dirty="0"/>
                    </a:p>
                  </a:txBody>
                  <a:tcPr/>
                </a:tc>
                <a:tc>
                  <a:txBody>
                    <a:bodyPr/>
                    <a:lstStyle/>
                    <a:p>
                      <a:pPr algn="ctr"/>
                      <a:endParaRPr lang="en-GB" dirty="0"/>
                    </a:p>
                  </a:txBody>
                  <a:tcPr/>
                </a:tc>
                <a:tc>
                  <a:txBody>
                    <a:bodyPr/>
                    <a:lstStyle/>
                    <a:p>
                      <a:pPr algn="ctr"/>
                      <a:r>
                        <a:rPr lang="en-GB" dirty="0"/>
                        <a:t>=</a:t>
                      </a:r>
                    </a:p>
                  </a:txBody>
                  <a:tcPr/>
                </a:tc>
                <a:tc>
                  <a:txBody>
                    <a:bodyPr/>
                    <a:lstStyle/>
                    <a:p>
                      <a:pPr algn="ctr"/>
                      <a:r>
                        <a:rPr lang="en-GB" dirty="0"/>
                        <a:t>6</a:t>
                      </a:r>
                    </a:p>
                    <a:p>
                      <a:pPr algn="ctr"/>
                      <a:endParaRPr lang="en-GB"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130016434"/>
                  </a:ext>
                </a:extLst>
              </a:tr>
              <a:tr h="370840">
                <a:tc>
                  <a:txBody>
                    <a:bodyPr/>
                    <a:lstStyle/>
                    <a:p>
                      <a:pPr algn="ctr"/>
                      <a:endParaRPr lang="en-GB" dirty="0"/>
                    </a:p>
                  </a:txBody>
                  <a:tcPr>
                    <a:lnL w="12700" cap="flat" cmpd="sng" algn="ctr">
                      <a:solidFill>
                        <a:schemeClr val="tx1"/>
                      </a:solidFill>
                      <a:prstDash val="solid"/>
                      <a:round/>
                      <a:headEnd type="none" w="med" len="med"/>
                      <a:tailEnd type="none" w="med" len="med"/>
                    </a:lnL>
                  </a:tcPr>
                </a:tc>
                <a:tc>
                  <a:txBody>
                    <a:bodyPr/>
                    <a:lstStyle/>
                    <a:p>
                      <a:pPr algn="ctr"/>
                      <a:r>
                        <a:rPr lang="en-US" dirty="0"/>
                        <a:t>–</a:t>
                      </a:r>
                      <a:endParaRPr lang="en-GB" dirty="0"/>
                    </a:p>
                  </a:txBody>
                  <a:tcPr/>
                </a:tc>
                <a:tc>
                  <a:txBody>
                    <a:bodyPr/>
                    <a:lstStyle/>
                    <a:p>
                      <a:pPr algn="ctr"/>
                      <a:r>
                        <a:rPr lang="en-GB" dirty="0"/>
                        <a:t>84</a:t>
                      </a:r>
                    </a:p>
                  </a:txBody>
                  <a:tcPr/>
                </a:tc>
                <a:tc>
                  <a:txBody>
                    <a:bodyPr/>
                    <a:lstStyle/>
                    <a:p>
                      <a:pPr algn="ctr"/>
                      <a:r>
                        <a:rPr lang="en-GB" dirty="0"/>
                        <a:t>=</a:t>
                      </a:r>
                    </a:p>
                  </a:txBody>
                  <a:tcPr/>
                </a:tc>
                <a:tc>
                  <a:txBody>
                    <a:bodyPr/>
                    <a:lstStyle/>
                    <a:p>
                      <a:pPr algn="ctr"/>
                      <a:r>
                        <a:rPr lang="en-GB" dirty="0"/>
                        <a:t>6</a:t>
                      </a:r>
                    </a:p>
                    <a:p>
                      <a:pPr algn="ctr"/>
                      <a:endParaRPr lang="en-GB"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93638650"/>
                  </a:ext>
                </a:extLst>
              </a:tr>
              <a:tr h="370840">
                <a:tc>
                  <a:txBody>
                    <a:bodyPr/>
                    <a:lstStyle/>
                    <a:p>
                      <a:pPr algn="ctr"/>
                      <a:endParaRPr lang="en-GB"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a:t>
                      </a:r>
                      <a:endParaRPr lang="en-GB" dirty="0"/>
                    </a:p>
                    <a:p>
                      <a:pPr algn="ctr"/>
                      <a:endParaRPr lang="en-GB" dirty="0"/>
                    </a:p>
                  </a:txBody>
                  <a:tcPr>
                    <a:lnB w="12700" cap="flat" cmpd="sng" algn="ctr">
                      <a:solidFill>
                        <a:schemeClr val="tx1"/>
                      </a:solidFill>
                      <a:prstDash val="solid"/>
                      <a:round/>
                      <a:headEnd type="none" w="med" len="med"/>
                      <a:tailEnd type="none" w="med" len="med"/>
                    </a:lnB>
                  </a:tcPr>
                </a:tc>
                <a:tc>
                  <a:txBody>
                    <a:bodyPr/>
                    <a:lstStyle/>
                    <a:p>
                      <a:pPr algn="ctr"/>
                      <a:r>
                        <a:rPr lang="en-GB" dirty="0"/>
                        <a:t>82</a:t>
                      </a:r>
                    </a:p>
                  </a:txBody>
                  <a:tcPr>
                    <a:lnB w="12700" cap="flat" cmpd="sng" algn="ctr">
                      <a:solidFill>
                        <a:schemeClr val="tx1"/>
                      </a:solidFill>
                      <a:prstDash val="solid"/>
                      <a:round/>
                      <a:headEnd type="none" w="med" len="med"/>
                      <a:tailEnd type="none" w="med" len="med"/>
                    </a:lnB>
                  </a:tcPr>
                </a:tc>
                <a:tc>
                  <a:txBody>
                    <a:bodyPr/>
                    <a:lstStyle/>
                    <a:p>
                      <a:pPr algn="ctr"/>
                      <a:r>
                        <a:rPr lang="en-GB" dirty="0"/>
                        <a:t>=</a:t>
                      </a:r>
                    </a:p>
                  </a:txBody>
                  <a:tcPr>
                    <a:lnB w="12700" cap="flat" cmpd="sng" algn="ctr">
                      <a:solidFill>
                        <a:schemeClr val="tx1"/>
                      </a:solidFill>
                      <a:prstDash val="solid"/>
                      <a:round/>
                      <a:headEnd type="none" w="med" len="med"/>
                      <a:tailEnd type="none" w="med" len="med"/>
                    </a:lnB>
                  </a:tcPr>
                </a:tc>
                <a:tc>
                  <a:txBody>
                    <a:bodyPr/>
                    <a:lstStyle/>
                    <a:p>
                      <a:pPr algn="ctr"/>
                      <a:r>
                        <a:rPr lang="en-GB" dirty="0"/>
                        <a:t>6</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2718814"/>
                  </a:ext>
                </a:extLst>
              </a:tr>
            </a:tbl>
          </a:graphicData>
        </a:graphic>
      </p:graphicFrame>
      <p:sp>
        <p:nvSpPr>
          <p:cNvPr id="15" name="Rectangle 14">
            <a:extLst>
              <a:ext uri="{FF2B5EF4-FFF2-40B4-BE49-F238E27FC236}">
                <a16:creationId xmlns:a16="http://schemas.microsoft.com/office/drawing/2014/main" id="{988A9F98-1795-4943-9CB4-F8478DF30098}"/>
              </a:ext>
            </a:extLst>
          </p:cNvPr>
          <p:cNvSpPr/>
          <p:nvPr/>
        </p:nvSpPr>
        <p:spPr>
          <a:xfrm>
            <a:off x="2761005" y="2265243"/>
            <a:ext cx="381000" cy="331818"/>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9BE4328-4DC3-4491-AF44-9828020D0EE1}"/>
              </a:ext>
            </a:extLst>
          </p:cNvPr>
          <p:cNvSpPr/>
          <p:nvPr/>
        </p:nvSpPr>
        <p:spPr>
          <a:xfrm>
            <a:off x="2769687" y="2907285"/>
            <a:ext cx="381000" cy="331818"/>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E69A5B5-09FE-4397-9F4D-1D257909B759}"/>
              </a:ext>
            </a:extLst>
          </p:cNvPr>
          <p:cNvSpPr/>
          <p:nvPr/>
        </p:nvSpPr>
        <p:spPr>
          <a:xfrm>
            <a:off x="1643412" y="3566112"/>
            <a:ext cx="381000" cy="331818"/>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F14DF16-53A5-4F6E-9F0C-7E18D19ACFED}"/>
              </a:ext>
            </a:extLst>
          </p:cNvPr>
          <p:cNvSpPr/>
          <p:nvPr/>
        </p:nvSpPr>
        <p:spPr>
          <a:xfrm>
            <a:off x="1643412" y="4188983"/>
            <a:ext cx="381000" cy="331818"/>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8F5A9A9A-6971-4ECD-9B05-BE0502F0BD48}"/>
              </a:ext>
            </a:extLst>
          </p:cNvPr>
          <p:cNvSpPr/>
          <p:nvPr/>
        </p:nvSpPr>
        <p:spPr>
          <a:xfrm>
            <a:off x="628649" y="4838043"/>
            <a:ext cx="381000" cy="331818"/>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8EF430D-E9F8-4D03-9183-DAE6E754E944}"/>
              </a:ext>
            </a:extLst>
          </p:cNvPr>
          <p:cNvSpPr/>
          <p:nvPr/>
        </p:nvSpPr>
        <p:spPr>
          <a:xfrm>
            <a:off x="628649" y="5488126"/>
            <a:ext cx="381000" cy="331818"/>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C1D078B-3225-4579-A68C-72ADFC3E0E1F}"/>
              </a:ext>
            </a:extLst>
          </p:cNvPr>
          <p:cNvSpPr txBox="1"/>
          <p:nvPr/>
        </p:nvSpPr>
        <p:spPr>
          <a:xfrm>
            <a:off x="2795954" y="2243728"/>
            <a:ext cx="381000" cy="369332"/>
          </a:xfrm>
          <a:prstGeom prst="rect">
            <a:avLst/>
          </a:prstGeom>
          <a:noFill/>
        </p:spPr>
        <p:txBody>
          <a:bodyPr wrap="square" rtlCol="0">
            <a:spAutoFit/>
          </a:bodyPr>
          <a:lstStyle/>
          <a:p>
            <a:r>
              <a:rPr lang="en-GB" dirty="0"/>
              <a:t>6</a:t>
            </a:r>
          </a:p>
        </p:txBody>
      </p:sp>
      <p:sp>
        <p:nvSpPr>
          <p:cNvPr id="21" name="TextBox 20">
            <a:extLst>
              <a:ext uri="{FF2B5EF4-FFF2-40B4-BE49-F238E27FC236}">
                <a16:creationId xmlns:a16="http://schemas.microsoft.com/office/drawing/2014/main" id="{5BE7E532-5389-4ECB-8573-F28166CDF80E}"/>
              </a:ext>
            </a:extLst>
          </p:cNvPr>
          <p:cNvSpPr txBox="1"/>
          <p:nvPr/>
        </p:nvSpPr>
        <p:spPr>
          <a:xfrm>
            <a:off x="2807897" y="2869771"/>
            <a:ext cx="381000" cy="369332"/>
          </a:xfrm>
          <a:prstGeom prst="rect">
            <a:avLst/>
          </a:prstGeom>
          <a:noFill/>
        </p:spPr>
        <p:txBody>
          <a:bodyPr wrap="square" rtlCol="0">
            <a:spAutoFit/>
          </a:bodyPr>
          <a:lstStyle/>
          <a:p>
            <a:r>
              <a:rPr lang="en-GB" dirty="0"/>
              <a:t>6</a:t>
            </a:r>
          </a:p>
        </p:txBody>
      </p:sp>
      <p:sp>
        <p:nvSpPr>
          <p:cNvPr id="23" name="TextBox 22">
            <a:extLst>
              <a:ext uri="{FF2B5EF4-FFF2-40B4-BE49-F238E27FC236}">
                <a16:creationId xmlns:a16="http://schemas.microsoft.com/office/drawing/2014/main" id="{6BD33AEC-2263-410A-A3B7-07A7CA581849}"/>
              </a:ext>
            </a:extLst>
          </p:cNvPr>
          <p:cNvSpPr txBox="1"/>
          <p:nvPr/>
        </p:nvSpPr>
        <p:spPr>
          <a:xfrm>
            <a:off x="1630365" y="4151469"/>
            <a:ext cx="625003" cy="369332"/>
          </a:xfrm>
          <a:prstGeom prst="rect">
            <a:avLst/>
          </a:prstGeom>
          <a:noFill/>
        </p:spPr>
        <p:txBody>
          <a:bodyPr wrap="square" rtlCol="0">
            <a:spAutoFit/>
          </a:bodyPr>
          <a:lstStyle/>
          <a:p>
            <a:r>
              <a:rPr lang="en-GB" dirty="0"/>
              <a:t>86</a:t>
            </a:r>
          </a:p>
        </p:txBody>
      </p:sp>
      <p:sp>
        <p:nvSpPr>
          <p:cNvPr id="24" name="TextBox 23">
            <a:extLst>
              <a:ext uri="{FF2B5EF4-FFF2-40B4-BE49-F238E27FC236}">
                <a16:creationId xmlns:a16="http://schemas.microsoft.com/office/drawing/2014/main" id="{60FA06CD-2AE1-430C-A922-AC0BBAF064F1}"/>
              </a:ext>
            </a:extLst>
          </p:cNvPr>
          <p:cNvSpPr txBox="1"/>
          <p:nvPr/>
        </p:nvSpPr>
        <p:spPr>
          <a:xfrm>
            <a:off x="588335" y="4800528"/>
            <a:ext cx="625003" cy="369332"/>
          </a:xfrm>
          <a:prstGeom prst="rect">
            <a:avLst/>
          </a:prstGeom>
          <a:noFill/>
        </p:spPr>
        <p:txBody>
          <a:bodyPr wrap="square" rtlCol="0">
            <a:spAutoFit/>
          </a:bodyPr>
          <a:lstStyle/>
          <a:p>
            <a:r>
              <a:rPr lang="en-GB" dirty="0"/>
              <a:t>90</a:t>
            </a:r>
          </a:p>
        </p:txBody>
      </p:sp>
      <p:sp>
        <p:nvSpPr>
          <p:cNvPr id="25" name="TextBox 24">
            <a:extLst>
              <a:ext uri="{FF2B5EF4-FFF2-40B4-BE49-F238E27FC236}">
                <a16:creationId xmlns:a16="http://schemas.microsoft.com/office/drawing/2014/main" id="{4B77D07F-51DA-4348-BD5D-1142E8166979}"/>
              </a:ext>
            </a:extLst>
          </p:cNvPr>
          <p:cNvSpPr txBox="1"/>
          <p:nvPr/>
        </p:nvSpPr>
        <p:spPr>
          <a:xfrm>
            <a:off x="588334" y="5450612"/>
            <a:ext cx="625003" cy="369332"/>
          </a:xfrm>
          <a:prstGeom prst="rect">
            <a:avLst/>
          </a:prstGeom>
          <a:noFill/>
        </p:spPr>
        <p:txBody>
          <a:bodyPr wrap="square" rtlCol="0">
            <a:spAutoFit/>
          </a:bodyPr>
          <a:lstStyle/>
          <a:p>
            <a:r>
              <a:rPr lang="en-GB" dirty="0"/>
              <a:t>88</a:t>
            </a:r>
          </a:p>
        </p:txBody>
      </p:sp>
      <p:sp>
        <p:nvSpPr>
          <p:cNvPr id="26" name="TextBox 25">
            <a:extLst>
              <a:ext uri="{FF2B5EF4-FFF2-40B4-BE49-F238E27FC236}">
                <a16:creationId xmlns:a16="http://schemas.microsoft.com/office/drawing/2014/main" id="{88899459-BEC9-4543-B68B-94218B16D2BA}"/>
              </a:ext>
            </a:extLst>
          </p:cNvPr>
          <p:cNvSpPr txBox="1"/>
          <p:nvPr/>
        </p:nvSpPr>
        <p:spPr>
          <a:xfrm>
            <a:off x="1620106" y="3528598"/>
            <a:ext cx="625003" cy="369332"/>
          </a:xfrm>
          <a:prstGeom prst="rect">
            <a:avLst/>
          </a:prstGeom>
          <a:noFill/>
        </p:spPr>
        <p:txBody>
          <a:bodyPr wrap="square" rtlCol="0">
            <a:spAutoFit/>
          </a:bodyPr>
          <a:lstStyle/>
          <a:p>
            <a:r>
              <a:rPr lang="en-GB" dirty="0"/>
              <a:t>88</a:t>
            </a:r>
          </a:p>
        </p:txBody>
      </p:sp>
    </p:spTree>
    <p:custDataLst>
      <p:tags r:id="rId1"/>
    </p:custDataLst>
    <p:extLst>
      <p:ext uri="{BB962C8B-B14F-4D97-AF65-F5344CB8AC3E}">
        <p14:creationId xmlns:p14="http://schemas.microsoft.com/office/powerpoint/2010/main" val="4177265855"/>
      </p:ext>
    </p:extLst>
  </p:cSld>
  <p:clrMapOvr>
    <a:masterClrMapping/>
  </p:clrMapOvr>
  <mc:AlternateContent xmlns:mc="http://schemas.openxmlformats.org/markup-compatibility/2006" xmlns:p14="http://schemas.microsoft.com/office/powerpoint/2010/main">
    <mc:Choice Requires="p14">
      <p:transition spd="slow" p14:dur="2000" advTm="223856"/>
    </mc:Choice>
    <mc:Fallback xmlns="">
      <p:transition spd="slow" advTm="22385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21" grpId="0"/>
      <p:bldP spid="23" grpId="0"/>
      <p:bldP spid="24" grpId="0"/>
      <p:bldP spid="25" grpId="0"/>
      <p:bldP spid="26" grpId="0"/>
    </p:bldLst>
  </p:timing>
  <p:extLst>
    <p:ext uri="{3A86A75C-4F4B-4683-9AE1-C65F6400EC91}">
      <p14:laserTraceLst xmlns:p14="http://schemas.microsoft.com/office/powerpoint/2010/main">
        <p14:tracePtLst>
          <p14:tracePt t="66074" x="863600" y="2665413"/>
          <p14:tracePt t="66309" x="876300" y="2665413"/>
          <p14:tracePt t="66319" x="887413" y="2665413"/>
          <p14:tracePt t="66330" x="912813" y="2678113"/>
          <p14:tracePt t="66349" x="938213" y="2678113"/>
          <p14:tracePt t="66358" x="950913" y="2678113"/>
          <p14:tracePt t="66368" x="963613" y="2678113"/>
          <p14:tracePt t="66380" x="976313" y="2678113"/>
          <p14:tracePt t="66388" x="987425" y="2678113"/>
          <p14:tracePt t="66398" x="1000125" y="2690813"/>
          <p14:tracePt t="66408" x="1025525" y="2690813"/>
          <p14:tracePt t="66417" x="1038225" y="2690813"/>
          <p14:tracePt t="66428" x="1050925" y="2690813"/>
          <p14:tracePt t="66437" x="1063625" y="2690813"/>
          <p14:tracePt t="66447" x="1089025" y="2690813"/>
          <p14:tracePt t="66457" x="1100138" y="2690813"/>
          <p14:tracePt t="66467" x="1138238" y="2703513"/>
          <p14:tracePt t="66480" x="1150938" y="2716213"/>
          <p14:tracePt t="66486" x="1176338" y="2716213"/>
          <p14:tracePt t="66497" x="1200150" y="2716213"/>
          <p14:tracePt t="66506" x="1212850" y="2728913"/>
          <p14:tracePt t="66516" x="1238250" y="2728913"/>
          <p14:tracePt t="66526" x="1250950" y="2740025"/>
          <p14:tracePt t="66536" x="1263650" y="2752725"/>
          <p14:tracePt t="66546" x="1276350" y="2752725"/>
          <p14:tracePt t="66556" x="1289050" y="2752725"/>
          <p14:tracePt t="66565" x="1300163" y="2752725"/>
          <p14:tracePt t="66575" x="1312863" y="2752725"/>
          <p14:tracePt t="66595" x="1338263" y="2752725"/>
          <p14:tracePt t="66605" x="1350963" y="2765425"/>
          <p14:tracePt t="66615" x="1363663" y="2765425"/>
          <p14:tracePt t="66624" x="1389063" y="2778125"/>
          <p14:tracePt t="66644" x="1401763" y="2778125"/>
          <p14:tracePt t="66654" x="1412875" y="2790825"/>
          <p14:tracePt t="66664" x="1425575" y="2790825"/>
          <p14:tracePt t="66674" x="1438275" y="2803525"/>
          <p14:tracePt t="66694" x="1450975" y="2803525"/>
          <p14:tracePt t="66733" x="1463675" y="2803525"/>
          <p14:tracePt t="66743" x="1476375" y="2803525"/>
          <p14:tracePt t="66753" x="1489075" y="2816225"/>
          <p14:tracePt t="66773" x="1512888" y="2816225"/>
          <p14:tracePt t="66793" x="1525588" y="2816225"/>
          <p14:tracePt t="66802" x="1538288" y="2816225"/>
          <p14:tracePt t="66822" x="1550988" y="2816225"/>
          <p14:tracePt t="66881" x="1563688" y="2816225"/>
          <p14:tracePt t="66901" x="1576388" y="2816225"/>
          <p14:tracePt t="66922" x="1589088" y="2816225"/>
          <p14:tracePt t="66930" x="1601788" y="2816225"/>
          <p14:tracePt t="66940" x="1612900" y="2816225"/>
          <p14:tracePt t="66970" x="1625600" y="2816225"/>
          <p14:tracePt t="67009" x="1638300" y="2816225"/>
          <p14:tracePt t="67029" x="1651000" y="2816225"/>
          <p14:tracePt t="67049" x="1663700" y="2816225"/>
          <p14:tracePt t="68046" x="0" y="0"/>
        </p14:tracePtLst>
        <p14:tracePtLst>
          <p14:tracePt t="69578" x="750888" y="2114550"/>
          <p14:tracePt t="69723" x="763588" y="2114550"/>
          <p14:tracePt t="69733" x="776288" y="2114550"/>
          <p14:tracePt t="69763" x="787400" y="2114550"/>
          <p14:tracePt t="69782" x="800100" y="2114550"/>
          <p14:tracePt t="69792" x="812800" y="2114550"/>
          <p14:tracePt t="69802" x="825500" y="2114550"/>
          <p14:tracePt t="69812" x="838200" y="2114550"/>
          <p14:tracePt t="69822" x="850900" y="2114550"/>
          <p14:tracePt t="69831" x="863600" y="2114550"/>
          <p14:tracePt t="69843" x="887413" y="2114550"/>
          <p14:tracePt t="69851" x="912813" y="2127250"/>
          <p14:tracePt t="69861" x="938213" y="2127250"/>
          <p14:tracePt t="69871" x="950913" y="2127250"/>
          <p14:tracePt t="69882" x="976313" y="2127250"/>
          <p14:tracePt t="69892" x="1000125" y="2127250"/>
          <p14:tracePt t="69900" x="1012825" y="2127250"/>
          <p14:tracePt t="69910" x="1025525" y="2127250"/>
          <p14:tracePt t="69920" x="1050925" y="2127250"/>
          <p14:tracePt t="69930" x="1063625" y="2127250"/>
          <p14:tracePt t="69940" x="1076325" y="2127250"/>
          <p14:tracePt t="69961" x="1100138" y="2127250"/>
          <p14:tracePt t="69969" x="1125538" y="2127250"/>
          <p14:tracePt t="69979" x="1138238" y="2127250"/>
          <p14:tracePt t="69989" x="1163638" y="2127250"/>
          <p14:tracePt t="69999" x="1200150" y="2127250"/>
          <p14:tracePt t="70010" x="1225550" y="2127250"/>
          <p14:tracePt t="70019" x="1250950" y="2127250"/>
          <p14:tracePt t="70029" x="1289050" y="2127250"/>
          <p14:tracePt t="70038" x="1300163" y="2127250"/>
          <p14:tracePt t="70048" x="1312863" y="2127250"/>
          <p14:tracePt t="70060" x="1338263" y="2127250"/>
          <p14:tracePt t="70068" x="1350963" y="2127250"/>
          <p14:tracePt t="70078" x="1363663" y="2127250"/>
          <p14:tracePt t="70097" x="1376363" y="2127250"/>
          <p14:tracePt t="70110" x="1376363" y="2139950"/>
          <p14:tracePt t="70117" x="1401763" y="2139950"/>
          <p14:tracePt t="70137" x="1425575" y="2139950"/>
          <p14:tracePt t="70147" x="1438275" y="2152650"/>
          <p14:tracePt t="70157" x="1463675" y="2152650"/>
          <p14:tracePt t="70167" x="1489075" y="2165350"/>
          <p14:tracePt t="70177" x="1501775" y="2178050"/>
          <p14:tracePt t="70186" x="1525588" y="2178050"/>
          <p14:tracePt t="70197" x="1563688" y="2178050"/>
          <p14:tracePt t="70206" x="1601788" y="2178050"/>
          <p14:tracePt t="70216" x="1625600" y="2178050"/>
          <p14:tracePt t="70227" x="1651000" y="2178050"/>
          <p14:tracePt t="70236" x="1663700" y="2190750"/>
          <p14:tracePt t="70246" x="1689100" y="2201863"/>
          <p14:tracePt t="70255" x="1701800" y="2201863"/>
          <p14:tracePt t="70265" x="1714500" y="2201863"/>
          <p14:tracePt t="70278" x="1725613" y="2201863"/>
          <p14:tracePt t="70285" x="1725613" y="2214563"/>
          <p14:tracePt t="70295" x="1738313" y="2214563"/>
          <p14:tracePt t="70305" x="1751013" y="2214563"/>
          <p14:tracePt t="70335" x="1763713" y="2214563"/>
          <p14:tracePt t="70423" x="1776413" y="2214563"/>
          <p14:tracePt t="70749" x="0" y="0"/>
        </p14:tracePtLst>
        <p14:tracePtLst>
          <p14:tracePt t="76610" x="700088" y="3278188"/>
          <p14:tracePt t="76827" x="712788" y="3278188"/>
          <p14:tracePt t="76836" x="725488" y="3278188"/>
          <p14:tracePt t="76856" x="738188" y="3278188"/>
          <p14:tracePt t="76876" x="750888" y="3278188"/>
          <p14:tracePt t="76895" x="763588" y="3278188"/>
          <p14:tracePt t="76925" x="776288" y="3278188"/>
          <p14:tracePt t="76935" x="787400" y="3278188"/>
          <p14:tracePt t="76945" x="800100" y="3278188"/>
          <p14:tracePt t="76975" x="812800" y="3278188"/>
          <p14:tracePt t="77004" x="825500" y="3278188"/>
          <p14:tracePt t="77034" x="838200" y="3278188"/>
          <p14:tracePt t="77073" x="850900" y="3278188"/>
          <p14:tracePt t="77261" x="850900" y="3290888"/>
          <p14:tracePt t="77458" x="0" y="0"/>
        </p14:tracePtLst>
        <p14:tracePtLst>
          <p14:tracePt t="78653" x="1625600" y="3254375"/>
          <p14:tracePt t="78800" x="1638300" y="3254375"/>
          <p14:tracePt t="78819" x="1651000" y="3254375"/>
          <p14:tracePt t="78830" x="1663700" y="3254375"/>
          <p14:tracePt t="78839" x="1676400" y="3254375"/>
          <p14:tracePt t="78859" x="1689100" y="3254375"/>
          <p14:tracePt t="78869" x="1701800" y="3254375"/>
          <p14:tracePt t="78888" x="1714500" y="3254375"/>
          <p14:tracePt t="78928" x="1725613" y="3254375"/>
          <p14:tracePt t="78958" x="1738313" y="3254375"/>
          <p14:tracePt t="78967" x="1751013" y="3254375"/>
          <p14:tracePt t="79007" x="1763713" y="3254375"/>
          <p14:tracePt t="79017" x="1776413" y="3254375"/>
          <p14:tracePt t="79037" x="1789113" y="3254375"/>
          <p14:tracePt t="79046" x="1801813" y="3254375"/>
          <p14:tracePt t="79056" x="1801813" y="3267075"/>
          <p14:tracePt t="79105" x="1814513" y="3267075"/>
          <p14:tracePt t="79175" x="1825625" y="3267075"/>
          <p14:tracePt t="79184" x="1825625" y="3278188"/>
          <p14:tracePt t="79324" x="0" y="0"/>
        </p14:tracePtLst>
        <p14:tracePtLst>
          <p14:tracePt t="82234" x="700088" y="2578100"/>
          <p14:tracePt t="82440" x="712788" y="2578100"/>
          <p14:tracePt t="82470" x="725488" y="2578100"/>
          <p14:tracePt t="82490" x="738188" y="2578100"/>
          <p14:tracePt t="82519" x="750888" y="2578100"/>
          <p14:tracePt t="82529" x="763588" y="2578100"/>
          <p14:tracePt t="82569" x="776288" y="2578100"/>
          <p14:tracePt t="82598" x="787400" y="2578100"/>
          <p14:tracePt t="82618" x="800100" y="2578100"/>
          <p14:tracePt t="82628" x="812800" y="2590800"/>
          <p14:tracePt t="82647" x="825500" y="2590800"/>
          <p14:tracePt t="82687" x="838200" y="2590800"/>
          <p14:tracePt t="82707" x="838200" y="2603500"/>
          <p14:tracePt t="82767" x="850900" y="2616200"/>
          <p14:tracePt t="82805" x="850900" y="2627313"/>
          <p14:tracePt t="82845" x="850900" y="2640013"/>
          <p14:tracePt t="82974" x="0" y="0"/>
        </p14:tracePtLst>
        <p14:tracePtLst>
          <p14:tracePt t="84278" x="1576388" y="2640013"/>
          <p14:tracePt t="84414" x="1589088" y="2640013"/>
          <p14:tracePt t="84473" x="1601788" y="2640013"/>
          <p14:tracePt t="84522" x="1612900" y="2640013"/>
          <p14:tracePt t="84532" x="1625600" y="2640013"/>
          <p14:tracePt t="84562" x="1638300" y="2640013"/>
          <p14:tracePt t="84622" x="1651000" y="2640013"/>
          <p14:tracePt t="84641" x="1663700" y="2640013"/>
          <p14:tracePt t="84650" x="1676400" y="2640013"/>
          <p14:tracePt t="84661" x="1676400" y="2652713"/>
          <p14:tracePt t="84670" x="1689100" y="2652713"/>
          <p14:tracePt t="84690" x="1701800" y="2652713"/>
          <p14:tracePt t="84759" x="1714500" y="2652713"/>
          <p14:tracePt t="84769" x="1725613" y="2652713"/>
          <p14:tracePt t="84789" x="1738313" y="2665413"/>
          <p14:tracePt t="84838" x="1751013" y="2665413"/>
          <p14:tracePt t="84927" x="1763713" y="2665413"/>
          <p14:tracePt t="84956" x="1776413" y="2665413"/>
          <p14:tracePt t="85106" x="0" y="0"/>
        </p14:tracePtLst>
        <p14:tracePtLst>
          <p14:tracePt t="111074" x="1763713" y="3992563"/>
          <p14:tracePt t="111463" x="1776413" y="3992563"/>
          <p14:tracePt t="111492" x="1789113" y="3992563"/>
          <p14:tracePt t="111502" x="1801813" y="3992563"/>
          <p14:tracePt t="111522" x="1814513" y="3992563"/>
          <p14:tracePt t="111542" x="1825625" y="3992563"/>
          <p14:tracePt t="111581" x="1838325" y="3992563"/>
          <p14:tracePt t="111601" x="1851025" y="3992563"/>
          <p14:tracePt t="111610" x="1863725" y="3992563"/>
          <p14:tracePt t="111621" x="1876425" y="3992563"/>
          <p14:tracePt t="111631" x="1889125" y="3992563"/>
          <p14:tracePt t="111640" x="1901825" y="3992563"/>
          <p14:tracePt t="111660" x="1914525" y="3992563"/>
          <p14:tracePt t="111729" x="1925638" y="3992563"/>
          <p14:tracePt t="111749" x="1938338" y="3992563"/>
          <p14:tracePt t="111759" x="1951038" y="3992563"/>
          <p14:tracePt t="111788" x="1963738" y="3992563"/>
          <p14:tracePt t="112044" x="1963738" y="4005263"/>
          <p14:tracePt t="112055" x="0" y="0"/>
        </p14:tracePtLst>
        <p14:tracePtLst>
          <p14:tracePt t="114521" x="876300" y="3916363"/>
          <p14:tracePt t="115033" x="0" y="0"/>
        </p14:tracePtLst>
        <p14:tracePtLst>
          <p14:tracePt t="116953" x="2863850" y="3905250"/>
          <p14:tracePt t="117466" x="0" y="0"/>
        </p14:tracePtLst>
        <p14:tracePtLst>
          <p14:tracePt t="122360" x="663575" y="1952625"/>
          <p14:tracePt t="122477" x="674688" y="1952625"/>
          <p14:tracePt t="122566" x="687388" y="1952625"/>
          <p14:tracePt t="122586" x="700088" y="1952625"/>
          <p14:tracePt t="122606" x="712788" y="1965325"/>
          <p14:tracePt t="122616" x="725488" y="1965325"/>
          <p14:tracePt t="122625" x="738188" y="1965325"/>
          <p14:tracePt t="122636" x="750888" y="1965325"/>
          <p14:tracePt t="122655" x="776288" y="1965325"/>
          <p14:tracePt t="122674" x="787400" y="1965325"/>
          <p14:tracePt t="122684" x="800100" y="1978025"/>
          <p14:tracePt t="122694" x="812800" y="1978025"/>
          <p14:tracePt t="122714" x="825500" y="1978025"/>
          <p14:tracePt t="122724" x="825500" y="1989138"/>
          <p14:tracePt t="122737" x="850900" y="1989138"/>
          <p14:tracePt t="122743" x="863600" y="1989138"/>
          <p14:tracePt t="122763" x="887413" y="1989138"/>
          <p14:tracePt t="122783" x="900113" y="2014538"/>
          <p14:tracePt t="122803" x="912813" y="2014538"/>
          <p14:tracePt t="122823" x="925513" y="2014538"/>
          <p14:tracePt t="122872" x="938213" y="2014538"/>
          <p14:tracePt t="123050" x="950913" y="2014538"/>
          <p14:tracePt t="123811" x="0" y="0"/>
        </p14:tracePtLst>
        <p14:tracePtLst>
          <p14:tracePt t="125351" x="663575" y="3841750"/>
          <p14:tracePt t="125388" x="663575" y="3854450"/>
          <p14:tracePt t="125398" x="674688" y="3867150"/>
          <p14:tracePt t="125418" x="687388" y="3879850"/>
          <p14:tracePt t="125428" x="700088" y="3879850"/>
          <p14:tracePt t="125437" x="712788" y="3879850"/>
          <p14:tracePt t="125448" x="712788" y="3892550"/>
          <p14:tracePt t="125457" x="712788" y="3905250"/>
          <p14:tracePt t="125468" x="725488" y="3905250"/>
          <p14:tracePt t="125477" x="738188" y="3905250"/>
          <p14:tracePt t="125507" x="750888" y="3916363"/>
          <p14:tracePt t="125526" x="776288" y="3929063"/>
          <p14:tracePt t="125546" x="787400" y="3929063"/>
          <p14:tracePt t="125556" x="787400" y="3941763"/>
          <p14:tracePt t="125566" x="800100" y="3941763"/>
          <p14:tracePt t="125595" x="812800" y="3954463"/>
          <p14:tracePt t="125704" x="825500" y="3954463"/>
          <p14:tracePt t="125763" x="838200" y="3954463"/>
          <p14:tracePt t="125951" x="838200" y="3967163"/>
          <p14:tracePt t="125972" x="0" y="0"/>
        </p14:tracePtLst>
        <p14:tracePtLst>
          <p14:tracePt t="140251" x="1714500" y="1989138"/>
          <p14:tracePt t="140449" x="1725613" y="1989138"/>
          <p14:tracePt t="140479" x="1738313" y="1989138"/>
          <p14:tracePt t="140528" x="1751013" y="1989138"/>
          <p14:tracePt t="140558" x="1751013" y="2001838"/>
          <p14:tracePt t="140567" x="1763713" y="2001838"/>
          <p14:tracePt t="140617" x="1776413" y="2001838"/>
          <p14:tracePt t="140656" x="1789113" y="2001838"/>
          <p14:tracePt t="140676" x="1789113" y="2014538"/>
          <p14:tracePt t="140755" x="1801813" y="2014538"/>
          <p14:tracePt t="140973" x="0" y="0"/>
        </p14:tracePtLst>
        <p14:tracePtLst>
          <p14:tracePt t="155790" x="787400" y="3916363"/>
          <p14:tracePt t="155976" x="800100" y="3916363"/>
          <p14:tracePt t="155996" x="825500" y="3916363"/>
          <p14:tracePt t="156006" x="850900" y="3929063"/>
          <p14:tracePt t="156016" x="887413" y="3941763"/>
          <p14:tracePt t="156026" x="925513" y="3954463"/>
          <p14:tracePt t="156040" x="987425" y="3979863"/>
          <p14:tracePt t="156045" x="1038225" y="3992563"/>
          <p14:tracePt t="156056" x="1076325" y="3992563"/>
          <p14:tracePt t="156065" x="1112838" y="3992563"/>
          <p14:tracePt t="156075" x="1125538" y="3992563"/>
          <p14:tracePt t="156086" x="1150938" y="4005263"/>
          <p14:tracePt t="156095" x="1163638" y="4005263"/>
          <p14:tracePt t="156104" x="1200150" y="4029075"/>
          <p14:tracePt t="156114" x="1225550" y="4029075"/>
          <p14:tracePt t="156124" x="1250950" y="4029075"/>
          <p14:tracePt t="156134" x="1289050" y="4029075"/>
          <p14:tracePt t="156144" x="1312863" y="4029075"/>
          <p14:tracePt t="156154" x="1350963" y="4029075"/>
          <p14:tracePt t="156164" x="1376363" y="4029075"/>
          <p14:tracePt t="156173" x="1401763" y="4029075"/>
          <p14:tracePt t="156184" x="1425575" y="4029075"/>
          <p14:tracePt t="156193" x="1438275" y="4029075"/>
          <p14:tracePt t="156223" x="1463675" y="4029075"/>
          <p14:tracePt t="156253" x="1476375" y="4029075"/>
          <p14:tracePt t="156264" x="1501775" y="4029075"/>
          <p14:tracePt t="156272" x="1525588" y="4029075"/>
          <p14:tracePt t="156282" x="1538288" y="4029075"/>
          <p14:tracePt t="156292" x="1576388" y="4029075"/>
          <p14:tracePt t="156302" x="1589088" y="4029075"/>
          <p14:tracePt t="156312" x="1612900" y="4029075"/>
          <p14:tracePt t="156321" x="1625600" y="4029075"/>
          <p14:tracePt t="156331" x="1638300" y="4029075"/>
          <p14:tracePt t="156341" x="1663700" y="4029075"/>
          <p14:tracePt t="156355" x="1689100" y="4029075"/>
          <p14:tracePt t="156361" x="1725613" y="4029075"/>
          <p14:tracePt t="156372" x="1763713" y="4029075"/>
          <p14:tracePt t="156381" x="1776413" y="4029075"/>
          <p14:tracePt t="156391" x="1789113" y="4029075"/>
          <p14:tracePt t="156400" x="1789113" y="4041775"/>
          <p14:tracePt t="156410" x="1801813" y="4041775"/>
          <p14:tracePt t="156430" x="1814513" y="4041775"/>
          <p14:tracePt t="156460" x="1825625" y="4041775"/>
          <p14:tracePt t="156470" x="1838325" y="4041775"/>
          <p14:tracePt t="156479" x="1851025" y="4041775"/>
          <p14:tracePt t="156489" x="1863725" y="4041775"/>
          <p14:tracePt t="156499" x="1876425" y="4054475"/>
          <p14:tracePt t="156509" x="1889125" y="4054475"/>
          <p14:tracePt t="156607" x="1901825" y="4054475"/>
          <p14:tracePt t="156627" x="1914525" y="4054475"/>
          <p14:tracePt t="156746" x="1914525" y="4067175"/>
          <p14:tracePt t="157061" x="1901825" y="4067175"/>
          <p14:tracePt t="157122" x="0" y="0"/>
        </p14:tracePtLst>
        <p14:tracePtLst>
          <p14:tracePt t="157982" x="650875" y="2014538"/>
          <p14:tracePt t="157999" x="663575" y="2014538"/>
          <p14:tracePt t="158029" x="674688" y="2014538"/>
          <p14:tracePt t="158039" x="687388" y="2014538"/>
          <p14:tracePt t="158058" x="700088" y="2014538"/>
          <p14:tracePt t="158098" x="712788" y="2027238"/>
          <p14:tracePt t="158117" x="725488" y="2027238"/>
          <p14:tracePt t="158137" x="750888" y="2027238"/>
          <p14:tracePt t="158157" x="763588" y="2027238"/>
          <p14:tracePt t="158167" x="800100" y="2027238"/>
          <p14:tracePt t="158177" x="812800" y="2027238"/>
          <p14:tracePt t="158186" x="838200" y="2027238"/>
          <p14:tracePt t="158196" x="876300" y="2027238"/>
          <p14:tracePt t="158206" x="912813" y="2027238"/>
          <p14:tracePt t="158216" x="963613" y="2039938"/>
          <p14:tracePt t="158228" x="1000125" y="2052638"/>
          <p14:tracePt t="158236" x="1038225" y="2052638"/>
          <p14:tracePt t="158246" x="1063625" y="2052638"/>
          <p14:tracePt t="158255" x="1089025" y="2065338"/>
          <p14:tracePt t="158265" x="1112838" y="2078038"/>
          <p14:tracePt t="158275" x="1176338" y="2101850"/>
          <p14:tracePt t="158285" x="1263650" y="2139950"/>
          <p14:tracePt t="158295" x="1389063" y="2178050"/>
          <p14:tracePt t="158305" x="1463675" y="2227263"/>
          <p14:tracePt t="158315" x="1501775" y="2239963"/>
          <p14:tracePt t="158581" x="1538288" y="2239963"/>
          <p14:tracePt t="158591" x="1576388" y="2239963"/>
          <p14:tracePt t="158601" x="1638300" y="2239963"/>
          <p14:tracePt t="158611" x="1663700" y="2239963"/>
          <p14:tracePt t="158620" x="1701800" y="2239963"/>
          <p14:tracePt t="158631" x="1738313" y="2239963"/>
          <p14:tracePt t="158640" x="1763713" y="2239963"/>
          <p14:tracePt t="158650" x="1789113" y="2239963"/>
          <p14:tracePt t="158660" x="1801813" y="2239963"/>
          <p14:tracePt t="158670" x="1814513" y="2239963"/>
          <p14:tracePt t="158681" x="1825625" y="2239963"/>
          <p14:tracePt t="158699" x="1838325" y="2239963"/>
          <p14:tracePt t="158709" x="1851025" y="2239963"/>
          <p14:tracePt t="158719" x="1863725" y="2239963"/>
          <p14:tracePt t="158739" x="1876425" y="2239963"/>
          <p14:tracePt t="158749" x="1889125" y="2239963"/>
          <p14:tracePt t="158759" x="1901825" y="2239963"/>
          <p14:tracePt t="158788" x="1914525" y="2239963"/>
          <p14:tracePt t="158976" x="0" y="0"/>
        </p14:tracePtLst>
        <p14:tracePtLst>
          <p14:tracePt t="178204" x="1663700" y="5156200"/>
          <p14:tracePt t="178313" x="1676400" y="5156200"/>
          <p14:tracePt t="178353" x="1689100" y="5156200"/>
          <p14:tracePt t="178372" x="1701800" y="5156200"/>
          <p14:tracePt t="178422" x="1714500" y="5156200"/>
          <p14:tracePt t="178462" x="1725613" y="5156200"/>
          <p14:tracePt t="178481" x="1738313" y="5156200"/>
          <p14:tracePt t="178490" x="1751013" y="5156200"/>
          <p14:tracePt t="178510" x="1763713" y="5156200"/>
          <p14:tracePt t="178540" x="1776413" y="5156200"/>
          <p14:tracePt t="178560" x="1789113" y="5156200"/>
          <p14:tracePt t="178569" x="1801813" y="5156200"/>
          <p14:tracePt t="178579" x="1801813" y="5168900"/>
          <p14:tracePt t="178609" x="1814513" y="5168900"/>
          <p14:tracePt t="178678" x="1825625" y="5181600"/>
          <p14:tracePt t="178698" x="1825625" y="5194300"/>
          <p14:tracePt t="178718" x="1838325" y="5194300"/>
          <p14:tracePt t="178796" x="1838325" y="5205413"/>
          <p14:tracePt t="178816" x="1851025" y="5205413"/>
          <p14:tracePt t="178905" x="1863725" y="5205413"/>
          <p14:tracePt t="179548" x="0" y="0"/>
        </p14:tracePtLst>
        <p14:tracePtLst>
          <p14:tracePt t="181156" x="2927350" y="5205413"/>
          <p14:tracePt t="181381" x="2940050" y="5205413"/>
          <p14:tracePt t="181391" x="2952750" y="5205413"/>
          <p14:tracePt t="181411" x="2963863" y="5205413"/>
          <p14:tracePt t="181431" x="2976563" y="5205413"/>
          <p14:tracePt t="181451" x="2989263" y="5205413"/>
          <p14:tracePt t="181471" x="3001963" y="5205413"/>
          <p14:tracePt t="181480" x="3014663" y="5205413"/>
          <p14:tracePt t="181500" x="3027363" y="5205413"/>
          <p14:tracePt t="181520" x="3040063" y="5205413"/>
          <p14:tracePt t="181530" x="3052763" y="5205413"/>
          <p14:tracePt t="181549" x="3065463" y="5205413"/>
          <p14:tracePt t="181569" x="3076575" y="5205413"/>
          <p14:tracePt t="181589" x="3089275" y="5205413"/>
          <p14:tracePt t="181628" x="3101975" y="5205413"/>
          <p14:tracePt t="181707" x="3114675" y="5205413"/>
          <p14:tracePt t="182467" x="3114675" y="5218113"/>
          <p14:tracePt t="182666" x="0" y="0"/>
        </p14:tracePtLst>
        <p14:tracePtLst>
          <p14:tracePt t="187047" x="1589088" y="5156200"/>
          <p14:tracePt t="187273" x="1601788" y="5156200"/>
          <p14:tracePt t="187302" x="1612900" y="5156200"/>
          <p14:tracePt t="187322" x="1625600" y="5156200"/>
          <p14:tracePt t="187331" x="1625600" y="5168900"/>
          <p14:tracePt t="187342" x="1638300" y="5168900"/>
          <p14:tracePt t="187361" x="1663700" y="5181600"/>
          <p14:tracePt t="187381" x="1676400" y="5181600"/>
          <p14:tracePt t="187391" x="1676400" y="5194300"/>
          <p14:tracePt t="187440" x="1689100" y="5194300"/>
          <p14:tracePt t="187470" x="1701800" y="5194300"/>
          <p14:tracePt t="187509" x="1701800" y="5205413"/>
          <p14:tracePt t="187519" x="1714500" y="5205413"/>
          <p14:tracePt t="187568" x="1725613" y="5205413"/>
          <p14:tracePt t="187598" x="1738313" y="5205413"/>
          <p14:tracePt t="187618" x="1751013" y="5205413"/>
          <p14:tracePt t="187637" x="1763713" y="5205413"/>
          <p14:tracePt t="187657" x="1776413" y="5205413"/>
          <p14:tracePt t="187677" x="1789113" y="5205413"/>
          <p14:tracePt t="187687" x="1801813" y="5205413"/>
          <p14:tracePt t="187716" x="1814513" y="5205413"/>
          <p14:tracePt t="187815" x="1825625" y="5205413"/>
          <p14:tracePt t="187884" x="1838325" y="5205413"/>
          <p14:tracePt t="187924" x="1851025" y="5205413"/>
          <p14:tracePt t="187993" x="1863725" y="5205413"/>
          <p14:tracePt t="188002" x="1863725" y="5218113"/>
          <p14:tracePt t="188289" x="1876425" y="5230813"/>
          <p14:tracePt t="188291" x="0" y="0"/>
        </p14:tracePtLst>
        <p14:tracePtLst>
          <p14:tracePt t="191022" x="1925638" y="4443413"/>
          <p14:tracePt t="191689" x="0" y="0"/>
        </p14:tracePtLst>
        <p14:tracePtLst>
          <p14:tracePt t="194785" x="1701800" y="1952625"/>
          <p14:tracePt t="195218" x="0" y="0"/>
        </p14:tracePtLst>
      </p14:laserTrace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 name="TextBox 3">
            <a:extLst>
              <a:ext uri="{FF2B5EF4-FFF2-40B4-BE49-F238E27FC236}">
                <a16:creationId xmlns:a16="http://schemas.microsoft.com/office/drawing/2014/main" id="{55E35249-81E5-9642-9903-468969BAD435}"/>
              </a:ext>
            </a:extLst>
          </p:cNvPr>
          <p:cNvSpPr txBox="1"/>
          <p:nvPr/>
        </p:nvSpPr>
        <p:spPr>
          <a:xfrm>
            <a:off x="406400" y="749300"/>
            <a:ext cx="8456246"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Practice Activity</a:t>
            </a:r>
          </a:p>
        </p:txBody>
      </p:sp>
      <p:sp>
        <p:nvSpPr>
          <p:cNvPr id="6" name="TextBox 5">
            <a:extLst>
              <a:ext uri="{FF2B5EF4-FFF2-40B4-BE49-F238E27FC236}">
                <a16:creationId xmlns:a16="http://schemas.microsoft.com/office/drawing/2014/main" id="{997A2A86-7D80-084C-972E-C6C9993BC08D}"/>
              </a:ext>
            </a:extLst>
          </p:cNvPr>
          <p:cNvSpPr txBox="1"/>
          <p:nvPr/>
        </p:nvSpPr>
        <p:spPr>
          <a:xfrm>
            <a:off x="406400" y="1562100"/>
            <a:ext cx="7759700" cy="1815882"/>
          </a:xfrm>
          <a:prstGeom prst="rect">
            <a:avLst/>
          </a:prstGeom>
          <a:noFill/>
        </p:spPr>
        <p:txBody>
          <a:bodyPr wrap="square" rtlCol="0">
            <a:spAutoFit/>
          </a:bodyPr>
          <a:lstStyle/>
          <a:p>
            <a:r>
              <a:rPr lang="en-US" sz="2800" dirty="0"/>
              <a:t>Felicity had 23 more red marbles than blue marbles. Then she gave away 12 red marbles and 12 blue marbles. How many more red marbles than blue marbles does she have now? </a:t>
            </a:r>
          </a:p>
        </p:txBody>
      </p:sp>
      <p:cxnSp>
        <p:nvCxnSpPr>
          <p:cNvPr id="5" name="Straight Connector 4">
            <a:extLst>
              <a:ext uri="{FF2B5EF4-FFF2-40B4-BE49-F238E27FC236}">
                <a16:creationId xmlns:a16="http://schemas.microsoft.com/office/drawing/2014/main" id="{8804538F-7AD5-DC4E-8465-ED2DB47B0454}"/>
              </a:ext>
            </a:extLst>
          </p:cNvPr>
          <p:cNvCxnSpPr>
            <a:cxnSpLocks/>
          </p:cNvCxnSpPr>
          <p:nvPr/>
        </p:nvCxnSpPr>
        <p:spPr>
          <a:xfrm>
            <a:off x="1019331" y="4355048"/>
            <a:ext cx="4751882" cy="0"/>
          </a:xfrm>
          <a:prstGeom prst="line">
            <a:avLst/>
          </a:prstGeom>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5A295D5E-07D6-7440-A548-1BCEB1F02ED3}"/>
              </a:ext>
            </a:extLst>
          </p:cNvPr>
          <p:cNvCxnSpPr>
            <a:cxnSpLocks/>
          </p:cNvCxnSpPr>
          <p:nvPr/>
        </p:nvCxnSpPr>
        <p:spPr>
          <a:xfrm>
            <a:off x="4874301" y="4355048"/>
            <a:ext cx="0" cy="18348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CFDB319-E15A-8B48-82A2-4B0220DE06CA}"/>
              </a:ext>
            </a:extLst>
          </p:cNvPr>
          <p:cNvCxnSpPr>
            <a:cxnSpLocks/>
          </p:cNvCxnSpPr>
          <p:nvPr/>
        </p:nvCxnSpPr>
        <p:spPr>
          <a:xfrm>
            <a:off x="3030511" y="4355048"/>
            <a:ext cx="0" cy="183486"/>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6" name="Picture 15" descr="A close up of a logo  Description generated with very high confidence">
            <a:extLst>
              <a:ext uri="{FF2B5EF4-FFF2-40B4-BE49-F238E27FC236}">
                <a16:creationId xmlns:a16="http://schemas.microsoft.com/office/drawing/2014/main" id="{60C5BBD3-3CA9-F141-A668-979EA3D46B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0510" y="4063457"/>
            <a:ext cx="1843791" cy="253888"/>
          </a:xfrm>
          <a:prstGeom prst="rect">
            <a:avLst/>
          </a:prstGeom>
          <a:effectLst>
            <a:outerShdw dist="50800" dir="5400000" sx="1000" sy="1000" algn="ctr" rotWithShape="0">
              <a:srgbClr val="000000">
                <a:alpha val="43137"/>
              </a:srgbClr>
            </a:outerShdw>
          </a:effectLst>
        </p:spPr>
      </p:pic>
      <p:sp>
        <p:nvSpPr>
          <p:cNvPr id="17" name="TextBox 16">
            <a:extLst>
              <a:ext uri="{FF2B5EF4-FFF2-40B4-BE49-F238E27FC236}">
                <a16:creationId xmlns:a16="http://schemas.microsoft.com/office/drawing/2014/main" id="{DB4DA62E-5F88-874C-92B0-44B3B361674F}"/>
              </a:ext>
            </a:extLst>
          </p:cNvPr>
          <p:cNvSpPr txBox="1"/>
          <p:nvPr/>
        </p:nvSpPr>
        <p:spPr>
          <a:xfrm>
            <a:off x="3540865" y="3597644"/>
            <a:ext cx="887292" cy="369332"/>
          </a:xfrm>
          <a:prstGeom prst="rect">
            <a:avLst/>
          </a:prstGeom>
          <a:noFill/>
        </p:spPr>
        <p:txBody>
          <a:bodyPr wrap="square" rtlCol="0">
            <a:spAutoFit/>
          </a:bodyPr>
          <a:lstStyle/>
          <a:p>
            <a:r>
              <a:rPr lang="en-US" dirty="0"/>
              <a:t>    23</a:t>
            </a:r>
          </a:p>
        </p:txBody>
      </p:sp>
      <p:sp>
        <p:nvSpPr>
          <p:cNvPr id="7" name="Arrow: Curved Up 6">
            <a:extLst>
              <a:ext uri="{FF2B5EF4-FFF2-40B4-BE49-F238E27FC236}">
                <a16:creationId xmlns:a16="http://schemas.microsoft.com/office/drawing/2014/main" id="{491E4935-467A-4A3D-8CC4-526AF3AA5D8C}"/>
              </a:ext>
            </a:extLst>
          </p:cNvPr>
          <p:cNvSpPr/>
          <p:nvPr/>
        </p:nvSpPr>
        <p:spPr>
          <a:xfrm flipH="1">
            <a:off x="4085863" y="4368939"/>
            <a:ext cx="830566" cy="555557"/>
          </a:xfrm>
          <a:prstGeom prst="curvedUpArrow">
            <a:avLst/>
          </a:prstGeom>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 name="TextBox 7">
            <a:extLst>
              <a:ext uri="{FF2B5EF4-FFF2-40B4-BE49-F238E27FC236}">
                <a16:creationId xmlns:a16="http://schemas.microsoft.com/office/drawing/2014/main" id="{09EB5B4D-2B2F-4F7C-A4BF-4643300BDD34}"/>
              </a:ext>
            </a:extLst>
          </p:cNvPr>
          <p:cNvSpPr txBox="1"/>
          <p:nvPr/>
        </p:nvSpPr>
        <p:spPr>
          <a:xfrm>
            <a:off x="4253695" y="5018966"/>
            <a:ext cx="636608" cy="369332"/>
          </a:xfrm>
          <a:prstGeom prst="rect">
            <a:avLst/>
          </a:prstGeom>
          <a:noFill/>
        </p:spPr>
        <p:txBody>
          <a:bodyPr wrap="square" rtlCol="0">
            <a:spAutoFit/>
          </a:bodyPr>
          <a:lstStyle/>
          <a:p>
            <a:r>
              <a:rPr lang="en-GB" dirty="0"/>
              <a:t>– 12 </a:t>
            </a:r>
          </a:p>
        </p:txBody>
      </p:sp>
      <p:sp>
        <p:nvSpPr>
          <p:cNvPr id="34" name="Arrow: Curved Up 33">
            <a:extLst>
              <a:ext uri="{FF2B5EF4-FFF2-40B4-BE49-F238E27FC236}">
                <a16:creationId xmlns:a16="http://schemas.microsoft.com/office/drawing/2014/main" id="{AC48FF42-B29D-4A9C-B7D2-658778961EAD}"/>
              </a:ext>
            </a:extLst>
          </p:cNvPr>
          <p:cNvSpPr/>
          <p:nvPr/>
        </p:nvSpPr>
        <p:spPr>
          <a:xfrm flipH="1">
            <a:off x="2262550" y="4364368"/>
            <a:ext cx="830566" cy="555557"/>
          </a:xfrm>
          <a:prstGeom prst="curvedUpArrow">
            <a:avLst/>
          </a:prstGeom>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5" name="TextBox 34">
            <a:extLst>
              <a:ext uri="{FF2B5EF4-FFF2-40B4-BE49-F238E27FC236}">
                <a16:creationId xmlns:a16="http://schemas.microsoft.com/office/drawing/2014/main" id="{66596BE4-73E8-46AE-850A-AEDCEBFE3E67}"/>
              </a:ext>
            </a:extLst>
          </p:cNvPr>
          <p:cNvSpPr txBox="1"/>
          <p:nvPr/>
        </p:nvSpPr>
        <p:spPr>
          <a:xfrm>
            <a:off x="2430382" y="5002820"/>
            <a:ext cx="636608" cy="369332"/>
          </a:xfrm>
          <a:prstGeom prst="rect">
            <a:avLst/>
          </a:prstGeom>
          <a:noFill/>
        </p:spPr>
        <p:txBody>
          <a:bodyPr wrap="square" rtlCol="0">
            <a:spAutoFit/>
          </a:bodyPr>
          <a:lstStyle/>
          <a:p>
            <a:r>
              <a:rPr lang="en-GB" dirty="0"/>
              <a:t>– 12 </a:t>
            </a:r>
          </a:p>
        </p:txBody>
      </p:sp>
      <p:sp>
        <p:nvSpPr>
          <p:cNvPr id="14" name="TextBox 13">
            <a:extLst>
              <a:ext uri="{FF2B5EF4-FFF2-40B4-BE49-F238E27FC236}">
                <a16:creationId xmlns:a16="http://schemas.microsoft.com/office/drawing/2014/main" id="{173072D7-08AF-DF45-866D-D7A5CCD3945A}"/>
              </a:ext>
            </a:extLst>
          </p:cNvPr>
          <p:cNvSpPr txBox="1"/>
          <p:nvPr/>
        </p:nvSpPr>
        <p:spPr>
          <a:xfrm>
            <a:off x="4616222" y="4510511"/>
            <a:ext cx="644577" cy="400110"/>
          </a:xfrm>
          <a:prstGeom prst="rect">
            <a:avLst/>
          </a:prstGeom>
          <a:noFill/>
        </p:spPr>
        <p:txBody>
          <a:bodyPr wrap="square" rtlCol="0">
            <a:spAutoFit/>
          </a:bodyPr>
          <a:lstStyle/>
          <a:p>
            <a:r>
              <a:rPr lang="en-US" sz="2000" b="1" dirty="0"/>
              <a:t>red</a:t>
            </a:r>
          </a:p>
        </p:txBody>
      </p:sp>
      <p:sp>
        <p:nvSpPr>
          <p:cNvPr id="15" name="TextBox 14">
            <a:extLst>
              <a:ext uri="{FF2B5EF4-FFF2-40B4-BE49-F238E27FC236}">
                <a16:creationId xmlns:a16="http://schemas.microsoft.com/office/drawing/2014/main" id="{CB62B092-7E57-B049-8989-8AD5891F5775}"/>
              </a:ext>
            </a:extLst>
          </p:cNvPr>
          <p:cNvSpPr txBox="1"/>
          <p:nvPr/>
        </p:nvSpPr>
        <p:spPr>
          <a:xfrm>
            <a:off x="2699113" y="4481247"/>
            <a:ext cx="749503" cy="400110"/>
          </a:xfrm>
          <a:prstGeom prst="rect">
            <a:avLst/>
          </a:prstGeom>
          <a:noFill/>
        </p:spPr>
        <p:txBody>
          <a:bodyPr wrap="square" rtlCol="0">
            <a:spAutoFit/>
          </a:bodyPr>
          <a:lstStyle/>
          <a:p>
            <a:r>
              <a:rPr lang="en-US" sz="2000" b="1" dirty="0"/>
              <a:t>blue</a:t>
            </a:r>
          </a:p>
        </p:txBody>
      </p:sp>
    </p:spTree>
    <p:custDataLst>
      <p:tags r:id="rId1"/>
    </p:custDataLst>
    <p:extLst>
      <p:ext uri="{BB962C8B-B14F-4D97-AF65-F5344CB8AC3E}">
        <p14:creationId xmlns:p14="http://schemas.microsoft.com/office/powerpoint/2010/main" val="241470110"/>
      </p:ext>
    </p:extLst>
  </p:cSld>
  <p:clrMapOvr>
    <a:masterClrMapping/>
  </p:clrMapOvr>
  <mc:AlternateContent xmlns:mc="http://schemas.openxmlformats.org/markup-compatibility/2006" xmlns:p14="http://schemas.microsoft.com/office/powerpoint/2010/main">
    <mc:Choice Requires="p14">
      <p:transition spd="slow" p14:dur="2000" advTm="105925"/>
    </mc:Choice>
    <mc:Fallback xmlns="">
      <p:transition spd="slow" advTm="10592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1.94444E-6 -1.11111E-6 L -0.07014 0.00556 " pathEditMode="relative" rAng="0" ptsTypes="AA">
                                      <p:cBhvr>
                                        <p:cTn id="42" dur="2000" fill="hold"/>
                                        <p:tgtEl>
                                          <p:spTgt spid="16"/>
                                        </p:tgtEl>
                                        <p:attrNameLst>
                                          <p:attrName>ppt_x</p:attrName>
                                          <p:attrName>ppt_y</p:attrName>
                                        </p:attrNameLst>
                                      </p:cBhvr>
                                      <p:rCtr x="-3507" y="278"/>
                                    </p:animMotion>
                                  </p:childTnLst>
                                </p:cTn>
                              </p:par>
                              <p:par>
                                <p:cTn id="43" presetID="42" presetClass="path" presetSubtype="0" accel="50000" decel="50000" fill="hold" grpId="1" nodeType="withEffect">
                                  <p:stCondLst>
                                    <p:cond delay="0"/>
                                  </p:stCondLst>
                                  <p:childTnLst>
                                    <p:animMotion origin="layout" path="M -2.77778E-7 0.00162 L -0.05851 -0.00116 " pathEditMode="relative" rAng="0" ptsTypes="AA">
                                      <p:cBhvr>
                                        <p:cTn id="44" dur="2000" fill="hold"/>
                                        <p:tgtEl>
                                          <p:spTgt spid="17"/>
                                        </p:tgtEl>
                                        <p:attrNameLst>
                                          <p:attrName>ppt_x</p:attrName>
                                          <p:attrName>ppt_y</p:attrName>
                                        </p:attrNameLst>
                                      </p:cBhvr>
                                      <p:rCtr x="-2934" y="-139"/>
                                    </p:animMotion>
                                  </p:childTnLst>
                                </p:cTn>
                              </p:par>
                            </p:childTnLst>
                          </p:cTn>
                        </p:par>
                      </p:childTnLst>
                    </p:cTn>
                  </p:par>
                  <p:par>
                    <p:cTn id="45" fill="hold">
                      <p:stCondLst>
                        <p:cond delay="indefinite"/>
                      </p:stCondLst>
                      <p:childTnLst>
                        <p:par>
                          <p:cTn id="46" fill="hold">
                            <p:stCondLst>
                              <p:cond delay="0"/>
                            </p:stCondLst>
                            <p:childTnLst>
                              <p:par>
                                <p:cTn id="47" presetID="42" presetClass="path" presetSubtype="0" accel="50000" decel="50000" fill="hold" grpId="1" nodeType="clickEffect">
                                  <p:stCondLst>
                                    <p:cond delay="0"/>
                                  </p:stCondLst>
                                  <p:childTnLst>
                                    <p:animMotion origin="layout" path="M -1.11111E-6 0.00162 L -0.07031 -0.00093 " pathEditMode="relative" rAng="0" ptsTypes="AA">
                                      <p:cBhvr>
                                        <p:cTn id="48" dur="2000" fill="hold"/>
                                        <p:tgtEl>
                                          <p:spTgt spid="15"/>
                                        </p:tgtEl>
                                        <p:attrNameLst>
                                          <p:attrName>ppt_x</p:attrName>
                                          <p:attrName>ppt_y</p:attrName>
                                        </p:attrNameLst>
                                      </p:cBhvr>
                                      <p:rCtr x="-3524" y="-139"/>
                                    </p:animMotion>
                                  </p:childTnLst>
                                </p:cTn>
                              </p:par>
                              <p:par>
                                <p:cTn id="49" presetID="42" presetClass="path" presetSubtype="0" accel="50000" decel="50000" fill="hold" grpId="1" nodeType="withEffect">
                                  <p:stCondLst>
                                    <p:cond delay="0"/>
                                  </p:stCondLst>
                                  <p:childTnLst>
                                    <p:animMotion origin="layout" path="M -4.16667E-6 0.00162 L -0.075 -0.0007 " pathEditMode="relative" rAng="0" ptsTypes="AA">
                                      <p:cBhvr>
                                        <p:cTn id="50" dur="2000" fill="hold"/>
                                        <p:tgtEl>
                                          <p:spTgt spid="14"/>
                                        </p:tgtEl>
                                        <p:attrNameLst>
                                          <p:attrName>ppt_x</p:attrName>
                                          <p:attrName>ppt_y</p:attrName>
                                        </p:attrNameLst>
                                      </p:cBhvr>
                                      <p:rCtr x="-3750" y="-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7" grpId="0"/>
      <p:bldP spid="17" grpId="1"/>
      <p:bldP spid="7" grpId="0" animBg="1"/>
      <p:bldP spid="8" grpId="0"/>
      <p:bldP spid="34" grpId="0" animBg="1"/>
      <p:bldP spid="35" grpId="0"/>
      <p:bldP spid="14" grpId="0"/>
      <p:bldP spid="14" grpId="1"/>
      <p:bldP spid="15" grpId="0"/>
      <p:bldP spid="1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10" name="Rectangle 9">
            <a:extLst>
              <a:ext uri="{FF2B5EF4-FFF2-40B4-BE49-F238E27FC236}">
                <a16:creationId xmlns:a16="http://schemas.microsoft.com/office/drawing/2014/main" id="{98B6C004-401C-B64E-9BD6-46A09142360A}"/>
              </a:ext>
            </a:extLst>
          </p:cNvPr>
          <p:cNvSpPr/>
          <p:nvPr/>
        </p:nvSpPr>
        <p:spPr>
          <a:xfrm>
            <a:off x="1408403" y="777004"/>
            <a:ext cx="5590569" cy="9144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CDC0858-8FFF-064A-BEEE-8142E8F09AB1}"/>
              </a:ext>
            </a:extLst>
          </p:cNvPr>
          <p:cNvSpPr txBox="1"/>
          <p:nvPr/>
        </p:nvSpPr>
        <p:spPr>
          <a:xfrm>
            <a:off x="6416839" y="2841039"/>
            <a:ext cx="744920" cy="461665"/>
          </a:xfrm>
          <a:prstGeom prst="rect">
            <a:avLst/>
          </a:prstGeom>
          <a:noFill/>
        </p:spPr>
        <p:txBody>
          <a:bodyPr wrap="square" rtlCol="0">
            <a:spAutoFit/>
          </a:bodyPr>
          <a:lstStyle/>
          <a:p>
            <a:r>
              <a:rPr lang="en-US" sz="2400" dirty="0"/>
              <a:t>23</a:t>
            </a:r>
          </a:p>
        </p:txBody>
      </p:sp>
      <p:sp>
        <p:nvSpPr>
          <p:cNvPr id="20" name="Rectangle 19">
            <a:extLst>
              <a:ext uri="{FF2B5EF4-FFF2-40B4-BE49-F238E27FC236}">
                <a16:creationId xmlns:a16="http://schemas.microsoft.com/office/drawing/2014/main" id="{DEC30873-0159-4D00-9922-B53B0D913C44}"/>
              </a:ext>
            </a:extLst>
          </p:cNvPr>
          <p:cNvSpPr/>
          <p:nvPr/>
        </p:nvSpPr>
        <p:spPr>
          <a:xfrm>
            <a:off x="6984125" y="780163"/>
            <a:ext cx="1190296" cy="9144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386DE12-3652-4AE1-857E-C37E0DB61BF2}"/>
              </a:ext>
            </a:extLst>
          </p:cNvPr>
          <p:cNvSpPr/>
          <p:nvPr/>
        </p:nvSpPr>
        <p:spPr>
          <a:xfrm>
            <a:off x="3999493" y="1709531"/>
            <a:ext cx="1190296" cy="914400"/>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BBDE275-885B-4CF8-B158-1695DE6D01D2}"/>
              </a:ext>
            </a:extLst>
          </p:cNvPr>
          <p:cNvSpPr/>
          <p:nvPr/>
        </p:nvSpPr>
        <p:spPr>
          <a:xfrm>
            <a:off x="1408403" y="1732681"/>
            <a:ext cx="2591090" cy="914400"/>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2409601-C33D-496B-A2D9-D7ABCBA6F1C0}"/>
              </a:ext>
            </a:extLst>
          </p:cNvPr>
          <p:cNvSpPr/>
          <p:nvPr/>
        </p:nvSpPr>
        <p:spPr>
          <a:xfrm>
            <a:off x="1408403" y="758877"/>
            <a:ext cx="6766018" cy="9144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70C8ECBE-E1C6-496E-8797-D3EE70ECE766}"/>
              </a:ext>
            </a:extLst>
          </p:cNvPr>
          <p:cNvSpPr/>
          <p:nvPr/>
        </p:nvSpPr>
        <p:spPr>
          <a:xfrm>
            <a:off x="1408403" y="1721106"/>
            <a:ext cx="3781386" cy="9144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2C541C5B-C4BC-44E0-9AC6-470163364339}"/>
              </a:ext>
            </a:extLst>
          </p:cNvPr>
          <p:cNvSpPr txBox="1"/>
          <p:nvPr/>
        </p:nvSpPr>
        <p:spPr>
          <a:xfrm>
            <a:off x="7363137" y="960401"/>
            <a:ext cx="744920" cy="461665"/>
          </a:xfrm>
          <a:prstGeom prst="rect">
            <a:avLst/>
          </a:prstGeom>
          <a:noFill/>
        </p:spPr>
        <p:txBody>
          <a:bodyPr wrap="square" rtlCol="0">
            <a:spAutoFit/>
          </a:bodyPr>
          <a:lstStyle/>
          <a:p>
            <a:r>
              <a:rPr lang="en-US" sz="2400" dirty="0"/>
              <a:t>12</a:t>
            </a:r>
          </a:p>
        </p:txBody>
      </p:sp>
      <p:sp>
        <p:nvSpPr>
          <p:cNvPr id="32" name="TextBox 31">
            <a:extLst>
              <a:ext uri="{FF2B5EF4-FFF2-40B4-BE49-F238E27FC236}">
                <a16:creationId xmlns:a16="http://schemas.microsoft.com/office/drawing/2014/main" id="{6E9FAF2E-373D-4F7C-959E-13B7407215F6}"/>
              </a:ext>
            </a:extLst>
          </p:cNvPr>
          <p:cNvSpPr txBox="1"/>
          <p:nvPr/>
        </p:nvSpPr>
        <p:spPr>
          <a:xfrm>
            <a:off x="4461255" y="1923405"/>
            <a:ext cx="744920" cy="461665"/>
          </a:xfrm>
          <a:prstGeom prst="rect">
            <a:avLst/>
          </a:prstGeom>
          <a:noFill/>
        </p:spPr>
        <p:txBody>
          <a:bodyPr wrap="square" rtlCol="0">
            <a:spAutoFit/>
          </a:bodyPr>
          <a:lstStyle/>
          <a:p>
            <a:r>
              <a:rPr lang="en-US" sz="2400" dirty="0"/>
              <a:t>12</a:t>
            </a:r>
          </a:p>
        </p:txBody>
      </p:sp>
      <p:sp>
        <p:nvSpPr>
          <p:cNvPr id="33" name="Rectangle 32">
            <a:extLst>
              <a:ext uri="{FF2B5EF4-FFF2-40B4-BE49-F238E27FC236}">
                <a16:creationId xmlns:a16="http://schemas.microsoft.com/office/drawing/2014/main" id="{31ECDD85-A88F-4E8C-9E83-D5376A7D4A83}"/>
              </a:ext>
            </a:extLst>
          </p:cNvPr>
          <p:cNvSpPr/>
          <p:nvPr/>
        </p:nvSpPr>
        <p:spPr>
          <a:xfrm>
            <a:off x="6998972" y="732535"/>
            <a:ext cx="1190296" cy="11806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EC6FDC0-44A5-4419-AA47-6B62628548D1}"/>
              </a:ext>
            </a:extLst>
          </p:cNvPr>
          <p:cNvSpPr/>
          <p:nvPr/>
        </p:nvSpPr>
        <p:spPr>
          <a:xfrm>
            <a:off x="4007685" y="1701592"/>
            <a:ext cx="1334503" cy="11806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9EE6452-45B7-41DB-AC32-3D3C49B112F5}"/>
              </a:ext>
            </a:extLst>
          </p:cNvPr>
          <p:cNvSpPr/>
          <p:nvPr/>
        </p:nvSpPr>
        <p:spPr>
          <a:xfrm>
            <a:off x="7151372" y="884935"/>
            <a:ext cx="1190296" cy="11806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 Brace 11">
            <a:extLst>
              <a:ext uri="{FF2B5EF4-FFF2-40B4-BE49-F238E27FC236}">
                <a16:creationId xmlns:a16="http://schemas.microsoft.com/office/drawing/2014/main" id="{484FFDF8-B402-774C-86BB-9D3C229FA060}"/>
              </a:ext>
            </a:extLst>
          </p:cNvPr>
          <p:cNvSpPr/>
          <p:nvPr/>
        </p:nvSpPr>
        <p:spPr>
          <a:xfrm rot="16200000">
            <a:off x="6292839" y="847106"/>
            <a:ext cx="763870" cy="2959042"/>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683262915"/>
      </p:ext>
    </p:extLst>
  </p:cSld>
  <p:clrMapOvr>
    <a:masterClrMapping/>
  </p:clrMapOvr>
  <mc:AlternateContent xmlns:mc="http://schemas.openxmlformats.org/markup-compatibility/2006" xmlns:p14="http://schemas.microsoft.com/office/powerpoint/2010/main">
    <mc:Choice Requires="p14">
      <p:transition spd="slow" p14:dur="2000" advTm="65457"/>
    </mc:Choice>
    <mc:Fallback xmlns="">
      <p:transition spd="slow" advTm="6545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0"/>
                                        </p:tgtEl>
                                      </p:cBhvr>
                                    </p:animEffect>
                                    <p:set>
                                      <p:cBhvr>
                                        <p:cTn id="29" dur="1" fill="hold">
                                          <p:stCondLst>
                                            <p:cond delay="499"/>
                                          </p:stCondLst>
                                        </p:cTn>
                                        <p:tgtEl>
                                          <p:spTgt spid="20"/>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2" presetClass="path" presetSubtype="0" accel="50000" decel="50000" fill="hold" grpId="1" nodeType="clickEffect">
                                  <p:stCondLst>
                                    <p:cond delay="0"/>
                                  </p:stCondLst>
                                  <p:childTnLst>
                                    <p:animMotion origin="layout" path="M -1.11111E-6 -1.85185E-6 L -0.12986 0.00232 " pathEditMode="relative" rAng="0" ptsTypes="AA">
                                      <p:cBhvr>
                                        <p:cTn id="40" dur="2000" fill="hold"/>
                                        <p:tgtEl>
                                          <p:spTgt spid="12"/>
                                        </p:tgtEl>
                                        <p:attrNameLst>
                                          <p:attrName>ppt_x</p:attrName>
                                          <p:attrName>ppt_y</p:attrName>
                                        </p:attrNameLst>
                                      </p:cBhvr>
                                      <p:rCtr x="-6493" y="116"/>
                                    </p:animMotion>
                                  </p:childTnLst>
                                </p:cTn>
                              </p:par>
                              <p:par>
                                <p:cTn id="41" presetID="42" presetClass="path" presetSubtype="0" accel="50000" decel="50000" fill="hold" grpId="1" nodeType="withEffect">
                                  <p:stCondLst>
                                    <p:cond delay="0"/>
                                  </p:stCondLst>
                                  <p:childTnLst>
                                    <p:animMotion origin="layout" path="M 0.00886 3.33333E-6 L -0.12465 0.00717 " pathEditMode="relative" rAng="0" ptsTypes="AA">
                                      <p:cBhvr>
                                        <p:cTn id="42" dur="2000" fill="hold"/>
                                        <p:tgtEl>
                                          <p:spTgt spid="13"/>
                                        </p:tgtEl>
                                        <p:attrNameLst>
                                          <p:attrName>ppt_x</p:attrName>
                                          <p:attrName>ppt_y</p:attrName>
                                        </p:attrNameLst>
                                      </p:cBhvr>
                                      <p:rCtr x="-6684" y="347"/>
                                    </p:animMotion>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down)">
                                      <p:cBhvr>
                                        <p:cTn id="50" dur="500"/>
                                        <p:tgtEl>
                                          <p:spTgt spid="3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down)">
                                      <p:cBhvr>
                                        <p:cTn id="5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P spid="13" grpId="1"/>
      <p:bldP spid="20" grpId="0" animBg="1"/>
      <p:bldP spid="20" grpId="1" animBg="1"/>
      <p:bldP spid="21" grpId="0" animBg="1"/>
      <p:bldP spid="21" grpId="1" animBg="1"/>
      <p:bldP spid="22" grpId="0" animBg="1"/>
      <p:bldP spid="4" grpId="0" animBg="1"/>
      <p:bldP spid="30" grpId="0" animBg="1"/>
      <p:bldP spid="31" grpId="0"/>
      <p:bldP spid="32" grpId="0"/>
      <p:bldP spid="33" grpId="0" animBg="1"/>
      <p:bldP spid="34" grpId="0" animBg="1"/>
      <p:bldP spid="35" grpId="0" animBg="1"/>
      <p:bldP spid="12" grpId="0" animBg="1"/>
      <p:bldP spid="1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5D6F369-F868-4142-9A71-D949B0EF3E2D}"/>
              </a:ext>
            </a:extLst>
          </p:cNvPr>
          <p:cNvSpPr>
            <a:spLocks noGrp="1"/>
          </p:cNvSpPr>
          <p:nvPr>
            <p:ph type="body" sz="quarter" idx="11"/>
          </p:nvPr>
        </p:nvSpPr>
        <p:spPr/>
        <p:txBody>
          <a:bodyPr>
            <a:normAutofit/>
          </a:bodyPr>
          <a:lstStyle/>
          <a:p>
            <a:pPr marL="0" lvl="0" indent="0">
              <a:buNone/>
            </a:pPr>
            <a:endParaRPr lang="en-GB" sz="2000" dirty="0">
              <a:solidFill>
                <a:prstClr val="black"/>
              </a:solidFill>
            </a:endParaRPr>
          </a:p>
          <a:p>
            <a:endParaRPr lang="en-GB" dirty="0"/>
          </a:p>
        </p:txBody>
      </p:sp>
      <p:pic>
        <p:nvPicPr>
          <p:cNvPr id="3" name="Picture 2">
            <a:extLst>
              <a:ext uri="{FF2B5EF4-FFF2-40B4-BE49-F238E27FC236}">
                <a16:creationId xmlns:a16="http://schemas.microsoft.com/office/drawing/2014/main" id="{689C59DD-8943-47D0-9DF5-D80DCBD9D3B0}"/>
              </a:ext>
            </a:extLst>
          </p:cNvPr>
          <p:cNvPicPr>
            <a:picLocks noChangeAspect="1"/>
          </p:cNvPicPr>
          <p:nvPr/>
        </p:nvPicPr>
        <p:blipFill>
          <a:blip r:embed="rId3"/>
          <a:stretch>
            <a:fillRect/>
          </a:stretch>
        </p:blipFill>
        <p:spPr>
          <a:xfrm>
            <a:off x="244004" y="3559904"/>
            <a:ext cx="6003655" cy="2743267"/>
          </a:xfrm>
          <a:prstGeom prst="rect">
            <a:avLst/>
          </a:prstGeom>
        </p:spPr>
      </p:pic>
      <p:pic>
        <p:nvPicPr>
          <p:cNvPr id="4" name="Picture 3">
            <a:extLst>
              <a:ext uri="{FF2B5EF4-FFF2-40B4-BE49-F238E27FC236}">
                <a16:creationId xmlns:a16="http://schemas.microsoft.com/office/drawing/2014/main" id="{7BFAC0AD-5F4A-4C8C-A2DC-FCAAAF3DB3FC}"/>
              </a:ext>
            </a:extLst>
          </p:cNvPr>
          <p:cNvPicPr>
            <a:picLocks noChangeAspect="1"/>
          </p:cNvPicPr>
          <p:nvPr/>
        </p:nvPicPr>
        <p:blipFill>
          <a:blip r:embed="rId4"/>
          <a:stretch>
            <a:fillRect/>
          </a:stretch>
        </p:blipFill>
        <p:spPr>
          <a:xfrm>
            <a:off x="374933" y="685733"/>
            <a:ext cx="7304932" cy="2818438"/>
          </a:xfrm>
          <a:prstGeom prst="rect">
            <a:avLst/>
          </a:prstGeom>
        </p:spPr>
      </p:pic>
    </p:spTree>
    <p:extLst>
      <p:ext uri="{BB962C8B-B14F-4D97-AF65-F5344CB8AC3E}">
        <p14:creationId xmlns:p14="http://schemas.microsoft.com/office/powerpoint/2010/main" val="649463513"/>
      </p:ext>
    </p:extLst>
  </p:cSld>
  <p:clrMapOvr>
    <a:masterClrMapping/>
  </p:clrMapOvr>
  <mc:AlternateContent xmlns:mc="http://schemas.openxmlformats.org/markup-compatibility/2006" xmlns:p14="http://schemas.microsoft.com/office/powerpoint/2010/main">
    <mc:Choice Requires="p14">
      <p:transition spd="slow" p14:dur="2000" advTm="29307"/>
    </mc:Choice>
    <mc:Fallback xmlns="">
      <p:transition spd="slow" advTm="29307"/>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5" name="TextBox 4">
            <a:extLst>
              <a:ext uri="{FF2B5EF4-FFF2-40B4-BE49-F238E27FC236}">
                <a16:creationId xmlns:a16="http://schemas.microsoft.com/office/drawing/2014/main" id="{57FCE8C3-6F4F-9042-BABD-65455C020D50}"/>
              </a:ext>
            </a:extLst>
          </p:cNvPr>
          <p:cNvSpPr txBox="1"/>
          <p:nvPr/>
        </p:nvSpPr>
        <p:spPr>
          <a:xfrm>
            <a:off x="88900" y="783004"/>
            <a:ext cx="7747000" cy="830997"/>
          </a:xfrm>
          <a:prstGeom prst="rect">
            <a:avLst/>
          </a:prstGeom>
          <a:noFill/>
        </p:spPr>
        <p:txBody>
          <a:bodyPr wrap="square" rtlCol="0">
            <a:spAutoFit/>
          </a:bodyPr>
          <a:lstStyle/>
          <a:p>
            <a:r>
              <a:rPr lang="en-US" sz="2400" b="1" i="1" dirty="0"/>
              <a:t>If the minuend and subtrahend are changed by the same amount, the difference stays the same.</a:t>
            </a:r>
          </a:p>
        </p:txBody>
      </p:sp>
      <mc:AlternateContent xmlns:mc="http://schemas.openxmlformats.org/markup-compatibility/2006" xmlns:a14="http://schemas.microsoft.com/office/drawing/2010/main">
        <mc:Choice Requires="a14">
          <p:graphicFrame>
            <p:nvGraphicFramePr>
              <p:cNvPr id="4" name="Table 9">
                <a:extLst>
                  <a:ext uri="{FF2B5EF4-FFF2-40B4-BE49-F238E27FC236}">
                    <a16:creationId xmlns:a16="http://schemas.microsoft.com/office/drawing/2014/main" id="{2F865208-77B5-478C-B6D4-8DBC4F759152}"/>
                  </a:ext>
                </a:extLst>
              </p:cNvPr>
              <p:cNvGraphicFramePr>
                <a:graphicFrameLocks noGrp="1"/>
              </p:cNvGraphicFramePr>
              <p:nvPr>
                <p:extLst>
                  <p:ext uri="{D42A27DB-BD31-4B8C-83A1-F6EECF244321}">
                    <p14:modId xmlns:p14="http://schemas.microsoft.com/office/powerpoint/2010/main" val="1831038456"/>
                  </p:ext>
                </p:extLst>
              </p:nvPr>
            </p:nvGraphicFramePr>
            <p:xfrm>
              <a:off x="742372" y="2335151"/>
              <a:ext cx="2772725" cy="2296228"/>
            </p:xfrm>
            <a:graphic>
              <a:graphicData uri="http://schemas.openxmlformats.org/drawingml/2006/table">
                <a:tbl>
                  <a:tblPr firstRow="1" bandRow="1">
                    <a:tableStyleId>{2D5ABB26-0587-4C30-8999-92F81FD0307C}</a:tableStyleId>
                  </a:tblPr>
                  <a:tblGrid>
                    <a:gridCol w="554545">
                      <a:extLst>
                        <a:ext uri="{9D8B030D-6E8A-4147-A177-3AD203B41FA5}">
                          <a16:colId xmlns:a16="http://schemas.microsoft.com/office/drawing/2014/main" val="1107240362"/>
                        </a:ext>
                      </a:extLst>
                    </a:gridCol>
                    <a:gridCol w="554545">
                      <a:extLst>
                        <a:ext uri="{9D8B030D-6E8A-4147-A177-3AD203B41FA5}">
                          <a16:colId xmlns:a16="http://schemas.microsoft.com/office/drawing/2014/main" val="1291086496"/>
                        </a:ext>
                      </a:extLst>
                    </a:gridCol>
                    <a:gridCol w="554545">
                      <a:extLst>
                        <a:ext uri="{9D8B030D-6E8A-4147-A177-3AD203B41FA5}">
                          <a16:colId xmlns:a16="http://schemas.microsoft.com/office/drawing/2014/main" val="3610094195"/>
                        </a:ext>
                      </a:extLst>
                    </a:gridCol>
                    <a:gridCol w="554545">
                      <a:extLst>
                        <a:ext uri="{9D8B030D-6E8A-4147-A177-3AD203B41FA5}">
                          <a16:colId xmlns:a16="http://schemas.microsoft.com/office/drawing/2014/main" val="2068161956"/>
                        </a:ext>
                      </a:extLst>
                    </a:gridCol>
                    <a:gridCol w="554545">
                      <a:extLst>
                        <a:ext uri="{9D8B030D-6E8A-4147-A177-3AD203B41FA5}">
                          <a16:colId xmlns:a16="http://schemas.microsoft.com/office/drawing/2014/main" val="2334501154"/>
                        </a:ext>
                      </a:extLst>
                    </a:gridCol>
                  </a:tblGrid>
                  <a:tr h="574057">
                    <a:tc>
                      <a:txBody>
                        <a:bodyPr/>
                        <a:lstStyle/>
                        <a:p>
                          <a:r>
                            <a:rPr lang="en-GB" sz="2400" dirty="0"/>
                            <a:t>50</a:t>
                          </a:r>
                        </a:p>
                      </a:txBody>
                      <a:tcPr/>
                    </a:tc>
                    <a:tc>
                      <a:txBody>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rPr>
                                  <m:t>−</m:t>
                                </m:r>
                              </m:oMath>
                            </m:oMathPara>
                          </a14:m>
                          <a:endParaRPr lang="en-GB" sz="2400" dirty="0"/>
                        </a:p>
                      </a:txBody>
                      <a:tcPr/>
                    </a:tc>
                    <a:tc>
                      <a:txBody>
                        <a:bodyPr/>
                        <a:lstStyle/>
                        <a:p>
                          <a:r>
                            <a:rPr lang="en-GB" sz="2400" dirty="0"/>
                            <a:t>25</a:t>
                          </a:r>
                        </a:p>
                      </a:txBody>
                      <a:tcPr/>
                    </a:tc>
                    <a:tc>
                      <a:txBody>
                        <a:bodyPr/>
                        <a:lstStyle/>
                        <a:p>
                          <a:r>
                            <a:rPr lang="en-GB" sz="2400" dirty="0"/>
                            <a:t>=</a:t>
                          </a:r>
                        </a:p>
                      </a:txBody>
                      <a:tcPr/>
                    </a:tc>
                    <a:tc>
                      <a:txBody>
                        <a:bodyPr/>
                        <a:lstStyle/>
                        <a:p>
                          <a:endParaRPr lang="en-GB" sz="2400"/>
                        </a:p>
                      </a:txBody>
                      <a:tcPr/>
                    </a:tc>
                    <a:extLst>
                      <a:ext uri="{0D108BD9-81ED-4DB2-BD59-A6C34878D82A}">
                        <a16:rowId xmlns:a16="http://schemas.microsoft.com/office/drawing/2014/main" val="464874913"/>
                      </a:ext>
                    </a:extLst>
                  </a:tr>
                  <a:tr h="574057">
                    <a:tc>
                      <a:txBody>
                        <a:bodyPr/>
                        <a:lstStyle/>
                        <a:p>
                          <a:r>
                            <a:rPr lang="en-GB" sz="2400" dirty="0"/>
                            <a:t>49</a:t>
                          </a:r>
                        </a:p>
                      </a:txBody>
                      <a:tcPr/>
                    </a:tc>
                    <a:tc>
                      <a:txBody>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rPr>
                                  <m:t>−</m:t>
                                </m:r>
                              </m:oMath>
                            </m:oMathPara>
                          </a14:m>
                          <a:endParaRPr lang="en-GB" sz="2400" dirty="0"/>
                        </a:p>
                      </a:txBody>
                      <a:tcPr/>
                    </a:tc>
                    <a:tc>
                      <a:txBody>
                        <a:bodyPr/>
                        <a:lstStyle/>
                        <a:p>
                          <a:r>
                            <a:rPr lang="en-GB" sz="2400" dirty="0"/>
                            <a:t>24</a:t>
                          </a:r>
                        </a:p>
                      </a:txBody>
                      <a:tcPr/>
                    </a:tc>
                    <a:tc>
                      <a:txBody>
                        <a:bodyPr/>
                        <a:lstStyle/>
                        <a:p>
                          <a:r>
                            <a:rPr lang="en-GB" sz="2400" dirty="0"/>
                            <a:t>=</a:t>
                          </a:r>
                        </a:p>
                      </a:txBody>
                      <a:tcPr/>
                    </a:tc>
                    <a:tc>
                      <a:txBody>
                        <a:bodyPr/>
                        <a:lstStyle/>
                        <a:p>
                          <a:endParaRPr lang="en-GB" sz="2400"/>
                        </a:p>
                      </a:txBody>
                      <a:tcPr/>
                    </a:tc>
                    <a:extLst>
                      <a:ext uri="{0D108BD9-81ED-4DB2-BD59-A6C34878D82A}">
                        <a16:rowId xmlns:a16="http://schemas.microsoft.com/office/drawing/2014/main" val="3077446431"/>
                      </a:ext>
                    </a:extLst>
                  </a:tr>
                  <a:tr h="574057">
                    <a:tc>
                      <a:txBody>
                        <a:bodyPr/>
                        <a:lstStyle/>
                        <a:p>
                          <a:r>
                            <a:rPr lang="en-GB" sz="2400" dirty="0"/>
                            <a:t>48</a:t>
                          </a:r>
                        </a:p>
                      </a:txBody>
                      <a:tcPr/>
                    </a:tc>
                    <a:tc>
                      <a:txBody>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rPr>
                                  <m:t>−</m:t>
                                </m:r>
                              </m:oMath>
                            </m:oMathPara>
                          </a14:m>
                          <a:endParaRPr lang="en-GB" sz="2400" dirty="0"/>
                        </a:p>
                      </a:txBody>
                      <a:tcPr/>
                    </a:tc>
                    <a:tc>
                      <a:txBody>
                        <a:bodyPr/>
                        <a:lstStyle/>
                        <a:p>
                          <a:r>
                            <a:rPr lang="en-GB" sz="2400" dirty="0"/>
                            <a:t>23</a:t>
                          </a:r>
                        </a:p>
                      </a:txBody>
                      <a:tcPr/>
                    </a:tc>
                    <a:tc>
                      <a:txBody>
                        <a:bodyPr/>
                        <a:lstStyle/>
                        <a:p>
                          <a:r>
                            <a:rPr lang="en-GB" sz="2400" dirty="0"/>
                            <a:t>=</a:t>
                          </a:r>
                        </a:p>
                      </a:txBody>
                      <a:tcPr/>
                    </a:tc>
                    <a:tc>
                      <a:txBody>
                        <a:bodyPr/>
                        <a:lstStyle/>
                        <a:p>
                          <a:endParaRPr lang="en-GB" sz="2400"/>
                        </a:p>
                      </a:txBody>
                      <a:tcPr/>
                    </a:tc>
                    <a:extLst>
                      <a:ext uri="{0D108BD9-81ED-4DB2-BD59-A6C34878D82A}">
                        <a16:rowId xmlns:a16="http://schemas.microsoft.com/office/drawing/2014/main" val="2209633376"/>
                      </a:ext>
                    </a:extLst>
                  </a:tr>
                  <a:tr h="574057">
                    <a:tc>
                      <a:txBody>
                        <a:bodyPr/>
                        <a:lstStyle/>
                        <a:p>
                          <a:r>
                            <a:rPr lang="en-GB" sz="2400" dirty="0"/>
                            <a:t>47</a:t>
                          </a:r>
                        </a:p>
                      </a:txBody>
                      <a:tcPr/>
                    </a:tc>
                    <a:tc>
                      <a:txBody>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rPr>
                                  <m:t>−</m:t>
                                </m:r>
                              </m:oMath>
                            </m:oMathPara>
                          </a14:m>
                          <a:endParaRPr lang="en-GB" sz="2400" dirty="0"/>
                        </a:p>
                      </a:txBody>
                      <a:tcPr/>
                    </a:tc>
                    <a:tc>
                      <a:txBody>
                        <a:bodyPr/>
                        <a:lstStyle/>
                        <a:p>
                          <a:r>
                            <a:rPr lang="en-GB" sz="2400" dirty="0"/>
                            <a:t>22</a:t>
                          </a:r>
                        </a:p>
                      </a:txBody>
                      <a:tcPr/>
                    </a:tc>
                    <a:tc>
                      <a:txBody>
                        <a:bodyPr/>
                        <a:lstStyle/>
                        <a:p>
                          <a:r>
                            <a:rPr lang="en-GB" sz="2400" dirty="0"/>
                            <a:t>=</a:t>
                          </a:r>
                        </a:p>
                      </a:txBody>
                      <a:tcPr/>
                    </a:tc>
                    <a:tc>
                      <a:txBody>
                        <a:bodyPr/>
                        <a:lstStyle/>
                        <a:p>
                          <a:endParaRPr lang="en-GB" sz="2400" dirty="0"/>
                        </a:p>
                      </a:txBody>
                      <a:tcPr/>
                    </a:tc>
                    <a:extLst>
                      <a:ext uri="{0D108BD9-81ED-4DB2-BD59-A6C34878D82A}">
                        <a16:rowId xmlns:a16="http://schemas.microsoft.com/office/drawing/2014/main" val="2059616905"/>
                      </a:ext>
                    </a:extLst>
                  </a:tr>
                </a:tbl>
              </a:graphicData>
            </a:graphic>
          </p:graphicFrame>
        </mc:Choice>
        <mc:Fallback xmlns="">
          <p:graphicFrame>
            <p:nvGraphicFramePr>
              <p:cNvPr id="4" name="Table 9">
                <a:extLst>
                  <a:ext uri="{FF2B5EF4-FFF2-40B4-BE49-F238E27FC236}">
                    <a16:creationId xmlns:a16="http://schemas.microsoft.com/office/drawing/2014/main" id="{2F865208-77B5-478C-B6D4-8DBC4F759152}"/>
                  </a:ext>
                </a:extLst>
              </p:cNvPr>
              <p:cNvGraphicFramePr>
                <a:graphicFrameLocks noGrp="1"/>
              </p:cNvGraphicFramePr>
              <p:nvPr>
                <p:extLst>
                  <p:ext uri="{D42A27DB-BD31-4B8C-83A1-F6EECF244321}">
                    <p14:modId xmlns:p14="http://schemas.microsoft.com/office/powerpoint/2010/main" val="1831038456"/>
                  </p:ext>
                </p:extLst>
              </p:nvPr>
            </p:nvGraphicFramePr>
            <p:xfrm>
              <a:off x="742372" y="2335151"/>
              <a:ext cx="2772725" cy="2296228"/>
            </p:xfrm>
            <a:graphic>
              <a:graphicData uri="http://schemas.openxmlformats.org/drawingml/2006/table">
                <a:tbl>
                  <a:tblPr firstRow="1" bandRow="1">
                    <a:tableStyleId>{2D5ABB26-0587-4C30-8999-92F81FD0307C}</a:tableStyleId>
                  </a:tblPr>
                  <a:tblGrid>
                    <a:gridCol w="554545">
                      <a:extLst>
                        <a:ext uri="{9D8B030D-6E8A-4147-A177-3AD203B41FA5}">
                          <a16:colId xmlns:a16="http://schemas.microsoft.com/office/drawing/2014/main" val="1107240362"/>
                        </a:ext>
                      </a:extLst>
                    </a:gridCol>
                    <a:gridCol w="554545">
                      <a:extLst>
                        <a:ext uri="{9D8B030D-6E8A-4147-A177-3AD203B41FA5}">
                          <a16:colId xmlns:a16="http://schemas.microsoft.com/office/drawing/2014/main" val="1291086496"/>
                        </a:ext>
                      </a:extLst>
                    </a:gridCol>
                    <a:gridCol w="554545">
                      <a:extLst>
                        <a:ext uri="{9D8B030D-6E8A-4147-A177-3AD203B41FA5}">
                          <a16:colId xmlns:a16="http://schemas.microsoft.com/office/drawing/2014/main" val="3610094195"/>
                        </a:ext>
                      </a:extLst>
                    </a:gridCol>
                    <a:gridCol w="554545">
                      <a:extLst>
                        <a:ext uri="{9D8B030D-6E8A-4147-A177-3AD203B41FA5}">
                          <a16:colId xmlns:a16="http://schemas.microsoft.com/office/drawing/2014/main" val="2068161956"/>
                        </a:ext>
                      </a:extLst>
                    </a:gridCol>
                    <a:gridCol w="554545">
                      <a:extLst>
                        <a:ext uri="{9D8B030D-6E8A-4147-A177-3AD203B41FA5}">
                          <a16:colId xmlns:a16="http://schemas.microsoft.com/office/drawing/2014/main" val="2334501154"/>
                        </a:ext>
                      </a:extLst>
                    </a:gridCol>
                  </a:tblGrid>
                  <a:tr h="574057">
                    <a:tc>
                      <a:txBody>
                        <a:bodyPr/>
                        <a:lstStyle/>
                        <a:p>
                          <a:r>
                            <a:rPr lang="en-GB" sz="2400" dirty="0"/>
                            <a:t>50</a:t>
                          </a:r>
                        </a:p>
                      </a:txBody>
                      <a:tcPr/>
                    </a:tc>
                    <a:tc>
                      <a:txBody>
                        <a:bodyPr/>
                        <a:lstStyle/>
                        <a:p>
                          <a:endParaRPr lang="en-US"/>
                        </a:p>
                      </a:txBody>
                      <a:tcPr>
                        <a:blipFill>
                          <a:blip r:embed="rId5"/>
                          <a:stretch>
                            <a:fillRect l="-100000" t="-8511" r="-301099" b="-305319"/>
                          </a:stretch>
                        </a:blipFill>
                      </a:tcPr>
                    </a:tc>
                    <a:tc>
                      <a:txBody>
                        <a:bodyPr/>
                        <a:lstStyle/>
                        <a:p>
                          <a:r>
                            <a:rPr lang="en-GB" sz="2400" dirty="0"/>
                            <a:t>25</a:t>
                          </a:r>
                        </a:p>
                      </a:txBody>
                      <a:tcPr/>
                    </a:tc>
                    <a:tc>
                      <a:txBody>
                        <a:bodyPr/>
                        <a:lstStyle/>
                        <a:p>
                          <a:r>
                            <a:rPr lang="en-GB" sz="2400" dirty="0"/>
                            <a:t>=</a:t>
                          </a:r>
                        </a:p>
                      </a:txBody>
                      <a:tcPr/>
                    </a:tc>
                    <a:tc>
                      <a:txBody>
                        <a:bodyPr/>
                        <a:lstStyle/>
                        <a:p>
                          <a:endParaRPr lang="en-GB" sz="2400"/>
                        </a:p>
                      </a:txBody>
                      <a:tcPr/>
                    </a:tc>
                    <a:extLst>
                      <a:ext uri="{0D108BD9-81ED-4DB2-BD59-A6C34878D82A}">
                        <a16:rowId xmlns:a16="http://schemas.microsoft.com/office/drawing/2014/main" val="464874913"/>
                      </a:ext>
                    </a:extLst>
                  </a:tr>
                  <a:tr h="574057">
                    <a:tc>
                      <a:txBody>
                        <a:bodyPr/>
                        <a:lstStyle/>
                        <a:p>
                          <a:r>
                            <a:rPr lang="en-GB" sz="2400" dirty="0"/>
                            <a:t>49</a:t>
                          </a:r>
                        </a:p>
                      </a:txBody>
                      <a:tcPr/>
                    </a:tc>
                    <a:tc>
                      <a:txBody>
                        <a:bodyPr/>
                        <a:lstStyle/>
                        <a:p>
                          <a:endParaRPr lang="en-US"/>
                        </a:p>
                      </a:txBody>
                      <a:tcPr>
                        <a:blipFill>
                          <a:blip r:embed="rId5"/>
                          <a:stretch>
                            <a:fillRect l="-100000" t="-107368" r="-301099" b="-202105"/>
                          </a:stretch>
                        </a:blipFill>
                      </a:tcPr>
                    </a:tc>
                    <a:tc>
                      <a:txBody>
                        <a:bodyPr/>
                        <a:lstStyle/>
                        <a:p>
                          <a:r>
                            <a:rPr lang="en-GB" sz="2400" dirty="0"/>
                            <a:t>24</a:t>
                          </a:r>
                        </a:p>
                      </a:txBody>
                      <a:tcPr/>
                    </a:tc>
                    <a:tc>
                      <a:txBody>
                        <a:bodyPr/>
                        <a:lstStyle/>
                        <a:p>
                          <a:r>
                            <a:rPr lang="en-GB" sz="2400" dirty="0"/>
                            <a:t>=</a:t>
                          </a:r>
                        </a:p>
                      </a:txBody>
                      <a:tcPr/>
                    </a:tc>
                    <a:tc>
                      <a:txBody>
                        <a:bodyPr/>
                        <a:lstStyle/>
                        <a:p>
                          <a:endParaRPr lang="en-GB" sz="2400"/>
                        </a:p>
                      </a:txBody>
                      <a:tcPr/>
                    </a:tc>
                    <a:extLst>
                      <a:ext uri="{0D108BD9-81ED-4DB2-BD59-A6C34878D82A}">
                        <a16:rowId xmlns:a16="http://schemas.microsoft.com/office/drawing/2014/main" val="3077446431"/>
                      </a:ext>
                    </a:extLst>
                  </a:tr>
                  <a:tr h="574057">
                    <a:tc>
                      <a:txBody>
                        <a:bodyPr/>
                        <a:lstStyle/>
                        <a:p>
                          <a:r>
                            <a:rPr lang="en-GB" sz="2400" dirty="0"/>
                            <a:t>48</a:t>
                          </a:r>
                        </a:p>
                      </a:txBody>
                      <a:tcPr/>
                    </a:tc>
                    <a:tc>
                      <a:txBody>
                        <a:bodyPr/>
                        <a:lstStyle/>
                        <a:p>
                          <a:endParaRPr lang="en-US"/>
                        </a:p>
                      </a:txBody>
                      <a:tcPr>
                        <a:blipFill>
                          <a:blip r:embed="rId5"/>
                          <a:stretch>
                            <a:fillRect l="-100000" t="-209574" r="-301099" b="-104255"/>
                          </a:stretch>
                        </a:blipFill>
                      </a:tcPr>
                    </a:tc>
                    <a:tc>
                      <a:txBody>
                        <a:bodyPr/>
                        <a:lstStyle/>
                        <a:p>
                          <a:r>
                            <a:rPr lang="en-GB" sz="2400" dirty="0"/>
                            <a:t>23</a:t>
                          </a:r>
                        </a:p>
                      </a:txBody>
                      <a:tcPr/>
                    </a:tc>
                    <a:tc>
                      <a:txBody>
                        <a:bodyPr/>
                        <a:lstStyle/>
                        <a:p>
                          <a:r>
                            <a:rPr lang="en-GB" sz="2400" dirty="0"/>
                            <a:t>=</a:t>
                          </a:r>
                        </a:p>
                      </a:txBody>
                      <a:tcPr/>
                    </a:tc>
                    <a:tc>
                      <a:txBody>
                        <a:bodyPr/>
                        <a:lstStyle/>
                        <a:p>
                          <a:endParaRPr lang="en-GB" sz="2400"/>
                        </a:p>
                      </a:txBody>
                      <a:tcPr/>
                    </a:tc>
                    <a:extLst>
                      <a:ext uri="{0D108BD9-81ED-4DB2-BD59-A6C34878D82A}">
                        <a16:rowId xmlns:a16="http://schemas.microsoft.com/office/drawing/2014/main" val="2209633376"/>
                      </a:ext>
                    </a:extLst>
                  </a:tr>
                  <a:tr h="574057">
                    <a:tc>
                      <a:txBody>
                        <a:bodyPr/>
                        <a:lstStyle/>
                        <a:p>
                          <a:r>
                            <a:rPr lang="en-GB" sz="2400" dirty="0"/>
                            <a:t>47</a:t>
                          </a:r>
                        </a:p>
                      </a:txBody>
                      <a:tcPr/>
                    </a:tc>
                    <a:tc>
                      <a:txBody>
                        <a:bodyPr/>
                        <a:lstStyle/>
                        <a:p>
                          <a:endParaRPr lang="en-US"/>
                        </a:p>
                      </a:txBody>
                      <a:tcPr>
                        <a:blipFill>
                          <a:blip r:embed="rId5"/>
                          <a:stretch>
                            <a:fillRect l="-100000" t="-309574" r="-301099" b="-4255"/>
                          </a:stretch>
                        </a:blipFill>
                      </a:tcPr>
                    </a:tc>
                    <a:tc>
                      <a:txBody>
                        <a:bodyPr/>
                        <a:lstStyle/>
                        <a:p>
                          <a:r>
                            <a:rPr lang="en-GB" sz="2400" dirty="0"/>
                            <a:t>22</a:t>
                          </a:r>
                        </a:p>
                      </a:txBody>
                      <a:tcPr/>
                    </a:tc>
                    <a:tc>
                      <a:txBody>
                        <a:bodyPr/>
                        <a:lstStyle/>
                        <a:p>
                          <a:r>
                            <a:rPr lang="en-GB" sz="2400" dirty="0"/>
                            <a:t>=</a:t>
                          </a:r>
                        </a:p>
                      </a:txBody>
                      <a:tcPr/>
                    </a:tc>
                    <a:tc>
                      <a:txBody>
                        <a:bodyPr/>
                        <a:lstStyle/>
                        <a:p>
                          <a:endParaRPr lang="en-GB" sz="2400" dirty="0"/>
                        </a:p>
                      </a:txBody>
                      <a:tcPr/>
                    </a:tc>
                    <a:extLst>
                      <a:ext uri="{0D108BD9-81ED-4DB2-BD59-A6C34878D82A}">
                        <a16:rowId xmlns:a16="http://schemas.microsoft.com/office/drawing/2014/main" val="2059616905"/>
                      </a:ext>
                    </a:extLst>
                  </a:tr>
                </a:tbl>
              </a:graphicData>
            </a:graphic>
          </p:graphicFrame>
        </mc:Fallback>
      </mc:AlternateContent>
    </p:spTree>
    <p:extLst>
      <p:ext uri="{BB962C8B-B14F-4D97-AF65-F5344CB8AC3E}">
        <p14:creationId xmlns:p14="http://schemas.microsoft.com/office/powerpoint/2010/main" val="1023811821"/>
      </p:ext>
    </p:extLst>
  </p:cSld>
  <p:clrMapOvr>
    <a:masterClrMapping/>
  </p:clrMapOvr>
  <mc:AlternateContent xmlns:mc="http://schemas.openxmlformats.org/markup-compatibility/2006" xmlns:p14="http://schemas.microsoft.com/office/powerpoint/2010/main">
    <mc:Choice Requires="p14">
      <p:transition spd="slow" p14:dur="2000" advTm="85877"/>
    </mc:Choice>
    <mc:Fallback xmlns="">
      <p:transition spd="slow" advTm="85877"/>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4" name="Picture 3">
            <a:extLst>
              <a:ext uri="{FF2B5EF4-FFF2-40B4-BE49-F238E27FC236}">
                <a16:creationId xmlns:a16="http://schemas.microsoft.com/office/drawing/2014/main" id="{3E4C9231-F2CF-6442-A439-340909236BE6}"/>
              </a:ext>
            </a:extLst>
          </p:cNvPr>
          <p:cNvPicPr>
            <a:picLocks noChangeAspect="1"/>
          </p:cNvPicPr>
          <p:nvPr/>
        </p:nvPicPr>
        <p:blipFill>
          <a:blip r:embed="rId4"/>
          <a:stretch>
            <a:fillRect/>
          </a:stretch>
        </p:blipFill>
        <p:spPr>
          <a:xfrm>
            <a:off x="136765" y="1818941"/>
            <a:ext cx="8273143" cy="749762"/>
          </a:xfrm>
          <a:prstGeom prst="rect">
            <a:avLst/>
          </a:prstGeom>
        </p:spPr>
      </p:pic>
      <p:grpSp>
        <p:nvGrpSpPr>
          <p:cNvPr id="9" name="Group 8">
            <a:extLst>
              <a:ext uri="{FF2B5EF4-FFF2-40B4-BE49-F238E27FC236}">
                <a16:creationId xmlns:a16="http://schemas.microsoft.com/office/drawing/2014/main" id="{017B1DF3-8431-44FF-85BA-CCED9F4921C9}"/>
              </a:ext>
            </a:extLst>
          </p:cNvPr>
          <p:cNvGrpSpPr/>
          <p:nvPr/>
        </p:nvGrpSpPr>
        <p:grpSpPr>
          <a:xfrm>
            <a:off x="1493134" y="1006301"/>
            <a:ext cx="5514460" cy="1071283"/>
            <a:chOff x="1493134" y="1006301"/>
            <a:chExt cx="5514460" cy="1071283"/>
          </a:xfrm>
        </p:grpSpPr>
        <p:pic>
          <p:nvPicPr>
            <p:cNvPr id="5" name="Picture 4" descr="A close up of a logo  Description generated with very high confidence">
              <a:extLst>
                <a:ext uri="{FF2B5EF4-FFF2-40B4-BE49-F238E27FC236}">
                  <a16:creationId xmlns:a16="http://schemas.microsoft.com/office/drawing/2014/main" id="{B9341693-ABDE-D348-9E0E-C3D9E87214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93134" y="1499817"/>
              <a:ext cx="5514460" cy="577767"/>
            </a:xfrm>
            <a:prstGeom prst="rect">
              <a:avLst/>
            </a:prstGeom>
          </p:spPr>
        </p:pic>
        <p:sp>
          <p:nvSpPr>
            <p:cNvPr id="8" name="TextBox 7">
              <a:extLst>
                <a:ext uri="{FF2B5EF4-FFF2-40B4-BE49-F238E27FC236}">
                  <a16:creationId xmlns:a16="http://schemas.microsoft.com/office/drawing/2014/main" id="{134C8157-BB06-E948-9058-B57EA553ACD3}"/>
                </a:ext>
              </a:extLst>
            </p:cNvPr>
            <p:cNvSpPr txBox="1"/>
            <p:nvPr/>
          </p:nvSpPr>
          <p:spPr>
            <a:xfrm>
              <a:off x="3996697" y="1006301"/>
              <a:ext cx="631371" cy="523220"/>
            </a:xfrm>
            <a:prstGeom prst="rect">
              <a:avLst/>
            </a:prstGeom>
            <a:noFill/>
          </p:spPr>
          <p:txBody>
            <a:bodyPr wrap="square" rtlCol="0">
              <a:spAutoFit/>
            </a:bodyPr>
            <a:lstStyle/>
            <a:p>
              <a:r>
                <a:rPr lang="en-US" sz="2800" b="1" dirty="0">
                  <a:solidFill>
                    <a:schemeClr val="accent1"/>
                  </a:solidFill>
                </a:rPr>
                <a:t>25</a:t>
              </a:r>
            </a:p>
          </p:txBody>
        </p:sp>
      </p:gr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317BF4B3-9219-4347-83C6-F3846E1A7E6C}"/>
                  </a:ext>
                </a:extLst>
              </p:cNvPr>
              <p:cNvSpPr txBox="1"/>
              <p:nvPr/>
            </p:nvSpPr>
            <p:spPr>
              <a:xfrm>
                <a:off x="449705" y="3429000"/>
                <a:ext cx="2863121" cy="461665"/>
              </a:xfrm>
              <a:prstGeom prst="rect">
                <a:avLst/>
              </a:prstGeom>
              <a:noFill/>
            </p:spPr>
            <p:txBody>
              <a:bodyPr wrap="square" rtlCol="0">
                <a:spAutoFit/>
              </a:bodyPr>
              <a:lstStyle/>
              <a:p>
                <a:r>
                  <a:rPr lang="en-US" sz="2400" dirty="0"/>
                  <a:t>50 </a:t>
                </a:r>
                <a14:m>
                  <m:oMath xmlns:m="http://schemas.openxmlformats.org/officeDocument/2006/math">
                    <m:r>
                      <a:rPr lang="en-GB" sz="2400" i="1">
                        <a:latin typeface="Cambria Math" panose="02040503050406030204" pitchFamily="18" charset="0"/>
                      </a:rPr>
                      <m:t>−</m:t>
                    </m:r>
                  </m:oMath>
                </a14:m>
                <a:r>
                  <a:rPr lang="en-US" sz="2400" dirty="0"/>
                  <a:t> 25     =     25</a:t>
                </a:r>
              </a:p>
            </p:txBody>
          </p:sp>
        </mc:Choice>
        <mc:Fallback xmlns="">
          <p:sp>
            <p:nvSpPr>
              <p:cNvPr id="17" name="TextBox 16">
                <a:extLst>
                  <a:ext uri="{FF2B5EF4-FFF2-40B4-BE49-F238E27FC236}">
                    <a16:creationId xmlns:a16="http://schemas.microsoft.com/office/drawing/2014/main" id="{317BF4B3-9219-4347-83C6-F3846E1A7E6C}"/>
                  </a:ext>
                </a:extLst>
              </p:cNvPr>
              <p:cNvSpPr txBox="1">
                <a:spLocks noRot="1" noChangeAspect="1" noMove="1" noResize="1" noEditPoints="1" noAdjustHandles="1" noChangeArrowheads="1" noChangeShapeType="1" noTextEdit="1"/>
              </p:cNvSpPr>
              <p:nvPr/>
            </p:nvSpPr>
            <p:spPr>
              <a:xfrm>
                <a:off x="449705" y="3429000"/>
                <a:ext cx="2863121" cy="461665"/>
              </a:xfrm>
              <a:prstGeom prst="rect">
                <a:avLst/>
              </a:prstGeom>
              <a:blipFill>
                <a:blip r:embed="rId8"/>
                <a:stretch>
                  <a:fillRect l="-3412" t="-10667" b="-2933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67005E11-150F-1144-813B-BE8E02EF6838}"/>
                  </a:ext>
                </a:extLst>
              </p:cNvPr>
              <p:cNvSpPr/>
              <p:nvPr/>
            </p:nvSpPr>
            <p:spPr>
              <a:xfrm>
                <a:off x="449705" y="4141861"/>
                <a:ext cx="2396810" cy="461665"/>
              </a:xfrm>
              <a:prstGeom prst="rect">
                <a:avLst/>
              </a:prstGeom>
            </p:spPr>
            <p:txBody>
              <a:bodyPr wrap="none">
                <a:spAutoFit/>
              </a:bodyPr>
              <a:lstStyle/>
              <a:p>
                <a:r>
                  <a:rPr lang="en-US" sz="2400" dirty="0"/>
                  <a:t>49 </a:t>
                </a:r>
                <a14:m>
                  <m:oMath xmlns:m="http://schemas.openxmlformats.org/officeDocument/2006/math">
                    <m:r>
                      <a:rPr lang="en-GB" sz="2400" i="1">
                        <a:latin typeface="Cambria Math" panose="02040503050406030204" pitchFamily="18" charset="0"/>
                      </a:rPr>
                      <m:t>−</m:t>
                    </m:r>
                  </m:oMath>
                </a14:m>
                <a:r>
                  <a:rPr lang="en-US" sz="2400" dirty="0"/>
                  <a:t> 24     =     25</a:t>
                </a:r>
              </a:p>
            </p:txBody>
          </p:sp>
        </mc:Choice>
        <mc:Fallback xmlns="">
          <p:sp>
            <p:nvSpPr>
              <p:cNvPr id="19" name="Rectangle 18">
                <a:extLst>
                  <a:ext uri="{FF2B5EF4-FFF2-40B4-BE49-F238E27FC236}">
                    <a16:creationId xmlns:a16="http://schemas.microsoft.com/office/drawing/2014/main" id="{67005E11-150F-1144-813B-BE8E02EF6838}"/>
                  </a:ext>
                </a:extLst>
              </p:cNvPr>
              <p:cNvSpPr>
                <a:spLocks noRot="1" noChangeAspect="1" noMove="1" noResize="1" noEditPoints="1" noAdjustHandles="1" noChangeArrowheads="1" noChangeShapeType="1" noTextEdit="1"/>
              </p:cNvSpPr>
              <p:nvPr/>
            </p:nvSpPr>
            <p:spPr>
              <a:xfrm>
                <a:off x="449705" y="4141861"/>
                <a:ext cx="2396810" cy="461665"/>
              </a:xfrm>
              <a:prstGeom prst="rect">
                <a:avLst/>
              </a:prstGeom>
              <a:blipFill>
                <a:blip r:embed="rId9"/>
                <a:stretch>
                  <a:fillRect l="-4071" t="-10526" b="-2894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5FBB2CA7-FDD7-2C4F-B7C2-E5F6C8C53A21}"/>
                  </a:ext>
                </a:extLst>
              </p:cNvPr>
              <p:cNvSpPr/>
              <p:nvPr/>
            </p:nvSpPr>
            <p:spPr>
              <a:xfrm>
                <a:off x="432850" y="4808754"/>
                <a:ext cx="2400016" cy="461665"/>
              </a:xfrm>
              <a:prstGeom prst="rect">
                <a:avLst/>
              </a:prstGeom>
            </p:spPr>
            <p:txBody>
              <a:bodyPr wrap="none">
                <a:spAutoFit/>
              </a:bodyPr>
              <a:lstStyle/>
              <a:p>
                <a:r>
                  <a:rPr lang="en-US" sz="2400" dirty="0"/>
                  <a:t>48 </a:t>
                </a:r>
                <a14:m>
                  <m:oMath xmlns:m="http://schemas.openxmlformats.org/officeDocument/2006/math">
                    <m:r>
                      <a:rPr lang="en-GB" sz="2400" i="1">
                        <a:latin typeface="Cambria Math" panose="02040503050406030204" pitchFamily="18" charset="0"/>
                      </a:rPr>
                      <m:t>−</m:t>
                    </m:r>
                  </m:oMath>
                </a14:m>
                <a:r>
                  <a:rPr lang="en-US" sz="2400" dirty="0"/>
                  <a:t> 23     =     25</a:t>
                </a:r>
              </a:p>
            </p:txBody>
          </p:sp>
        </mc:Choice>
        <mc:Fallback xmlns="">
          <p:sp>
            <p:nvSpPr>
              <p:cNvPr id="20" name="Rectangle 19">
                <a:extLst>
                  <a:ext uri="{FF2B5EF4-FFF2-40B4-BE49-F238E27FC236}">
                    <a16:creationId xmlns:a16="http://schemas.microsoft.com/office/drawing/2014/main" id="{5FBB2CA7-FDD7-2C4F-B7C2-E5F6C8C53A21}"/>
                  </a:ext>
                </a:extLst>
              </p:cNvPr>
              <p:cNvSpPr>
                <a:spLocks noRot="1" noChangeAspect="1" noMove="1" noResize="1" noEditPoints="1" noAdjustHandles="1" noChangeArrowheads="1" noChangeShapeType="1" noTextEdit="1"/>
              </p:cNvSpPr>
              <p:nvPr/>
            </p:nvSpPr>
            <p:spPr>
              <a:xfrm>
                <a:off x="432850" y="4808754"/>
                <a:ext cx="2400016" cy="461665"/>
              </a:xfrm>
              <a:prstGeom prst="rect">
                <a:avLst/>
              </a:prstGeom>
              <a:blipFill>
                <a:blip r:embed="rId10"/>
                <a:stretch>
                  <a:fillRect l="-3807" t="-10526" b="-2894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DF08A97A-8162-5D4D-9F7A-6F1EA62A0A73}"/>
                  </a:ext>
                </a:extLst>
              </p:cNvPr>
              <p:cNvSpPr/>
              <p:nvPr/>
            </p:nvSpPr>
            <p:spPr>
              <a:xfrm>
                <a:off x="449705" y="5449525"/>
                <a:ext cx="2396810" cy="461665"/>
              </a:xfrm>
              <a:prstGeom prst="rect">
                <a:avLst/>
              </a:prstGeom>
            </p:spPr>
            <p:txBody>
              <a:bodyPr wrap="none">
                <a:spAutoFit/>
              </a:bodyPr>
              <a:lstStyle/>
              <a:p>
                <a:r>
                  <a:rPr lang="en-US" sz="2400" dirty="0"/>
                  <a:t>47 </a:t>
                </a:r>
                <a14:m>
                  <m:oMath xmlns:m="http://schemas.openxmlformats.org/officeDocument/2006/math">
                    <m:r>
                      <a:rPr lang="en-GB" sz="2400" i="1">
                        <a:latin typeface="Cambria Math" panose="02040503050406030204" pitchFamily="18" charset="0"/>
                      </a:rPr>
                      <m:t>−</m:t>
                    </m:r>
                  </m:oMath>
                </a14:m>
                <a:r>
                  <a:rPr lang="en-US" sz="2400" dirty="0"/>
                  <a:t> 22     =     25</a:t>
                </a:r>
              </a:p>
            </p:txBody>
          </p:sp>
        </mc:Choice>
        <mc:Fallback xmlns="">
          <p:sp>
            <p:nvSpPr>
              <p:cNvPr id="21" name="Rectangle 20">
                <a:extLst>
                  <a:ext uri="{FF2B5EF4-FFF2-40B4-BE49-F238E27FC236}">
                    <a16:creationId xmlns:a16="http://schemas.microsoft.com/office/drawing/2014/main" id="{DF08A97A-8162-5D4D-9F7A-6F1EA62A0A73}"/>
                  </a:ext>
                </a:extLst>
              </p:cNvPr>
              <p:cNvSpPr>
                <a:spLocks noRot="1" noChangeAspect="1" noMove="1" noResize="1" noEditPoints="1" noAdjustHandles="1" noChangeArrowheads="1" noChangeShapeType="1" noTextEdit="1"/>
              </p:cNvSpPr>
              <p:nvPr/>
            </p:nvSpPr>
            <p:spPr>
              <a:xfrm>
                <a:off x="449705" y="5449525"/>
                <a:ext cx="2396810" cy="461665"/>
              </a:xfrm>
              <a:prstGeom prst="rect">
                <a:avLst/>
              </a:prstGeom>
              <a:blipFill>
                <a:blip r:embed="rId11"/>
                <a:stretch>
                  <a:fillRect l="-4071" t="-10526" b="-28947"/>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293120671"/>
      </p:ext>
    </p:extLst>
  </p:cSld>
  <p:clrMapOvr>
    <a:masterClrMapping/>
  </p:clrMapOvr>
  <mc:AlternateContent xmlns:mc="http://schemas.openxmlformats.org/markup-compatibility/2006" xmlns:p14="http://schemas.microsoft.com/office/powerpoint/2010/main">
    <mc:Choice Requires="p14">
      <p:transition spd="slow" p14:dur="2000" advTm="69249"/>
    </mc:Choice>
    <mc:Fallback xmlns="">
      <p:transition spd="slow" advTm="6924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path" presetSubtype="0" accel="50000" decel="50000" fill="hold" nodeType="withEffect">
                                  <p:stCondLst>
                                    <p:cond delay="0"/>
                                  </p:stCondLst>
                                  <p:childTnLst>
                                    <p:animMotion origin="layout" path="M 1.94444E-6 3.33333E-6 L -0.02396 -0.00023 " pathEditMode="relative" rAng="0" ptsTypes="AA">
                                      <p:cBhvr>
                                        <p:cTn id="16" dur="2000" fill="hold"/>
                                        <p:tgtEl>
                                          <p:spTgt spid="9"/>
                                        </p:tgtEl>
                                        <p:attrNameLst>
                                          <p:attrName>ppt_x</p:attrName>
                                          <p:attrName>ppt_y</p:attrName>
                                        </p:attrNameLst>
                                      </p:cBhvr>
                                      <p:rCtr x="-1128" y="69"/>
                                    </p:animMotion>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35" presetClass="path" presetSubtype="0" accel="50000" decel="50000" fill="hold" nodeType="withEffect">
                                  <p:stCondLst>
                                    <p:cond delay="0"/>
                                  </p:stCondLst>
                                  <p:childTnLst>
                                    <p:animMotion origin="layout" path="M -0.02396 -0.00023 L -0.04913 -0.00602 " pathEditMode="relative" rAng="0" ptsTypes="AA">
                                      <p:cBhvr>
                                        <p:cTn id="22" dur="2000" fill="hold"/>
                                        <p:tgtEl>
                                          <p:spTgt spid="9"/>
                                        </p:tgtEl>
                                        <p:attrNameLst>
                                          <p:attrName>ppt_x</p:attrName>
                                          <p:attrName>ppt_y</p:attrName>
                                        </p:attrNameLst>
                                      </p:cBhvr>
                                      <p:rCtr x="-1267" y="-301"/>
                                    </p:animMotion>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35" presetClass="path" presetSubtype="0" accel="50000" decel="50000" fill="hold" nodeType="withEffect">
                                  <p:stCondLst>
                                    <p:cond delay="0"/>
                                  </p:stCondLst>
                                  <p:childTnLst>
                                    <p:animMotion origin="layout" path="M -0.04913 -0.00602 L -0.07361 -0.00185 " pathEditMode="relative" rAng="0" ptsTypes="AA">
                                      <p:cBhvr>
                                        <p:cTn id="28" dur="2000" fill="hold"/>
                                        <p:tgtEl>
                                          <p:spTgt spid="9"/>
                                        </p:tgtEl>
                                        <p:attrNameLst>
                                          <p:attrName>ppt_x</p:attrName>
                                          <p:attrName>ppt_y</p:attrName>
                                        </p:attrNameLst>
                                      </p:cBhvr>
                                      <p:rCtr x="-1233" y="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5" name="TextBox 4">
            <a:extLst>
              <a:ext uri="{FF2B5EF4-FFF2-40B4-BE49-F238E27FC236}">
                <a16:creationId xmlns:a16="http://schemas.microsoft.com/office/drawing/2014/main" id="{57FCE8C3-6F4F-9042-BABD-65455C020D50}"/>
              </a:ext>
            </a:extLst>
          </p:cNvPr>
          <p:cNvSpPr txBox="1"/>
          <p:nvPr/>
        </p:nvSpPr>
        <p:spPr>
          <a:xfrm>
            <a:off x="241300" y="1193800"/>
            <a:ext cx="8661400" cy="1077218"/>
          </a:xfrm>
          <a:prstGeom prst="rect">
            <a:avLst/>
          </a:prstGeom>
          <a:noFill/>
        </p:spPr>
        <p:txBody>
          <a:bodyPr wrap="square" rtlCol="0">
            <a:spAutoFit/>
          </a:bodyPr>
          <a:lstStyle/>
          <a:p>
            <a:r>
              <a:rPr lang="en-US" sz="3200" b="1" i="1" dirty="0"/>
              <a:t>If the minuend and subtrahend are changed by the same amount, the difference stays the same.</a:t>
            </a:r>
          </a:p>
        </p:txBody>
      </p:sp>
      <p:sp>
        <p:nvSpPr>
          <p:cNvPr id="6" name="TextBox 5">
            <a:extLst>
              <a:ext uri="{FF2B5EF4-FFF2-40B4-BE49-F238E27FC236}">
                <a16:creationId xmlns:a16="http://schemas.microsoft.com/office/drawing/2014/main" id="{88F4BC6D-6E84-C84C-BD34-8FA580CD8FDC}"/>
              </a:ext>
            </a:extLst>
          </p:cNvPr>
          <p:cNvSpPr txBox="1"/>
          <p:nvPr/>
        </p:nvSpPr>
        <p:spPr>
          <a:xfrm>
            <a:off x="241300" y="2159000"/>
            <a:ext cx="3644900" cy="923330"/>
          </a:xfrm>
          <a:prstGeom prst="rect">
            <a:avLst/>
          </a:prstGeom>
          <a:noFill/>
        </p:spPr>
        <p:txBody>
          <a:bodyPr wrap="square" rtlCol="0">
            <a:spAutoFit/>
          </a:bodyPr>
          <a:lstStyle/>
          <a:p>
            <a:endParaRPr lang="en-US" dirty="0"/>
          </a:p>
          <a:p>
            <a:endParaRPr lang="en-US" dirty="0"/>
          </a:p>
          <a:p>
            <a:r>
              <a:rPr lang="en-US" dirty="0"/>
              <a:t>   </a:t>
            </a:r>
          </a:p>
        </p:txBody>
      </p:sp>
      <p:sp>
        <p:nvSpPr>
          <p:cNvPr id="4" name="TextBox 3">
            <a:extLst>
              <a:ext uri="{FF2B5EF4-FFF2-40B4-BE49-F238E27FC236}">
                <a16:creationId xmlns:a16="http://schemas.microsoft.com/office/drawing/2014/main" id="{F932E1F2-5791-1D40-ABB6-94F64A6430C7}"/>
              </a:ext>
            </a:extLst>
          </p:cNvPr>
          <p:cNvSpPr txBox="1"/>
          <p:nvPr/>
        </p:nvSpPr>
        <p:spPr>
          <a:xfrm>
            <a:off x="241300" y="2149787"/>
            <a:ext cx="4504871" cy="4093428"/>
          </a:xfrm>
          <a:prstGeom prst="rect">
            <a:avLst/>
          </a:prstGeom>
          <a:noFill/>
        </p:spPr>
        <p:txBody>
          <a:bodyPr wrap="square" rtlCol="0">
            <a:spAutoFit/>
          </a:bodyPr>
          <a:lstStyle/>
          <a:p>
            <a:endParaRPr lang="en-US" dirty="0"/>
          </a:p>
          <a:p>
            <a:endParaRPr lang="en-US" dirty="0"/>
          </a:p>
          <a:p>
            <a:pPr marL="514350" indent="-514350">
              <a:buFontTx/>
              <a:buAutoNum type="arabicPlain" startAt="50"/>
            </a:pPr>
            <a:r>
              <a:rPr lang="en-US" sz="3200" b="1" dirty="0"/>
              <a:t>  </a:t>
            </a:r>
            <a:r>
              <a:rPr lang="en-GB" sz="3200" dirty="0">
                <a:latin typeface="Myriad Pro Semibold"/>
              </a:rPr>
              <a:t>−</a:t>
            </a:r>
            <a:r>
              <a:rPr lang="en-US" sz="3200" b="1" dirty="0"/>
              <a:t>   25  =   25</a:t>
            </a:r>
          </a:p>
          <a:p>
            <a:pPr marL="514350" indent="-514350">
              <a:buAutoNum type="arabicPlain" startAt="50"/>
            </a:pPr>
            <a:endParaRPr lang="en-US" sz="3200" b="1" dirty="0"/>
          </a:p>
          <a:p>
            <a:pPr marL="514350" indent="-514350">
              <a:buFontTx/>
              <a:buAutoNum type="arabicPlain" startAt="49"/>
            </a:pPr>
            <a:r>
              <a:rPr lang="en-US" sz="3200" b="1" dirty="0"/>
              <a:t>  </a:t>
            </a:r>
            <a:r>
              <a:rPr lang="en-GB" sz="3200" dirty="0">
                <a:latin typeface="Myriad Pro Semibold"/>
              </a:rPr>
              <a:t>−</a:t>
            </a:r>
            <a:r>
              <a:rPr lang="en-US" sz="3200" b="1" dirty="0"/>
              <a:t>   24   =  25</a:t>
            </a:r>
          </a:p>
          <a:p>
            <a:pPr marL="514350" indent="-514350">
              <a:buAutoNum type="arabicPlain" startAt="49"/>
            </a:pPr>
            <a:endParaRPr lang="en-US" sz="3200" b="1" dirty="0"/>
          </a:p>
          <a:p>
            <a:pPr marL="514350" indent="-514350">
              <a:buFontTx/>
              <a:buAutoNum type="arabicPlain" startAt="48"/>
            </a:pPr>
            <a:r>
              <a:rPr lang="en-US" sz="3200" b="1" dirty="0"/>
              <a:t>  </a:t>
            </a:r>
            <a:r>
              <a:rPr lang="en-GB" sz="3200" dirty="0">
                <a:latin typeface="Myriad Pro Semibold"/>
              </a:rPr>
              <a:t>−</a:t>
            </a:r>
            <a:r>
              <a:rPr lang="en-US" sz="3200" b="1" dirty="0"/>
              <a:t>  23   =   25 </a:t>
            </a:r>
          </a:p>
          <a:p>
            <a:endParaRPr lang="en-US" sz="3200" b="1" dirty="0"/>
          </a:p>
          <a:p>
            <a:r>
              <a:rPr lang="en-US" sz="3200" b="1" dirty="0"/>
              <a:t>47   </a:t>
            </a:r>
            <a:r>
              <a:rPr lang="en-GB" sz="3200" dirty="0">
                <a:latin typeface="Myriad Pro Semibold"/>
              </a:rPr>
              <a:t>−</a:t>
            </a:r>
            <a:r>
              <a:rPr lang="en-US" sz="3200" b="1" dirty="0"/>
              <a:t>  22   =   25</a:t>
            </a:r>
          </a:p>
        </p:txBody>
      </p:sp>
      <p:sp>
        <p:nvSpPr>
          <p:cNvPr id="13" name="Rectangle: Rounded Corners 18">
            <a:extLst>
              <a:ext uri="{FF2B5EF4-FFF2-40B4-BE49-F238E27FC236}">
                <a16:creationId xmlns:a16="http://schemas.microsoft.com/office/drawing/2014/main" id="{9FE1CCC3-88D4-5A40-88FF-FAC97DD8AA59}"/>
              </a:ext>
            </a:extLst>
          </p:cNvPr>
          <p:cNvSpPr/>
          <p:nvPr/>
        </p:nvSpPr>
        <p:spPr bwMode="auto">
          <a:xfrm>
            <a:off x="124842" y="2351781"/>
            <a:ext cx="3222171" cy="1077219"/>
          </a:xfrm>
          <a:prstGeom prst="roundRect">
            <a:avLst>
              <a:gd name="adj" fmla="val 42025"/>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Tree>
    <p:custDataLst>
      <p:tags r:id="rId1"/>
    </p:custDataLst>
    <p:extLst>
      <p:ext uri="{BB962C8B-B14F-4D97-AF65-F5344CB8AC3E}">
        <p14:creationId xmlns:p14="http://schemas.microsoft.com/office/powerpoint/2010/main" val="3053884064"/>
      </p:ext>
    </p:extLst>
  </p:cSld>
  <p:clrMapOvr>
    <a:masterClrMapping/>
  </p:clrMapOvr>
  <mc:AlternateContent xmlns:mc="http://schemas.openxmlformats.org/markup-compatibility/2006" xmlns:p14="http://schemas.microsoft.com/office/powerpoint/2010/main">
    <mc:Choice Requires="p14">
      <p:transition spd="slow" p14:dur="2000" advTm="59952"/>
    </mc:Choice>
    <mc:Fallback xmlns="">
      <p:transition spd="slow" advTm="5995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9144000" cy="630000"/>
          </a:xfrm>
        </p:spPr>
        <p:txBody>
          <a:bodyPr/>
          <a:lstStyle/>
          <a:p>
            <a:pPr marL="0" indent="0">
              <a:buNone/>
            </a:pPr>
            <a:r>
              <a:rPr lang="en-US" dirty="0"/>
              <a:t> </a:t>
            </a:r>
          </a:p>
        </p:txBody>
      </p:sp>
      <p:sp>
        <p:nvSpPr>
          <p:cNvPr id="4" name="TextBox 3">
            <a:extLst>
              <a:ext uri="{FF2B5EF4-FFF2-40B4-BE49-F238E27FC236}">
                <a16:creationId xmlns:a16="http://schemas.microsoft.com/office/drawing/2014/main" id="{2937D039-AF0A-4772-B9F9-72C5FEDF6AA0}"/>
              </a:ext>
            </a:extLst>
          </p:cNvPr>
          <p:cNvSpPr txBox="1"/>
          <p:nvPr/>
        </p:nvSpPr>
        <p:spPr bwMode="auto">
          <a:xfrm>
            <a:off x="564150" y="1365546"/>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53</a:t>
            </a:r>
          </a:p>
        </p:txBody>
      </p:sp>
      <p:sp>
        <p:nvSpPr>
          <p:cNvPr id="5" name="TextBox 4">
            <a:extLst>
              <a:ext uri="{FF2B5EF4-FFF2-40B4-BE49-F238E27FC236}">
                <a16:creationId xmlns:a16="http://schemas.microsoft.com/office/drawing/2014/main" id="{AD2BB50F-AC5E-47AE-9E72-84BD3100D489}"/>
              </a:ext>
            </a:extLst>
          </p:cNvPr>
          <p:cNvSpPr txBox="1"/>
          <p:nvPr/>
        </p:nvSpPr>
        <p:spPr bwMode="auto">
          <a:xfrm>
            <a:off x="1568965" y="422793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6" name="TextBox 5">
            <a:extLst>
              <a:ext uri="{FF2B5EF4-FFF2-40B4-BE49-F238E27FC236}">
                <a16:creationId xmlns:a16="http://schemas.microsoft.com/office/drawing/2014/main" id="{E9ABC693-A70B-45D2-A02A-549CC575946C}"/>
              </a:ext>
            </a:extLst>
          </p:cNvPr>
          <p:cNvSpPr txBox="1"/>
          <p:nvPr/>
        </p:nvSpPr>
        <p:spPr bwMode="auto">
          <a:xfrm>
            <a:off x="2459897" y="1365546"/>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39</a:t>
            </a:r>
          </a:p>
        </p:txBody>
      </p:sp>
      <p:sp>
        <p:nvSpPr>
          <p:cNvPr id="7" name="TextBox 6">
            <a:extLst>
              <a:ext uri="{FF2B5EF4-FFF2-40B4-BE49-F238E27FC236}">
                <a16:creationId xmlns:a16="http://schemas.microsoft.com/office/drawing/2014/main" id="{4D603A20-3366-4086-A0A6-033217C411D4}"/>
              </a:ext>
            </a:extLst>
          </p:cNvPr>
          <p:cNvSpPr txBox="1"/>
          <p:nvPr/>
        </p:nvSpPr>
        <p:spPr bwMode="auto">
          <a:xfrm>
            <a:off x="4163865" y="1365546"/>
            <a:ext cx="510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14</a:t>
            </a:r>
          </a:p>
        </p:txBody>
      </p:sp>
      <p:sp>
        <p:nvSpPr>
          <p:cNvPr id="8" name="TextBox 7">
            <a:extLst>
              <a:ext uri="{FF2B5EF4-FFF2-40B4-BE49-F238E27FC236}">
                <a16:creationId xmlns:a16="http://schemas.microsoft.com/office/drawing/2014/main" id="{39313DA3-8AFB-4ED6-9645-85B2D5F32EC7}"/>
              </a:ext>
            </a:extLst>
          </p:cNvPr>
          <p:cNvSpPr txBox="1"/>
          <p:nvPr/>
        </p:nvSpPr>
        <p:spPr bwMode="auto">
          <a:xfrm>
            <a:off x="4139019" y="4227936"/>
            <a:ext cx="5597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14</a:t>
            </a:r>
          </a:p>
        </p:txBody>
      </p:sp>
      <p:sp>
        <p:nvSpPr>
          <p:cNvPr id="9" name="TextBox 8">
            <a:extLst>
              <a:ext uri="{FF2B5EF4-FFF2-40B4-BE49-F238E27FC236}">
                <a16:creationId xmlns:a16="http://schemas.microsoft.com/office/drawing/2014/main" id="{9F8DE8D4-0230-484D-9DC4-F8215C4A0DF1}"/>
              </a:ext>
            </a:extLst>
          </p:cNvPr>
          <p:cNvSpPr txBox="1"/>
          <p:nvPr/>
        </p:nvSpPr>
        <p:spPr bwMode="auto">
          <a:xfrm>
            <a:off x="2448676" y="4227936"/>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40</a:t>
            </a:r>
          </a:p>
        </p:txBody>
      </p:sp>
      <p:sp>
        <p:nvSpPr>
          <p:cNvPr id="10" name="TextBox 9">
            <a:extLst>
              <a:ext uri="{FF2B5EF4-FFF2-40B4-BE49-F238E27FC236}">
                <a16:creationId xmlns:a16="http://schemas.microsoft.com/office/drawing/2014/main" id="{96363112-4474-4E8B-9FA7-AE1C1BC94E06}"/>
              </a:ext>
            </a:extLst>
          </p:cNvPr>
          <p:cNvSpPr txBox="1"/>
          <p:nvPr/>
        </p:nvSpPr>
        <p:spPr bwMode="auto">
          <a:xfrm>
            <a:off x="575372" y="4227936"/>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54</a:t>
            </a:r>
          </a:p>
        </p:txBody>
      </p:sp>
      <p:sp>
        <p:nvSpPr>
          <p:cNvPr id="11" name="TextBox 10">
            <a:extLst>
              <a:ext uri="{FF2B5EF4-FFF2-40B4-BE49-F238E27FC236}">
                <a16:creationId xmlns:a16="http://schemas.microsoft.com/office/drawing/2014/main" id="{525C0AB0-B223-454F-9751-69942ED10139}"/>
              </a:ext>
            </a:extLst>
          </p:cNvPr>
          <p:cNvSpPr txBox="1"/>
          <p:nvPr/>
        </p:nvSpPr>
        <p:spPr bwMode="auto">
          <a:xfrm>
            <a:off x="3338061" y="422793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C37717DD-1D74-49F4-8D01-085CE6D00485}"/>
              </a:ext>
            </a:extLst>
          </p:cNvPr>
          <p:cNvSpPr txBox="1"/>
          <p:nvPr/>
        </p:nvSpPr>
        <p:spPr bwMode="auto">
          <a:xfrm>
            <a:off x="3357297" y="136554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3" name="TextBox 12">
            <a:extLst>
              <a:ext uri="{FF2B5EF4-FFF2-40B4-BE49-F238E27FC236}">
                <a16:creationId xmlns:a16="http://schemas.microsoft.com/office/drawing/2014/main" id="{B7EA9B5E-7E0B-4DC7-B70A-84071A6B0EA6}"/>
              </a:ext>
            </a:extLst>
          </p:cNvPr>
          <p:cNvSpPr txBox="1"/>
          <p:nvPr/>
        </p:nvSpPr>
        <p:spPr bwMode="auto">
          <a:xfrm>
            <a:off x="1588201" y="136554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4" name="Picture 13"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7512" y="1554012"/>
            <a:ext cx="778109" cy="2908182"/>
          </a:xfrm>
          <a:prstGeom prst="rect">
            <a:avLst/>
          </a:prstGeom>
        </p:spPr>
      </p:pic>
      <p:sp>
        <p:nvSpPr>
          <p:cNvPr id="15" name="Rectangle 14">
            <a:extLst>
              <a:ext uri="{FF2B5EF4-FFF2-40B4-BE49-F238E27FC236}">
                <a16:creationId xmlns:a16="http://schemas.microsoft.com/office/drawing/2014/main" id="{E3AA6D3C-00CD-4FE4-A311-5EF494D9A670}"/>
              </a:ext>
            </a:extLst>
          </p:cNvPr>
          <p:cNvSpPr/>
          <p:nvPr/>
        </p:nvSpPr>
        <p:spPr bwMode="auto">
          <a:xfrm>
            <a:off x="4103232" y="1255032"/>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7" name="TextBox 16">
            <a:extLst>
              <a:ext uri="{FF2B5EF4-FFF2-40B4-BE49-F238E27FC236}">
                <a16:creationId xmlns:a16="http://schemas.microsoft.com/office/drawing/2014/main" id="{BF7BE988-A946-4816-AA0C-B9CBDC04CA29}"/>
              </a:ext>
            </a:extLst>
          </p:cNvPr>
          <p:cNvSpPr txBox="1"/>
          <p:nvPr/>
        </p:nvSpPr>
        <p:spPr bwMode="auto">
          <a:xfrm>
            <a:off x="169371" y="2860933"/>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8" name="TextBox 17">
            <a:extLst>
              <a:ext uri="{FF2B5EF4-FFF2-40B4-BE49-F238E27FC236}">
                <a16:creationId xmlns:a16="http://schemas.microsoft.com/office/drawing/2014/main" id="{52EF2218-087C-44E3-83E2-2D775523DD23}"/>
              </a:ext>
            </a:extLst>
          </p:cNvPr>
          <p:cNvSpPr txBox="1"/>
          <p:nvPr/>
        </p:nvSpPr>
        <p:spPr bwMode="auto">
          <a:xfrm>
            <a:off x="2727108" y="2796742"/>
            <a:ext cx="5613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9" name="Picture 18"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6490" y="2332139"/>
            <a:ext cx="194527" cy="1390870"/>
          </a:xfrm>
          <a:prstGeom prst="rect">
            <a:avLst/>
          </a:prstGeom>
        </p:spPr>
      </p:pic>
      <p:pic>
        <p:nvPicPr>
          <p:cNvPr id="20" name="Picture 19"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0743" y="2332139"/>
            <a:ext cx="194527" cy="1390870"/>
          </a:xfrm>
          <a:prstGeom prst="rect">
            <a:avLst/>
          </a:prstGeom>
        </p:spPr>
      </p:pic>
      <p:sp>
        <p:nvSpPr>
          <p:cNvPr id="3" name="Rectangle 2">
            <a:extLst>
              <a:ext uri="{FF2B5EF4-FFF2-40B4-BE49-F238E27FC236}">
                <a16:creationId xmlns:a16="http://schemas.microsoft.com/office/drawing/2014/main" id="{134943AE-C188-DB42-8B67-53024FFD0F0D}"/>
              </a:ext>
            </a:extLst>
          </p:cNvPr>
          <p:cNvSpPr/>
          <p:nvPr/>
        </p:nvSpPr>
        <p:spPr>
          <a:xfrm>
            <a:off x="279692" y="5377629"/>
            <a:ext cx="5335929" cy="646331"/>
          </a:xfrm>
          <a:prstGeom prst="rect">
            <a:avLst/>
          </a:prstGeom>
        </p:spPr>
        <p:txBody>
          <a:bodyPr wrap="square">
            <a:spAutoFit/>
          </a:bodyPr>
          <a:lstStyle/>
          <a:p>
            <a:r>
              <a:rPr lang="en-US" b="1" i="1" dirty="0"/>
              <a:t>If the minuend and subtrahend are changed by the same amount, the difference stays the same.</a:t>
            </a:r>
          </a:p>
        </p:txBody>
      </p:sp>
    </p:spTree>
    <p:custDataLst>
      <p:tags r:id="rId1"/>
    </p:custDataLst>
    <p:extLst>
      <p:ext uri="{BB962C8B-B14F-4D97-AF65-F5344CB8AC3E}">
        <p14:creationId xmlns:p14="http://schemas.microsoft.com/office/powerpoint/2010/main" val="782810959"/>
      </p:ext>
    </p:extLst>
  </p:cSld>
  <p:clrMapOvr>
    <a:masterClrMapping/>
  </p:clrMapOvr>
  <mc:AlternateContent xmlns:mc="http://schemas.openxmlformats.org/markup-compatibility/2006" xmlns:p14="http://schemas.microsoft.com/office/powerpoint/2010/main">
    <mc:Choice Requires="p14">
      <p:transition spd="slow" p14:dur="2000" advTm="111306"/>
    </mc:Choice>
    <mc:Fallback xmlns="">
      <p:transition spd="slow" advTm="11130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22" presetClass="entr" presetSubtype="4"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9.3|39|37.7|50.9|16.9|50.2|5.2"/>
</p:tagLst>
</file>

<file path=ppt/tags/tag10.xml><?xml version="1.0" encoding="utf-8"?>
<p:tagLst xmlns:a="http://schemas.openxmlformats.org/drawingml/2006/main" xmlns:r="http://schemas.openxmlformats.org/officeDocument/2006/relationships" xmlns:p="http://schemas.openxmlformats.org/presentationml/2006/main">
  <p:tag name="TIMING" val="|5.1|1.7|0.8|6.9|6.6|1.1|1.7|8|10.1"/>
</p:tagLst>
</file>

<file path=ppt/tags/tag11.xml><?xml version="1.0" encoding="utf-8"?>
<p:tagLst xmlns:a="http://schemas.openxmlformats.org/drawingml/2006/main" xmlns:r="http://schemas.openxmlformats.org/officeDocument/2006/relationships" xmlns:p="http://schemas.openxmlformats.org/presentationml/2006/main">
  <p:tag name="TIMING" val="|38.7|2.8|3.7|3.8|9.4|4|13.7"/>
</p:tagLst>
</file>

<file path=ppt/tags/tag12.xml><?xml version="1.0" encoding="utf-8"?>
<p:tagLst xmlns:a="http://schemas.openxmlformats.org/drawingml/2006/main" xmlns:r="http://schemas.openxmlformats.org/officeDocument/2006/relationships" xmlns:p="http://schemas.openxmlformats.org/presentationml/2006/main">
  <p:tag name="TIMING" val="|37.9|7.5|6|1.4|42.7|7.9"/>
</p:tagLst>
</file>

<file path=ppt/tags/tag13.xml><?xml version="1.0" encoding="utf-8"?>
<p:tagLst xmlns:a="http://schemas.openxmlformats.org/drawingml/2006/main" xmlns:r="http://schemas.openxmlformats.org/officeDocument/2006/relationships" xmlns:p="http://schemas.openxmlformats.org/presentationml/2006/main">
  <p:tag name="TIMING" val="|26.7|2.2"/>
</p:tagLst>
</file>

<file path=ppt/tags/tag2.xml><?xml version="1.0" encoding="utf-8"?>
<p:tagLst xmlns:a="http://schemas.openxmlformats.org/drawingml/2006/main" xmlns:r="http://schemas.openxmlformats.org/officeDocument/2006/relationships" xmlns:p="http://schemas.openxmlformats.org/presentationml/2006/main">
  <p:tag name="TIMING" val="|8.5|41.4|10.7|0.8|4.1|10.1|26.8"/>
</p:tagLst>
</file>

<file path=ppt/tags/tag3.xml><?xml version="1.0" encoding="utf-8"?>
<p:tagLst xmlns:a="http://schemas.openxmlformats.org/drawingml/2006/main" xmlns:r="http://schemas.openxmlformats.org/officeDocument/2006/relationships" xmlns:p="http://schemas.openxmlformats.org/presentationml/2006/main">
  <p:tag name="TIMING" val="|5.5|10.6|12.9|12.8|8.6|5.8|7.5"/>
</p:tagLst>
</file>

<file path=ppt/tags/tag4.xml><?xml version="1.0" encoding="utf-8"?>
<p:tagLst xmlns:a="http://schemas.openxmlformats.org/drawingml/2006/main" xmlns:r="http://schemas.openxmlformats.org/officeDocument/2006/relationships" xmlns:p="http://schemas.openxmlformats.org/presentationml/2006/main">
  <p:tag name="TIMING" val="|2|10.6|15.7|12.4"/>
</p:tagLst>
</file>

<file path=ppt/tags/tag5.xml><?xml version="1.0" encoding="utf-8"?>
<p:tagLst xmlns:a="http://schemas.openxmlformats.org/drawingml/2006/main" xmlns:r="http://schemas.openxmlformats.org/officeDocument/2006/relationships" xmlns:p="http://schemas.openxmlformats.org/presentationml/2006/main">
  <p:tag name="TIMING" val="|20.5"/>
</p:tagLst>
</file>

<file path=ppt/tags/tag6.xml><?xml version="1.0" encoding="utf-8"?>
<p:tagLst xmlns:a="http://schemas.openxmlformats.org/drawingml/2006/main" xmlns:r="http://schemas.openxmlformats.org/officeDocument/2006/relationships" xmlns:p="http://schemas.openxmlformats.org/presentationml/2006/main">
  <p:tag name="TIMING" val="|68.9|1.8|7.6|2.9|2.1|24"/>
</p:tagLst>
</file>

<file path=ppt/tags/tag7.xml><?xml version="1.0" encoding="utf-8"?>
<p:tagLst xmlns:a="http://schemas.openxmlformats.org/drawingml/2006/main" xmlns:r="http://schemas.openxmlformats.org/officeDocument/2006/relationships" xmlns:p="http://schemas.openxmlformats.org/presentationml/2006/main">
  <p:tag name="TIMING" val="|46.1|1.8|1.1|5.1|0.8|1.1|3.5|12.7|14.2"/>
</p:tagLst>
</file>

<file path=ppt/tags/tag8.xml><?xml version="1.0" encoding="utf-8"?>
<p:tagLst xmlns:a="http://schemas.openxmlformats.org/drawingml/2006/main" xmlns:r="http://schemas.openxmlformats.org/officeDocument/2006/relationships" xmlns:p="http://schemas.openxmlformats.org/presentationml/2006/main">
  <p:tag name="TIMING" val="|1.6|38.6|1.4|2.5|8.9|1.1|0.8|9|8"/>
</p:tagLst>
</file>

<file path=ppt/tags/tag9.xml><?xml version="1.0" encoding="utf-8"?>
<p:tagLst xmlns:a="http://schemas.openxmlformats.org/drawingml/2006/main" xmlns:r="http://schemas.openxmlformats.org/officeDocument/2006/relationships" xmlns:p="http://schemas.openxmlformats.org/presentationml/2006/main">
  <p:tag name="TIMING" val="|2.6|29.2|0.7|1.6|0.2|1.5|1.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A68EE12-5FC6-40F1-8D99-76337DFEA8A8}">
  <ds:schemaRefs>
    <ds:schemaRef ds:uri="http://schemas.microsoft.com/sharepoint/v3/contenttype/forms"/>
  </ds:schemaRefs>
</ds:datastoreItem>
</file>

<file path=customXml/itemProps2.xml><?xml version="1.0" encoding="utf-8"?>
<ds:datastoreItem xmlns:ds="http://schemas.openxmlformats.org/officeDocument/2006/customXml" ds:itemID="{D9DB27CD-F46C-4428-B271-D8190131FF6D}"/>
</file>

<file path=customXml/itemProps3.xml><?xml version="1.0" encoding="utf-8"?>
<ds:datastoreItem xmlns:ds="http://schemas.openxmlformats.org/officeDocument/2006/customXml" ds:itemID="{AD54778C-1F19-4F3F-ABC2-3B1194BCB33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428</Words>
  <Application>Microsoft Office PowerPoint</Application>
  <PresentationFormat>On-screen Show (4:3)</PresentationFormat>
  <Paragraphs>195</Paragraphs>
  <Slides>17</Slides>
  <Notes>16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Arial</vt:lpstr>
      <vt:lpstr>Calibri</vt:lpstr>
      <vt:lpstr>Calibri Light</vt:lpstr>
      <vt:lpstr>Cambria Math</vt:lpstr>
      <vt:lpstr>Comic Sans MS</vt:lpstr>
      <vt:lpstr>Myriad Pro</vt:lpstr>
      <vt:lpstr>Myriad Pro Semibold</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2019-06-21T08:46:49Z</dcterms:created>
  <dcterms:modified xsi:type="dcterms:W3CDTF">2020-08-27T13:00:30Z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