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5" r:id="rId5"/>
    <p:sldMasterId id="2147483672" r:id="rId6"/>
  </p:sldMasterIdLst>
  <p:notesMasterIdLst>
    <p:notesMasterId r:id="rId28"/>
  </p:notesMasterIdLst>
  <p:sldIdLst>
    <p:sldId id="257" r:id="rId7"/>
    <p:sldId id="378" r:id="rId8"/>
    <p:sldId id="387" r:id="rId9"/>
    <p:sldId id="386" r:id="rId10"/>
    <p:sldId id="389" r:id="rId11"/>
    <p:sldId id="390" r:id="rId12"/>
    <p:sldId id="379" r:id="rId13"/>
    <p:sldId id="380" r:id="rId14"/>
    <p:sldId id="381" r:id="rId15"/>
    <p:sldId id="391" r:id="rId16"/>
    <p:sldId id="392" r:id="rId17"/>
    <p:sldId id="393" r:id="rId18"/>
    <p:sldId id="394" r:id="rId19"/>
    <p:sldId id="395" r:id="rId20"/>
    <p:sldId id="382" r:id="rId21"/>
    <p:sldId id="323" r:id="rId22"/>
    <p:sldId id="396" r:id="rId23"/>
    <p:sldId id="397" r:id="rId24"/>
    <p:sldId id="324" r:id="rId25"/>
    <p:sldId id="384" r:id="rId26"/>
    <p:sldId id="39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F5F1"/>
    <a:srgbClr val="E6FA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CA8654-EC3D-420C-9B09-5C6D1026F24E}" v="1" dt="2020-08-27T13:26:30.0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78539" autoAdjust="0"/>
  </p:normalViewPr>
  <p:slideViewPr>
    <p:cSldViewPr snapToGrid="0">
      <p:cViewPr varScale="1">
        <p:scale>
          <a:sx n="56" d="100"/>
          <a:sy n="56" d="100"/>
        </p:scale>
        <p:origin x="180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3DCA8654-EC3D-420C-9B09-5C6D1026F24E}"/>
    <pc:docChg chg="custSel modSld">
      <pc:chgData name="Andrew Young" userId="3d7dab09-352b-4858-b937-4a4f8b94e613" providerId="ADAL" clId="{3DCA8654-EC3D-420C-9B09-5C6D1026F24E}" dt="2020-08-27T13:26:30.084" v="20" actId="207"/>
      <pc:docMkLst>
        <pc:docMk/>
      </pc:docMkLst>
      <pc:sldChg chg="modSp mod">
        <pc:chgData name="Andrew Young" userId="3d7dab09-352b-4858-b937-4a4f8b94e613" providerId="ADAL" clId="{3DCA8654-EC3D-420C-9B09-5C6D1026F24E}" dt="2020-08-27T13:26:09.049" v="16" actId="20577"/>
        <pc:sldMkLst>
          <pc:docMk/>
          <pc:sldMk cId="2413358500" sldId="384"/>
        </pc:sldMkLst>
        <pc:spChg chg="mod">
          <ac:chgData name="Andrew Young" userId="3d7dab09-352b-4858-b937-4a4f8b94e613" providerId="ADAL" clId="{3DCA8654-EC3D-420C-9B09-5C6D1026F24E}" dt="2020-08-27T13:26:09.049" v="16" actId="20577"/>
          <ac:spMkLst>
            <pc:docMk/>
            <pc:sldMk cId="2413358500" sldId="384"/>
            <ac:spMk id="75" creationId="{57F47A6E-5044-4BBA-8667-38B2F0488609}"/>
          </ac:spMkLst>
        </pc:spChg>
      </pc:sldChg>
      <pc:sldChg chg="modSp mod">
        <pc:chgData name="Andrew Young" userId="3d7dab09-352b-4858-b937-4a4f8b94e613" providerId="ADAL" clId="{3DCA8654-EC3D-420C-9B09-5C6D1026F24E}" dt="2020-08-27T13:26:30.084" v="20" actId="207"/>
        <pc:sldMkLst>
          <pc:docMk/>
          <pc:sldMk cId="2451745955" sldId="398"/>
        </pc:sldMkLst>
        <pc:spChg chg="mod">
          <ac:chgData name="Andrew Young" userId="3d7dab09-352b-4858-b937-4a4f8b94e613" providerId="ADAL" clId="{3DCA8654-EC3D-420C-9B09-5C6D1026F24E}" dt="2020-08-27T13:26:30.084" v="20" actId="207"/>
          <ac:spMkLst>
            <pc:docMk/>
            <pc:sldMk cId="2451745955" sldId="398"/>
            <ac:spMk id="4" creationId="{E47F04F3-319A-4673-960D-164A1CDD117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908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077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90808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9438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183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4180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399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377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541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9544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957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649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467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181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486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6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7769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3687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525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20408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667677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222786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9399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532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0054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Relationship Id="rId6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UKS2 Number, Addition and Subtraction</a:t>
            </a:r>
          </a:p>
          <a:p>
            <a:pPr eaLnBrk="1" hangingPunct="1"/>
            <a:r>
              <a:rPr lang="en-US" altLang="en-US" dirty="0"/>
              <a:t>Lesson 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A647EF-696C-47F3-99CC-EA2B691B9A42}"/>
              </a:ext>
            </a:extLst>
          </p:cNvPr>
          <p:cNvSpPr/>
          <p:nvPr/>
        </p:nvSpPr>
        <p:spPr bwMode="auto">
          <a:xfrm>
            <a:off x="1168977" y="1556910"/>
            <a:ext cx="6904761" cy="307359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100 – 47 =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	3</a:t>
            </a: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00 – 47 =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A4C61A-901A-40AF-84C9-AB2B33D8EB0F}"/>
              </a:ext>
            </a:extLst>
          </p:cNvPr>
          <p:cNvSpPr txBox="1"/>
          <p:nvPr/>
        </p:nvSpPr>
        <p:spPr>
          <a:xfrm>
            <a:off x="6681354" y="1766454"/>
            <a:ext cx="1080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53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80AD05-DCC9-4B45-94E4-A7AE845BDA46}"/>
              </a:ext>
            </a:extLst>
          </p:cNvPr>
          <p:cNvSpPr txBox="1"/>
          <p:nvPr/>
        </p:nvSpPr>
        <p:spPr>
          <a:xfrm>
            <a:off x="6515098" y="3699719"/>
            <a:ext cx="1246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253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487B7C8-1B25-441A-B084-AB84F03584E4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A47BFD-9918-4318-9BC0-EFEF3143E8C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87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82A647EF-696C-47F3-99CC-EA2B691B9A42}"/>
                  </a:ext>
                </a:extLst>
              </p:cNvPr>
              <p:cNvSpPr/>
              <p:nvPr/>
            </p:nvSpPr>
            <p:spPr bwMode="auto">
              <a:xfrm>
                <a:off x="363682" y="1640038"/>
                <a:ext cx="7650307" cy="3493072"/>
              </a:xfrm>
              <a:prstGeom prst="roundRect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R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tabLst/>
                </a:pPr>
                <a:r>
                  <a:rPr kumimoji="0" lang="en-GB" sz="5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	1 – 0.27 =</a:t>
                </a:r>
              </a:p>
              <a:p>
                <a:pPr marR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tabLst/>
                </a:pPr>
                <a:endParaRPr lang="en-GB" sz="4000" dirty="0">
                  <a:solidFill>
                    <a:schemeClr val="tx1"/>
                  </a:solidFill>
                  <a:latin typeface="Arial" charset="0"/>
                </a:endParaRPr>
              </a:p>
              <a:p>
                <a:pPr marR="0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tabLst/>
                </a:pPr>
                <a:r>
                  <a:rPr lang="en-GB" sz="5400" dirty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5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5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num>
                      <m:den>
                        <m:r>
                          <a:rPr lang="en-GB" sz="5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GB" sz="5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− </m:t>
                    </m:r>
                    <m:f>
                      <m:fPr>
                        <m:ctrlPr>
                          <a:rPr lang="en-GB" sz="5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5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27</m:t>
                        </m:r>
                      </m:num>
                      <m:den>
                        <m:r>
                          <a:rPr lang="en-GB" sz="5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  <m:r>
                      <a:rPr lang="en-GB" sz="5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5400" dirty="0">
                  <a:solidFill>
                    <a:schemeClr val="tx1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82A647EF-696C-47F3-99CC-EA2B691B9A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3682" y="1640038"/>
                <a:ext cx="7650307" cy="3493072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221D5944-EC3F-4205-A1DF-9D1A359E3822}"/>
              </a:ext>
            </a:extLst>
          </p:cNvPr>
          <p:cNvSpPr txBox="1"/>
          <p:nvPr/>
        </p:nvSpPr>
        <p:spPr>
          <a:xfrm>
            <a:off x="5818909" y="1859874"/>
            <a:ext cx="15794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0.73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340CD96-27DC-4DE8-83C0-21A4B6AF791E}"/>
                  </a:ext>
                </a:extLst>
              </p:cNvPr>
              <p:cNvSpPr txBox="1"/>
              <p:nvPr/>
            </p:nvSpPr>
            <p:spPr>
              <a:xfrm>
                <a:off x="6151417" y="3554572"/>
                <a:ext cx="1246911" cy="13644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44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73</m:t>
                          </m:r>
                        </m:num>
                        <m:den>
                          <m:r>
                            <a:rPr lang="en-GB" sz="4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sz="4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340CD96-27DC-4DE8-83C0-21A4B6AF7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417" y="3554572"/>
                <a:ext cx="1246911" cy="13644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34E152-47E2-4EB8-9056-37A05CB00B6D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BE26D2-D308-4DE3-AC59-C55A660B3F5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221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A647EF-696C-47F3-99CC-EA2B691B9A42}"/>
              </a:ext>
            </a:extLst>
          </p:cNvPr>
          <p:cNvSpPr/>
          <p:nvPr/>
        </p:nvSpPr>
        <p:spPr bwMode="auto">
          <a:xfrm>
            <a:off x="1168976" y="1556910"/>
            <a:ext cx="7154141" cy="348268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 – 0.27 = 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	10 – 0.27 = 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3E3EF-C1CF-4C0C-8A27-B0131EB7C539}"/>
              </a:ext>
            </a:extLst>
          </p:cNvPr>
          <p:cNvSpPr txBox="1"/>
          <p:nvPr/>
        </p:nvSpPr>
        <p:spPr>
          <a:xfrm>
            <a:off x="6556663" y="1797626"/>
            <a:ext cx="1418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0.73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076718-5FAF-470C-AAEC-EAF59B2378CF}"/>
              </a:ext>
            </a:extLst>
          </p:cNvPr>
          <p:cNvSpPr txBox="1"/>
          <p:nvPr/>
        </p:nvSpPr>
        <p:spPr>
          <a:xfrm>
            <a:off x="6416385" y="3730891"/>
            <a:ext cx="1789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9.73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79BF5D-9705-4EE6-B33E-B486522DF4E1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12E9DA-0098-496F-A2DB-E8CF99F36327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9789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A647EF-696C-47F3-99CC-EA2B691B9A42}"/>
              </a:ext>
            </a:extLst>
          </p:cNvPr>
          <p:cNvSpPr/>
          <p:nvPr/>
        </p:nvSpPr>
        <p:spPr bwMode="auto">
          <a:xfrm>
            <a:off x="1168976" y="1556910"/>
            <a:ext cx="7154141" cy="330603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	</a:t>
            </a: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 – 0.82 = 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 101 – 0.82 = 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3E3EF-C1CF-4C0C-8A27-B0131EB7C539}"/>
              </a:ext>
            </a:extLst>
          </p:cNvPr>
          <p:cNvSpPr txBox="1"/>
          <p:nvPr/>
        </p:nvSpPr>
        <p:spPr>
          <a:xfrm>
            <a:off x="6556663" y="1797626"/>
            <a:ext cx="1418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076718-5FAF-470C-AAEC-EAF59B2378CF}"/>
              </a:ext>
            </a:extLst>
          </p:cNvPr>
          <p:cNvSpPr txBox="1"/>
          <p:nvPr/>
        </p:nvSpPr>
        <p:spPr>
          <a:xfrm>
            <a:off x="5881255" y="3730891"/>
            <a:ext cx="2358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100.18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F81458E-160B-4430-BF8B-2D1119C682F7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0479DB-1117-4DEF-A6A0-75309443991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36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A647EF-696C-47F3-99CC-EA2B691B9A42}"/>
              </a:ext>
            </a:extLst>
          </p:cNvPr>
          <p:cNvSpPr/>
          <p:nvPr/>
        </p:nvSpPr>
        <p:spPr bwMode="auto">
          <a:xfrm>
            <a:off x="1168976" y="1556910"/>
            <a:ext cx="7154141" cy="335798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1 – 0.35 =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5400" dirty="0">
                <a:solidFill>
                  <a:schemeClr val="tx1"/>
                </a:solidFill>
                <a:latin typeface="Arial" charset="0"/>
              </a:rPr>
              <a:t>1 – 0.61 =	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 – 0.26 = 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83E3EF-C1CF-4C0C-8A27-B0131EB7C539}"/>
              </a:ext>
            </a:extLst>
          </p:cNvPr>
          <p:cNvSpPr txBox="1"/>
          <p:nvPr/>
        </p:nvSpPr>
        <p:spPr>
          <a:xfrm>
            <a:off x="4883727" y="1735281"/>
            <a:ext cx="1418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0.65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31403D-FF53-4256-B428-914DA9AEDE0B}"/>
              </a:ext>
            </a:extLst>
          </p:cNvPr>
          <p:cNvSpPr txBox="1"/>
          <p:nvPr/>
        </p:nvSpPr>
        <p:spPr>
          <a:xfrm>
            <a:off x="4883727" y="2746098"/>
            <a:ext cx="1418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0.39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EB471D-E956-489F-80B8-A2BBC1379F05}"/>
              </a:ext>
            </a:extLst>
          </p:cNvPr>
          <p:cNvSpPr txBox="1"/>
          <p:nvPr/>
        </p:nvSpPr>
        <p:spPr>
          <a:xfrm>
            <a:off x="4883727" y="3723824"/>
            <a:ext cx="1418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0.74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73634C-F1D1-4BEB-95F2-376B0E915F90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715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F8633C-6157-4055-ADA3-201D5FC8E7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210" y="4170436"/>
            <a:ext cx="4191363" cy="22480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E0568C-5A27-4632-96DB-032BEDD14472}"/>
              </a:ext>
            </a:extLst>
          </p:cNvPr>
          <p:cNvSpPr/>
          <p:nvPr/>
        </p:nvSpPr>
        <p:spPr>
          <a:xfrm>
            <a:off x="1060979" y="1327304"/>
            <a:ext cx="31694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latin typeface="Arial" charset="0"/>
              </a:rPr>
              <a:t>124 – 0.26  </a:t>
            </a:r>
            <a:endParaRPr lang="en-GB" sz="4400" dirty="0"/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CB16220E-4D6C-4587-823F-EF546E5E46A0}"/>
              </a:ext>
            </a:extLst>
          </p:cNvPr>
          <p:cNvSpPr/>
          <p:nvPr/>
        </p:nvSpPr>
        <p:spPr bwMode="auto">
          <a:xfrm>
            <a:off x="4374573" y="1327303"/>
            <a:ext cx="4333009" cy="2340687"/>
          </a:xfrm>
          <a:prstGeom prst="cloudCallout">
            <a:avLst>
              <a:gd name="adj1" fmla="val -34726"/>
              <a:gd name="adj2" fmla="val 66656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000" dirty="0">
                <a:solidFill>
                  <a:schemeClr val="tx1"/>
                </a:solidFill>
                <a:latin typeface="Arial" charset="0"/>
              </a:rPr>
              <a:t>What number facts do you already know that are related to this calculation?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0C1985-A999-4D72-9861-EDA3431F20BE}"/>
              </a:ext>
            </a:extLst>
          </p:cNvPr>
          <p:cNvSpPr/>
          <p:nvPr/>
        </p:nvSpPr>
        <p:spPr>
          <a:xfrm>
            <a:off x="1239229" y="2794049"/>
            <a:ext cx="26933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Arial" charset="0"/>
              </a:rPr>
              <a:t>1 – 0.26 = 0.74 </a:t>
            </a:r>
            <a:endParaRPr lang="en-GB" sz="2800" dirty="0">
              <a:solidFill>
                <a:srgbClr val="0070C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88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53C6C9A-662C-4DE7-9B42-488182FC4500}"/>
              </a:ext>
            </a:extLst>
          </p:cNvPr>
          <p:cNvSpPr txBox="1"/>
          <p:nvPr/>
        </p:nvSpPr>
        <p:spPr bwMode="auto">
          <a:xfrm>
            <a:off x="5084993" y="1819626"/>
            <a:ext cx="1255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123.74</a:t>
            </a: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04E0BC07-EE0E-4A29-83F1-255979E41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62" y="2008092"/>
            <a:ext cx="778109" cy="290818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7F1F005-A86E-46F2-8FA8-E16691CC219C}"/>
              </a:ext>
            </a:extLst>
          </p:cNvPr>
          <p:cNvGrpSpPr/>
          <p:nvPr/>
        </p:nvGrpSpPr>
        <p:grpSpPr>
          <a:xfrm>
            <a:off x="1784237" y="4682016"/>
            <a:ext cx="4340625" cy="461665"/>
            <a:chOff x="2368437" y="5088416"/>
            <a:chExt cx="4340625" cy="46166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797BD79-AA4E-4718-B9F1-C37017348D0A}"/>
                </a:ext>
              </a:extLst>
            </p:cNvPr>
            <p:cNvGrpSpPr/>
            <p:nvPr/>
          </p:nvGrpSpPr>
          <p:grpSpPr>
            <a:xfrm>
              <a:off x="2368437" y="5088416"/>
              <a:ext cx="4340625" cy="461665"/>
              <a:chOff x="2368437" y="5088416"/>
              <a:chExt cx="4340625" cy="46166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B93DB1-E1D9-456F-BC87-697DA229499D}"/>
                  </a:ext>
                </a:extLst>
              </p:cNvPr>
              <p:cNvSpPr txBox="1"/>
              <p:nvPr/>
            </p:nvSpPr>
            <p:spPr bwMode="auto">
              <a:xfrm>
                <a:off x="5884797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0.74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D4A6FBE-CDF2-4A23-AB52-3581CAFB41E8}"/>
                  </a:ext>
                </a:extLst>
              </p:cNvPr>
              <p:cNvSpPr txBox="1"/>
              <p:nvPr/>
            </p:nvSpPr>
            <p:spPr bwMode="auto">
              <a:xfrm>
                <a:off x="3990871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0.26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12C9E75-B3F1-4F84-8F78-57E054A545A8}"/>
                  </a:ext>
                </a:extLst>
              </p:cNvPr>
              <p:cNvSpPr txBox="1"/>
              <p:nvPr/>
            </p:nvSpPr>
            <p:spPr bwMode="auto">
              <a:xfrm>
                <a:off x="2368437" y="5088416"/>
                <a:ext cx="32252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1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0B76E4-2571-44A4-8F1D-910044A0B129}"/>
                </a:ext>
              </a:extLst>
            </p:cNvPr>
            <p:cNvSpPr txBox="1"/>
            <p:nvPr/>
          </p:nvSpPr>
          <p:spPr bwMode="auto">
            <a:xfrm>
              <a:off x="32786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8F75E05-4D57-42A5-AA0B-57D9684099D8}"/>
                </a:ext>
              </a:extLst>
            </p:cNvPr>
            <p:cNvSpPr txBox="1"/>
            <p:nvPr/>
          </p:nvSpPr>
          <p:spPr bwMode="auto">
            <a:xfrm>
              <a:off x="5032541" y="50884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4436F9-A256-40AF-BE8C-4029EE1CD378}"/>
              </a:ext>
            </a:extLst>
          </p:cNvPr>
          <p:cNvGrpSpPr/>
          <p:nvPr/>
        </p:nvGrpSpPr>
        <p:grpSpPr>
          <a:xfrm>
            <a:off x="1577449" y="1716732"/>
            <a:ext cx="4758147" cy="684000"/>
            <a:chOff x="2161649" y="2123132"/>
            <a:chExt cx="4758147" cy="68400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4C3871-3434-43F3-B485-BD26E7D95AB6}"/>
                </a:ext>
              </a:extLst>
            </p:cNvPr>
            <p:cNvSpPr txBox="1"/>
            <p:nvPr/>
          </p:nvSpPr>
          <p:spPr bwMode="auto">
            <a:xfrm>
              <a:off x="2161649" y="2226026"/>
              <a:ext cx="713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124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9AAAC9-B4F1-4D2D-BA4A-EA3250069734}"/>
                </a:ext>
              </a:extLst>
            </p:cNvPr>
            <p:cNvSpPr txBox="1"/>
            <p:nvPr/>
          </p:nvSpPr>
          <p:spPr bwMode="auto">
            <a:xfrm>
              <a:off x="4015719" y="2226026"/>
              <a:ext cx="7970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0.26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3F7DA9-AD6C-47DC-A792-757BB4523F42}"/>
                </a:ext>
              </a:extLst>
            </p:cNvPr>
            <p:cNvSpPr txBox="1"/>
            <p:nvPr/>
          </p:nvSpPr>
          <p:spPr bwMode="auto">
            <a:xfrm>
              <a:off x="5028534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6FC482-63B2-4A7C-BB10-ED7DE1FFC412}"/>
                </a:ext>
              </a:extLst>
            </p:cNvPr>
            <p:cNvSpPr txBox="1"/>
            <p:nvPr/>
          </p:nvSpPr>
          <p:spPr bwMode="auto">
            <a:xfrm>
              <a:off x="3278674" y="222602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277E01-CABD-450B-88D7-20D539C3996A}"/>
                </a:ext>
              </a:extLst>
            </p:cNvPr>
            <p:cNvSpPr/>
            <p:nvPr/>
          </p:nvSpPr>
          <p:spPr bwMode="auto">
            <a:xfrm>
              <a:off x="5669192" y="2123132"/>
              <a:ext cx="1250604" cy="684000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1D4F9C9-D322-4460-A557-4DB02F7EDBE9}"/>
              </a:ext>
            </a:extLst>
          </p:cNvPr>
          <p:cNvSpPr txBox="1"/>
          <p:nvPr/>
        </p:nvSpPr>
        <p:spPr bwMode="auto">
          <a:xfrm>
            <a:off x="995458" y="3250822"/>
            <a:ext cx="936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4E0199-57D7-4119-B6F5-73911FEDD35B}"/>
              </a:ext>
            </a:extLst>
          </p:cNvPr>
          <p:cNvSpPr txBox="1"/>
          <p:nvPr/>
        </p:nvSpPr>
        <p:spPr bwMode="auto">
          <a:xfrm>
            <a:off x="4820503" y="3250822"/>
            <a:ext cx="936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 descr="A close up of a logo  Description generated with high confidence">
            <a:extLst>
              <a:ext uri="{FF2B5EF4-FFF2-40B4-BE49-F238E27FC236}">
                <a16:creationId xmlns:a16="http://schemas.microsoft.com/office/drawing/2014/main" id="{AE51BF8C-55E4-4409-A13C-FDE0AE7442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160" y="2786219"/>
            <a:ext cx="194527" cy="1390870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5EF0E068-CFE3-4EA1-8860-20954EFCD4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6" y="2786219"/>
            <a:ext cx="194527" cy="13908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25DF304-9233-44A8-91C2-B296268D5F87}"/>
              </a:ext>
            </a:extLst>
          </p:cNvPr>
          <p:cNvSpPr txBox="1"/>
          <p:nvPr/>
        </p:nvSpPr>
        <p:spPr bwMode="auto">
          <a:xfrm>
            <a:off x="7225333" y="3231350"/>
            <a:ext cx="936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E4A05A8-B050-4E2E-AE6A-1FCBFF40371B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63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53C6C9A-662C-4DE7-9B42-488182FC4500}"/>
              </a:ext>
            </a:extLst>
          </p:cNvPr>
          <p:cNvSpPr txBox="1"/>
          <p:nvPr/>
        </p:nvSpPr>
        <p:spPr bwMode="auto">
          <a:xfrm>
            <a:off x="4991218" y="1819626"/>
            <a:ext cx="1443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1123.74</a:t>
            </a: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04E0BC07-EE0E-4A29-83F1-255979E41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62" y="2008092"/>
            <a:ext cx="778109" cy="290818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7F1F005-A86E-46F2-8FA8-E16691CC219C}"/>
              </a:ext>
            </a:extLst>
          </p:cNvPr>
          <p:cNvGrpSpPr/>
          <p:nvPr/>
        </p:nvGrpSpPr>
        <p:grpSpPr>
          <a:xfrm>
            <a:off x="1784237" y="4682016"/>
            <a:ext cx="4340625" cy="461665"/>
            <a:chOff x="2368437" y="5088416"/>
            <a:chExt cx="4340625" cy="46166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797BD79-AA4E-4718-B9F1-C37017348D0A}"/>
                </a:ext>
              </a:extLst>
            </p:cNvPr>
            <p:cNvGrpSpPr/>
            <p:nvPr/>
          </p:nvGrpSpPr>
          <p:grpSpPr>
            <a:xfrm>
              <a:off x="2368437" y="5088416"/>
              <a:ext cx="4340625" cy="461665"/>
              <a:chOff x="2368437" y="5088416"/>
              <a:chExt cx="4340625" cy="46166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B93DB1-E1D9-456F-BC87-697DA229499D}"/>
                  </a:ext>
                </a:extLst>
              </p:cNvPr>
              <p:cNvSpPr txBox="1"/>
              <p:nvPr/>
            </p:nvSpPr>
            <p:spPr bwMode="auto">
              <a:xfrm>
                <a:off x="5884797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0.74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D4A6FBE-CDF2-4A23-AB52-3581CAFB41E8}"/>
                  </a:ext>
                </a:extLst>
              </p:cNvPr>
              <p:cNvSpPr txBox="1"/>
              <p:nvPr/>
            </p:nvSpPr>
            <p:spPr bwMode="auto">
              <a:xfrm>
                <a:off x="3990871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0.26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12C9E75-B3F1-4F84-8F78-57E054A545A8}"/>
                  </a:ext>
                </a:extLst>
              </p:cNvPr>
              <p:cNvSpPr txBox="1"/>
              <p:nvPr/>
            </p:nvSpPr>
            <p:spPr bwMode="auto">
              <a:xfrm>
                <a:off x="2368437" y="5088416"/>
                <a:ext cx="32252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1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0B76E4-2571-44A4-8F1D-910044A0B129}"/>
                </a:ext>
              </a:extLst>
            </p:cNvPr>
            <p:cNvSpPr txBox="1"/>
            <p:nvPr/>
          </p:nvSpPr>
          <p:spPr bwMode="auto">
            <a:xfrm>
              <a:off x="32786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8F75E05-4D57-42A5-AA0B-57D9684099D8}"/>
                </a:ext>
              </a:extLst>
            </p:cNvPr>
            <p:cNvSpPr txBox="1"/>
            <p:nvPr/>
          </p:nvSpPr>
          <p:spPr bwMode="auto">
            <a:xfrm>
              <a:off x="5032541" y="50884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4436F9-A256-40AF-BE8C-4029EE1CD378}"/>
              </a:ext>
            </a:extLst>
          </p:cNvPr>
          <p:cNvGrpSpPr/>
          <p:nvPr/>
        </p:nvGrpSpPr>
        <p:grpSpPr>
          <a:xfrm>
            <a:off x="1489284" y="1716732"/>
            <a:ext cx="4846312" cy="684000"/>
            <a:chOff x="2073484" y="2123132"/>
            <a:chExt cx="4846312" cy="68400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4C3871-3434-43F3-B485-BD26E7D95AB6}"/>
                </a:ext>
              </a:extLst>
            </p:cNvPr>
            <p:cNvSpPr txBox="1"/>
            <p:nvPr/>
          </p:nvSpPr>
          <p:spPr bwMode="auto">
            <a:xfrm>
              <a:off x="2073484" y="2226026"/>
              <a:ext cx="8899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1124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9AAAC9-B4F1-4D2D-BA4A-EA3250069734}"/>
                </a:ext>
              </a:extLst>
            </p:cNvPr>
            <p:cNvSpPr txBox="1"/>
            <p:nvPr/>
          </p:nvSpPr>
          <p:spPr bwMode="auto">
            <a:xfrm>
              <a:off x="4015719" y="2226026"/>
              <a:ext cx="7970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0.26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3F7DA9-AD6C-47DC-A792-757BB4523F42}"/>
                </a:ext>
              </a:extLst>
            </p:cNvPr>
            <p:cNvSpPr txBox="1"/>
            <p:nvPr/>
          </p:nvSpPr>
          <p:spPr bwMode="auto">
            <a:xfrm>
              <a:off x="5028534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6FC482-63B2-4A7C-BB10-ED7DE1FFC412}"/>
                </a:ext>
              </a:extLst>
            </p:cNvPr>
            <p:cNvSpPr txBox="1"/>
            <p:nvPr/>
          </p:nvSpPr>
          <p:spPr bwMode="auto">
            <a:xfrm>
              <a:off x="3278674" y="222602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277E01-CABD-450B-88D7-20D539C3996A}"/>
                </a:ext>
              </a:extLst>
            </p:cNvPr>
            <p:cNvSpPr/>
            <p:nvPr/>
          </p:nvSpPr>
          <p:spPr bwMode="auto">
            <a:xfrm>
              <a:off x="5669192" y="2123132"/>
              <a:ext cx="1250604" cy="684000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1D4F9C9-D322-4460-A557-4DB02F7EDBE9}"/>
              </a:ext>
            </a:extLst>
          </p:cNvPr>
          <p:cNvSpPr txBox="1"/>
          <p:nvPr/>
        </p:nvSpPr>
        <p:spPr bwMode="auto">
          <a:xfrm>
            <a:off x="926529" y="3250822"/>
            <a:ext cx="1074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4E0199-57D7-4119-B6F5-73911FEDD35B}"/>
              </a:ext>
            </a:extLst>
          </p:cNvPr>
          <p:cNvSpPr txBox="1"/>
          <p:nvPr/>
        </p:nvSpPr>
        <p:spPr bwMode="auto">
          <a:xfrm>
            <a:off x="4751574" y="3250822"/>
            <a:ext cx="1074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 descr="A close up of a logo  Description generated with high confidence">
            <a:extLst>
              <a:ext uri="{FF2B5EF4-FFF2-40B4-BE49-F238E27FC236}">
                <a16:creationId xmlns:a16="http://schemas.microsoft.com/office/drawing/2014/main" id="{AE51BF8C-55E4-4409-A13C-FDE0AE7442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160" y="2786219"/>
            <a:ext cx="194527" cy="1390870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5EF0E068-CFE3-4EA1-8860-20954EFCD4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6" y="2786219"/>
            <a:ext cx="194527" cy="13908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25DF304-9233-44A8-91C2-B296268D5F87}"/>
              </a:ext>
            </a:extLst>
          </p:cNvPr>
          <p:cNvSpPr txBox="1"/>
          <p:nvPr/>
        </p:nvSpPr>
        <p:spPr bwMode="auto">
          <a:xfrm>
            <a:off x="7156404" y="3231350"/>
            <a:ext cx="1074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+ 1123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C6C6317-6BDF-4FE5-849D-7D34A3ED35A8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757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53C6C9A-662C-4DE7-9B42-488182FC4500}"/>
              </a:ext>
            </a:extLst>
          </p:cNvPr>
          <p:cNvSpPr txBox="1"/>
          <p:nvPr/>
        </p:nvSpPr>
        <p:spPr bwMode="auto">
          <a:xfrm>
            <a:off x="5084993" y="1819626"/>
            <a:ext cx="1255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110.74</a:t>
            </a:r>
          </a:p>
        </p:txBody>
      </p:sp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04E0BC07-EE0E-4A29-83F1-255979E414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362" y="2008092"/>
            <a:ext cx="778109" cy="290818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C7F1F005-A86E-46F2-8FA8-E16691CC219C}"/>
              </a:ext>
            </a:extLst>
          </p:cNvPr>
          <p:cNvGrpSpPr/>
          <p:nvPr/>
        </p:nvGrpSpPr>
        <p:grpSpPr>
          <a:xfrm>
            <a:off x="1784237" y="4682016"/>
            <a:ext cx="4340625" cy="461665"/>
            <a:chOff x="2368437" y="5088416"/>
            <a:chExt cx="4340625" cy="461665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797BD79-AA4E-4718-B9F1-C37017348D0A}"/>
                </a:ext>
              </a:extLst>
            </p:cNvPr>
            <p:cNvGrpSpPr/>
            <p:nvPr/>
          </p:nvGrpSpPr>
          <p:grpSpPr>
            <a:xfrm>
              <a:off x="2368437" y="5088416"/>
              <a:ext cx="4340625" cy="461665"/>
              <a:chOff x="2368437" y="5088416"/>
              <a:chExt cx="4340625" cy="46166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9B93DB1-E1D9-456F-BC87-697DA229499D}"/>
                  </a:ext>
                </a:extLst>
              </p:cNvPr>
              <p:cNvSpPr txBox="1"/>
              <p:nvPr/>
            </p:nvSpPr>
            <p:spPr bwMode="auto">
              <a:xfrm>
                <a:off x="5884797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0.74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D4A6FBE-CDF2-4A23-AB52-3581CAFB41E8}"/>
                  </a:ext>
                </a:extLst>
              </p:cNvPr>
              <p:cNvSpPr txBox="1"/>
              <p:nvPr/>
            </p:nvSpPr>
            <p:spPr bwMode="auto">
              <a:xfrm>
                <a:off x="3990871" y="5088416"/>
                <a:ext cx="82426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0.26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12C9E75-B3F1-4F84-8F78-57E054A545A8}"/>
                  </a:ext>
                </a:extLst>
              </p:cNvPr>
              <p:cNvSpPr txBox="1"/>
              <p:nvPr/>
            </p:nvSpPr>
            <p:spPr bwMode="auto">
              <a:xfrm>
                <a:off x="2368437" y="5088416"/>
                <a:ext cx="32252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sz="2400" dirty="0">
                    <a:solidFill>
                      <a:srgbClr val="959595"/>
                    </a:solidFill>
                    <a:latin typeface="Comic Sans MS" panose="030F0702030302020204" pitchFamily="66" charset="0"/>
                    <a:ea typeface="Myriad Pro Semibold" charset="0"/>
                    <a:cs typeface="Myriad Pro Semibold" charset="0"/>
                  </a:rPr>
                  <a:t>1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C0B76E4-2571-44A4-8F1D-910044A0B129}"/>
                </a:ext>
              </a:extLst>
            </p:cNvPr>
            <p:cNvSpPr txBox="1"/>
            <p:nvPr/>
          </p:nvSpPr>
          <p:spPr bwMode="auto">
            <a:xfrm>
              <a:off x="32786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8F75E05-4D57-42A5-AA0B-57D9684099D8}"/>
                </a:ext>
              </a:extLst>
            </p:cNvPr>
            <p:cNvSpPr txBox="1"/>
            <p:nvPr/>
          </p:nvSpPr>
          <p:spPr bwMode="auto">
            <a:xfrm>
              <a:off x="5032541" y="50884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4436F9-A256-40AF-BE8C-4029EE1CD378}"/>
              </a:ext>
            </a:extLst>
          </p:cNvPr>
          <p:cNvGrpSpPr/>
          <p:nvPr/>
        </p:nvGrpSpPr>
        <p:grpSpPr>
          <a:xfrm>
            <a:off x="1577449" y="1716732"/>
            <a:ext cx="4758147" cy="684000"/>
            <a:chOff x="2161649" y="2123132"/>
            <a:chExt cx="4758147" cy="68400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4C3871-3434-43F3-B485-BD26E7D95AB6}"/>
                </a:ext>
              </a:extLst>
            </p:cNvPr>
            <p:cNvSpPr txBox="1"/>
            <p:nvPr/>
          </p:nvSpPr>
          <p:spPr bwMode="auto">
            <a:xfrm>
              <a:off x="2161649" y="2226026"/>
              <a:ext cx="713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111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59AAAC9-B4F1-4D2D-BA4A-EA3250069734}"/>
                </a:ext>
              </a:extLst>
            </p:cNvPr>
            <p:cNvSpPr txBox="1"/>
            <p:nvPr/>
          </p:nvSpPr>
          <p:spPr bwMode="auto">
            <a:xfrm>
              <a:off x="4015719" y="2226026"/>
              <a:ext cx="7970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0.26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3F7DA9-AD6C-47DC-A792-757BB4523F42}"/>
                </a:ext>
              </a:extLst>
            </p:cNvPr>
            <p:cNvSpPr txBox="1"/>
            <p:nvPr/>
          </p:nvSpPr>
          <p:spPr bwMode="auto">
            <a:xfrm>
              <a:off x="5028534" y="2226026"/>
              <a:ext cx="4026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6FC482-63B2-4A7C-BB10-ED7DE1FFC412}"/>
                </a:ext>
              </a:extLst>
            </p:cNvPr>
            <p:cNvSpPr txBox="1"/>
            <p:nvPr/>
          </p:nvSpPr>
          <p:spPr bwMode="auto">
            <a:xfrm>
              <a:off x="3278674" y="222602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2277E01-CABD-450B-88D7-20D539C3996A}"/>
                </a:ext>
              </a:extLst>
            </p:cNvPr>
            <p:cNvSpPr/>
            <p:nvPr/>
          </p:nvSpPr>
          <p:spPr bwMode="auto">
            <a:xfrm>
              <a:off x="5669192" y="2123132"/>
              <a:ext cx="1250604" cy="684000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1D4F9C9-D322-4460-A557-4DB02F7EDBE9}"/>
              </a:ext>
            </a:extLst>
          </p:cNvPr>
          <p:cNvSpPr txBox="1"/>
          <p:nvPr/>
        </p:nvSpPr>
        <p:spPr bwMode="auto">
          <a:xfrm>
            <a:off x="1020305" y="3250822"/>
            <a:ext cx="886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4E0199-57D7-4119-B6F5-73911FEDD35B}"/>
              </a:ext>
            </a:extLst>
          </p:cNvPr>
          <p:cNvSpPr txBox="1"/>
          <p:nvPr/>
        </p:nvSpPr>
        <p:spPr bwMode="auto">
          <a:xfrm>
            <a:off x="4845350" y="3250822"/>
            <a:ext cx="886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 descr="A close up of a logo  Description generated with high confidence">
            <a:extLst>
              <a:ext uri="{FF2B5EF4-FFF2-40B4-BE49-F238E27FC236}">
                <a16:creationId xmlns:a16="http://schemas.microsoft.com/office/drawing/2014/main" id="{AE51BF8C-55E4-4409-A13C-FDE0AE7442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160" y="2786219"/>
            <a:ext cx="194527" cy="1390870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5EF0E068-CFE3-4EA1-8860-20954EFCD4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16" y="2786219"/>
            <a:ext cx="194527" cy="139087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C6C6317-6BDF-4FE5-849D-7D34A3ED35A8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1A77ABC-7BBA-4C74-AA5C-38755A9CA089}"/>
              </a:ext>
            </a:extLst>
          </p:cNvPr>
          <p:cNvSpPr txBox="1"/>
          <p:nvPr/>
        </p:nvSpPr>
        <p:spPr bwMode="auto">
          <a:xfrm>
            <a:off x="7449630" y="3231350"/>
            <a:ext cx="886781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464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8032EF75-46CB-4930-9F0D-6BFAEFDE0804}"/>
              </a:ext>
            </a:extLst>
          </p:cNvPr>
          <p:cNvGrpSpPr/>
          <p:nvPr/>
        </p:nvGrpSpPr>
        <p:grpSpPr>
          <a:xfrm>
            <a:off x="1265608" y="4682016"/>
            <a:ext cx="4974614" cy="461665"/>
            <a:chOff x="1265608" y="5088416"/>
            <a:chExt cx="4974614" cy="46166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8B9988D-86A0-4874-B1E7-731F8C9620CA}"/>
                </a:ext>
              </a:extLst>
            </p:cNvPr>
            <p:cNvSpPr txBox="1"/>
            <p:nvPr/>
          </p:nvSpPr>
          <p:spPr bwMode="auto">
            <a:xfrm>
              <a:off x="5032839" y="5088416"/>
              <a:ext cx="12073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50,000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397259F-7F93-46C9-B606-846EF17826AA}"/>
                </a:ext>
              </a:extLst>
            </p:cNvPr>
            <p:cNvSpPr txBox="1"/>
            <p:nvPr/>
          </p:nvSpPr>
          <p:spPr bwMode="auto">
            <a:xfrm>
              <a:off x="3138913" y="5088416"/>
              <a:ext cx="12073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24,000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09FFFC-D00B-427E-94C3-098752455F5F}"/>
                </a:ext>
              </a:extLst>
            </p:cNvPr>
            <p:cNvSpPr txBox="1"/>
            <p:nvPr/>
          </p:nvSpPr>
          <p:spPr bwMode="auto">
            <a:xfrm>
              <a:off x="1265608" y="5088416"/>
              <a:ext cx="12073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959595"/>
                  </a:solidFill>
                  <a:latin typeface="Comic Sans MS" panose="030F0702030302020204" pitchFamily="66" charset="0"/>
                  <a:ea typeface="Myriad Pro Semibold" charset="0"/>
                  <a:cs typeface="Myriad Pro Semibold" charset="0"/>
                </a:rPr>
                <a:t>74,000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219D104-AC39-464D-B44B-92AC3C5911CC}"/>
                </a:ext>
              </a:extLst>
            </p:cNvPr>
            <p:cNvSpPr txBox="1"/>
            <p:nvPr/>
          </p:nvSpPr>
          <p:spPr bwMode="auto">
            <a:xfrm>
              <a:off x="2618274" y="5088416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714AEF0-3A5E-4356-B093-68867C040C42}"/>
                </a:ext>
              </a:extLst>
            </p:cNvPr>
            <p:cNvSpPr txBox="1"/>
            <p:nvPr/>
          </p:nvSpPr>
          <p:spPr bwMode="auto">
            <a:xfrm>
              <a:off x="4372141" y="5088416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solidFill>
                    <a:srgbClr val="000000"/>
                  </a:solidFill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D28331-45BF-4810-838E-E45B867CBC34}"/>
              </a:ext>
            </a:extLst>
          </p:cNvPr>
          <p:cNvSpPr txBox="1"/>
          <p:nvPr/>
        </p:nvSpPr>
        <p:spPr bwMode="auto">
          <a:xfrm>
            <a:off x="5061692" y="1819626"/>
            <a:ext cx="1443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</a:rPr>
              <a:t>350,000</a:t>
            </a:r>
          </a:p>
        </p:txBody>
      </p:sp>
      <p:pic>
        <p:nvPicPr>
          <p:cNvPr id="8" name="Picture 7" descr="A close up of a logo  Description generated with high confidence">
            <a:extLst>
              <a:ext uri="{FF2B5EF4-FFF2-40B4-BE49-F238E27FC236}">
                <a16:creationId xmlns:a16="http://schemas.microsoft.com/office/drawing/2014/main" id="{D73B2570-9D4F-4816-BF12-3390B78A5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807" y="2008092"/>
            <a:ext cx="778109" cy="29081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99FD52D-1746-467A-A772-37E14D56C7D9}"/>
              </a:ext>
            </a:extLst>
          </p:cNvPr>
          <p:cNvSpPr txBox="1"/>
          <p:nvPr/>
        </p:nvSpPr>
        <p:spPr bwMode="auto">
          <a:xfrm>
            <a:off x="1195078" y="1819626"/>
            <a:ext cx="1326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374,000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8341CD-F388-46FD-990A-186419F963F3}"/>
              </a:ext>
            </a:extLst>
          </p:cNvPr>
          <p:cNvSpPr txBox="1"/>
          <p:nvPr/>
        </p:nvSpPr>
        <p:spPr bwMode="auto">
          <a:xfrm>
            <a:off x="3178990" y="1819626"/>
            <a:ext cx="1149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24,000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D4CB59-0D1A-46AA-9C8A-2520DF4B6007}"/>
              </a:ext>
            </a:extLst>
          </p:cNvPr>
          <p:cNvSpPr txBox="1"/>
          <p:nvPr/>
        </p:nvSpPr>
        <p:spPr bwMode="auto">
          <a:xfrm>
            <a:off x="4368134" y="1819626"/>
            <a:ext cx="402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4A7768-A2BF-45A3-BB54-1E04EB77CCFD}"/>
              </a:ext>
            </a:extLst>
          </p:cNvPr>
          <p:cNvSpPr txBox="1"/>
          <p:nvPr/>
        </p:nvSpPr>
        <p:spPr bwMode="auto">
          <a:xfrm>
            <a:off x="2618274" y="181962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b="1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F9F2915-2D05-42CB-9268-AD74BDF91F8B}"/>
              </a:ext>
            </a:extLst>
          </p:cNvPr>
          <p:cNvSpPr/>
          <p:nvPr/>
        </p:nvSpPr>
        <p:spPr bwMode="auto">
          <a:xfrm>
            <a:off x="5008792" y="1716732"/>
            <a:ext cx="1476000" cy="684000"/>
          </a:xfrm>
          <a:prstGeom prst="rect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2C480C-51FF-485A-9DA5-F062E91C352C}"/>
              </a:ext>
            </a:extLst>
          </p:cNvPr>
          <p:cNvSpPr txBox="1"/>
          <p:nvPr/>
        </p:nvSpPr>
        <p:spPr bwMode="auto">
          <a:xfrm>
            <a:off x="221951" y="3250822"/>
            <a:ext cx="1633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− 300,000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6B66663-CA2E-4102-A5E4-7F72516C8131}"/>
              </a:ext>
            </a:extLst>
          </p:cNvPr>
          <p:cNvSpPr txBox="1"/>
          <p:nvPr/>
        </p:nvSpPr>
        <p:spPr bwMode="auto">
          <a:xfrm>
            <a:off x="4046997" y="3250822"/>
            <a:ext cx="1633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− 300,000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4" name="Picture 23" descr="A close up of a logo  Description generated with high confidence">
            <a:extLst>
              <a:ext uri="{FF2B5EF4-FFF2-40B4-BE49-F238E27FC236}">
                <a16:creationId xmlns:a16="http://schemas.microsoft.com/office/drawing/2014/main" id="{5F216D9E-4BAE-4A57-BCFB-3296E7B423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960" y="2786219"/>
            <a:ext cx="194527" cy="1390870"/>
          </a:xfrm>
          <a:prstGeom prst="rect">
            <a:avLst/>
          </a:prstGeom>
        </p:spPr>
      </p:pic>
      <p:pic>
        <p:nvPicPr>
          <p:cNvPr id="25" name="Picture 24" descr="A close up of a logo  Description generated with high confidence">
            <a:extLst>
              <a:ext uri="{FF2B5EF4-FFF2-40B4-BE49-F238E27FC236}">
                <a16:creationId xmlns:a16="http://schemas.microsoft.com/office/drawing/2014/main" id="{3C3ED25C-2242-40DB-B3F8-3E182BA706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816" y="2786219"/>
            <a:ext cx="194527" cy="139087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0ACCE8D-23A4-4116-8A8F-58EA240486EB}"/>
              </a:ext>
            </a:extLst>
          </p:cNvPr>
          <p:cNvSpPr txBox="1"/>
          <p:nvPr/>
        </p:nvSpPr>
        <p:spPr bwMode="auto">
          <a:xfrm>
            <a:off x="7351596" y="3231350"/>
            <a:ext cx="16337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+ 300,000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42429C0-2A59-4461-9C51-229771709406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272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AC37BC-3F18-41EB-A37A-F36596D2C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16" y="1702622"/>
            <a:ext cx="2987934" cy="27079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01B03E-EF22-447E-89F2-B439BA1998BC}"/>
              </a:ext>
            </a:extLst>
          </p:cNvPr>
          <p:cNvSpPr/>
          <p:nvPr/>
        </p:nvSpPr>
        <p:spPr bwMode="auto">
          <a:xfrm>
            <a:off x="5508334" y="1502383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5222E9-BADA-4C7A-9E00-9EC37877F2BA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- review</a:t>
            </a:r>
          </a:p>
        </p:txBody>
      </p:sp>
    </p:spTree>
    <p:extLst>
      <p:ext uri="{BB962C8B-B14F-4D97-AF65-F5344CB8AC3E}">
        <p14:creationId xmlns:p14="http://schemas.microsoft.com/office/powerpoint/2010/main" val="25425794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348DE2A6-8531-4D9F-A588-F2CAB1225599}"/>
              </a:ext>
            </a:extLst>
          </p:cNvPr>
          <p:cNvSpPr/>
          <p:nvPr/>
        </p:nvSpPr>
        <p:spPr bwMode="auto">
          <a:xfrm>
            <a:off x="4623951" y="1329760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136 – 0.34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0.34 = 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-51955"/>
            <a:ext cx="9144000" cy="630000"/>
          </a:xfrm>
        </p:spPr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80E29A7-EA06-4BF0-88BF-AD5D18982F4E}"/>
              </a:ext>
            </a:extLst>
          </p:cNvPr>
          <p:cNvSpPr/>
          <p:nvPr/>
        </p:nvSpPr>
        <p:spPr bwMode="auto">
          <a:xfrm>
            <a:off x="155862" y="1333177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75,640 – 340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340 = 300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28A99A4-AC56-44BD-883C-CCDC5A24B2EE}"/>
              </a:ext>
            </a:extLst>
          </p:cNvPr>
          <p:cNvSpPr/>
          <p:nvPr/>
        </p:nvSpPr>
        <p:spPr bwMode="auto">
          <a:xfrm>
            <a:off x="238989" y="2645132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E1D524E-9D5E-4B3D-B717-59311BB5E884}"/>
              </a:ext>
            </a:extLst>
          </p:cNvPr>
          <p:cNvSpPr/>
          <p:nvPr/>
        </p:nvSpPr>
        <p:spPr bwMode="auto">
          <a:xfrm>
            <a:off x="2344879" y="1372040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4C8BD13-1FE9-4CFF-8325-9803BF5FCFCE}"/>
              </a:ext>
            </a:extLst>
          </p:cNvPr>
          <p:cNvCxnSpPr/>
          <p:nvPr/>
        </p:nvCxnSpPr>
        <p:spPr bwMode="auto">
          <a:xfrm>
            <a:off x="716973" y="1988186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E63A193-C874-401C-8CEB-29EFAA19A240}"/>
              </a:ext>
            </a:extLst>
          </p:cNvPr>
          <p:cNvCxnSpPr/>
          <p:nvPr/>
        </p:nvCxnSpPr>
        <p:spPr bwMode="auto">
          <a:xfrm>
            <a:off x="2698173" y="1988186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1" name="Picture 30" descr="A close up of a logo  Description generated with high confidence">
            <a:extLst>
              <a:ext uri="{FF2B5EF4-FFF2-40B4-BE49-F238E27FC236}">
                <a16:creationId xmlns:a16="http://schemas.microsoft.com/office/drawing/2014/main" id="{A52DF912-AEA0-4FB2-843A-7F6822BD7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08" y="1484890"/>
            <a:ext cx="448420" cy="157040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289419B-889A-4194-8FDE-BC08C82468A7}"/>
              </a:ext>
            </a:extLst>
          </p:cNvPr>
          <p:cNvSpPr/>
          <p:nvPr/>
        </p:nvSpPr>
        <p:spPr bwMode="auto">
          <a:xfrm>
            <a:off x="236392" y="2138211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C665617-344E-46B4-A88C-7B53117DB96D}"/>
              </a:ext>
            </a:extLst>
          </p:cNvPr>
          <p:cNvSpPr/>
          <p:nvPr/>
        </p:nvSpPr>
        <p:spPr bwMode="auto">
          <a:xfrm>
            <a:off x="2217591" y="2135222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349B023-5753-4CF6-832C-83466469D240}"/>
              </a:ext>
            </a:extLst>
          </p:cNvPr>
          <p:cNvSpPr/>
          <p:nvPr/>
        </p:nvSpPr>
        <p:spPr bwMode="auto">
          <a:xfrm>
            <a:off x="3880136" y="2135221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BDA48AD-43BE-437D-8445-C204E9C3A91C}"/>
              </a:ext>
            </a:extLst>
          </p:cNvPr>
          <p:cNvSpPr/>
          <p:nvPr/>
        </p:nvSpPr>
        <p:spPr bwMode="auto">
          <a:xfrm>
            <a:off x="155862" y="3672840"/>
            <a:ext cx="4229102" cy="194964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98      – 3.37 =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2400" dirty="0">
              <a:solidFill>
                <a:schemeClr val="tx1"/>
              </a:solidFill>
              <a:latin typeface="Arial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           – 3.37 =  </a:t>
            </a: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6CCF274-428D-4AE0-9590-22D4633D2066}"/>
              </a:ext>
            </a:extLst>
          </p:cNvPr>
          <p:cNvSpPr/>
          <p:nvPr/>
        </p:nvSpPr>
        <p:spPr bwMode="auto">
          <a:xfrm>
            <a:off x="238989" y="4983345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2779F78-DB2E-4D7B-97A6-01DC18FF5D53}"/>
              </a:ext>
            </a:extLst>
          </p:cNvPr>
          <p:cNvSpPr/>
          <p:nvPr/>
        </p:nvSpPr>
        <p:spPr bwMode="auto">
          <a:xfrm>
            <a:off x="2479466" y="3709108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38C8DF7-27F6-436E-86E6-930CF21F136B}"/>
              </a:ext>
            </a:extLst>
          </p:cNvPr>
          <p:cNvCxnSpPr/>
          <p:nvPr/>
        </p:nvCxnSpPr>
        <p:spPr bwMode="auto">
          <a:xfrm>
            <a:off x="716973" y="432639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AEEBE32-C336-494D-8532-634D5D985C07}"/>
              </a:ext>
            </a:extLst>
          </p:cNvPr>
          <p:cNvCxnSpPr/>
          <p:nvPr/>
        </p:nvCxnSpPr>
        <p:spPr bwMode="auto">
          <a:xfrm>
            <a:off x="2698173" y="432639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0" name="Picture 39" descr="A close up of a logo  Description generated with high confidence">
            <a:extLst>
              <a:ext uri="{FF2B5EF4-FFF2-40B4-BE49-F238E27FC236}">
                <a16:creationId xmlns:a16="http://schemas.microsoft.com/office/drawing/2014/main" id="{C12F57D3-4BE9-4F87-BC8B-4C28B7842D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331" y="3823103"/>
            <a:ext cx="448420" cy="1570401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7878AD3F-F87C-4567-A438-E873F1DF3087}"/>
              </a:ext>
            </a:extLst>
          </p:cNvPr>
          <p:cNvSpPr/>
          <p:nvPr/>
        </p:nvSpPr>
        <p:spPr bwMode="auto">
          <a:xfrm>
            <a:off x="236392" y="447642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ABB173-43BD-42D7-ADBA-9EFA81CCA1F6}"/>
              </a:ext>
            </a:extLst>
          </p:cNvPr>
          <p:cNvSpPr/>
          <p:nvPr/>
        </p:nvSpPr>
        <p:spPr bwMode="auto">
          <a:xfrm>
            <a:off x="2217591" y="4473435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5588E93-4CDE-4918-9755-511B5AB1C2F1}"/>
              </a:ext>
            </a:extLst>
          </p:cNvPr>
          <p:cNvSpPr/>
          <p:nvPr/>
        </p:nvSpPr>
        <p:spPr bwMode="auto">
          <a:xfrm>
            <a:off x="3880136" y="447343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D41D9A0-0500-404F-87CB-7CDD18A5F1B3}"/>
              </a:ext>
            </a:extLst>
          </p:cNvPr>
          <p:cNvSpPr/>
          <p:nvPr/>
        </p:nvSpPr>
        <p:spPr bwMode="auto">
          <a:xfrm>
            <a:off x="4707078" y="2641715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780CC0E-3F70-411D-BF1A-29FD061AAE5C}"/>
              </a:ext>
            </a:extLst>
          </p:cNvPr>
          <p:cNvSpPr/>
          <p:nvPr/>
        </p:nvSpPr>
        <p:spPr bwMode="auto">
          <a:xfrm>
            <a:off x="6812968" y="1368623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850DE25-9F29-4B27-87C8-86F2F47B77CA}"/>
              </a:ext>
            </a:extLst>
          </p:cNvPr>
          <p:cNvCxnSpPr/>
          <p:nvPr/>
        </p:nvCxnSpPr>
        <p:spPr bwMode="auto">
          <a:xfrm>
            <a:off x="5185062" y="198476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395A1D4-75EB-4C53-9224-2EF66C905D87}"/>
              </a:ext>
            </a:extLst>
          </p:cNvPr>
          <p:cNvCxnSpPr/>
          <p:nvPr/>
        </p:nvCxnSpPr>
        <p:spPr bwMode="auto">
          <a:xfrm>
            <a:off x="7166262" y="1984769"/>
            <a:ext cx="0" cy="563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9" name="Picture 48" descr="A close up of a logo  Description generated with high confidence">
            <a:extLst>
              <a:ext uri="{FF2B5EF4-FFF2-40B4-BE49-F238E27FC236}">
                <a16:creationId xmlns:a16="http://schemas.microsoft.com/office/drawing/2014/main" id="{9AC3C4BE-5FFF-49EF-9465-2EB061A60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97" y="1481473"/>
            <a:ext cx="448420" cy="1570401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BBE0E681-45BE-4A89-98CD-9EA90287E1E3}"/>
              </a:ext>
            </a:extLst>
          </p:cNvPr>
          <p:cNvSpPr/>
          <p:nvPr/>
        </p:nvSpPr>
        <p:spPr bwMode="auto">
          <a:xfrm>
            <a:off x="4704481" y="213479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2FCFAF2-ADD6-44E1-9E36-346C90699C89}"/>
              </a:ext>
            </a:extLst>
          </p:cNvPr>
          <p:cNvSpPr/>
          <p:nvPr/>
        </p:nvSpPr>
        <p:spPr bwMode="auto">
          <a:xfrm>
            <a:off x="6685680" y="2131805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79F9595-DADE-4975-A7CB-EBF7A9B48448}"/>
              </a:ext>
            </a:extLst>
          </p:cNvPr>
          <p:cNvSpPr/>
          <p:nvPr/>
        </p:nvSpPr>
        <p:spPr bwMode="auto">
          <a:xfrm>
            <a:off x="8348225" y="2131804"/>
            <a:ext cx="400051" cy="3395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9BD67A4-2DDC-4CF0-BF17-A0D223C109D3}"/>
              </a:ext>
            </a:extLst>
          </p:cNvPr>
          <p:cNvSpPr/>
          <p:nvPr/>
        </p:nvSpPr>
        <p:spPr bwMode="auto">
          <a:xfrm>
            <a:off x="6893994" y="2652297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A48B28-F3B3-44EE-96D4-39012832F356}"/>
              </a:ext>
            </a:extLst>
          </p:cNvPr>
          <p:cNvSpPr/>
          <p:nvPr/>
        </p:nvSpPr>
        <p:spPr bwMode="auto">
          <a:xfrm>
            <a:off x="2470935" y="4980644"/>
            <a:ext cx="904011" cy="52339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6" name="Graphic 55" descr="Badge 1">
            <a:extLst>
              <a:ext uri="{FF2B5EF4-FFF2-40B4-BE49-F238E27FC236}">
                <a16:creationId xmlns:a16="http://schemas.microsoft.com/office/drawing/2014/main" id="{60475551-FD09-4388-AA82-1C2229A2E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20013" y="950606"/>
            <a:ext cx="523392" cy="523392"/>
          </a:xfrm>
          <a:prstGeom prst="rect">
            <a:avLst/>
          </a:prstGeom>
        </p:spPr>
      </p:pic>
      <p:pic>
        <p:nvPicPr>
          <p:cNvPr id="60" name="Graphic 59" descr="Badge 3">
            <a:extLst>
              <a:ext uri="{FF2B5EF4-FFF2-40B4-BE49-F238E27FC236}">
                <a16:creationId xmlns:a16="http://schemas.microsoft.com/office/drawing/2014/main" id="{0E6FA33B-3F11-4C93-9F2D-5C07648A8B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42960" y="3324215"/>
            <a:ext cx="558699" cy="558699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57F47A6E-5044-4BBA-8667-38B2F0488609}"/>
              </a:ext>
            </a:extLst>
          </p:cNvPr>
          <p:cNvSpPr txBox="1"/>
          <p:nvPr/>
        </p:nvSpPr>
        <p:spPr>
          <a:xfrm>
            <a:off x="4759038" y="3735281"/>
            <a:ext cx="41485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/>
              <a:t>Ready for a challenge?</a:t>
            </a:r>
          </a:p>
          <a:p>
            <a:r>
              <a:rPr lang="en-GB" sz="1600" i="1" dirty="0"/>
              <a:t>Explore the different ways you could change the minuend and difference in questions 2 and 3. </a:t>
            </a:r>
          </a:p>
          <a:p>
            <a:r>
              <a:rPr lang="en-GB" sz="1600" i="1" dirty="0"/>
              <a:t>Which related facts make them easier to solve? </a:t>
            </a:r>
          </a:p>
          <a:p>
            <a:r>
              <a:rPr lang="en-GB" sz="1600" i="1" dirty="0"/>
              <a:t>How might you alter it to make it harder?</a:t>
            </a:r>
          </a:p>
        </p:txBody>
      </p:sp>
      <p:pic>
        <p:nvPicPr>
          <p:cNvPr id="58" name="Graphic 57" descr="Badge">
            <a:extLst>
              <a:ext uri="{FF2B5EF4-FFF2-40B4-BE49-F238E27FC236}">
                <a16:creationId xmlns:a16="http://schemas.microsoft.com/office/drawing/2014/main" id="{CE28D9F8-546C-45E4-B431-453FDA9873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62255" y="958081"/>
            <a:ext cx="523392" cy="523392"/>
          </a:xfrm>
          <a:prstGeom prst="rect">
            <a:avLst/>
          </a:prstGeom>
        </p:spPr>
      </p:pic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ED1288A5-967C-4EC8-AF07-BA0C80BE695B}"/>
              </a:ext>
            </a:extLst>
          </p:cNvPr>
          <p:cNvSpPr/>
          <p:nvPr/>
        </p:nvSpPr>
        <p:spPr bwMode="auto">
          <a:xfrm>
            <a:off x="155862" y="5768663"/>
            <a:ext cx="4229102" cy="1018822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4151A-7677-49CF-B402-241ABAB76F21}"/>
              </a:ext>
            </a:extLst>
          </p:cNvPr>
          <p:cNvSpPr txBox="1"/>
          <p:nvPr/>
        </p:nvSpPr>
        <p:spPr>
          <a:xfrm>
            <a:off x="-20013" y="57600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3358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7F04F3-319A-4673-960D-164A1CDD11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451745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01B03E-EF22-447E-89F2-B439BA1998BC}"/>
              </a:ext>
            </a:extLst>
          </p:cNvPr>
          <p:cNvSpPr/>
          <p:nvPr/>
        </p:nvSpPr>
        <p:spPr bwMode="auto">
          <a:xfrm>
            <a:off x="5692831" y="1532605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32B2709-5023-4777-8F52-66E64CDCCC15}"/>
              </a:ext>
            </a:extLst>
          </p:cNvPr>
          <p:cNvCxnSpPr/>
          <p:nvPr/>
        </p:nvCxnSpPr>
        <p:spPr bwMode="auto">
          <a:xfrm>
            <a:off x="3190009" y="2250650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F5B3E5-50EA-44FE-97AA-583619E68774}"/>
              </a:ext>
            </a:extLst>
          </p:cNvPr>
          <p:cNvSpPr txBox="1"/>
          <p:nvPr/>
        </p:nvSpPr>
        <p:spPr>
          <a:xfrm>
            <a:off x="3304309" y="236912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072C9B-8CDC-46D6-8060-FC7A32F1CC7E}"/>
              </a:ext>
            </a:extLst>
          </p:cNvPr>
          <p:cNvSpPr txBox="1"/>
          <p:nvPr/>
        </p:nvSpPr>
        <p:spPr>
          <a:xfrm>
            <a:off x="1293670" y="2355759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-30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D0AAA00-FC1C-4A96-941F-89AD621B3474}"/>
              </a:ext>
            </a:extLst>
          </p:cNvPr>
          <p:cNvCxnSpPr/>
          <p:nvPr/>
        </p:nvCxnSpPr>
        <p:spPr bwMode="auto">
          <a:xfrm>
            <a:off x="1129145" y="2224034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1409BCA-506D-4C4E-A9F9-8A574C517FEC}"/>
              </a:ext>
            </a:extLst>
          </p:cNvPr>
          <p:cNvSpPr txBox="1"/>
          <p:nvPr/>
        </p:nvSpPr>
        <p:spPr>
          <a:xfrm>
            <a:off x="659824" y="3045997"/>
            <a:ext cx="97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22.13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9C95118-02AF-4FB0-BD57-324B43621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65" y="4423006"/>
            <a:ext cx="2145360" cy="2145360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EA48329-5A06-428D-ACF2-52154F47443A}"/>
              </a:ext>
            </a:extLst>
          </p:cNvPr>
          <p:cNvSpPr/>
          <p:nvPr/>
        </p:nvSpPr>
        <p:spPr bwMode="auto">
          <a:xfrm>
            <a:off x="371258" y="4744675"/>
            <a:ext cx="1844825" cy="451147"/>
          </a:xfrm>
          <a:prstGeom prst="roundRect">
            <a:avLst/>
          </a:prstGeom>
          <a:solidFill>
            <a:srgbClr val="CDF5F1">
              <a:alpha val="50196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98EC69-222F-4731-99BD-859EA20E215F}"/>
              </a:ext>
            </a:extLst>
          </p:cNvPr>
          <p:cNvSpPr/>
          <p:nvPr/>
        </p:nvSpPr>
        <p:spPr bwMode="auto">
          <a:xfrm>
            <a:off x="603310" y="3081104"/>
            <a:ext cx="1021124" cy="461665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A478C3-240B-4D1C-84AD-466735F7CFB0}"/>
              </a:ext>
            </a:extLst>
          </p:cNvPr>
          <p:cNvSpPr txBox="1"/>
          <p:nvPr/>
        </p:nvSpPr>
        <p:spPr>
          <a:xfrm>
            <a:off x="1639707" y="3028474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– 3.76 = 18.37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10B473A-2A1A-46CA-9DA9-F0FB60751E0B}"/>
              </a:ext>
            </a:extLst>
          </p:cNvPr>
          <p:cNvSpPr txBox="1"/>
          <p:nvPr/>
        </p:nvSpPr>
        <p:spPr>
          <a:xfrm>
            <a:off x="537549" y="1656205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52.13  –  3.76 = 48.37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3C8DFF-73AC-49CA-988C-AB33C8C5F1A7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- 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43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B2517118-99A9-4E4E-AD73-7FBB1D8ACA20}"/>
              </a:ext>
            </a:extLst>
          </p:cNvPr>
          <p:cNvSpPr txBox="1"/>
          <p:nvPr/>
        </p:nvSpPr>
        <p:spPr>
          <a:xfrm>
            <a:off x="644236" y="1719554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52.13  –  3.76 = 48.37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01B03E-EF22-447E-89F2-B439BA1998BC}"/>
              </a:ext>
            </a:extLst>
          </p:cNvPr>
          <p:cNvSpPr/>
          <p:nvPr/>
        </p:nvSpPr>
        <p:spPr bwMode="auto">
          <a:xfrm>
            <a:off x="5572308" y="1267927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32B2709-5023-4777-8F52-66E64CDCCC15}"/>
              </a:ext>
            </a:extLst>
          </p:cNvPr>
          <p:cNvCxnSpPr/>
          <p:nvPr/>
        </p:nvCxnSpPr>
        <p:spPr bwMode="auto">
          <a:xfrm>
            <a:off x="3190009" y="2250650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F5B3E5-50EA-44FE-97AA-583619E68774}"/>
              </a:ext>
            </a:extLst>
          </p:cNvPr>
          <p:cNvSpPr txBox="1"/>
          <p:nvPr/>
        </p:nvSpPr>
        <p:spPr>
          <a:xfrm>
            <a:off x="3304309" y="236912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072C9B-8CDC-46D6-8060-FC7A32F1CC7E}"/>
              </a:ext>
            </a:extLst>
          </p:cNvPr>
          <p:cNvSpPr txBox="1"/>
          <p:nvPr/>
        </p:nvSpPr>
        <p:spPr>
          <a:xfrm>
            <a:off x="1293671" y="231454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-10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D0AAA00-FC1C-4A96-941F-89AD621B3474}"/>
              </a:ext>
            </a:extLst>
          </p:cNvPr>
          <p:cNvCxnSpPr/>
          <p:nvPr/>
        </p:nvCxnSpPr>
        <p:spPr bwMode="auto">
          <a:xfrm>
            <a:off x="1129145" y="2224034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9D40DBA-D2EC-4774-9E45-5BAC80453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65" y="4423006"/>
            <a:ext cx="2145360" cy="21453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58433C8-45CB-46E2-A823-53903F65ED02}"/>
              </a:ext>
            </a:extLst>
          </p:cNvPr>
          <p:cNvSpPr/>
          <p:nvPr/>
        </p:nvSpPr>
        <p:spPr bwMode="auto">
          <a:xfrm>
            <a:off x="301338" y="4686300"/>
            <a:ext cx="2400298" cy="52993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F372FC4-C343-4BBB-ABF2-35A146C1B774}"/>
              </a:ext>
            </a:extLst>
          </p:cNvPr>
          <p:cNvSpPr/>
          <p:nvPr/>
        </p:nvSpPr>
        <p:spPr bwMode="auto">
          <a:xfrm>
            <a:off x="392370" y="5175225"/>
            <a:ext cx="1844825" cy="529936"/>
          </a:xfrm>
          <a:prstGeom prst="roundRect">
            <a:avLst/>
          </a:prstGeom>
          <a:solidFill>
            <a:srgbClr val="CDF5F1">
              <a:alpha val="50196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3F4F08-C05C-4D38-8095-1857C926E008}"/>
              </a:ext>
            </a:extLst>
          </p:cNvPr>
          <p:cNvSpPr txBox="1"/>
          <p:nvPr/>
        </p:nvSpPr>
        <p:spPr>
          <a:xfrm>
            <a:off x="1636164" y="1733107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– 3.76 = 18.37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AE6694-96FB-498A-AFEB-F8AF227F34D0}"/>
              </a:ext>
            </a:extLst>
          </p:cNvPr>
          <p:cNvSpPr/>
          <p:nvPr/>
        </p:nvSpPr>
        <p:spPr bwMode="auto">
          <a:xfrm>
            <a:off x="660205" y="1733106"/>
            <a:ext cx="1072296" cy="523771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22.13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EB9FB8-974F-4555-9099-35265D862FF0}"/>
              </a:ext>
            </a:extLst>
          </p:cNvPr>
          <p:cNvSpPr txBox="1"/>
          <p:nvPr/>
        </p:nvSpPr>
        <p:spPr>
          <a:xfrm>
            <a:off x="708555" y="3074674"/>
            <a:ext cx="1072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12.13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119114-8747-4E52-A850-32635E4B235C}"/>
              </a:ext>
            </a:extLst>
          </p:cNvPr>
          <p:cNvSpPr/>
          <p:nvPr/>
        </p:nvSpPr>
        <p:spPr bwMode="auto">
          <a:xfrm>
            <a:off x="444725" y="4686300"/>
            <a:ext cx="1844825" cy="52993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36E7EF-17EE-4E21-866C-E6C1DA7A99EC}"/>
              </a:ext>
            </a:extLst>
          </p:cNvPr>
          <p:cNvSpPr txBox="1"/>
          <p:nvPr/>
        </p:nvSpPr>
        <p:spPr>
          <a:xfrm>
            <a:off x="444725" y="4816284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22.13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72FEFB-EE7B-4EB1-A50E-B099B7297966}"/>
              </a:ext>
            </a:extLst>
          </p:cNvPr>
          <p:cNvSpPr txBox="1"/>
          <p:nvPr/>
        </p:nvSpPr>
        <p:spPr>
          <a:xfrm>
            <a:off x="1625775" y="3067886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– 3.76 =   8.37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AF8E57-27DA-4AA7-9F55-03D17DC5EAFD}"/>
              </a:ext>
            </a:extLst>
          </p:cNvPr>
          <p:cNvSpPr/>
          <p:nvPr/>
        </p:nvSpPr>
        <p:spPr bwMode="auto">
          <a:xfrm>
            <a:off x="660065" y="3013191"/>
            <a:ext cx="1072431" cy="529936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F550A6-D864-4844-85B3-6E146C2F384B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- 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497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 animBg="1"/>
      <p:bldP spid="20" grpId="0" animBg="1"/>
      <p:bldP spid="22" grpId="0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01B03E-EF22-447E-89F2-B439BA1998BC}"/>
              </a:ext>
            </a:extLst>
          </p:cNvPr>
          <p:cNvSpPr/>
          <p:nvPr/>
        </p:nvSpPr>
        <p:spPr bwMode="auto">
          <a:xfrm>
            <a:off x="5546665" y="1509815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32B2709-5023-4777-8F52-66E64CDCCC15}"/>
              </a:ext>
            </a:extLst>
          </p:cNvPr>
          <p:cNvCxnSpPr/>
          <p:nvPr/>
        </p:nvCxnSpPr>
        <p:spPr bwMode="auto">
          <a:xfrm>
            <a:off x="3190009" y="2250650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F5B3E5-50EA-44FE-97AA-583619E68774}"/>
              </a:ext>
            </a:extLst>
          </p:cNvPr>
          <p:cNvSpPr txBox="1"/>
          <p:nvPr/>
        </p:nvSpPr>
        <p:spPr>
          <a:xfrm>
            <a:off x="3304309" y="236912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+40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072C9B-8CDC-46D6-8060-FC7A32F1CC7E}"/>
              </a:ext>
            </a:extLst>
          </p:cNvPr>
          <p:cNvSpPr txBox="1"/>
          <p:nvPr/>
        </p:nvSpPr>
        <p:spPr>
          <a:xfrm>
            <a:off x="1293671" y="231454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+40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D0AAA00-FC1C-4A96-941F-89AD621B3474}"/>
              </a:ext>
            </a:extLst>
          </p:cNvPr>
          <p:cNvCxnSpPr/>
          <p:nvPr/>
        </p:nvCxnSpPr>
        <p:spPr bwMode="auto">
          <a:xfrm>
            <a:off x="1129145" y="2224034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1409BCA-506D-4C4E-A9F9-8A574C517FEC}"/>
              </a:ext>
            </a:extLst>
          </p:cNvPr>
          <p:cNvSpPr txBox="1"/>
          <p:nvPr/>
        </p:nvSpPr>
        <p:spPr>
          <a:xfrm>
            <a:off x="644236" y="3062576"/>
            <a:ext cx="1072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92.13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9C95118-02AF-4FB0-BD57-324B43621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65" y="4423006"/>
            <a:ext cx="2145360" cy="2145360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EA48329-5A06-428D-ACF2-52154F47443A}"/>
              </a:ext>
            </a:extLst>
          </p:cNvPr>
          <p:cNvSpPr/>
          <p:nvPr/>
        </p:nvSpPr>
        <p:spPr bwMode="auto">
          <a:xfrm>
            <a:off x="385755" y="5605799"/>
            <a:ext cx="1844825" cy="451147"/>
          </a:xfrm>
          <a:prstGeom prst="roundRect">
            <a:avLst/>
          </a:prstGeom>
          <a:solidFill>
            <a:srgbClr val="CDF5F1">
              <a:alpha val="50196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B33BA6-8CD5-416A-94AE-DA63DAA333D2}"/>
              </a:ext>
            </a:extLst>
          </p:cNvPr>
          <p:cNvSpPr txBox="1"/>
          <p:nvPr/>
        </p:nvSpPr>
        <p:spPr>
          <a:xfrm>
            <a:off x="1639707" y="3041842"/>
            <a:ext cx="343625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–  3.76 = 88.37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98EC69-222F-4731-99BD-859EA20E215F}"/>
              </a:ext>
            </a:extLst>
          </p:cNvPr>
          <p:cNvSpPr/>
          <p:nvPr/>
        </p:nvSpPr>
        <p:spPr bwMode="auto">
          <a:xfrm>
            <a:off x="618583" y="3050737"/>
            <a:ext cx="1021124" cy="461665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5B2D0A1-73F1-46D1-B987-C33A5BED1F96}"/>
              </a:ext>
            </a:extLst>
          </p:cNvPr>
          <p:cNvSpPr/>
          <p:nvPr/>
        </p:nvSpPr>
        <p:spPr bwMode="auto">
          <a:xfrm>
            <a:off x="404005" y="4289685"/>
            <a:ext cx="1844825" cy="52993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3185D1-8BEF-4724-A97D-31D4EE714EBA}"/>
              </a:ext>
            </a:extLst>
          </p:cNvPr>
          <p:cNvSpPr txBox="1"/>
          <p:nvPr/>
        </p:nvSpPr>
        <p:spPr>
          <a:xfrm>
            <a:off x="444725" y="4816284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22.13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29E8B2-3200-4966-8A12-50DE297C3F5C}"/>
              </a:ext>
            </a:extLst>
          </p:cNvPr>
          <p:cNvSpPr txBox="1"/>
          <p:nvPr/>
        </p:nvSpPr>
        <p:spPr>
          <a:xfrm>
            <a:off x="404005" y="5277235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12.13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6CC23C-A7D6-442E-A57E-5D279EA5B718}"/>
              </a:ext>
            </a:extLst>
          </p:cNvPr>
          <p:cNvSpPr txBox="1"/>
          <p:nvPr/>
        </p:nvSpPr>
        <p:spPr>
          <a:xfrm>
            <a:off x="537549" y="1656205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52.13  –  3.76 = 48.37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4CC863-7E61-49B2-94AD-A9E444572AA9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- 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69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01B03E-EF22-447E-89F2-B439BA1998BC}"/>
              </a:ext>
            </a:extLst>
          </p:cNvPr>
          <p:cNvSpPr/>
          <p:nvPr/>
        </p:nvSpPr>
        <p:spPr bwMode="auto">
          <a:xfrm>
            <a:off x="5474781" y="1308306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32B2709-5023-4777-8F52-66E64CDCCC15}"/>
              </a:ext>
            </a:extLst>
          </p:cNvPr>
          <p:cNvCxnSpPr/>
          <p:nvPr/>
        </p:nvCxnSpPr>
        <p:spPr bwMode="auto">
          <a:xfrm>
            <a:off x="3190009" y="2250650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2F5B3E5-50EA-44FE-97AA-583619E68774}"/>
              </a:ext>
            </a:extLst>
          </p:cNvPr>
          <p:cNvSpPr txBox="1"/>
          <p:nvPr/>
        </p:nvSpPr>
        <p:spPr>
          <a:xfrm>
            <a:off x="3304309" y="2369127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+0.2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072C9B-8CDC-46D6-8060-FC7A32F1CC7E}"/>
              </a:ext>
            </a:extLst>
          </p:cNvPr>
          <p:cNvSpPr txBox="1"/>
          <p:nvPr/>
        </p:nvSpPr>
        <p:spPr>
          <a:xfrm>
            <a:off x="1267801" y="2387218"/>
            <a:ext cx="81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accent6"/>
                </a:solidFill>
              </a:rPr>
              <a:t>+0.2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D0AAA00-FC1C-4A96-941F-89AD621B3474}"/>
              </a:ext>
            </a:extLst>
          </p:cNvPr>
          <p:cNvCxnSpPr/>
          <p:nvPr/>
        </p:nvCxnSpPr>
        <p:spPr bwMode="auto">
          <a:xfrm>
            <a:off x="1129145" y="2224034"/>
            <a:ext cx="0" cy="6324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B9D40DBA-D2EC-4774-9E45-5BAC80453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65" y="4423006"/>
            <a:ext cx="2145360" cy="214536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58433C8-45CB-46E2-A823-53903F65ED02}"/>
              </a:ext>
            </a:extLst>
          </p:cNvPr>
          <p:cNvSpPr/>
          <p:nvPr/>
        </p:nvSpPr>
        <p:spPr bwMode="auto">
          <a:xfrm>
            <a:off x="301338" y="4686300"/>
            <a:ext cx="2400298" cy="52993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F372FC4-C343-4BBB-ABF2-35A146C1B774}"/>
              </a:ext>
            </a:extLst>
          </p:cNvPr>
          <p:cNvSpPr/>
          <p:nvPr/>
        </p:nvSpPr>
        <p:spPr bwMode="auto">
          <a:xfrm>
            <a:off x="444724" y="6119568"/>
            <a:ext cx="1844825" cy="529936"/>
          </a:xfrm>
          <a:prstGeom prst="roundRect">
            <a:avLst/>
          </a:prstGeom>
          <a:solidFill>
            <a:srgbClr val="CDF5F1">
              <a:alpha val="50196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EB9FB8-974F-4555-9099-35265D862FF0}"/>
              </a:ext>
            </a:extLst>
          </p:cNvPr>
          <p:cNvSpPr txBox="1"/>
          <p:nvPr/>
        </p:nvSpPr>
        <p:spPr>
          <a:xfrm>
            <a:off x="731585" y="3072680"/>
            <a:ext cx="1072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92.33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0119114-8747-4E52-A850-32635E4B235C}"/>
              </a:ext>
            </a:extLst>
          </p:cNvPr>
          <p:cNvSpPr/>
          <p:nvPr/>
        </p:nvSpPr>
        <p:spPr bwMode="auto">
          <a:xfrm>
            <a:off x="444723" y="5656643"/>
            <a:ext cx="1844825" cy="529936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1FE021F-EDA4-412D-90C4-C1B9B1CE3059}"/>
              </a:ext>
            </a:extLst>
          </p:cNvPr>
          <p:cNvSpPr txBox="1"/>
          <p:nvPr/>
        </p:nvSpPr>
        <p:spPr>
          <a:xfrm>
            <a:off x="688067" y="1864584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52.13  –  3.76 = 48.37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1AE93C-477D-4EFD-9F3C-8B2ABD8345CE}"/>
              </a:ext>
            </a:extLst>
          </p:cNvPr>
          <p:cNvSpPr txBox="1"/>
          <p:nvPr/>
        </p:nvSpPr>
        <p:spPr>
          <a:xfrm>
            <a:off x="1641014" y="3039807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  – 3.76 = 88.57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A144E2B-5AAA-40D6-9C34-79AC6EFEF690}"/>
              </a:ext>
            </a:extLst>
          </p:cNvPr>
          <p:cNvSpPr/>
          <p:nvPr/>
        </p:nvSpPr>
        <p:spPr bwMode="auto">
          <a:xfrm>
            <a:off x="778567" y="3013191"/>
            <a:ext cx="862447" cy="529936"/>
          </a:xfrm>
          <a:prstGeom prst="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EAE6694-96FB-498A-AFEB-F8AF227F34D0}"/>
              </a:ext>
            </a:extLst>
          </p:cNvPr>
          <p:cNvSpPr/>
          <p:nvPr/>
        </p:nvSpPr>
        <p:spPr bwMode="auto">
          <a:xfrm>
            <a:off x="688067" y="1833870"/>
            <a:ext cx="1072296" cy="492349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400" dirty="0">
                <a:solidFill>
                  <a:schemeClr val="tx1"/>
                </a:solidFill>
                <a:latin typeface="Arial" charset="0"/>
              </a:rPr>
              <a:t> 92.13</a:t>
            </a: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4D3FFD-79CE-4962-B847-E8F587AC5382}"/>
              </a:ext>
            </a:extLst>
          </p:cNvPr>
          <p:cNvSpPr txBox="1"/>
          <p:nvPr/>
        </p:nvSpPr>
        <p:spPr>
          <a:xfrm>
            <a:off x="404005" y="5277235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12.13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935CAB8-2A17-46CD-8B4D-0AE18D8E7303}"/>
              </a:ext>
            </a:extLst>
          </p:cNvPr>
          <p:cNvSpPr txBox="1"/>
          <p:nvPr/>
        </p:nvSpPr>
        <p:spPr>
          <a:xfrm>
            <a:off x="404005" y="4861107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22.13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D05115-8550-472D-9863-54ACC96D27BA}"/>
              </a:ext>
            </a:extLst>
          </p:cNvPr>
          <p:cNvSpPr txBox="1"/>
          <p:nvPr/>
        </p:nvSpPr>
        <p:spPr>
          <a:xfrm>
            <a:off x="404005" y="5740986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92.13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B7BC6D-530E-44FB-A725-B2B0B3037E41}"/>
              </a:ext>
            </a:extLst>
          </p:cNvPr>
          <p:cNvSpPr txBox="1"/>
          <p:nvPr/>
        </p:nvSpPr>
        <p:spPr>
          <a:xfrm>
            <a:off x="404005" y="6159130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92.33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8E056D-F264-4356-9E68-C8A36EC2BB97}"/>
              </a:ext>
            </a:extLst>
          </p:cNvPr>
          <p:cNvSpPr txBox="1"/>
          <p:nvPr/>
        </p:nvSpPr>
        <p:spPr>
          <a:xfrm>
            <a:off x="1830453" y="1836946"/>
            <a:ext cx="335706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/>
              <a:t>– 3.76 = 88.37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E0C0B-1515-4BD8-8D06-62EE67F5B508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Practice - 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080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  <p:bldP spid="23" grpId="0" animBg="1"/>
      <p:bldP spid="20" grpId="0" animBg="1"/>
      <p:bldP spid="27" grpId="0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9B7F43-3FDB-4328-89B5-3FB35379600D}"/>
              </a:ext>
            </a:extLst>
          </p:cNvPr>
          <p:cNvSpPr/>
          <p:nvPr/>
        </p:nvSpPr>
        <p:spPr bwMode="auto">
          <a:xfrm>
            <a:off x="4381500" y="2349500"/>
            <a:ext cx="914400" cy="44450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48F927-F9C3-48EC-8021-7B74C69A2096}"/>
              </a:ext>
            </a:extLst>
          </p:cNvPr>
          <p:cNvSpPr/>
          <p:nvPr/>
        </p:nvSpPr>
        <p:spPr bwMode="auto">
          <a:xfrm>
            <a:off x="5657850" y="2349500"/>
            <a:ext cx="914400" cy="44450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B60D17-660C-4891-B7B1-EEDACBF958E4}"/>
              </a:ext>
            </a:extLst>
          </p:cNvPr>
          <p:cNvSpPr/>
          <p:nvPr/>
        </p:nvSpPr>
        <p:spPr bwMode="auto">
          <a:xfrm>
            <a:off x="6934200" y="2349500"/>
            <a:ext cx="914400" cy="444500"/>
          </a:xfrm>
          <a:prstGeom prst="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A843AF-6771-4C22-B034-A2180D73B371}"/>
              </a:ext>
            </a:extLst>
          </p:cNvPr>
          <p:cNvSpPr txBox="1"/>
          <p:nvPr/>
        </p:nvSpPr>
        <p:spPr>
          <a:xfrm>
            <a:off x="5257802" y="2368825"/>
            <a:ext cx="6731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/>
              <a:t> – </a:t>
            </a:r>
          </a:p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67E56C-21B9-417F-A494-A822F23D77D4}"/>
              </a:ext>
            </a:extLst>
          </p:cNvPr>
          <p:cNvSpPr txBox="1"/>
          <p:nvPr/>
        </p:nvSpPr>
        <p:spPr>
          <a:xfrm>
            <a:off x="6534152" y="2368825"/>
            <a:ext cx="6731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/>
              <a:t> = </a:t>
            </a:r>
          </a:p>
          <a:p>
            <a:endParaRPr lang="en-GB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E87D600-4047-4AAB-9E3A-8FD594665BBA}"/>
              </a:ext>
            </a:extLst>
          </p:cNvPr>
          <p:cNvSpPr/>
          <p:nvPr/>
        </p:nvSpPr>
        <p:spPr bwMode="auto">
          <a:xfrm>
            <a:off x="4572000" y="835062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B45778-9D5D-4301-9B86-0223928445A2}"/>
              </a:ext>
            </a:extLst>
          </p:cNvPr>
          <p:cNvSpPr txBox="1"/>
          <p:nvPr/>
        </p:nvSpPr>
        <p:spPr>
          <a:xfrm>
            <a:off x="5759452" y="2368825"/>
            <a:ext cx="1047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3.76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2B6CB0-E1B7-4F5B-B236-60FCA178CB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75" y="891011"/>
            <a:ext cx="2531169" cy="253116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7E49DB5-1175-45D4-A0FB-16A4F0DBBC46}"/>
              </a:ext>
            </a:extLst>
          </p:cNvPr>
          <p:cNvSpPr txBox="1"/>
          <p:nvPr/>
        </p:nvSpPr>
        <p:spPr>
          <a:xfrm>
            <a:off x="528808" y="1910297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12.13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05CFBC-244A-433A-B703-88C4629DE7CE}"/>
              </a:ext>
            </a:extLst>
          </p:cNvPr>
          <p:cNvSpPr txBox="1"/>
          <p:nvPr/>
        </p:nvSpPr>
        <p:spPr>
          <a:xfrm>
            <a:off x="556275" y="1379492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22.13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B1A2C8-02CE-4D85-B8FC-376769A0AB29}"/>
              </a:ext>
            </a:extLst>
          </p:cNvPr>
          <p:cNvSpPr txBox="1"/>
          <p:nvPr/>
        </p:nvSpPr>
        <p:spPr>
          <a:xfrm>
            <a:off x="556275" y="2431017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92.13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142F53-9C9A-4EC6-8EE5-D40C87ABD778}"/>
              </a:ext>
            </a:extLst>
          </p:cNvPr>
          <p:cNvSpPr txBox="1"/>
          <p:nvPr/>
        </p:nvSpPr>
        <p:spPr>
          <a:xfrm>
            <a:off x="556275" y="2961822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92.33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CDF23F-5002-4B26-AD31-84809B31A9DC}"/>
              </a:ext>
            </a:extLst>
          </p:cNvPr>
          <p:cNvSpPr txBox="1"/>
          <p:nvPr/>
        </p:nvSpPr>
        <p:spPr>
          <a:xfrm>
            <a:off x="4436216" y="2387084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152.13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250C3A-611E-47E9-8B7D-DD0BCCDC9C9D}"/>
              </a:ext>
            </a:extLst>
          </p:cNvPr>
          <p:cNvSpPr txBox="1"/>
          <p:nvPr/>
        </p:nvSpPr>
        <p:spPr>
          <a:xfrm>
            <a:off x="6902819" y="2387084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148.13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39E993F-3146-459D-A3CC-FE10FFCB1288}"/>
              </a:ext>
            </a:extLst>
          </p:cNvPr>
          <p:cNvSpPr txBox="1"/>
          <p:nvPr/>
        </p:nvSpPr>
        <p:spPr>
          <a:xfrm>
            <a:off x="4531753" y="2394952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4.33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CF0CA22-E88D-4B92-BA07-9C363E9AC8B8}"/>
              </a:ext>
            </a:extLst>
          </p:cNvPr>
          <p:cNvSpPr txBox="1"/>
          <p:nvPr/>
        </p:nvSpPr>
        <p:spPr>
          <a:xfrm>
            <a:off x="7071546" y="2402664"/>
            <a:ext cx="977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0.57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697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BF7ACC4-078E-4132-8237-5B7729E99F20}"/>
              </a:ext>
            </a:extLst>
          </p:cNvPr>
          <p:cNvSpPr/>
          <p:nvPr/>
        </p:nvSpPr>
        <p:spPr bwMode="auto">
          <a:xfrm>
            <a:off x="976745" y="1515346"/>
            <a:ext cx="6904761" cy="307359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</p:spTree>
    <p:extLst>
      <p:ext uri="{BB962C8B-B14F-4D97-AF65-F5344CB8AC3E}">
        <p14:creationId xmlns:p14="http://schemas.microsoft.com/office/powerpoint/2010/main" val="1822655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D2FE39-E645-4B0C-B688-2D5F600DC2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A647EF-696C-47F3-99CC-EA2B691B9A42}"/>
              </a:ext>
            </a:extLst>
          </p:cNvPr>
          <p:cNvSpPr/>
          <p:nvPr/>
        </p:nvSpPr>
        <p:spPr bwMode="auto">
          <a:xfrm>
            <a:off x="1119619" y="1892205"/>
            <a:ext cx="6904761" cy="307359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100 -</a:t>
            </a:r>
            <a:r>
              <a:rPr kumimoji="0" lang="en-GB" sz="5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13</a:t>
            </a:r>
            <a:r>
              <a:rPr kumimoji="0" lang="en-GB" sz="5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=</a:t>
            </a:r>
            <a:endParaRPr kumimoji="0" lang="en-GB" sz="5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endParaRPr lang="en-GB" sz="5400" dirty="0">
              <a:solidFill>
                <a:schemeClr val="tx1"/>
              </a:solidFill>
              <a:latin typeface="Arial" charset="0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5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	200 - 13 =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6E7BF2-7961-40A1-AF1E-078F5D705193}"/>
              </a:ext>
            </a:extLst>
          </p:cNvPr>
          <p:cNvSpPr txBox="1"/>
          <p:nvPr/>
        </p:nvSpPr>
        <p:spPr>
          <a:xfrm>
            <a:off x="6556663" y="2067790"/>
            <a:ext cx="1080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87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8C21FD-FDE8-459A-AF3C-9CB051FF0D81}"/>
              </a:ext>
            </a:extLst>
          </p:cNvPr>
          <p:cNvSpPr txBox="1"/>
          <p:nvPr/>
        </p:nvSpPr>
        <p:spPr>
          <a:xfrm>
            <a:off x="6390407" y="4001055"/>
            <a:ext cx="12469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187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560A65F-50E9-4BC4-BB1C-F59455606ECB}"/>
              </a:ext>
            </a:extLst>
          </p:cNvPr>
          <p:cNvSpPr/>
          <p:nvPr/>
        </p:nvSpPr>
        <p:spPr bwMode="auto">
          <a:xfrm>
            <a:off x="311725" y="5374218"/>
            <a:ext cx="3252355" cy="12585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318594-A178-4531-B78D-B4E11693C7C1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Fluency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945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3|13.5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8.8|4.3|8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4|23.8|20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6|3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33.1|2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32.6|30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17.4|19.5|16.7|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4|23.2|36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5|0.6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2|4|25.5|10|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3.2|2.6|7.7|7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2|2.4|15.8|6|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9|23.9|5|22.8|0.9|11.5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3.9|4.1|9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9.2|3|8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7.1|5.9|6|2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0.5|4.4|16.7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A972B0-ED9C-434A-A41E-383407ABF7DE}"/>
</file>

<file path=customXml/itemProps3.xml><?xml version="1.0" encoding="utf-8"?>
<ds:datastoreItem xmlns:ds="http://schemas.openxmlformats.org/officeDocument/2006/customXml" ds:itemID="{194DFBEE-DEA3-484B-A04B-F8DB870A0653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e2f7c1fb-8b39-4d5b-953e-de45d1606e4d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816</Words>
  <Application>Microsoft Office PowerPoint</Application>
  <PresentationFormat>On-screen Show (4:3)</PresentationFormat>
  <Paragraphs>214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Cambria Math</vt:lpstr>
      <vt:lpstr>Comic Sans MS</vt:lpstr>
      <vt:lpstr>Myriad Pro</vt:lpstr>
      <vt:lpstr>Myriad Pro Semibold</vt:lpstr>
      <vt:lpstr>nctem1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31</cp:revision>
  <dcterms:created xsi:type="dcterms:W3CDTF">2020-04-15T07:07:39Z</dcterms:created>
  <dcterms:modified xsi:type="dcterms:W3CDTF">2020-08-27T13:26:32Z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