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7" r:id="rId5"/>
    <p:sldMasterId id="2147483663" r:id="rId6"/>
  </p:sldMasterIdLst>
  <p:notesMasterIdLst>
    <p:notesMasterId r:id="rId20"/>
  </p:notesMasterIdLst>
  <p:sldIdLst>
    <p:sldId id="256" r:id="rId7"/>
    <p:sldId id="297" r:id="rId8"/>
    <p:sldId id="267" r:id="rId9"/>
    <p:sldId id="322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32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B8EA"/>
    <a:srgbClr val="3875A1"/>
    <a:srgbClr val="E6E6E6"/>
    <a:srgbClr val="387538"/>
    <a:srgbClr val="F26C5F"/>
    <a:srgbClr val="3E678B"/>
    <a:srgbClr val="F37A00"/>
    <a:srgbClr val="2C3034"/>
    <a:srgbClr val="AE6FAB"/>
    <a:srgbClr val="93C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1D0EBF-DA51-4AC1-A8C4-B5776B36096B}" v="1" dt="2020-08-27T13:24:49.7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27" autoAdjust="0"/>
    <p:restoredTop sz="81720" autoAdjust="0"/>
  </p:normalViewPr>
  <p:slideViewPr>
    <p:cSldViewPr snapToGrid="0">
      <p:cViewPr varScale="1">
        <p:scale>
          <a:sx n="59" d="100"/>
          <a:sy n="59" d="100"/>
        </p:scale>
        <p:origin x="1944" y="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9122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7129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91406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9490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5006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001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0647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7156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2246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666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4940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70185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6434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051811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721570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0187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947785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742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9974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 </a:t>
            </a:r>
            <a:br>
              <a:rPr lang="en-GB" dirty="0"/>
            </a:br>
            <a:r>
              <a:rPr lang="en-GB" dirty="0"/>
              <a:t>Lesson 20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9F842C-8C6F-4EA5-B588-74B65C434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1CAC93-67D5-4563-AC9F-157456DDA43E}"/>
              </a:ext>
            </a:extLst>
          </p:cNvPr>
          <p:cNvSpPr txBox="1"/>
          <p:nvPr/>
        </p:nvSpPr>
        <p:spPr>
          <a:xfrm>
            <a:off x="1871033" y="2349432"/>
            <a:ext cx="3234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46.18 – 0.82 = 45.39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B7333A-7AF6-44B1-87E7-73DCCFFDD8C4}"/>
              </a:ext>
            </a:extLst>
          </p:cNvPr>
          <p:cNvSpPr/>
          <p:nvPr/>
        </p:nvSpPr>
        <p:spPr>
          <a:xfrm>
            <a:off x="4011548" y="3043175"/>
            <a:ext cx="108866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BD1D6D-3DE4-4778-88C4-E9F13C2652EF}"/>
              </a:ext>
            </a:extLst>
          </p:cNvPr>
          <p:cNvSpPr txBox="1"/>
          <p:nvPr/>
        </p:nvSpPr>
        <p:spPr>
          <a:xfrm>
            <a:off x="1871033" y="3053680"/>
            <a:ext cx="2225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23.28 – 0.82 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BFF367-1430-4C6B-9EC8-BE691C4B91C9}"/>
              </a:ext>
            </a:extLst>
          </p:cNvPr>
          <p:cNvSpPr txBox="1"/>
          <p:nvPr/>
        </p:nvSpPr>
        <p:spPr>
          <a:xfrm>
            <a:off x="1701594" y="3805622"/>
            <a:ext cx="2322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123.58 – 0.82 =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192D7E-2B76-45DE-8500-B408D0E112B6}"/>
              </a:ext>
            </a:extLst>
          </p:cNvPr>
          <p:cNvSpPr/>
          <p:nvPr/>
        </p:nvSpPr>
        <p:spPr>
          <a:xfrm>
            <a:off x="4016714" y="3758989"/>
            <a:ext cx="109521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2657F4-6CFC-495E-B53A-6AE970211EB4}"/>
              </a:ext>
            </a:extLst>
          </p:cNvPr>
          <p:cNvSpPr txBox="1"/>
          <p:nvPr/>
        </p:nvSpPr>
        <p:spPr>
          <a:xfrm>
            <a:off x="2032225" y="4509870"/>
            <a:ext cx="199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3.18 – 0.82 =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4ECE36-0E66-4566-B579-850D94B7DA42}"/>
              </a:ext>
            </a:extLst>
          </p:cNvPr>
          <p:cNvSpPr/>
          <p:nvPr/>
        </p:nvSpPr>
        <p:spPr>
          <a:xfrm>
            <a:off x="4024394" y="4546875"/>
            <a:ext cx="1095216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C83B82-6DCB-40E2-AE3F-5A0C30C751CB}"/>
              </a:ext>
            </a:extLst>
          </p:cNvPr>
          <p:cNvSpPr txBox="1"/>
          <p:nvPr/>
        </p:nvSpPr>
        <p:spPr>
          <a:xfrm>
            <a:off x="1789419" y="1601117"/>
            <a:ext cx="6745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23.18 – 0.82 = 22.36</a:t>
            </a:r>
          </a:p>
        </p:txBody>
      </p:sp>
    </p:spTree>
    <p:extLst>
      <p:ext uri="{BB962C8B-B14F-4D97-AF65-F5344CB8AC3E}">
        <p14:creationId xmlns:p14="http://schemas.microsoft.com/office/powerpoint/2010/main" val="472379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9F842C-8C6F-4EA5-B588-74B65C434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ED5D31-F549-4A40-89F3-3D3DF6EAF696}"/>
              </a:ext>
            </a:extLst>
          </p:cNvPr>
          <p:cNvSpPr txBox="1"/>
          <p:nvPr/>
        </p:nvSpPr>
        <p:spPr>
          <a:xfrm>
            <a:off x="1789419" y="1601117"/>
            <a:ext cx="6745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23.18 – 0.82 = 22.36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1CAC93-67D5-4563-AC9F-157456DDA43E}"/>
              </a:ext>
            </a:extLst>
          </p:cNvPr>
          <p:cNvSpPr txBox="1"/>
          <p:nvPr/>
        </p:nvSpPr>
        <p:spPr>
          <a:xfrm>
            <a:off x="1887575" y="2346507"/>
            <a:ext cx="3234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46.18 – 0.82 =  45.39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B7333A-7AF6-44B1-87E7-73DCCFFDD8C4}"/>
              </a:ext>
            </a:extLst>
          </p:cNvPr>
          <p:cNvSpPr/>
          <p:nvPr/>
        </p:nvSpPr>
        <p:spPr>
          <a:xfrm>
            <a:off x="4011382" y="3054349"/>
            <a:ext cx="99050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4B2DF2-87E0-4B04-9B9E-7CEF64A91F39}"/>
              </a:ext>
            </a:extLst>
          </p:cNvPr>
          <p:cNvSpPr txBox="1"/>
          <p:nvPr/>
        </p:nvSpPr>
        <p:spPr>
          <a:xfrm>
            <a:off x="4194864" y="4545813"/>
            <a:ext cx="858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2.36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BD1D6D-3DE4-4778-88C4-E9F13C2652EF}"/>
              </a:ext>
            </a:extLst>
          </p:cNvPr>
          <p:cNvSpPr txBox="1"/>
          <p:nvPr/>
        </p:nvSpPr>
        <p:spPr>
          <a:xfrm>
            <a:off x="1887575" y="3069681"/>
            <a:ext cx="2953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23.28 – 0.82 =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BFF367-1430-4C6B-9EC8-BE691C4B91C9}"/>
              </a:ext>
            </a:extLst>
          </p:cNvPr>
          <p:cNvSpPr txBox="1"/>
          <p:nvPr/>
        </p:nvSpPr>
        <p:spPr>
          <a:xfrm>
            <a:off x="1737957" y="3803269"/>
            <a:ext cx="232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123.58 – 0.82 =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192D7E-2B76-45DE-8500-B408D0E112B6}"/>
              </a:ext>
            </a:extLst>
          </p:cNvPr>
          <p:cNvSpPr/>
          <p:nvPr/>
        </p:nvSpPr>
        <p:spPr>
          <a:xfrm>
            <a:off x="4011382" y="3763699"/>
            <a:ext cx="101006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2657F4-6CFC-495E-B53A-6AE970211EB4}"/>
              </a:ext>
            </a:extLst>
          </p:cNvPr>
          <p:cNvSpPr txBox="1"/>
          <p:nvPr/>
        </p:nvSpPr>
        <p:spPr>
          <a:xfrm>
            <a:off x="2087428" y="4533069"/>
            <a:ext cx="2025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3.18 – 0.82 =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4ECE36-0E66-4566-B579-850D94B7DA42}"/>
              </a:ext>
            </a:extLst>
          </p:cNvPr>
          <p:cNvSpPr/>
          <p:nvPr/>
        </p:nvSpPr>
        <p:spPr>
          <a:xfrm>
            <a:off x="4011382" y="4545813"/>
            <a:ext cx="102004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7309AE6-FDFC-4986-949B-4ABD78ECF8F6}"/>
              </a:ext>
            </a:extLst>
          </p:cNvPr>
          <p:cNvSpPr/>
          <p:nvPr/>
        </p:nvSpPr>
        <p:spPr>
          <a:xfrm>
            <a:off x="4025212" y="3033899"/>
            <a:ext cx="918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400" dirty="0">
                <a:solidFill>
                  <a:prstClr val="black"/>
                </a:solidFill>
                <a:latin typeface="Myriad Pro Semibold"/>
              </a:rPr>
              <a:t>22.46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9684E5-E1EC-453A-A707-FBC5BF8B5674}"/>
              </a:ext>
            </a:extLst>
          </p:cNvPr>
          <p:cNvSpPr/>
          <p:nvPr/>
        </p:nvSpPr>
        <p:spPr>
          <a:xfrm>
            <a:off x="3895241" y="3799481"/>
            <a:ext cx="11070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prstClr val="black"/>
                </a:solidFill>
                <a:latin typeface="Myriad Pro Semibold"/>
              </a:rPr>
              <a:t>122.76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851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9F842C-8C6F-4EA5-B588-74B65C434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ED5D31-F549-4A40-89F3-3D3DF6EAF696}"/>
              </a:ext>
            </a:extLst>
          </p:cNvPr>
          <p:cNvSpPr txBox="1"/>
          <p:nvPr/>
        </p:nvSpPr>
        <p:spPr>
          <a:xfrm>
            <a:off x="1236162" y="1938263"/>
            <a:ext cx="6577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52.13 – 3.76 = 48.37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1CAC93-67D5-4563-AC9F-157456DDA43E}"/>
              </a:ext>
            </a:extLst>
          </p:cNvPr>
          <p:cNvSpPr txBox="1"/>
          <p:nvPr/>
        </p:nvSpPr>
        <p:spPr>
          <a:xfrm>
            <a:off x="2054227" y="2639966"/>
            <a:ext cx="3234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 – 3.76 = 18.37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B7333A-7AF6-44B1-87E7-73DCCFFDD8C4}"/>
              </a:ext>
            </a:extLst>
          </p:cNvPr>
          <p:cNvSpPr/>
          <p:nvPr/>
        </p:nvSpPr>
        <p:spPr>
          <a:xfrm>
            <a:off x="956004" y="3441335"/>
            <a:ext cx="115621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BD1D6D-3DE4-4778-88C4-E9F13C2652EF}"/>
              </a:ext>
            </a:extLst>
          </p:cNvPr>
          <p:cNvSpPr txBox="1"/>
          <p:nvPr/>
        </p:nvSpPr>
        <p:spPr>
          <a:xfrm>
            <a:off x="2054227" y="3373926"/>
            <a:ext cx="29530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 – 3.76 =   8.37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BFF367-1430-4C6B-9EC8-BE691C4B91C9}"/>
              </a:ext>
            </a:extLst>
          </p:cNvPr>
          <p:cNvSpPr txBox="1"/>
          <p:nvPr/>
        </p:nvSpPr>
        <p:spPr>
          <a:xfrm>
            <a:off x="2131577" y="4083217"/>
            <a:ext cx="2596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– 3.76 = 88.37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192D7E-2B76-45DE-8500-B408D0E112B6}"/>
              </a:ext>
            </a:extLst>
          </p:cNvPr>
          <p:cNvSpPr/>
          <p:nvPr/>
        </p:nvSpPr>
        <p:spPr>
          <a:xfrm>
            <a:off x="975360" y="4157017"/>
            <a:ext cx="113686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2657F4-6CFC-495E-B53A-6AE970211EB4}"/>
              </a:ext>
            </a:extLst>
          </p:cNvPr>
          <p:cNvSpPr txBox="1"/>
          <p:nvPr/>
        </p:nvSpPr>
        <p:spPr>
          <a:xfrm>
            <a:off x="2172649" y="4868428"/>
            <a:ext cx="2834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– 3.76 = 88.57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D4ECE36-0E66-4566-B579-850D94B7DA42}"/>
              </a:ext>
            </a:extLst>
          </p:cNvPr>
          <p:cNvSpPr/>
          <p:nvPr/>
        </p:nvSpPr>
        <p:spPr>
          <a:xfrm>
            <a:off x="975359" y="4905409"/>
            <a:ext cx="113686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DA8A40-4D64-4D55-92E3-9C1568276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885" y="885604"/>
            <a:ext cx="8730229" cy="110347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0950B14-1F1D-4509-90CC-5B40BF4DF628}"/>
              </a:ext>
            </a:extLst>
          </p:cNvPr>
          <p:cNvSpPr/>
          <p:nvPr/>
        </p:nvSpPr>
        <p:spPr>
          <a:xfrm>
            <a:off x="975360" y="2684055"/>
            <a:ext cx="115621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EEEBD1-ECE2-4BFF-A377-AF7657E6E620}"/>
              </a:ext>
            </a:extLst>
          </p:cNvPr>
          <p:cNvSpPr txBox="1"/>
          <p:nvPr/>
        </p:nvSpPr>
        <p:spPr>
          <a:xfrm>
            <a:off x="3191110" y="2582865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4C21CE-AE30-40DF-9319-5B81CD04C094}"/>
              </a:ext>
            </a:extLst>
          </p:cNvPr>
          <p:cNvSpPr txBox="1"/>
          <p:nvPr/>
        </p:nvSpPr>
        <p:spPr>
          <a:xfrm>
            <a:off x="5956122" y="2260389"/>
            <a:ext cx="30520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Challenge:</a:t>
            </a:r>
          </a:p>
          <a:p>
            <a:r>
              <a:rPr lang="en-GB" sz="2400" dirty="0">
                <a:latin typeface="Myriad Pro Semibold"/>
              </a:rPr>
              <a:t>Add another equation to this sequence, then explain why you know it belongs.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25A91A8-4BBB-4EBA-90F1-F2C18456D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002" y="5617179"/>
            <a:ext cx="1156217" cy="4755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19EDA42-8071-42C8-B8A5-347D76874DE1}"/>
              </a:ext>
            </a:extLst>
          </p:cNvPr>
          <p:cNvSpPr txBox="1"/>
          <p:nvPr/>
        </p:nvSpPr>
        <p:spPr>
          <a:xfrm>
            <a:off x="2168685" y="5568396"/>
            <a:ext cx="217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–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2CA6CE0-E961-4B4D-83AC-99E45DF7B2BD}"/>
              </a:ext>
            </a:extLst>
          </p:cNvPr>
          <p:cNvSpPr txBox="1"/>
          <p:nvPr/>
        </p:nvSpPr>
        <p:spPr>
          <a:xfrm>
            <a:off x="3587580" y="5562302"/>
            <a:ext cx="167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=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DF701DB-288F-4F97-846F-716ACC46B070}"/>
              </a:ext>
            </a:extLst>
          </p:cNvPr>
          <p:cNvSpPr/>
          <p:nvPr/>
        </p:nvSpPr>
        <p:spPr>
          <a:xfrm>
            <a:off x="5698671" y="2260389"/>
            <a:ext cx="3155971" cy="25773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B205A65-7354-4438-BCDA-9B83654B07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2008" y="5603381"/>
            <a:ext cx="1156217" cy="4755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8942451-2403-45F6-89F8-88A1597441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7020" y="5596449"/>
            <a:ext cx="1156217" cy="4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5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CD5D1E-427E-4237-A3C7-450D9B038F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594451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F5396D-6A2D-4F0E-8ABF-BAE28450DC7A}"/>
              </a:ext>
            </a:extLst>
          </p:cNvPr>
          <p:cNvSpPr txBox="1"/>
          <p:nvPr/>
        </p:nvSpPr>
        <p:spPr>
          <a:xfrm>
            <a:off x="340241" y="638404"/>
            <a:ext cx="8607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activities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F5396D-6A2D-4F0E-8ABF-BAE28450DC7A}"/>
              </a:ext>
            </a:extLst>
          </p:cNvPr>
          <p:cNvSpPr txBox="1"/>
          <p:nvPr/>
        </p:nvSpPr>
        <p:spPr>
          <a:xfrm>
            <a:off x="340242" y="1063759"/>
            <a:ext cx="83890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/>
              <a:t>Using each of the stem sentences, describe what is happening in each pair of calculations below.</a:t>
            </a:r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r>
              <a:rPr lang="en-GB" sz="2400" dirty="0"/>
              <a:t>Create a maths story choosing an appropriate </a:t>
            </a:r>
          </a:p>
          <a:p>
            <a:r>
              <a:rPr lang="en-GB" sz="2400" dirty="0"/>
              <a:t>       context for each pair of calculations above, </a:t>
            </a:r>
          </a:p>
          <a:p>
            <a:r>
              <a:rPr lang="en-GB" sz="2400" dirty="0"/>
              <a:t>      e.g. children in a class, a length of ribbon etc.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765" y="3246799"/>
            <a:ext cx="2325245" cy="178503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204765" y="4001092"/>
            <a:ext cx="265814" cy="2764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264196" y="4001093"/>
            <a:ext cx="265814" cy="2764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118" y="3246799"/>
            <a:ext cx="2643602" cy="172015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079329" y="3968651"/>
            <a:ext cx="265814" cy="2764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7341599" y="3968650"/>
            <a:ext cx="265814" cy="2764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13648" y="1959183"/>
            <a:ext cx="3484193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I’ve added ___ to the minuend and kept the subtrahend the same, </a:t>
            </a:r>
          </a:p>
          <a:p>
            <a:pPr algn="ctr"/>
            <a:r>
              <a:rPr lang="en-GB" sz="1400" dirty="0"/>
              <a:t>so I must add ___ to the difference.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43634" y="1959183"/>
            <a:ext cx="3484193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I’ve subtracted ___ from the minuend and kept the subtrahend the same, </a:t>
            </a:r>
          </a:p>
          <a:p>
            <a:pPr algn="ctr"/>
            <a:r>
              <a:rPr lang="en-GB" sz="1400" dirty="0"/>
              <a:t>so I must subtract ___ from the difference.</a:t>
            </a:r>
          </a:p>
        </p:txBody>
      </p:sp>
    </p:spTree>
    <p:extLst>
      <p:ext uri="{BB962C8B-B14F-4D97-AF65-F5344CB8AC3E}">
        <p14:creationId xmlns:p14="http://schemas.microsoft.com/office/powerpoint/2010/main" val="287828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3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15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4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4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C2D0EF-D0A3-4BB2-B225-9E5CCCA3ECE8}"/>
              </a:ext>
            </a:extLst>
          </p:cNvPr>
          <p:cNvSpPr txBox="1"/>
          <p:nvPr/>
        </p:nvSpPr>
        <p:spPr>
          <a:xfrm>
            <a:off x="280849" y="1287984"/>
            <a:ext cx="85633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A blue ribbon was 1 m 72 cm long and a red ribbon was 1 m 38 cm long, so the blue ribbon was 34 cm longer than the red ribbon. Then the blue ribbon was cut down to 1 m 52 cm.  How much longer than the red ribbon is the blue ribbon now?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CE3C52-C20A-4378-90AB-F7088D928922}"/>
              </a:ext>
            </a:extLst>
          </p:cNvPr>
          <p:cNvSpPr/>
          <p:nvPr/>
        </p:nvSpPr>
        <p:spPr>
          <a:xfrm>
            <a:off x="970236" y="3136805"/>
            <a:ext cx="7184572" cy="3788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FD8ACD-046C-4675-9658-4DC14BE7E7E4}"/>
              </a:ext>
            </a:extLst>
          </p:cNvPr>
          <p:cNvSpPr/>
          <p:nvPr/>
        </p:nvSpPr>
        <p:spPr>
          <a:xfrm>
            <a:off x="970236" y="3709797"/>
            <a:ext cx="5695406" cy="37882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CFB7BD-F00B-4088-8A98-9B002E054016}"/>
              </a:ext>
            </a:extLst>
          </p:cNvPr>
          <p:cNvSpPr txBox="1"/>
          <p:nvPr/>
        </p:nvSpPr>
        <p:spPr>
          <a:xfrm>
            <a:off x="3909381" y="3109480"/>
            <a:ext cx="1410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Myriad Pro Semibold"/>
              </a:rPr>
              <a:t>1 m 72 cm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9D1B35-91B4-4613-BC32-70DD68968A7D}"/>
              </a:ext>
            </a:extLst>
          </p:cNvPr>
          <p:cNvSpPr/>
          <p:nvPr/>
        </p:nvSpPr>
        <p:spPr>
          <a:xfrm>
            <a:off x="2662222" y="3687163"/>
            <a:ext cx="1252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Myriad Pro Semibold"/>
              </a:rPr>
              <a:t>1 m 38 cm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35EE432-23DB-43CE-8D04-69D2B5EAB56D}"/>
              </a:ext>
            </a:extLst>
          </p:cNvPr>
          <p:cNvCxnSpPr>
            <a:cxnSpLocks/>
          </p:cNvCxnSpPr>
          <p:nvPr/>
        </p:nvCxnSpPr>
        <p:spPr>
          <a:xfrm flipH="1">
            <a:off x="970236" y="3326216"/>
            <a:ext cx="2926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4D7EBBC-FEC1-47BB-8E6F-3D765520705B}"/>
              </a:ext>
            </a:extLst>
          </p:cNvPr>
          <p:cNvCxnSpPr/>
          <p:nvPr/>
        </p:nvCxnSpPr>
        <p:spPr>
          <a:xfrm>
            <a:off x="5215664" y="3336196"/>
            <a:ext cx="2899955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C0B4A9E-A416-441B-9518-615BE70328F6}"/>
              </a:ext>
            </a:extLst>
          </p:cNvPr>
          <p:cNvCxnSpPr>
            <a:cxnSpLocks/>
          </p:cNvCxnSpPr>
          <p:nvPr/>
        </p:nvCxnSpPr>
        <p:spPr>
          <a:xfrm flipH="1">
            <a:off x="1015604" y="3899208"/>
            <a:ext cx="1673813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542BE44-F04B-464D-A920-ED60FA9A6549}"/>
              </a:ext>
            </a:extLst>
          </p:cNvPr>
          <p:cNvCxnSpPr>
            <a:cxnSpLocks/>
            <a:endCxn id="7" idx="3"/>
          </p:cNvCxnSpPr>
          <p:nvPr/>
        </p:nvCxnSpPr>
        <p:spPr>
          <a:xfrm>
            <a:off x="3887293" y="3899208"/>
            <a:ext cx="2778349" cy="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815A8AEA-1CCF-4C2A-89AA-6714D49F24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8895" y="1401379"/>
            <a:ext cx="6145301" cy="8779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0DAB876-2D1C-41C1-BE5D-DEBA85886C8C}"/>
              </a:ext>
            </a:extLst>
          </p:cNvPr>
          <p:cNvSpPr txBox="1"/>
          <p:nvPr/>
        </p:nvSpPr>
        <p:spPr>
          <a:xfrm>
            <a:off x="7057221" y="3626662"/>
            <a:ext cx="983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34 cm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F1AA89A-49DF-4D61-B247-FF9EA70AB95B}"/>
              </a:ext>
            </a:extLst>
          </p:cNvPr>
          <p:cNvCxnSpPr>
            <a:cxnSpLocks/>
          </p:cNvCxnSpPr>
          <p:nvPr/>
        </p:nvCxnSpPr>
        <p:spPr>
          <a:xfrm>
            <a:off x="7805907" y="3811328"/>
            <a:ext cx="3489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F180CE1-17C3-49D4-AA71-FB9D76B8BC60}"/>
              </a:ext>
            </a:extLst>
          </p:cNvPr>
          <p:cNvCxnSpPr>
            <a:cxnSpLocks/>
          </p:cNvCxnSpPr>
          <p:nvPr/>
        </p:nvCxnSpPr>
        <p:spPr>
          <a:xfrm flipH="1">
            <a:off x="6735789" y="3811328"/>
            <a:ext cx="3789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7AB54AF-7D66-4EA7-A4A3-81E033A95D8A}"/>
              </a:ext>
            </a:extLst>
          </p:cNvPr>
          <p:cNvSpPr txBox="1"/>
          <p:nvPr/>
        </p:nvSpPr>
        <p:spPr>
          <a:xfrm>
            <a:off x="970236" y="4429063"/>
            <a:ext cx="2559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172 – 138 = 34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93CE507-0E82-4C8E-A3AF-22A0207881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1607" y="1840981"/>
            <a:ext cx="5718544" cy="91447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64DB788-B77E-45E6-ACEA-A62A315B30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2522" y="3132479"/>
            <a:ext cx="7200000" cy="390178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F8E39F21-006F-4ED5-8AE2-3A6294493238}"/>
              </a:ext>
            </a:extLst>
          </p:cNvPr>
          <p:cNvSpPr/>
          <p:nvPr/>
        </p:nvSpPr>
        <p:spPr>
          <a:xfrm>
            <a:off x="7175891" y="3117566"/>
            <a:ext cx="983997" cy="405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3BA1959-1870-4252-81FC-6782F6D7627C}"/>
              </a:ext>
            </a:extLst>
          </p:cNvPr>
          <p:cNvSpPr txBox="1"/>
          <p:nvPr/>
        </p:nvSpPr>
        <p:spPr>
          <a:xfrm>
            <a:off x="3529589" y="3157651"/>
            <a:ext cx="154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Myriad Pro Semibold"/>
              </a:rPr>
              <a:t>1 m 52 cm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C1CF095-D1BD-4C72-96F9-84C02C0CAE4C}"/>
              </a:ext>
            </a:extLst>
          </p:cNvPr>
          <p:cNvCxnSpPr>
            <a:cxnSpLocks/>
            <a:stCxn id="42" idx="1"/>
            <a:endCxn id="39" idx="1"/>
          </p:cNvCxnSpPr>
          <p:nvPr/>
        </p:nvCxnSpPr>
        <p:spPr>
          <a:xfrm flipH="1" flipV="1">
            <a:off x="962522" y="3327568"/>
            <a:ext cx="2567067" cy="1474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9260BD7A-C4AD-4694-B703-DE4527E41708}"/>
              </a:ext>
            </a:extLst>
          </p:cNvPr>
          <p:cNvCxnSpPr>
            <a:cxnSpLocks/>
          </p:cNvCxnSpPr>
          <p:nvPr/>
        </p:nvCxnSpPr>
        <p:spPr>
          <a:xfrm>
            <a:off x="4692112" y="3347252"/>
            <a:ext cx="2422651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20254891-E6EB-40E0-A3E5-07BE2EBAAF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477" y="2227808"/>
            <a:ext cx="8571719" cy="865707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200B8130-5C77-4CAA-9997-595C4FA52189}"/>
              </a:ext>
            </a:extLst>
          </p:cNvPr>
          <p:cNvSpPr/>
          <p:nvPr/>
        </p:nvSpPr>
        <p:spPr>
          <a:xfrm>
            <a:off x="6735789" y="3687163"/>
            <a:ext cx="1636282" cy="488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5069BB-5A7E-44FB-8B99-727C8CA2F80F}"/>
              </a:ext>
            </a:extLst>
          </p:cNvPr>
          <p:cNvSpPr txBox="1"/>
          <p:nvPr/>
        </p:nvSpPr>
        <p:spPr>
          <a:xfrm>
            <a:off x="6790101" y="3711214"/>
            <a:ext cx="438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?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2C6E227-C7E3-4418-9AB3-1DB04F850ED7}"/>
              </a:ext>
            </a:extLst>
          </p:cNvPr>
          <p:cNvSpPr/>
          <p:nvPr/>
        </p:nvSpPr>
        <p:spPr>
          <a:xfrm>
            <a:off x="936540" y="5108351"/>
            <a:ext cx="1869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400" b="1" dirty="0">
                <a:solidFill>
                  <a:prstClr val="black"/>
                </a:solidFill>
                <a:latin typeface="Myriad Pro Semibold"/>
              </a:rPr>
              <a:t>152 – 138 =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BC1A6DA-DC5C-4481-BA3A-86766DB13203}"/>
              </a:ext>
            </a:extLst>
          </p:cNvPr>
          <p:cNvSpPr/>
          <p:nvPr/>
        </p:nvSpPr>
        <p:spPr>
          <a:xfrm>
            <a:off x="2805963" y="5170394"/>
            <a:ext cx="488566" cy="3600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111940-99F8-4985-B992-F94EA5D55A42}"/>
              </a:ext>
            </a:extLst>
          </p:cNvPr>
          <p:cNvSpPr txBox="1"/>
          <p:nvPr/>
        </p:nvSpPr>
        <p:spPr>
          <a:xfrm>
            <a:off x="0" y="63840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activities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27" grpId="0"/>
      <p:bldP spid="32" grpId="0"/>
      <p:bldP spid="41" grpId="0" animBg="1"/>
      <p:bldP spid="42" grpId="0"/>
      <p:bldP spid="55" grpId="0" animBg="1"/>
      <p:bldP spid="57" grpId="0"/>
      <p:bldP spid="58" grpId="0"/>
      <p:bldP spid="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45D9D8-C2AF-40D2-9C96-2C3F87991FBD}"/>
              </a:ext>
            </a:extLst>
          </p:cNvPr>
          <p:cNvSpPr txBox="1"/>
          <p:nvPr/>
        </p:nvSpPr>
        <p:spPr bwMode="auto">
          <a:xfrm>
            <a:off x="2446995" y="1766212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172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2FE968-5F09-4F67-9243-CBDE781CD50C}"/>
              </a:ext>
            </a:extLst>
          </p:cNvPr>
          <p:cNvSpPr txBox="1"/>
          <p:nvPr/>
        </p:nvSpPr>
        <p:spPr bwMode="auto">
          <a:xfrm>
            <a:off x="4342743" y="1766212"/>
            <a:ext cx="6848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138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E86617-9A56-402D-B223-807E940C5A76}"/>
              </a:ext>
            </a:extLst>
          </p:cNvPr>
          <p:cNvSpPr txBox="1"/>
          <p:nvPr/>
        </p:nvSpPr>
        <p:spPr bwMode="auto">
          <a:xfrm>
            <a:off x="6121250" y="1766212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34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BA76266-A363-439B-93F2-14677B5A9730}"/>
              </a:ext>
            </a:extLst>
          </p:cNvPr>
          <p:cNvGrpSpPr/>
          <p:nvPr/>
        </p:nvGrpSpPr>
        <p:grpSpPr>
          <a:xfrm>
            <a:off x="2458218" y="4628602"/>
            <a:ext cx="4181123" cy="461665"/>
            <a:chOff x="2458218" y="4628602"/>
            <a:chExt cx="4181123" cy="46166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58F4D0C-2443-4C69-8A1B-9E45EF8815CC}"/>
                </a:ext>
              </a:extLst>
            </p:cNvPr>
            <p:cNvSpPr txBox="1"/>
            <p:nvPr/>
          </p:nvSpPr>
          <p:spPr bwMode="auto">
            <a:xfrm>
              <a:off x="3549594" y="4628602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D0B4F69-8468-4AA3-B6A8-61E9B961ABAF}"/>
                </a:ext>
              </a:extLst>
            </p:cNvPr>
            <p:cNvSpPr txBox="1"/>
            <p:nvPr/>
          </p:nvSpPr>
          <p:spPr bwMode="auto">
            <a:xfrm>
              <a:off x="6121250" y="4628602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14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324BAA8-4028-4825-B15D-800E195EE56A}"/>
                </a:ext>
              </a:extLst>
            </p:cNvPr>
            <p:cNvSpPr txBox="1"/>
            <p:nvPr/>
          </p:nvSpPr>
          <p:spPr bwMode="auto">
            <a:xfrm>
              <a:off x="4331522" y="4628602"/>
              <a:ext cx="6848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138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BEEB004-1034-4E4D-A46F-1431C9BABDFD}"/>
                </a:ext>
              </a:extLst>
            </p:cNvPr>
            <p:cNvSpPr txBox="1"/>
            <p:nvPr/>
          </p:nvSpPr>
          <p:spPr bwMode="auto">
            <a:xfrm>
              <a:off x="2458218" y="4628602"/>
              <a:ext cx="6848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152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0C95C60-3705-4260-89E2-397C80FB44C5}"/>
                </a:ext>
              </a:extLst>
            </p:cNvPr>
            <p:cNvSpPr txBox="1"/>
            <p:nvPr/>
          </p:nvSpPr>
          <p:spPr bwMode="auto">
            <a:xfrm>
              <a:off x="5386688" y="4628602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3E11879-1AB8-45D1-97BD-D80D53BA73EE}"/>
              </a:ext>
            </a:extLst>
          </p:cNvPr>
          <p:cNvSpPr txBox="1"/>
          <p:nvPr/>
        </p:nvSpPr>
        <p:spPr bwMode="auto">
          <a:xfrm>
            <a:off x="5386688" y="176621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8D217B-3710-4FAC-88FF-5769F2CC6536}"/>
              </a:ext>
            </a:extLst>
          </p:cNvPr>
          <p:cNvSpPr txBox="1"/>
          <p:nvPr/>
        </p:nvSpPr>
        <p:spPr bwMode="auto">
          <a:xfrm>
            <a:off x="3549594" y="1766212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C62B32-8737-46C5-A969-15609571322E}"/>
              </a:ext>
            </a:extLst>
          </p:cNvPr>
          <p:cNvSpPr txBox="1"/>
          <p:nvPr/>
        </p:nvSpPr>
        <p:spPr bwMode="auto">
          <a:xfrm>
            <a:off x="1705262" y="3197408"/>
            <a:ext cx="8306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 20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91D30C-FFC0-4E76-AA32-C659FD69FCB4}"/>
              </a:ext>
            </a:extLst>
          </p:cNvPr>
          <p:cNvSpPr txBox="1"/>
          <p:nvPr/>
        </p:nvSpPr>
        <p:spPr bwMode="auto">
          <a:xfrm>
            <a:off x="6596596" y="3197408"/>
            <a:ext cx="8306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 20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6" name="Picture 15" descr="A close up of a logo  Description generated with high confidence">
            <a:extLst>
              <a:ext uri="{FF2B5EF4-FFF2-40B4-BE49-F238E27FC236}">
                <a16:creationId xmlns:a16="http://schemas.microsoft.com/office/drawing/2014/main" id="{E058D40F-D9B5-4083-AD15-429D4E4669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351" y="2732805"/>
            <a:ext cx="194527" cy="1390870"/>
          </a:xfrm>
          <a:prstGeom prst="rect">
            <a:avLst/>
          </a:prstGeom>
        </p:spPr>
      </p:pic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31719A56-65AF-4919-820C-0A6470EAEB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136" y="2732805"/>
            <a:ext cx="194527" cy="13908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550733-0CDC-426B-827F-789EC10528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177" y="665901"/>
            <a:ext cx="7492633" cy="10973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594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CF2BEA-4AAE-47AD-AEAE-8B7D34BD24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BBE1E9-9445-4EF7-AED6-EFB39FD7D4BC}"/>
              </a:ext>
            </a:extLst>
          </p:cNvPr>
          <p:cNvSpPr txBox="1"/>
          <p:nvPr/>
        </p:nvSpPr>
        <p:spPr>
          <a:xfrm>
            <a:off x="300789" y="997514"/>
            <a:ext cx="8614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A1C633-4897-4D41-8AD5-7360AF2B0925}"/>
              </a:ext>
            </a:extLst>
          </p:cNvPr>
          <p:cNvSpPr/>
          <p:nvPr/>
        </p:nvSpPr>
        <p:spPr>
          <a:xfrm>
            <a:off x="300789" y="914400"/>
            <a:ext cx="8614612" cy="903186"/>
          </a:xfrm>
          <a:prstGeom prst="rect">
            <a:avLst/>
          </a:prstGeom>
          <a:noFill/>
          <a:ln w="38100">
            <a:solidFill>
              <a:srgbClr val="387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1701E4-34A3-4D97-9006-4B49F7AA8635}"/>
              </a:ext>
            </a:extLst>
          </p:cNvPr>
          <p:cNvSpPr txBox="1"/>
          <p:nvPr/>
        </p:nvSpPr>
        <p:spPr>
          <a:xfrm>
            <a:off x="2200679" y="2410236"/>
            <a:ext cx="5931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62,865 – 41,294 = 21,571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9DB9B1-4E2D-4622-9975-056631C3F440}"/>
              </a:ext>
            </a:extLst>
          </p:cNvPr>
          <p:cNvSpPr/>
          <p:nvPr/>
        </p:nvSpPr>
        <p:spPr>
          <a:xfrm>
            <a:off x="2281361" y="3768965"/>
            <a:ext cx="2775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</a:rPr>
              <a:t>63,865 – 41,294  =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693E46-0C81-412F-B2D9-26BBBC39EAE7}"/>
              </a:ext>
            </a:extLst>
          </p:cNvPr>
          <p:cNvSpPr/>
          <p:nvPr/>
        </p:nvSpPr>
        <p:spPr>
          <a:xfrm>
            <a:off x="4850569" y="3755266"/>
            <a:ext cx="13404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389AC9A-9CE4-4F1D-A9E6-A3C4169C16F8}"/>
              </a:ext>
            </a:extLst>
          </p:cNvPr>
          <p:cNvCxnSpPr/>
          <p:nvPr/>
        </p:nvCxnSpPr>
        <p:spPr>
          <a:xfrm>
            <a:off x="2755232" y="2871901"/>
            <a:ext cx="0" cy="8833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8B809B4-27D7-49AE-B39E-FEC8F15C8949}"/>
              </a:ext>
            </a:extLst>
          </p:cNvPr>
          <p:cNvSpPr txBox="1"/>
          <p:nvPr/>
        </p:nvSpPr>
        <p:spPr>
          <a:xfrm>
            <a:off x="4890839" y="3768966"/>
            <a:ext cx="1786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22,571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12C812-3DDB-46EC-9208-F8FA084052FB}"/>
              </a:ext>
            </a:extLst>
          </p:cNvPr>
          <p:cNvSpPr txBox="1"/>
          <p:nvPr/>
        </p:nvSpPr>
        <p:spPr>
          <a:xfrm>
            <a:off x="2755232" y="3044721"/>
            <a:ext cx="1340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+ 1,000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26EE5A-73B5-437C-BA17-2BA0A007EF7D}"/>
              </a:ext>
            </a:extLst>
          </p:cNvPr>
          <p:cNvSpPr txBox="1"/>
          <p:nvPr/>
        </p:nvSpPr>
        <p:spPr>
          <a:xfrm>
            <a:off x="5246749" y="3081367"/>
            <a:ext cx="1045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+ 1,000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6F21717-18DF-4CD6-89F8-61B76E27F005}"/>
              </a:ext>
            </a:extLst>
          </p:cNvPr>
          <p:cNvCxnSpPr>
            <a:cxnSpLocks/>
          </p:cNvCxnSpPr>
          <p:nvPr/>
        </p:nvCxnSpPr>
        <p:spPr>
          <a:xfrm>
            <a:off x="5194172" y="2860393"/>
            <a:ext cx="0" cy="7595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0842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/>
      <p:bldP spid="8" grpId="0" animBg="1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CF2BEA-4AAE-47AD-AEAE-8B7D34BD24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BBE1E9-9445-4EF7-AED6-EFB39FD7D4BC}"/>
              </a:ext>
            </a:extLst>
          </p:cNvPr>
          <p:cNvSpPr txBox="1"/>
          <p:nvPr/>
        </p:nvSpPr>
        <p:spPr>
          <a:xfrm>
            <a:off x="300789" y="997514"/>
            <a:ext cx="8614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A1C633-4897-4D41-8AD5-7360AF2B0925}"/>
              </a:ext>
            </a:extLst>
          </p:cNvPr>
          <p:cNvSpPr/>
          <p:nvPr/>
        </p:nvSpPr>
        <p:spPr>
          <a:xfrm>
            <a:off x="300789" y="914400"/>
            <a:ext cx="8614612" cy="903186"/>
          </a:xfrm>
          <a:prstGeom prst="rect">
            <a:avLst/>
          </a:prstGeom>
          <a:noFill/>
          <a:ln w="38100">
            <a:solidFill>
              <a:srgbClr val="387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1701E4-34A3-4D97-9006-4B49F7AA8635}"/>
              </a:ext>
            </a:extLst>
          </p:cNvPr>
          <p:cNvSpPr txBox="1"/>
          <p:nvPr/>
        </p:nvSpPr>
        <p:spPr>
          <a:xfrm>
            <a:off x="2200679" y="2410236"/>
            <a:ext cx="5931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62,865 – 41,294 = 21,571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9DB9B1-4E2D-4622-9975-056631C3F440}"/>
              </a:ext>
            </a:extLst>
          </p:cNvPr>
          <p:cNvSpPr/>
          <p:nvPr/>
        </p:nvSpPr>
        <p:spPr>
          <a:xfrm>
            <a:off x="2200679" y="3095476"/>
            <a:ext cx="38459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</a:rPr>
              <a:t>63,865 –  41,294  = 22,571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12C812-3DDB-46EC-9208-F8FA084052FB}"/>
              </a:ext>
            </a:extLst>
          </p:cNvPr>
          <p:cNvSpPr txBox="1"/>
          <p:nvPr/>
        </p:nvSpPr>
        <p:spPr>
          <a:xfrm>
            <a:off x="223212" y="3523123"/>
            <a:ext cx="1340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- 2,000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26EE5A-73B5-437C-BA17-2BA0A007EF7D}"/>
              </a:ext>
            </a:extLst>
          </p:cNvPr>
          <p:cNvSpPr txBox="1"/>
          <p:nvPr/>
        </p:nvSpPr>
        <p:spPr>
          <a:xfrm>
            <a:off x="7479414" y="3557141"/>
            <a:ext cx="1045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- 2,000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25DFB4-CFD2-4422-A3AB-C1B4DE6AE1B6}"/>
              </a:ext>
            </a:extLst>
          </p:cNvPr>
          <p:cNvSpPr txBox="1"/>
          <p:nvPr/>
        </p:nvSpPr>
        <p:spPr>
          <a:xfrm>
            <a:off x="2200679" y="4445958"/>
            <a:ext cx="2785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60,865 –  41,294  =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51D16D-1A8C-4552-8291-3FD8F4FE6DDC}"/>
              </a:ext>
            </a:extLst>
          </p:cNvPr>
          <p:cNvSpPr/>
          <p:nvPr/>
        </p:nvSpPr>
        <p:spPr>
          <a:xfrm>
            <a:off x="4902050" y="4428211"/>
            <a:ext cx="125811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BB073D0C-99BE-4D4D-86F7-9847DFBBB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81105" y="2657636"/>
            <a:ext cx="572947" cy="2131085"/>
          </a:xfrm>
          <a:prstGeom prst="rect">
            <a:avLst/>
          </a:prstGeom>
        </p:spPr>
      </p:pic>
      <p:pic>
        <p:nvPicPr>
          <p:cNvPr id="19" name="Picture 18" descr="A close up of a logo  Description generated with high confidence">
            <a:extLst>
              <a:ext uri="{FF2B5EF4-FFF2-40B4-BE49-F238E27FC236}">
                <a16:creationId xmlns:a16="http://schemas.microsoft.com/office/drawing/2014/main" id="{4AEF2617-3FBF-4ECB-A1EB-1D98AF2038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608101" y="2545706"/>
            <a:ext cx="423378" cy="213108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40DCE4A-4751-405B-9C97-943849218D2B}"/>
              </a:ext>
            </a:extLst>
          </p:cNvPr>
          <p:cNvSpPr txBox="1"/>
          <p:nvPr/>
        </p:nvSpPr>
        <p:spPr>
          <a:xfrm>
            <a:off x="4902050" y="4445958"/>
            <a:ext cx="1099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19,571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173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CF2BEA-4AAE-47AD-AEAE-8B7D34BD24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13063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BBE1E9-9445-4EF7-AED6-EFB39FD7D4BC}"/>
              </a:ext>
            </a:extLst>
          </p:cNvPr>
          <p:cNvSpPr txBox="1"/>
          <p:nvPr/>
        </p:nvSpPr>
        <p:spPr>
          <a:xfrm>
            <a:off x="300789" y="997514"/>
            <a:ext cx="8614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A1C633-4897-4D41-8AD5-7360AF2B0925}"/>
              </a:ext>
            </a:extLst>
          </p:cNvPr>
          <p:cNvSpPr/>
          <p:nvPr/>
        </p:nvSpPr>
        <p:spPr>
          <a:xfrm>
            <a:off x="300789" y="914400"/>
            <a:ext cx="8614612" cy="903186"/>
          </a:xfrm>
          <a:prstGeom prst="rect">
            <a:avLst/>
          </a:prstGeom>
          <a:noFill/>
          <a:ln w="38100">
            <a:solidFill>
              <a:srgbClr val="387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1701E4-34A3-4D97-9006-4B49F7AA8635}"/>
              </a:ext>
            </a:extLst>
          </p:cNvPr>
          <p:cNvSpPr txBox="1"/>
          <p:nvPr/>
        </p:nvSpPr>
        <p:spPr>
          <a:xfrm>
            <a:off x="2072753" y="2411062"/>
            <a:ext cx="5931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62,865 – 41,294 = 21,571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9DB9B1-4E2D-4622-9975-056631C3F440}"/>
              </a:ext>
            </a:extLst>
          </p:cNvPr>
          <p:cNvSpPr/>
          <p:nvPr/>
        </p:nvSpPr>
        <p:spPr>
          <a:xfrm>
            <a:off x="2165132" y="3029667"/>
            <a:ext cx="3676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</a:rPr>
              <a:t>63,865 – 41,294 = 22,571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25DFB4-CFD2-4422-A3AB-C1B4DE6AE1B6}"/>
              </a:ext>
            </a:extLst>
          </p:cNvPr>
          <p:cNvSpPr txBox="1"/>
          <p:nvPr/>
        </p:nvSpPr>
        <p:spPr>
          <a:xfrm>
            <a:off x="2165132" y="3649098"/>
            <a:ext cx="374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60,865 – 41,294 = 19,571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A1B178-A02E-4AEA-A1FF-A00DE1356B0C}"/>
              </a:ext>
            </a:extLst>
          </p:cNvPr>
          <p:cNvSpPr txBox="1"/>
          <p:nvPr/>
        </p:nvSpPr>
        <p:spPr>
          <a:xfrm>
            <a:off x="3147935" y="4415369"/>
            <a:ext cx="3492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– 41,294 = 31,571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4E05FB-8A7D-4E18-88B6-ACBFE3EFD90E}"/>
              </a:ext>
            </a:extLst>
          </p:cNvPr>
          <p:cNvSpPr/>
          <p:nvPr/>
        </p:nvSpPr>
        <p:spPr>
          <a:xfrm>
            <a:off x="2005139" y="4419309"/>
            <a:ext cx="118403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 descr="A close up of a logo  Description generated with high confidence">
            <a:extLst>
              <a:ext uri="{FF2B5EF4-FFF2-40B4-BE49-F238E27FC236}">
                <a16:creationId xmlns:a16="http://schemas.microsoft.com/office/drawing/2014/main" id="{5B746513-F7DC-429C-9C83-F165E7E81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6015868" y="2561726"/>
            <a:ext cx="434867" cy="21310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931A94-496E-4D15-8756-4832B815F67B}"/>
              </a:ext>
            </a:extLst>
          </p:cNvPr>
          <p:cNvSpPr txBox="1"/>
          <p:nvPr/>
        </p:nvSpPr>
        <p:spPr>
          <a:xfrm>
            <a:off x="6593828" y="3253571"/>
            <a:ext cx="1395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+ 10,000</a:t>
            </a:r>
          </a:p>
        </p:txBody>
      </p:sp>
      <p:pic>
        <p:nvPicPr>
          <p:cNvPr id="22" name="Picture 21" descr="A close up of a logo  Description generated with high confidence">
            <a:extLst>
              <a:ext uri="{FF2B5EF4-FFF2-40B4-BE49-F238E27FC236}">
                <a16:creationId xmlns:a16="http://schemas.microsoft.com/office/drawing/2014/main" id="{50C63D2A-8FFD-4749-B510-C825E70AB7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89957" y="2561726"/>
            <a:ext cx="434869" cy="213108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99EADA4-E114-4C21-B24C-106EE83E7839}"/>
              </a:ext>
            </a:extLst>
          </p:cNvPr>
          <p:cNvSpPr txBox="1"/>
          <p:nvPr/>
        </p:nvSpPr>
        <p:spPr>
          <a:xfrm>
            <a:off x="48559" y="3376562"/>
            <a:ext cx="1296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+ 10,000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B6F921-8751-4DA7-915F-D998790D1FE8}"/>
              </a:ext>
            </a:extLst>
          </p:cNvPr>
          <p:cNvSpPr txBox="1"/>
          <p:nvPr/>
        </p:nvSpPr>
        <p:spPr>
          <a:xfrm>
            <a:off x="2146429" y="4402001"/>
            <a:ext cx="11407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72,865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659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6CF2BEA-4AAE-47AD-AEAE-8B7D34BD24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BBE1E9-9445-4EF7-AED6-EFB39FD7D4BC}"/>
              </a:ext>
            </a:extLst>
          </p:cNvPr>
          <p:cNvSpPr txBox="1"/>
          <p:nvPr/>
        </p:nvSpPr>
        <p:spPr>
          <a:xfrm>
            <a:off x="300789" y="997514"/>
            <a:ext cx="8614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If the minuend is changed by an amount and the subtrahend is kept the same, the difference changes by the same amount.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A1C633-4897-4D41-8AD5-7360AF2B0925}"/>
              </a:ext>
            </a:extLst>
          </p:cNvPr>
          <p:cNvSpPr/>
          <p:nvPr/>
        </p:nvSpPr>
        <p:spPr>
          <a:xfrm>
            <a:off x="300789" y="884420"/>
            <a:ext cx="8614612" cy="903186"/>
          </a:xfrm>
          <a:prstGeom prst="rect">
            <a:avLst/>
          </a:prstGeom>
          <a:noFill/>
          <a:ln w="38100">
            <a:solidFill>
              <a:srgbClr val="3875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1701E4-34A3-4D97-9006-4B49F7AA8635}"/>
              </a:ext>
            </a:extLst>
          </p:cNvPr>
          <p:cNvSpPr txBox="1"/>
          <p:nvPr/>
        </p:nvSpPr>
        <p:spPr>
          <a:xfrm>
            <a:off x="2080360" y="2416643"/>
            <a:ext cx="5931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62,865 – 41,294 = 21,571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9DB9B1-4E2D-4622-9975-056631C3F440}"/>
              </a:ext>
            </a:extLst>
          </p:cNvPr>
          <p:cNvSpPr/>
          <p:nvPr/>
        </p:nvSpPr>
        <p:spPr>
          <a:xfrm>
            <a:off x="2165132" y="3029667"/>
            <a:ext cx="36760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</a:rPr>
              <a:t>63,865 – 41,294 = 22,571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25DFB4-CFD2-4422-A3AB-C1B4DE6AE1B6}"/>
              </a:ext>
            </a:extLst>
          </p:cNvPr>
          <p:cNvSpPr txBox="1"/>
          <p:nvPr/>
        </p:nvSpPr>
        <p:spPr>
          <a:xfrm>
            <a:off x="2165132" y="3649098"/>
            <a:ext cx="374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60,865 – 41,294 = 19,571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A1B178-A02E-4AEA-A1FF-A00DE1356B0C}"/>
              </a:ext>
            </a:extLst>
          </p:cNvPr>
          <p:cNvSpPr txBox="1"/>
          <p:nvPr/>
        </p:nvSpPr>
        <p:spPr>
          <a:xfrm>
            <a:off x="2165132" y="4268529"/>
            <a:ext cx="3913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72,865 – 41,294 = 31,571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4E05FB-8A7D-4E18-88B6-ACBFE3EFD90E}"/>
              </a:ext>
            </a:extLst>
          </p:cNvPr>
          <p:cNvSpPr/>
          <p:nvPr/>
        </p:nvSpPr>
        <p:spPr>
          <a:xfrm>
            <a:off x="1898257" y="5021757"/>
            <a:ext cx="134042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 descr="A close up of a logo  Description generated with high confidence">
            <a:extLst>
              <a:ext uri="{FF2B5EF4-FFF2-40B4-BE49-F238E27FC236}">
                <a16:creationId xmlns:a16="http://schemas.microsoft.com/office/drawing/2014/main" id="{5B746513-F7DC-429C-9C83-F165E7E81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5829482" y="2583554"/>
            <a:ext cx="555645" cy="27229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931A94-496E-4D15-8756-4832B815F67B}"/>
              </a:ext>
            </a:extLst>
          </p:cNvPr>
          <p:cNvSpPr txBox="1"/>
          <p:nvPr/>
        </p:nvSpPr>
        <p:spPr>
          <a:xfrm>
            <a:off x="6385444" y="3879930"/>
            <a:ext cx="1395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- 1</a:t>
            </a:r>
          </a:p>
        </p:txBody>
      </p:sp>
      <p:pic>
        <p:nvPicPr>
          <p:cNvPr id="22" name="Picture 21" descr="A close up of a logo  Description generated with high confidence">
            <a:extLst>
              <a:ext uri="{FF2B5EF4-FFF2-40B4-BE49-F238E27FC236}">
                <a16:creationId xmlns:a16="http://schemas.microsoft.com/office/drawing/2014/main" id="{50C63D2A-8FFD-4749-B510-C825E70AB7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7583" y="2663664"/>
            <a:ext cx="555647" cy="272296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899EADA4-E114-4C21-B24C-106EE83E7839}"/>
              </a:ext>
            </a:extLst>
          </p:cNvPr>
          <p:cNvSpPr txBox="1"/>
          <p:nvPr/>
        </p:nvSpPr>
        <p:spPr>
          <a:xfrm>
            <a:off x="148604" y="3945035"/>
            <a:ext cx="13953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- 1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B6F921-8751-4DA7-915F-D998790D1FE8}"/>
              </a:ext>
            </a:extLst>
          </p:cNvPr>
          <p:cNvSpPr txBox="1"/>
          <p:nvPr/>
        </p:nvSpPr>
        <p:spPr>
          <a:xfrm>
            <a:off x="3191749" y="5029489"/>
            <a:ext cx="3352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– 41,294 =</a:t>
            </a:r>
            <a:r>
              <a:rPr lang="en-GB" sz="1600" dirty="0">
                <a:latin typeface="Myriad Pro Semibold"/>
              </a:rPr>
              <a:t> </a:t>
            </a:r>
            <a:r>
              <a:rPr lang="en-GB" sz="2400" dirty="0">
                <a:latin typeface="Myriad Pro Semibold"/>
              </a:rPr>
              <a:t>21,570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97515F6-1C7D-4F13-B861-C626C995AD6C}"/>
              </a:ext>
            </a:extLst>
          </p:cNvPr>
          <p:cNvSpPr/>
          <p:nvPr/>
        </p:nvSpPr>
        <p:spPr>
          <a:xfrm>
            <a:off x="2153124" y="5014025"/>
            <a:ext cx="1085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Myriad Pro Semibold"/>
              </a:rPr>
              <a:t>62,864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65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9F842C-8C6F-4EA5-B588-74B65C434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86B8EA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ED5D31-F549-4A40-89F3-3D3DF6EAF696}"/>
              </a:ext>
            </a:extLst>
          </p:cNvPr>
          <p:cNvSpPr txBox="1"/>
          <p:nvPr/>
        </p:nvSpPr>
        <p:spPr>
          <a:xfrm>
            <a:off x="1618938" y="1394085"/>
            <a:ext cx="6745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Myriad Pro Semibold"/>
              </a:rPr>
              <a:t>23.18 – 0.82 = 22.36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1CAC93-67D5-4563-AC9F-157456DDA43E}"/>
              </a:ext>
            </a:extLst>
          </p:cNvPr>
          <p:cNvSpPr txBox="1"/>
          <p:nvPr/>
        </p:nvSpPr>
        <p:spPr>
          <a:xfrm>
            <a:off x="1709674" y="2135206"/>
            <a:ext cx="2597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46.18 – 0.82 =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B7333A-7AF6-44B1-87E7-73DCCFFDD8C4}"/>
              </a:ext>
            </a:extLst>
          </p:cNvPr>
          <p:cNvSpPr/>
          <p:nvPr/>
        </p:nvSpPr>
        <p:spPr>
          <a:xfrm>
            <a:off x="3715529" y="2149192"/>
            <a:ext cx="114033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close up of a logo  Description generated with high confidence">
            <a:extLst>
              <a:ext uri="{FF2B5EF4-FFF2-40B4-BE49-F238E27FC236}">
                <a16:creationId xmlns:a16="http://schemas.microsoft.com/office/drawing/2014/main" id="{8412A388-936F-4025-B894-CE3AD8C5D3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5287349" y="1596155"/>
            <a:ext cx="291384" cy="8189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6D3178-2224-4166-B3E8-E782BDE393A2}"/>
              </a:ext>
            </a:extLst>
          </p:cNvPr>
          <p:cNvSpPr txBox="1"/>
          <p:nvPr/>
        </p:nvSpPr>
        <p:spPr>
          <a:xfrm>
            <a:off x="5644994" y="1855750"/>
            <a:ext cx="884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+23</a:t>
            </a:r>
          </a:p>
        </p:txBody>
      </p:sp>
      <p:pic>
        <p:nvPicPr>
          <p:cNvPr id="9" name="Picture 8" descr="A close up of a logo  Description generated with high confidence">
            <a:extLst>
              <a:ext uri="{FF2B5EF4-FFF2-40B4-BE49-F238E27FC236}">
                <a16:creationId xmlns:a16="http://schemas.microsoft.com/office/drawing/2014/main" id="{4C341664-8C5B-49D2-B9AA-36A954FC60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45637" y="1596155"/>
            <a:ext cx="283297" cy="8189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8F1B9F-CA33-4BC4-920E-9E8AE4A9A173}"/>
              </a:ext>
            </a:extLst>
          </p:cNvPr>
          <p:cNvSpPr txBox="1"/>
          <p:nvPr/>
        </p:nvSpPr>
        <p:spPr>
          <a:xfrm>
            <a:off x="194871" y="1855750"/>
            <a:ext cx="884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Myriad Pro Semibold"/>
              </a:rPr>
              <a:t>+23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4B2DF2-87E0-4B04-9B9E-7CEF64A91F39}"/>
              </a:ext>
            </a:extLst>
          </p:cNvPr>
          <p:cNvSpPr txBox="1"/>
          <p:nvPr/>
        </p:nvSpPr>
        <p:spPr>
          <a:xfrm>
            <a:off x="3735612" y="2144043"/>
            <a:ext cx="933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45.36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223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9|5.2|0.8|3.2|16.4|7.6|27|8.1|0.9|1.7|22|2.5|0.8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0.3|23.4|76.6|1.4|18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4|33.3|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6.5|17.4|10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1|5.3|8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7|9.9|19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1|72.4|106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e2f7c1fb-8b39-4d5b-953e-de45d1606e4d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2AC091-F83A-442B-A429-ED2588B0628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526</Words>
  <Application>Microsoft Office PowerPoint</Application>
  <PresentationFormat>On-screen Show (4:3)</PresentationFormat>
  <Paragraphs>122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Myriad Pro</vt:lpstr>
      <vt:lpstr>Myriad Pro Semibold</vt:lpstr>
      <vt:lpstr>Open Sans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2020-08-27T13:24:51Z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