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21"/>
  </p:notesMasterIdLst>
  <p:sldIdLst>
    <p:sldId id="257" r:id="rId6"/>
    <p:sldId id="359" r:id="rId7"/>
    <p:sldId id="416" r:id="rId8"/>
    <p:sldId id="420" r:id="rId9"/>
    <p:sldId id="408" r:id="rId10"/>
    <p:sldId id="337" r:id="rId11"/>
    <p:sldId id="410" r:id="rId12"/>
    <p:sldId id="411" r:id="rId13"/>
    <p:sldId id="413" r:id="rId14"/>
    <p:sldId id="412" r:id="rId15"/>
    <p:sldId id="415" r:id="rId16"/>
    <p:sldId id="409" r:id="rId17"/>
    <p:sldId id="414" r:id="rId18"/>
    <p:sldId id="417" r:id="rId19"/>
    <p:sldId id="42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F5F1"/>
    <a:srgbClr val="E6FA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858320-1A32-43D3-B37E-0CD1617C66E1}" v="1" dt="2020-08-27T14:19:47.4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0818" autoAdjust="0"/>
  </p:normalViewPr>
  <p:slideViewPr>
    <p:cSldViewPr snapToGrid="0">
      <p:cViewPr varScale="1">
        <p:scale>
          <a:sx n="65" d="100"/>
          <a:sy n="65" d="100"/>
        </p:scale>
        <p:origin x="15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AA858320-1A32-43D3-B37E-0CD1617C66E1}"/>
    <pc:docChg chg="custSel modSld">
      <pc:chgData name="Andrew Young" userId="3d7dab09-352b-4858-b937-4a4f8b94e613" providerId="ADAL" clId="{AA858320-1A32-43D3-B37E-0CD1617C66E1}" dt="2020-08-27T14:19:47.468" v="4" actId="207"/>
      <pc:docMkLst>
        <pc:docMk/>
      </pc:docMkLst>
      <pc:sldChg chg="modSp mod">
        <pc:chgData name="Andrew Young" userId="3d7dab09-352b-4858-b937-4a4f8b94e613" providerId="ADAL" clId="{AA858320-1A32-43D3-B37E-0CD1617C66E1}" dt="2020-08-27T14:19:33.319" v="0" actId="20577"/>
        <pc:sldMkLst>
          <pc:docMk/>
          <pc:sldMk cId="533348167" sldId="417"/>
        </pc:sldMkLst>
        <pc:spChg chg="mod">
          <ac:chgData name="Andrew Young" userId="3d7dab09-352b-4858-b937-4a4f8b94e613" providerId="ADAL" clId="{AA858320-1A32-43D3-B37E-0CD1617C66E1}" dt="2020-08-27T14:19:33.319" v="0" actId="20577"/>
          <ac:spMkLst>
            <pc:docMk/>
            <pc:sldMk cId="533348167" sldId="417"/>
            <ac:spMk id="3" creationId="{4E8093D4-6A24-4ACB-BF9A-680A456B7AC8}"/>
          </ac:spMkLst>
        </pc:spChg>
      </pc:sldChg>
      <pc:sldChg chg="modSp mod">
        <pc:chgData name="Andrew Young" userId="3d7dab09-352b-4858-b937-4a4f8b94e613" providerId="ADAL" clId="{AA858320-1A32-43D3-B37E-0CD1617C66E1}" dt="2020-08-27T14:19:47.468" v="4" actId="207"/>
        <pc:sldMkLst>
          <pc:docMk/>
          <pc:sldMk cId="1357567072" sldId="421"/>
        </pc:sldMkLst>
        <pc:spChg chg="mod">
          <ac:chgData name="Andrew Young" userId="3d7dab09-352b-4858-b937-4a4f8b94e613" providerId="ADAL" clId="{AA858320-1A32-43D3-B37E-0CD1617C66E1}" dt="2020-08-27T14:19:47.468" v="4" actId="207"/>
          <ac:spMkLst>
            <pc:docMk/>
            <pc:sldMk cId="1357567072" sldId="421"/>
            <ac:spMk id="3" creationId="{88AB55A8-ACC0-456B-AD7E-87828084C07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7044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6081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0367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56625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67760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074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7C8E8A-85C7-47BD-AFEA-C0DF946DDB8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758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10AE4C-E12E-4F3C-BC71-9DFC311C327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6924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1618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5692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157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3554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9481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264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94210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86603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77849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65472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1811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4907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2727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97294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8993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8550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59141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12193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874338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0" noProof="0" dirty="0">
                <a:solidFill>
                  <a:schemeClr val="bg1"/>
                </a:solidFill>
              </a:rPr>
              <a:t>The video lesson and teacher guide linked to this presentation are at</a:t>
            </a:r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3195789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5" r:id="rId2"/>
    <p:sldLayoutId id="2147483686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4052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UKS2 Number, Addition and Subtraction</a:t>
            </a:r>
          </a:p>
          <a:p>
            <a:pPr eaLnBrk="1" hangingPunct="1"/>
            <a:r>
              <a:rPr lang="en-US" altLang="en-US" dirty="0"/>
              <a:t>Lesson 28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6DF88723-3044-47C0-B1BB-97FF5312926D}"/>
              </a:ext>
            </a:extLst>
          </p:cNvPr>
          <p:cNvSpPr txBox="1"/>
          <p:nvPr/>
        </p:nvSpPr>
        <p:spPr bwMode="auto">
          <a:xfrm>
            <a:off x="498764" y="986315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4,975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-62345"/>
            <a:ext cx="9144000" cy="63000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92B44B-DFEC-437C-814E-89A7C4FE23BD}"/>
              </a:ext>
            </a:extLst>
          </p:cNvPr>
          <p:cNvSpPr txBox="1"/>
          <p:nvPr/>
        </p:nvSpPr>
        <p:spPr bwMode="auto">
          <a:xfrm>
            <a:off x="4302874" y="2079463"/>
            <a:ext cx="11558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4,905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4567FB-211B-41E0-84EB-EDD3436D91DE}"/>
              </a:ext>
            </a:extLst>
          </p:cNvPr>
          <p:cNvSpPr txBox="1"/>
          <p:nvPr/>
        </p:nvSpPr>
        <p:spPr bwMode="auto">
          <a:xfrm>
            <a:off x="2421194" y="2069699"/>
            <a:ext cx="11321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70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951C87-A6DF-4F06-A2BB-5F304EDBAA17}"/>
              </a:ext>
            </a:extLst>
          </p:cNvPr>
          <p:cNvSpPr txBox="1"/>
          <p:nvPr/>
        </p:nvSpPr>
        <p:spPr bwMode="auto">
          <a:xfrm>
            <a:off x="498764" y="2069699"/>
            <a:ext cx="11138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4,975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3D46BE-F246-4F29-9FE4-257D47CBFE05}"/>
              </a:ext>
            </a:extLst>
          </p:cNvPr>
          <p:cNvSpPr txBox="1"/>
          <p:nvPr/>
        </p:nvSpPr>
        <p:spPr bwMode="auto">
          <a:xfrm>
            <a:off x="1964439" y="2069699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DED689-E7A6-4EBA-8801-7EFD5D4E3322}"/>
              </a:ext>
            </a:extLst>
          </p:cNvPr>
          <p:cNvSpPr txBox="1"/>
          <p:nvPr/>
        </p:nvSpPr>
        <p:spPr bwMode="auto">
          <a:xfrm>
            <a:off x="3720711" y="2069699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000000"/>
                </a:solidFill>
                <a:latin typeface="Myriad Pro Semibold"/>
                <a:ea typeface="Myriad Pro Semibold" charset="0"/>
                <a:cs typeface="Myriad Pro Semibold" charset="0"/>
              </a:rPr>
              <a:t>=</a:t>
            </a:r>
            <a:endParaRPr lang="en-GB" sz="20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BE1DE0-E136-469C-BBB1-ADE02D1B2BD0}"/>
              </a:ext>
            </a:extLst>
          </p:cNvPr>
          <p:cNvSpPr txBox="1"/>
          <p:nvPr/>
        </p:nvSpPr>
        <p:spPr bwMode="auto">
          <a:xfrm>
            <a:off x="4455869" y="986315"/>
            <a:ext cx="11558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4,915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097300-89C6-479B-B672-22FE8920AF05}"/>
              </a:ext>
            </a:extLst>
          </p:cNvPr>
          <p:cNvSpPr txBox="1"/>
          <p:nvPr/>
        </p:nvSpPr>
        <p:spPr bwMode="auto">
          <a:xfrm>
            <a:off x="2394511" y="986315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60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869940-D13D-43D6-88F5-74A3596C1B51}"/>
              </a:ext>
            </a:extLst>
          </p:cNvPr>
          <p:cNvSpPr txBox="1"/>
          <p:nvPr/>
        </p:nvSpPr>
        <p:spPr bwMode="auto">
          <a:xfrm>
            <a:off x="3736389" y="986315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EB070F-4226-4432-893B-974C9E7EF593}"/>
              </a:ext>
            </a:extLst>
          </p:cNvPr>
          <p:cNvSpPr txBox="1"/>
          <p:nvPr/>
        </p:nvSpPr>
        <p:spPr bwMode="auto">
          <a:xfrm>
            <a:off x="1980117" y="986315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4C134FB-AD64-49FC-9D9F-C628753128BD}"/>
              </a:ext>
            </a:extLst>
          </p:cNvPr>
          <p:cNvSpPr txBox="1"/>
          <p:nvPr/>
        </p:nvSpPr>
        <p:spPr bwMode="auto">
          <a:xfrm>
            <a:off x="4402741" y="3035943"/>
            <a:ext cx="12621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4,895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5512276-8B90-48F3-97A0-25056541E424}"/>
              </a:ext>
            </a:extLst>
          </p:cNvPr>
          <p:cNvSpPr txBox="1"/>
          <p:nvPr/>
        </p:nvSpPr>
        <p:spPr bwMode="auto">
          <a:xfrm>
            <a:off x="493197" y="3035943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4,975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2708A1A-6CEA-4B09-8DE1-ED828F968D75}"/>
              </a:ext>
            </a:extLst>
          </p:cNvPr>
          <p:cNvSpPr txBox="1"/>
          <p:nvPr/>
        </p:nvSpPr>
        <p:spPr bwMode="auto">
          <a:xfrm>
            <a:off x="2431304" y="3035943"/>
            <a:ext cx="1175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80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5A1606A-B1CA-488F-A416-7664573EE7B8}"/>
              </a:ext>
            </a:extLst>
          </p:cNvPr>
          <p:cNvSpPr txBox="1"/>
          <p:nvPr/>
        </p:nvSpPr>
        <p:spPr bwMode="auto">
          <a:xfrm>
            <a:off x="3730822" y="3035943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DA3EF0-EEF5-41C1-8B57-7BDBA86446AA}"/>
              </a:ext>
            </a:extLst>
          </p:cNvPr>
          <p:cNvSpPr txBox="1"/>
          <p:nvPr/>
        </p:nvSpPr>
        <p:spPr bwMode="auto">
          <a:xfrm>
            <a:off x="1974550" y="3035943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5D5290D-DC05-4D21-9BF1-4ADAEDACB835}"/>
              </a:ext>
            </a:extLst>
          </p:cNvPr>
          <p:cNvSpPr/>
          <p:nvPr/>
        </p:nvSpPr>
        <p:spPr bwMode="auto">
          <a:xfrm>
            <a:off x="2517038" y="873565"/>
            <a:ext cx="1089338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95C5105-D6AF-4E29-8093-E5961A974595}"/>
              </a:ext>
            </a:extLst>
          </p:cNvPr>
          <p:cNvSpPr/>
          <p:nvPr/>
        </p:nvSpPr>
        <p:spPr bwMode="auto">
          <a:xfrm>
            <a:off x="365212" y="2920998"/>
            <a:ext cx="1401157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E839FBE-2CA7-4286-969A-C5580DD5A3B5}"/>
              </a:ext>
            </a:extLst>
          </p:cNvPr>
          <p:cNvSpPr/>
          <p:nvPr/>
        </p:nvSpPr>
        <p:spPr bwMode="auto">
          <a:xfrm>
            <a:off x="6716770" y="2359617"/>
            <a:ext cx="2353027" cy="165040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1400" dirty="0">
                <a:solidFill>
                  <a:schemeClr val="tx1"/>
                </a:solidFill>
                <a:latin typeface="Arial" charset="0"/>
              </a:rPr>
              <a:t>I’ve kept the minuend the same and subtracted ____ from the subtrahend, so I must add ____ to the difference.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B2A5544E-F1C6-4CB6-B18D-A93782EA6131}"/>
              </a:ext>
            </a:extLst>
          </p:cNvPr>
          <p:cNvSpPr/>
          <p:nvPr/>
        </p:nvSpPr>
        <p:spPr bwMode="auto">
          <a:xfrm>
            <a:off x="6716770" y="714876"/>
            <a:ext cx="2353027" cy="149430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1400" dirty="0">
                <a:solidFill>
                  <a:schemeClr val="tx1"/>
                </a:solidFill>
                <a:latin typeface="Arial" charset="0"/>
              </a:rPr>
              <a:t>I’ve kept the minuend the same and added ____ to the subtrahend, so I must subtract  ____ from the difference.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0251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6DF88723-3044-47C0-B1BB-97FF5312926D}"/>
              </a:ext>
            </a:extLst>
          </p:cNvPr>
          <p:cNvSpPr txBox="1"/>
          <p:nvPr/>
        </p:nvSpPr>
        <p:spPr bwMode="auto">
          <a:xfrm>
            <a:off x="509586" y="1574778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7030A0"/>
                </a:solidFill>
                <a:latin typeface="Myriad Pro Semibold"/>
                <a:ea typeface="Myriad Pro Semibold" charset="0"/>
                <a:cs typeface="Myriad Pro Semibold" charset="0"/>
              </a:rPr>
              <a:t>32,201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92B44B-DFEC-437C-814E-89A7C4FE23BD}"/>
              </a:ext>
            </a:extLst>
          </p:cNvPr>
          <p:cNvSpPr txBox="1"/>
          <p:nvPr/>
        </p:nvSpPr>
        <p:spPr bwMode="auto">
          <a:xfrm>
            <a:off x="4186779" y="2354472"/>
            <a:ext cx="11558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7030A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31,201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4567FB-211B-41E0-84EB-EDD3436D91DE}"/>
              </a:ext>
            </a:extLst>
          </p:cNvPr>
          <p:cNvSpPr txBox="1"/>
          <p:nvPr/>
        </p:nvSpPr>
        <p:spPr bwMode="auto">
          <a:xfrm>
            <a:off x="2438158" y="2354472"/>
            <a:ext cx="11321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7030A0"/>
                </a:solidFill>
                <a:latin typeface="Myriad Pro Semibold"/>
                <a:ea typeface="Myriad Pro Semibold" charset="0"/>
                <a:cs typeface="Myriad Pro Semibold" charset="0"/>
              </a:rPr>
              <a:t>1000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951C87-A6DF-4F06-A2BB-5F304EDBAA17}"/>
              </a:ext>
            </a:extLst>
          </p:cNvPr>
          <p:cNvSpPr txBox="1"/>
          <p:nvPr/>
        </p:nvSpPr>
        <p:spPr bwMode="auto">
          <a:xfrm>
            <a:off x="515728" y="2354472"/>
            <a:ext cx="11138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7030A0"/>
                </a:solidFill>
                <a:latin typeface="Myriad Pro Semibold"/>
                <a:ea typeface="Myriad Pro Semibold" charset="0"/>
                <a:cs typeface="Myriad Pro Semibold" charset="0"/>
              </a:rPr>
              <a:t>32,201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3D46BE-F246-4F29-9FE4-257D47CBFE05}"/>
              </a:ext>
            </a:extLst>
          </p:cNvPr>
          <p:cNvSpPr txBox="1"/>
          <p:nvPr/>
        </p:nvSpPr>
        <p:spPr bwMode="auto">
          <a:xfrm>
            <a:off x="1981403" y="2354472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7030A0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dirty="0">
              <a:solidFill>
                <a:srgbClr val="7030A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DED689-E7A6-4EBA-8801-7EFD5D4E3322}"/>
              </a:ext>
            </a:extLst>
          </p:cNvPr>
          <p:cNvSpPr txBox="1"/>
          <p:nvPr/>
        </p:nvSpPr>
        <p:spPr bwMode="auto">
          <a:xfrm>
            <a:off x="3737675" y="2354472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7030A0"/>
                </a:solidFill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BE1DE0-E136-469C-BBB1-ADE02D1B2BD0}"/>
              </a:ext>
            </a:extLst>
          </p:cNvPr>
          <p:cNvSpPr txBox="1"/>
          <p:nvPr/>
        </p:nvSpPr>
        <p:spPr bwMode="auto">
          <a:xfrm>
            <a:off x="4278307" y="1574778"/>
            <a:ext cx="11558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30,701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097300-89C6-479B-B672-22FE8920AF05}"/>
              </a:ext>
            </a:extLst>
          </p:cNvPr>
          <p:cNvSpPr txBox="1"/>
          <p:nvPr/>
        </p:nvSpPr>
        <p:spPr bwMode="auto">
          <a:xfrm>
            <a:off x="2464594" y="1544429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7030A0"/>
                </a:solidFill>
                <a:latin typeface="Myriad Pro Semibold"/>
                <a:ea typeface="Myriad Pro Semibold" charset="0"/>
                <a:cs typeface="Myriad Pro Semibold" charset="0"/>
              </a:rPr>
              <a:t>500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869940-D13D-43D6-88F5-74A3596C1B51}"/>
              </a:ext>
            </a:extLst>
          </p:cNvPr>
          <p:cNvSpPr txBox="1"/>
          <p:nvPr/>
        </p:nvSpPr>
        <p:spPr bwMode="auto">
          <a:xfrm>
            <a:off x="3747211" y="1574778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7030A0"/>
                </a:solidFill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EB070F-4226-4432-893B-974C9E7EF593}"/>
              </a:ext>
            </a:extLst>
          </p:cNvPr>
          <p:cNvSpPr txBox="1"/>
          <p:nvPr/>
        </p:nvSpPr>
        <p:spPr bwMode="auto">
          <a:xfrm>
            <a:off x="1990939" y="1574778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7030A0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b="1" dirty="0">
              <a:solidFill>
                <a:srgbClr val="7030A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4C134FB-AD64-49FC-9D9F-C628753128BD}"/>
              </a:ext>
            </a:extLst>
          </p:cNvPr>
          <p:cNvSpPr txBox="1"/>
          <p:nvPr/>
        </p:nvSpPr>
        <p:spPr bwMode="auto">
          <a:xfrm>
            <a:off x="4162516" y="3156944"/>
            <a:ext cx="12621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31,701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5512276-8B90-48F3-97A0-25056541E424}"/>
              </a:ext>
            </a:extLst>
          </p:cNvPr>
          <p:cNvSpPr txBox="1"/>
          <p:nvPr/>
        </p:nvSpPr>
        <p:spPr bwMode="auto">
          <a:xfrm>
            <a:off x="500051" y="3156944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7030A0"/>
                </a:solidFill>
                <a:latin typeface="Myriad Pro Semibold"/>
                <a:ea typeface="Myriad Pro Semibold" charset="0"/>
                <a:cs typeface="Myriad Pro Semibold" charset="0"/>
              </a:rPr>
              <a:t>32,201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2708A1A-6CEA-4B09-8DE1-ED828F968D75}"/>
              </a:ext>
            </a:extLst>
          </p:cNvPr>
          <p:cNvSpPr txBox="1"/>
          <p:nvPr/>
        </p:nvSpPr>
        <p:spPr bwMode="auto">
          <a:xfrm>
            <a:off x="2408707" y="3151857"/>
            <a:ext cx="1175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7030A0"/>
                </a:solidFill>
                <a:latin typeface="Myriad Pro Semibold"/>
                <a:ea typeface="Myriad Pro Semibold" charset="0"/>
                <a:cs typeface="Myriad Pro Semibold" charset="0"/>
              </a:rPr>
              <a:t>1500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5A1606A-B1CA-488F-A416-7664573EE7B8}"/>
              </a:ext>
            </a:extLst>
          </p:cNvPr>
          <p:cNvSpPr txBox="1"/>
          <p:nvPr/>
        </p:nvSpPr>
        <p:spPr bwMode="auto">
          <a:xfrm>
            <a:off x="3737676" y="3156944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7030A0"/>
                </a:solidFill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DA3EF0-EEF5-41C1-8B57-7BDBA86446AA}"/>
              </a:ext>
            </a:extLst>
          </p:cNvPr>
          <p:cNvSpPr txBox="1"/>
          <p:nvPr/>
        </p:nvSpPr>
        <p:spPr bwMode="auto">
          <a:xfrm>
            <a:off x="1981404" y="3156944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7030A0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b="1" dirty="0">
              <a:solidFill>
                <a:srgbClr val="7030A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5D5290D-DC05-4D21-9BF1-4ADAEDACB835}"/>
              </a:ext>
            </a:extLst>
          </p:cNvPr>
          <p:cNvSpPr/>
          <p:nvPr/>
        </p:nvSpPr>
        <p:spPr bwMode="auto">
          <a:xfrm>
            <a:off x="2344135" y="1462028"/>
            <a:ext cx="1401157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Arial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95C5105-D6AF-4E29-8093-E5961A974595}"/>
              </a:ext>
            </a:extLst>
          </p:cNvPr>
          <p:cNvSpPr/>
          <p:nvPr/>
        </p:nvSpPr>
        <p:spPr bwMode="auto">
          <a:xfrm>
            <a:off x="2336519" y="3036912"/>
            <a:ext cx="1401157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Arial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598A6F7-D6EE-4BB4-B87A-68EEC3FC1C83}"/>
              </a:ext>
            </a:extLst>
          </p:cNvPr>
          <p:cNvSpPr/>
          <p:nvPr/>
        </p:nvSpPr>
        <p:spPr bwMode="auto">
          <a:xfrm>
            <a:off x="514442" y="807243"/>
            <a:ext cx="4582391" cy="727364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Explain the mistake: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12FA897-68C7-49AA-816F-0FED2FEB6C34}"/>
              </a:ext>
            </a:extLst>
          </p:cNvPr>
          <p:cNvSpPr/>
          <p:nvPr/>
        </p:nvSpPr>
        <p:spPr bwMode="auto">
          <a:xfrm>
            <a:off x="6716770" y="2359617"/>
            <a:ext cx="2353027" cy="165040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1400" dirty="0">
                <a:solidFill>
                  <a:schemeClr val="tx1"/>
                </a:solidFill>
                <a:latin typeface="Arial" charset="0"/>
              </a:rPr>
              <a:t>I’ve kept the minuend the same and subtracted ____ from the subtrahend, so I must add ____ to the difference.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71001B8-7963-442C-9700-B8714E0579A3}"/>
              </a:ext>
            </a:extLst>
          </p:cNvPr>
          <p:cNvSpPr/>
          <p:nvPr/>
        </p:nvSpPr>
        <p:spPr bwMode="auto">
          <a:xfrm>
            <a:off x="6716770" y="714876"/>
            <a:ext cx="2353027" cy="149430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1400" dirty="0">
                <a:solidFill>
                  <a:schemeClr val="tx1"/>
                </a:solidFill>
                <a:latin typeface="Arial" charset="0"/>
              </a:rPr>
              <a:t>I’ve kept the minuend the same and added ____ to the subtrahend, so I must subtract  ____ from the difference.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B2A9804-889D-4B7E-B2BA-56D86C5406D0}"/>
              </a:ext>
            </a:extLst>
          </p:cNvPr>
          <p:cNvSpPr txBox="1"/>
          <p:nvPr/>
        </p:nvSpPr>
        <p:spPr bwMode="auto">
          <a:xfrm>
            <a:off x="517647" y="4570962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0070C0"/>
                </a:solidFill>
                <a:latin typeface="Myriad Pro Semibold"/>
                <a:ea typeface="Myriad Pro Semibold" charset="0"/>
                <a:cs typeface="Myriad Pro Semibold" charset="0"/>
              </a:rPr>
              <a:t>3.971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8FD5E73-4923-4E70-A07F-40B9B3F34344}"/>
              </a:ext>
            </a:extLst>
          </p:cNvPr>
          <p:cNvSpPr txBox="1"/>
          <p:nvPr/>
        </p:nvSpPr>
        <p:spPr bwMode="auto">
          <a:xfrm>
            <a:off x="4204376" y="5373500"/>
            <a:ext cx="11558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0070C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3.471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B12BFB-BEB7-4CC9-80A3-EA9ADACA730E}"/>
              </a:ext>
            </a:extLst>
          </p:cNvPr>
          <p:cNvSpPr txBox="1"/>
          <p:nvPr/>
        </p:nvSpPr>
        <p:spPr bwMode="auto">
          <a:xfrm>
            <a:off x="2455755" y="5373500"/>
            <a:ext cx="11321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0070C0"/>
                </a:solidFill>
                <a:latin typeface="Myriad Pro Semibold"/>
                <a:ea typeface="Myriad Pro Semibold" charset="0"/>
                <a:cs typeface="Myriad Pro Semibold" charset="0"/>
              </a:rPr>
              <a:t>0.5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1393A07-C85A-4251-BD50-6F5F3A8821AE}"/>
              </a:ext>
            </a:extLst>
          </p:cNvPr>
          <p:cNvSpPr txBox="1"/>
          <p:nvPr/>
        </p:nvSpPr>
        <p:spPr bwMode="auto">
          <a:xfrm>
            <a:off x="533325" y="5373500"/>
            <a:ext cx="11138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0070C0"/>
                </a:solidFill>
                <a:latin typeface="Myriad Pro Semibold"/>
                <a:ea typeface="Myriad Pro Semibold" charset="0"/>
                <a:cs typeface="Myriad Pro Semibold" charset="0"/>
              </a:rPr>
              <a:t>3.971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B6D22E5-CEB4-4EAB-99DE-5E80B2645896}"/>
              </a:ext>
            </a:extLst>
          </p:cNvPr>
          <p:cNvSpPr txBox="1"/>
          <p:nvPr/>
        </p:nvSpPr>
        <p:spPr bwMode="auto">
          <a:xfrm>
            <a:off x="1999000" y="5373500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0070C0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dirty="0">
              <a:solidFill>
                <a:srgbClr val="0070C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83E5553-4752-4F05-B37D-B1FC20FD6360}"/>
              </a:ext>
            </a:extLst>
          </p:cNvPr>
          <p:cNvSpPr txBox="1"/>
          <p:nvPr/>
        </p:nvSpPr>
        <p:spPr bwMode="auto">
          <a:xfrm>
            <a:off x="3755272" y="5373500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0070C0"/>
                </a:solidFill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AADB6B6-47EB-4B62-860F-11E9636AD4C1}"/>
              </a:ext>
            </a:extLst>
          </p:cNvPr>
          <p:cNvSpPr txBox="1"/>
          <p:nvPr/>
        </p:nvSpPr>
        <p:spPr bwMode="auto">
          <a:xfrm>
            <a:off x="4286368" y="4570962"/>
            <a:ext cx="11558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0070C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3.271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892F714-43A2-4FAE-8926-C00A7216B9E6}"/>
              </a:ext>
            </a:extLst>
          </p:cNvPr>
          <p:cNvSpPr txBox="1"/>
          <p:nvPr/>
        </p:nvSpPr>
        <p:spPr bwMode="auto">
          <a:xfrm>
            <a:off x="2395521" y="4570962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0070C0"/>
                </a:solidFill>
                <a:latin typeface="Myriad Pro Semibold"/>
                <a:ea typeface="Myriad Pro Semibold" charset="0"/>
                <a:cs typeface="Myriad Pro Semibold" charset="0"/>
              </a:rPr>
              <a:t>0.7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F769B24-1D87-4157-9A12-3FA583217FF4}"/>
              </a:ext>
            </a:extLst>
          </p:cNvPr>
          <p:cNvSpPr txBox="1"/>
          <p:nvPr/>
        </p:nvSpPr>
        <p:spPr bwMode="auto">
          <a:xfrm>
            <a:off x="3755272" y="4570962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0070C0"/>
                </a:solidFill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CB51A61-A352-406C-B24E-006E03A8B0B7}"/>
              </a:ext>
            </a:extLst>
          </p:cNvPr>
          <p:cNvSpPr txBox="1"/>
          <p:nvPr/>
        </p:nvSpPr>
        <p:spPr bwMode="auto">
          <a:xfrm>
            <a:off x="1999000" y="4570962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0070C0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b="1" dirty="0">
              <a:solidFill>
                <a:srgbClr val="0070C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117AC72-D6EA-40A2-ABD5-B9557EE77210}"/>
              </a:ext>
            </a:extLst>
          </p:cNvPr>
          <p:cNvSpPr txBox="1"/>
          <p:nvPr/>
        </p:nvSpPr>
        <p:spPr bwMode="auto">
          <a:xfrm>
            <a:off x="4178193" y="6181990"/>
            <a:ext cx="12621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0070C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3.571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D4875FA-96D7-4A55-B8AE-43CA23735255}"/>
              </a:ext>
            </a:extLst>
          </p:cNvPr>
          <p:cNvSpPr txBox="1"/>
          <p:nvPr/>
        </p:nvSpPr>
        <p:spPr bwMode="auto">
          <a:xfrm>
            <a:off x="509586" y="6136691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0070C0"/>
                </a:solidFill>
                <a:latin typeface="Myriad Pro Semibold"/>
                <a:ea typeface="Myriad Pro Semibold" charset="0"/>
                <a:cs typeface="Myriad Pro Semibold" charset="0"/>
              </a:rPr>
              <a:t>3.971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F9D57A1-8938-4641-809A-2C01845AA5B8}"/>
              </a:ext>
            </a:extLst>
          </p:cNvPr>
          <p:cNvSpPr txBox="1"/>
          <p:nvPr/>
        </p:nvSpPr>
        <p:spPr bwMode="auto">
          <a:xfrm>
            <a:off x="2453835" y="6181990"/>
            <a:ext cx="1175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0070C0"/>
                </a:solidFill>
                <a:latin typeface="Myriad Pro Semibold"/>
                <a:ea typeface="Myriad Pro Semibold" charset="0"/>
                <a:cs typeface="Myriad Pro Semibold" charset="0"/>
              </a:rPr>
              <a:t>0.3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F8B0F8A-DBC9-494A-893A-BA04B04F389C}"/>
              </a:ext>
            </a:extLst>
          </p:cNvPr>
          <p:cNvSpPr txBox="1"/>
          <p:nvPr/>
        </p:nvSpPr>
        <p:spPr bwMode="auto">
          <a:xfrm>
            <a:off x="3753353" y="6181990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0070C0"/>
                </a:solidFill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7DEA565-1223-4180-AB6E-9D882C597B32}"/>
              </a:ext>
            </a:extLst>
          </p:cNvPr>
          <p:cNvSpPr txBox="1"/>
          <p:nvPr/>
        </p:nvSpPr>
        <p:spPr bwMode="auto">
          <a:xfrm>
            <a:off x="1997081" y="6181990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0070C0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b="1" dirty="0">
              <a:solidFill>
                <a:srgbClr val="0070C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0B2FEA6A-50D0-4DD4-A33E-DCA2FF06BA7A}"/>
              </a:ext>
            </a:extLst>
          </p:cNvPr>
          <p:cNvSpPr/>
          <p:nvPr/>
        </p:nvSpPr>
        <p:spPr bwMode="auto">
          <a:xfrm>
            <a:off x="2352196" y="4458212"/>
            <a:ext cx="1401157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BF5662D6-2B29-4314-BFD7-69291158E77B}"/>
              </a:ext>
            </a:extLst>
          </p:cNvPr>
          <p:cNvSpPr/>
          <p:nvPr/>
        </p:nvSpPr>
        <p:spPr bwMode="auto">
          <a:xfrm>
            <a:off x="408188" y="6065206"/>
            <a:ext cx="1401157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D9CB5A9-A8A9-497C-A507-66042177D54A}"/>
              </a:ext>
            </a:extLst>
          </p:cNvPr>
          <p:cNvSpPr txBox="1"/>
          <p:nvPr/>
        </p:nvSpPr>
        <p:spPr>
          <a:xfrm>
            <a:off x="7536506" y="1488783"/>
            <a:ext cx="713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0070C0"/>
                </a:solidFill>
              </a:rPr>
              <a:t>0.2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1C9B1D9-3418-42FB-BB33-77E3EB0E37FB}"/>
              </a:ext>
            </a:extLst>
          </p:cNvPr>
          <p:cNvSpPr txBox="1"/>
          <p:nvPr/>
        </p:nvSpPr>
        <p:spPr>
          <a:xfrm>
            <a:off x="8191146" y="1030570"/>
            <a:ext cx="713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0070C0"/>
                </a:solidFill>
              </a:rPr>
              <a:t>0.2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515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21" grpId="0"/>
      <p:bldP spid="22" grpId="0"/>
      <p:bldP spid="24" grpId="0"/>
      <p:bldP spid="25" grpId="0"/>
      <p:bldP spid="33" grpId="0" animBg="1"/>
      <p:bldP spid="35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 animBg="1"/>
      <p:bldP spid="57" grpId="0" animBg="1"/>
      <p:bldP spid="56" grpId="0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7EB2D1C-AE9E-48E7-8BF9-44B5F3A9FE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611766-E6A0-4AFC-8A8E-FEFA89B7C22F}"/>
              </a:ext>
            </a:extLst>
          </p:cNvPr>
          <p:cNvSpPr txBox="1"/>
          <p:nvPr/>
        </p:nvSpPr>
        <p:spPr>
          <a:xfrm>
            <a:off x="498764" y="1246909"/>
            <a:ext cx="51538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125      –      36     =    89</a:t>
            </a:r>
          </a:p>
          <a:p>
            <a:endParaRPr lang="en-GB" sz="3200" dirty="0"/>
          </a:p>
          <a:p>
            <a:r>
              <a:rPr lang="en-GB" sz="3200" dirty="0"/>
              <a:t>125      –               =    90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F30328F-50AA-43BE-8F91-B514E551CC4B}"/>
              </a:ext>
            </a:extLst>
          </p:cNvPr>
          <p:cNvSpPr/>
          <p:nvPr/>
        </p:nvSpPr>
        <p:spPr bwMode="auto">
          <a:xfrm>
            <a:off x="2483427" y="2186569"/>
            <a:ext cx="1178560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DF083B-1267-4D34-8C84-954EAB857D60}"/>
              </a:ext>
            </a:extLst>
          </p:cNvPr>
          <p:cNvSpPr txBox="1"/>
          <p:nvPr/>
        </p:nvSpPr>
        <p:spPr>
          <a:xfrm>
            <a:off x="2737196" y="2209181"/>
            <a:ext cx="924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tx2"/>
                </a:solidFill>
              </a:rPr>
              <a:t>35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E972F2-8EED-4E1F-A3EA-B0E1BD7B581F}"/>
              </a:ext>
            </a:extLst>
          </p:cNvPr>
          <p:cNvSpPr txBox="1"/>
          <p:nvPr/>
        </p:nvSpPr>
        <p:spPr>
          <a:xfrm>
            <a:off x="498764" y="3948546"/>
            <a:ext cx="61618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2,568      –      367     =    2,201</a:t>
            </a:r>
          </a:p>
          <a:p>
            <a:endParaRPr lang="en-GB" sz="3200" dirty="0"/>
          </a:p>
          <a:p>
            <a:r>
              <a:rPr lang="en-GB" sz="3200" dirty="0"/>
              <a:t>2,568      –                 =    2,200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3035998-3868-4CAE-85CB-AC581C14F393}"/>
              </a:ext>
            </a:extLst>
          </p:cNvPr>
          <p:cNvSpPr/>
          <p:nvPr/>
        </p:nvSpPr>
        <p:spPr bwMode="auto">
          <a:xfrm>
            <a:off x="2961408" y="4849289"/>
            <a:ext cx="1257301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3CC30F-4740-4C51-A712-8E4F20411398}"/>
              </a:ext>
            </a:extLst>
          </p:cNvPr>
          <p:cNvSpPr txBox="1"/>
          <p:nvPr/>
        </p:nvSpPr>
        <p:spPr>
          <a:xfrm>
            <a:off x="3075708" y="4894514"/>
            <a:ext cx="924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tx2"/>
                </a:solidFill>
              </a:rPr>
              <a:t>368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C8AB1CA-7709-48BE-8ED5-711E084EC846}"/>
              </a:ext>
            </a:extLst>
          </p:cNvPr>
          <p:cNvSpPr/>
          <p:nvPr/>
        </p:nvSpPr>
        <p:spPr bwMode="auto">
          <a:xfrm>
            <a:off x="6716770" y="2359617"/>
            <a:ext cx="2353027" cy="165040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1400" dirty="0">
                <a:solidFill>
                  <a:schemeClr val="tx1"/>
                </a:solidFill>
                <a:latin typeface="Arial" charset="0"/>
              </a:rPr>
              <a:t>I’ve kept the minuend the same and subtracted ____ from the subtrahend, so I must add ____ to the difference.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A55F31B-C23F-4080-96D3-0A5A23558144}"/>
              </a:ext>
            </a:extLst>
          </p:cNvPr>
          <p:cNvSpPr/>
          <p:nvPr/>
        </p:nvSpPr>
        <p:spPr bwMode="auto">
          <a:xfrm>
            <a:off x="6716770" y="714876"/>
            <a:ext cx="2353027" cy="149430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1400" dirty="0">
                <a:solidFill>
                  <a:schemeClr val="tx1"/>
                </a:solidFill>
                <a:latin typeface="Arial" charset="0"/>
              </a:rPr>
              <a:t>I’ve kept the minuend the same and added ____ to the subtrahend, so I must subtract  ____ from the difference.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438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7EB2D1C-AE9E-48E7-8BF9-44B5F3A9FE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611766-E6A0-4AFC-8A8E-FEFA89B7C22F}"/>
              </a:ext>
            </a:extLst>
          </p:cNvPr>
          <p:cNvSpPr txBox="1"/>
          <p:nvPr/>
        </p:nvSpPr>
        <p:spPr>
          <a:xfrm>
            <a:off x="498764" y="1246909"/>
            <a:ext cx="63696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534,974  –   463,519   =  71,455</a:t>
            </a:r>
          </a:p>
          <a:p>
            <a:endParaRPr lang="en-GB" sz="3200" dirty="0"/>
          </a:p>
          <a:p>
            <a:r>
              <a:rPr lang="en-GB" sz="3200" dirty="0"/>
              <a:t>               –   463,520   =  71,454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F30328F-50AA-43BE-8F91-B514E551CC4B}"/>
              </a:ext>
            </a:extLst>
          </p:cNvPr>
          <p:cNvSpPr/>
          <p:nvPr/>
        </p:nvSpPr>
        <p:spPr bwMode="auto">
          <a:xfrm>
            <a:off x="207818" y="2186569"/>
            <a:ext cx="1963882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DF083B-1267-4D34-8C84-954EAB857D60}"/>
              </a:ext>
            </a:extLst>
          </p:cNvPr>
          <p:cNvSpPr txBox="1"/>
          <p:nvPr/>
        </p:nvSpPr>
        <p:spPr>
          <a:xfrm>
            <a:off x="272357" y="2209181"/>
            <a:ext cx="1834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tx2"/>
                </a:solidFill>
              </a:rPr>
              <a:t>534,974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E972F2-8EED-4E1F-A3EA-B0E1BD7B581F}"/>
              </a:ext>
            </a:extLst>
          </p:cNvPr>
          <p:cNvSpPr txBox="1"/>
          <p:nvPr/>
        </p:nvSpPr>
        <p:spPr>
          <a:xfrm>
            <a:off x="498764" y="3948546"/>
            <a:ext cx="61618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7.209      –      3.87     =    3.339</a:t>
            </a:r>
          </a:p>
          <a:p>
            <a:endParaRPr lang="en-GB" sz="3200" dirty="0"/>
          </a:p>
          <a:p>
            <a:r>
              <a:rPr lang="en-GB" sz="3200" dirty="0"/>
              <a:t>7.209      –                  =    3.34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3035998-3868-4CAE-85CB-AC581C14F393}"/>
              </a:ext>
            </a:extLst>
          </p:cNvPr>
          <p:cNvSpPr/>
          <p:nvPr/>
        </p:nvSpPr>
        <p:spPr bwMode="auto">
          <a:xfrm>
            <a:off x="2961408" y="4849289"/>
            <a:ext cx="1257301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3CC30F-4740-4C51-A712-8E4F20411398}"/>
              </a:ext>
            </a:extLst>
          </p:cNvPr>
          <p:cNvSpPr txBox="1"/>
          <p:nvPr/>
        </p:nvSpPr>
        <p:spPr>
          <a:xfrm>
            <a:off x="2997776" y="4894514"/>
            <a:ext cx="1371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tx2"/>
                </a:solidFill>
              </a:rPr>
              <a:t>3.869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549243D-EAA6-4D23-AE0B-862986D5119C}"/>
              </a:ext>
            </a:extLst>
          </p:cNvPr>
          <p:cNvSpPr/>
          <p:nvPr/>
        </p:nvSpPr>
        <p:spPr bwMode="auto">
          <a:xfrm>
            <a:off x="6716770" y="2359617"/>
            <a:ext cx="2353027" cy="165040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1400" dirty="0">
                <a:solidFill>
                  <a:schemeClr val="tx1"/>
                </a:solidFill>
                <a:latin typeface="Arial" charset="0"/>
              </a:rPr>
              <a:t>I’ve kept the minuend the same and subtracted ____ from the subtrahend, so I must add ____ to the difference.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433A859-079E-4031-B71E-C7929BED1F6D}"/>
              </a:ext>
            </a:extLst>
          </p:cNvPr>
          <p:cNvSpPr/>
          <p:nvPr/>
        </p:nvSpPr>
        <p:spPr bwMode="auto">
          <a:xfrm>
            <a:off x="6716770" y="714876"/>
            <a:ext cx="2353027" cy="149430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1400" dirty="0">
                <a:solidFill>
                  <a:schemeClr val="tx1"/>
                </a:solidFill>
                <a:latin typeface="Arial" charset="0"/>
              </a:rPr>
              <a:t>I’ve kept the minuend the same and added ____ to the subtrahend, so I must subtract  ____ from the difference.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41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0610732-8E61-4545-8863-F5D87F9A2E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E8093D4-6A24-4ACB-BF9A-680A456B7AC8}"/>
              </a:ext>
            </a:extLst>
          </p:cNvPr>
          <p:cNvSpPr/>
          <p:nvPr/>
        </p:nvSpPr>
        <p:spPr bwMode="auto">
          <a:xfrm>
            <a:off x="457200" y="1344274"/>
            <a:ext cx="8125691" cy="737754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Using the rule from today’s session, can you work out the digits beneath the </a:t>
            </a:r>
            <a:r>
              <a:rPr lang="en-GB" sz="1600" dirty="0">
                <a:latin typeface="Arial" charset="0"/>
              </a:rPr>
              <a:t>splat of paint? Decide on the best starting point and how the rule can help you.</a:t>
            </a:r>
            <a:endParaRPr kumimoji="0" lang="en-GB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341EF34-A078-4558-9E49-A75DF58B95A7}"/>
              </a:ext>
            </a:extLst>
          </p:cNvPr>
          <p:cNvSpPr/>
          <p:nvPr/>
        </p:nvSpPr>
        <p:spPr bwMode="auto">
          <a:xfrm>
            <a:off x="529936" y="2169000"/>
            <a:ext cx="7668491" cy="3344725"/>
          </a:xfrm>
          <a:prstGeom prst="round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AutoNum type="alphaLcParenR"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72,365 – 600 = 71,765</a:t>
            </a:r>
            <a:br>
              <a:rPr lang="en-GB" sz="2400" dirty="0">
                <a:solidFill>
                  <a:schemeClr val="tx1"/>
                </a:solidFill>
                <a:latin typeface="Arial" charset="0"/>
              </a:rPr>
            </a:br>
            <a:r>
              <a:rPr lang="en-GB" sz="2400" dirty="0">
                <a:solidFill>
                  <a:schemeClr val="tx1"/>
                </a:solidFill>
                <a:latin typeface="Arial" charset="0"/>
              </a:rPr>
              <a:t>72,365 – 300 = 72,065</a:t>
            </a:r>
            <a:br>
              <a:rPr lang="en-GB" sz="2400" dirty="0">
                <a:solidFill>
                  <a:schemeClr val="tx1"/>
                </a:solidFill>
                <a:latin typeface="Arial" charset="0"/>
              </a:rPr>
            </a:br>
            <a:r>
              <a:rPr lang="en-GB" sz="2400" dirty="0">
                <a:solidFill>
                  <a:schemeClr val="tx1"/>
                </a:solidFill>
                <a:latin typeface="Arial" charset="0"/>
              </a:rPr>
              <a:t>72,365 – 200 = 72,165</a:t>
            </a:r>
            <a:br>
              <a:rPr lang="en-GB" sz="2400" dirty="0">
                <a:solidFill>
                  <a:schemeClr val="tx1"/>
                </a:solidFill>
                <a:latin typeface="Arial" charset="0"/>
              </a:rPr>
            </a:br>
            <a:endParaRPr lang="en-GB" sz="2400" dirty="0">
              <a:solidFill>
                <a:schemeClr val="tx1"/>
              </a:solidFill>
              <a:latin typeface="Arial" charset="0"/>
            </a:endParaRPr>
          </a:p>
          <a:p>
            <a:pPr marL="457200" marR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AutoNum type="alphaLcParenR"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12.671 – 0.29 = 12.281</a:t>
            </a:r>
            <a:br>
              <a:rPr lang="en-GB" sz="2400" dirty="0">
                <a:solidFill>
                  <a:schemeClr val="tx1"/>
                </a:solidFill>
                <a:latin typeface="Arial" charset="0"/>
              </a:rPr>
            </a:br>
            <a:r>
              <a:rPr lang="en-GB" sz="2400" dirty="0">
                <a:solidFill>
                  <a:schemeClr val="tx1"/>
                </a:solidFill>
                <a:latin typeface="Arial" charset="0"/>
              </a:rPr>
              <a:t>12.671 – 0.34 = 12.331</a:t>
            </a:r>
            <a:br>
              <a:rPr lang="en-GB" sz="2400" dirty="0">
                <a:solidFill>
                  <a:schemeClr val="tx1"/>
                </a:solidFill>
                <a:latin typeface="Arial" charset="0"/>
              </a:rPr>
            </a:br>
            <a:r>
              <a:rPr lang="en-GB" sz="2400" dirty="0">
                <a:solidFill>
                  <a:schemeClr val="tx1"/>
                </a:solidFill>
                <a:latin typeface="Arial" charset="0"/>
              </a:rPr>
              <a:t>12.571 – 0.34 = 12.231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D0107AE-F30E-4804-BC8A-7F5BA28E46E7}"/>
              </a:ext>
            </a:extLst>
          </p:cNvPr>
          <p:cNvSpPr/>
          <p:nvPr/>
        </p:nvSpPr>
        <p:spPr bwMode="auto">
          <a:xfrm>
            <a:off x="3574473" y="2220956"/>
            <a:ext cx="550718" cy="575346"/>
          </a:xfrm>
          <a:custGeom>
            <a:avLst/>
            <a:gdLst>
              <a:gd name="connsiteX0" fmla="*/ 633845 w 1475509"/>
              <a:gd name="connsiteY0" fmla="*/ 633846 h 1589809"/>
              <a:gd name="connsiteX1" fmla="*/ 633845 w 1475509"/>
              <a:gd name="connsiteY1" fmla="*/ 633846 h 1589809"/>
              <a:gd name="connsiteX2" fmla="*/ 623454 w 1475509"/>
              <a:gd name="connsiteY2" fmla="*/ 394855 h 1589809"/>
              <a:gd name="connsiteX3" fmla="*/ 571500 w 1475509"/>
              <a:gd name="connsiteY3" fmla="*/ 353291 h 1589809"/>
              <a:gd name="connsiteX4" fmla="*/ 477982 w 1475509"/>
              <a:gd name="connsiteY4" fmla="*/ 280555 h 1589809"/>
              <a:gd name="connsiteX5" fmla="*/ 467591 w 1475509"/>
              <a:gd name="connsiteY5" fmla="*/ 124691 h 1589809"/>
              <a:gd name="connsiteX6" fmla="*/ 477982 w 1475509"/>
              <a:gd name="connsiteY6" fmla="*/ 93518 h 1589809"/>
              <a:gd name="connsiteX7" fmla="*/ 519545 w 1475509"/>
              <a:gd name="connsiteY7" fmla="*/ 31173 h 1589809"/>
              <a:gd name="connsiteX8" fmla="*/ 581891 w 1475509"/>
              <a:gd name="connsiteY8" fmla="*/ 0 h 1589809"/>
              <a:gd name="connsiteX9" fmla="*/ 685800 w 1475509"/>
              <a:gd name="connsiteY9" fmla="*/ 10391 h 1589809"/>
              <a:gd name="connsiteX10" fmla="*/ 748145 w 1475509"/>
              <a:gd name="connsiteY10" fmla="*/ 31173 h 1589809"/>
              <a:gd name="connsiteX11" fmla="*/ 779318 w 1475509"/>
              <a:gd name="connsiteY11" fmla="*/ 41564 h 1589809"/>
              <a:gd name="connsiteX12" fmla="*/ 831273 w 1475509"/>
              <a:gd name="connsiteY12" fmla="*/ 135082 h 1589809"/>
              <a:gd name="connsiteX13" fmla="*/ 841664 w 1475509"/>
              <a:gd name="connsiteY13" fmla="*/ 166255 h 1589809"/>
              <a:gd name="connsiteX14" fmla="*/ 852054 w 1475509"/>
              <a:gd name="connsiteY14" fmla="*/ 197428 h 1589809"/>
              <a:gd name="connsiteX15" fmla="*/ 852054 w 1475509"/>
              <a:gd name="connsiteY15" fmla="*/ 509155 h 1589809"/>
              <a:gd name="connsiteX16" fmla="*/ 883227 w 1475509"/>
              <a:gd name="connsiteY16" fmla="*/ 529937 h 1589809"/>
              <a:gd name="connsiteX17" fmla="*/ 935182 w 1475509"/>
              <a:gd name="connsiteY17" fmla="*/ 519546 h 1589809"/>
              <a:gd name="connsiteX18" fmla="*/ 987136 w 1475509"/>
              <a:gd name="connsiteY18" fmla="*/ 426028 h 1589809"/>
              <a:gd name="connsiteX19" fmla="*/ 1007918 w 1475509"/>
              <a:gd name="connsiteY19" fmla="*/ 394855 h 1589809"/>
              <a:gd name="connsiteX20" fmla="*/ 1039091 w 1475509"/>
              <a:gd name="connsiteY20" fmla="*/ 270164 h 1589809"/>
              <a:gd name="connsiteX21" fmla="*/ 1059873 w 1475509"/>
              <a:gd name="connsiteY21" fmla="*/ 238991 h 1589809"/>
              <a:gd name="connsiteX22" fmla="*/ 1122218 w 1475509"/>
              <a:gd name="connsiteY22" fmla="*/ 218209 h 1589809"/>
              <a:gd name="connsiteX23" fmla="*/ 1153391 w 1475509"/>
              <a:gd name="connsiteY23" fmla="*/ 207818 h 1589809"/>
              <a:gd name="connsiteX24" fmla="*/ 1319645 w 1475509"/>
              <a:gd name="connsiteY24" fmla="*/ 228600 h 1589809"/>
              <a:gd name="connsiteX25" fmla="*/ 1350818 w 1475509"/>
              <a:gd name="connsiteY25" fmla="*/ 238991 h 1589809"/>
              <a:gd name="connsiteX26" fmla="*/ 1381991 w 1475509"/>
              <a:gd name="connsiteY26" fmla="*/ 259773 h 1589809"/>
              <a:gd name="connsiteX27" fmla="*/ 1423554 w 1475509"/>
              <a:gd name="connsiteY27" fmla="*/ 322118 h 1589809"/>
              <a:gd name="connsiteX28" fmla="*/ 1444336 w 1475509"/>
              <a:gd name="connsiteY28" fmla="*/ 353291 h 1589809"/>
              <a:gd name="connsiteX29" fmla="*/ 1475509 w 1475509"/>
              <a:gd name="connsiteY29" fmla="*/ 457200 h 1589809"/>
              <a:gd name="connsiteX30" fmla="*/ 1444336 w 1475509"/>
              <a:gd name="connsiteY30" fmla="*/ 592282 h 1589809"/>
              <a:gd name="connsiteX31" fmla="*/ 1433945 w 1475509"/>
              <a:gd name="connsiteY31" fmla="*/ 623455 h 1589809"/>
              <a:gd name="connsiteX32" fmla="*/ 1371600 w 1475509"/>
              <a:gd name="connsiteY32" fmla="*/ 654628 h 1589809"/>
              <a:gd name="connsiteX33" fmla="*/ 1278082 w 1475509"/>
              <a:gd name="connsiteY33" fmla="*/ 675409 h 1589809"/>
              <a:gd name="connsiteX34" fmla="*/ 1215736 w 1475509"/>
              <a:gd name="connsiteY34" fmla="*/ 696191 h 1589809"/>
              <a:gd name="connsiteX35" fmla="*/ 1174173 w 1475509"/>
              <a:gd name="connsiteY35" fmla="*/ 748146 h 1589809"/>
              <a:gd name="connsiteX36" fmla="*/ 1236518 w 1475509"/>
              <a:gd name="connsiteY36" fmla="*/ 779318 h 1589809"/>
              <a:gd name="connsiteX37" fmla="*/ 1433945 w 1475509"/>
              <a:gd name="connsiteY37" fmla="*/ 789709 h 1589809"/>
              <a:gd name="connsiteX38" fmla="*/ 1465118 w 1475509"/>
              <a:gd name="connsiteY38" fmla="*/ 810491 h 1589809"/>
              <a:gd name="connsiteX39" fmla="*/ 1454727 w 1475509"/>
              <a:gd name="connsiteY39" fmla="*/ 976746 h 1589809"/>
              <a:gd name="connsiteX40" fmla="*/ 1444336 w 1475509"/>
              <a:gd name="connsiteY40" fmla="*/ 1007918 h 1589809"/>
              <a:gd name="connsiteX41" fmla="*/ 1413164 w 1475509"/>
              <a:gd name="connsiteY41" fmla="*/ 1028700 h 1589809"/>
              <a:gd name="connsiteX42" fmla="*/ 1298864 w 1475509"/>
              <a:gd name="connsiteY42" fmla="*/ 997528 h 1589809"/>
              <a:gd name="connsiteX43" fmla="*/ 1267691 w 1475509"/>
              <a:gd name="connsiteY43" fmla="*/ 987137 h 1589809"/>
              <a:gd name="connsiteX44" fmla="*/ 1236518 w 1475509"/>
              <a:gd name="connsiteY44" fmla="*/ 966355 h 1589809"/>
              <a:gd name="connsiteX45" fmla="*/ 1163782 w 1475509"/>
              <a:gd name="connsiteY45" fmla="*/ 976746 h 1589809"/>
              <a:gd name="connsiteX46" fmla="*/ 1153391 w 1475509"/>
              <a:gd name="connsiteY46" fmla="*/ 1007918 h 1589809"/>
              <a:gd name="connsiteX47" fmla="*/ 1184564 w 1475509"/>
              <a:gd name="connsiteY47" fmla="*/ 1101437 h 1589809"/>
              <a:gd name="connsiteX48" fmla="*/ 1215736 w 1475509"/>
              <a:gd name="connsiteY48" fmla="*/ 1122218 h 1589809"/>
              <a:gd name="connsiteX49" fmla="*/ 1236518 w 1475509"/>
              <a:gd name="connsiteY49" fmla="*/ 1153391 h 1589809"/>
              <a:gd name="connsiteX50" fmla="*/ 1267691 w 1475509"/>
              <a:gd name="connsiteY50" fmla="*/ 1174173 h 1589809"/>
              <a:gd name="connsiteX51" fmla="*/ 1288473 w 1475509"/>
              <a:gd name="connsiteY51" fmla="*/ 1236518 h 1589809"/>
              <a:gd name="connsiteX52" fmla="*/ 1267691 w 1475509"/>
              <a:gd name="connsiteY52" fmla="*/ 1402773 h 1589809"/>
              <a:gd name="connsiteX53" fmla="*/ 1246909 w 1475509"/>
              <a:gd name="connsiteY53" fmla="*/ 1433946 h 1589809"/>
              <a:gd name="connsiteX54" fmla="*/ 1236518 w 1475509"/>
              <a:gd name="connsiteY54" fmla="*/ 1465118 h 1589809"/>
              <a:gd name="connsiteX55" fmla="*/ 1205345 w 1475509"/>
              <a:gd name="connsiteY55" fmla="*/ 1496291 h 1589809"/>
              <a:gd name="connsiteX56" fmla="*/ 1163782 w 1475509"/>
              <a:gd name="connsiteY56" fmla="*/ 1558637 h 1589809"/>
              <a:gd name="connsiteX57" fmla="*/ 1059873 w 1475509"/>
              <a:gd name="connsiteY57" fmla="*/ 1589809 h 1589809"/>
              <a:gd name="connsiteX58" fmla="*/ 976745 w 1475509"/>
              <a:gd name="connsiteY58" fmla="*/ 1548246 h 1589809"/>
              <a:gd name="connsiteX59" fmla="*/ 966354 w 1475509"/>
              <a:gd name="connsiteY59" fmla="*/ 1433946 h 1589809"/>
              <a:gd name="connsiteX60" fmla="*/ 945573 w 1475509"/>
              <a:gd name="connsiteY60" fmla="*/ 1361209 h 1589809"/>
              <a:gd name="connsiteX61" fmla="*/ 914400 w 1475509"/>
              <a:gd name="connsiteY61" fmla="*/ 1236518 h 1589809"/>
              <a:gd name="connsiteX62" fmla="*/ 883227 w 1475509"/>
              <a:gd name="connsiteY62" fmla="*/ 1174173 h 1589809"/>
              <a:gd name="connsiteX63" fmla="*/ 852054 w 1475509"/>
              <a:gd name="connsiteY63" fmla="*/ 1163782 h 1589809"/>
              <a:gd name="connsiteX64" fmla="*/ 820882 w 1475509"/>
              <a:gd name="connsiteY64" fmla="*/ 1143000 h 1589809"/>
              <a:gd name="connsiteX65" fmla="*/ 737754 w 1475509"/>
              <a:gd name="connsiteY65" fmla="*/ 1163782 h 1589809"/>
              <a:gd name="connsiteX66" fmla="*/ 685800 w 1475509"/>
              <a:gd name="connsiteY66" fmla="*/ 1215737 h 1589809"/>
              <a:gd name="connsiteX67" fmla="*/ 654627 w 1475509"/>
              <a:gd name="connsiteY67" fmla="*/ 1246909 h 1589809"/>
              <a:gd name="connsiteX68" fmla="*/ 592282 w 1475509"/>
              <a:gd name="connsiteY68" fmla="*/ 1278082 h 1589809"/>
              <a:gd name="connsiteX69" fmla="*/ 550718 w 1475509"/>
              <a:gd name="connsiteY69" fmla="*/ 1267691 h 1589809"/>
              <a:gd name="connsiteX70" fmla="*/ 519545 w 1475509"/>
              <a:gd name="connsiteY70" fmla="*/ 1205346 h 1589809"/>
              <a:gd name="connsiteX71" fmla="*/ 571500 w 1475509"/>
              <a:gd name="connsiteY71" fmla="*/ 1132609 h 1589809"/>
              <a:gd name="connsiteX72" fmla="*/ 633845 w 1475509"/>
              <a:gd name="connsiteY72" fmla="*/ 1091046 h 1589809"/>
              <a:gd name="connsiteX73" fmla="*/ 644236 w 1475509"/>
              <a:gd name="connsiteY73" fmla="*/ 1059873 h 1589809"/>
              <a:gd name="connsiteX74" fmla="*/ 654627 w 1475509"/>
              <a:gd name="connsiteY74" fmla="*/ 997528 h 1589809"/>
              <a:gd name="connsiteX75" fmla="*/ 592282 w 1475509"/>
              <a:gd name="connsiteY75" fmla="*/ 976746 h 1589809"/>
              <a:gd name="connsiteX76" fmla="*/ 509154 w 1475509"/>
              <a:gd name="connsiteY76" fmla="*/ 987137 h 1589809"/>
              <a:gd name="connsiteX77" fmla="*/ 446809 w 1475509"/>
              <a:gd name="connsiteY77" fmla="*/ 1018309 h 1589809"/>
              <a:gd name="connsiteX78" fmla="*/ 415636 w 1475509"/>
              <a:gd name="connsiteY78" fmla="*/ 1028700 h 1589809"/>
              <a:gd name="connsiteX79" fmla="*/ 353291 w 1475509"/>
              <a:gd name="connsiteY79" fmla="*/ 1070264 h 1589809"/>
              <a:gd name="connsiteX80" fmla="*/ 322118 w 1475509"/>
              <a:gd name="connsiteY80" fmla="*/ 1080655 h 1589809"/>
              <a:gd name="connsiteX81" fmla="*/ 290945 w 1475509"/>
              <a:gd name="connsiteY81" fmla="*/ 1101437 h 1589809"/>
              <a:gd name="connsiteX82" fmla="*/ 238991 w 1475509"/>
              <a:gd name="connsiteY82" fmla="*/ 1111828 h 1589809"/>
              <a:gd name="connsiteX83" fmla="*/ 114300 w 1475509"/>
              <a:gd name="connsiteY83" fmla="*/ 1101437 h 1589809"/>
              <a:gd name="connsiteX84" fmla="*/ 83127 w 1475509"/>
              <a:gd name="connsiteY84" fmla="*/ 1091046 h 1589809"/>
              <a:gd name="connsiteX85" fmla="*/ 51954 w 1475509"/>
              <a:gd name="connsiteY85" fmla="*/ 1059873 h 1589809"/>
              <a:gd name="connsiteX86" fmla="*/ 41564 w 1475509"/>
              <a:gd name="connsiteY86" fmla="*/ 1028700 h 1589809"/>
              <a:gd name="connsiteX87" fmla="*/ 0 w 1475509"/>
              <a:gd name="connsiteY87" fmla="*/ 955964 h 1589809"/>
              <a:gd name="connsiteX88" fmla="*/ 10391 w 1475509"/>
              <a:gd name="connsiteY88" fmla="*/ 852055 h 1589809"/>
              <a:gd name="connsiteX89" fmla="*/ 20782 w 1475509"/>
              <a:gd name="connsiteY89" fmla="*/ 820882 h 1589809"/>
              <a:gd name="connsiteX90" fmla="*/ 51954 w 1475509"/>
              <a:gd name="connsiteY90" fmla="*/ 810491 h 1589809"/>
              <a:gd name="connsiteX91" fmla="*/ 228600 w 1475509"/>
              <a:gd name="connsiteY91" fmla="*/ 820882 h 1589809"/>
              <a:gd name="connsiteX92" fmla="*/ 259773 w 1475509"/>
              <a:gd name="connsiteY92" fmla="*/ 841664 h 1589809"/>
              <a:gd name="connsiteX93" fmla="*/ 467591 w 1475509"/>
              <a:gd name="connsiteY93" fmla="*/ 831273 h 1589809"/>
              <a:gd name="connsiteX94" fmla="*/ 457200 w 1475509"/>
              <a:gd name="connsiteY94" fmla="*/ 800100 h 1589809"/>
              <a:gd name="connsiteX95" fmla="*/ 415636 w 1475509"/>
              <a:gd name="connsiteY95" fmla="*/ 737755 h 1589809"/>
              <a:gd name="connsiteX96" fmla="*/ 394854 w 1475509"/>
              <a:gd name="connsiteY96" fmla="*/ 706582 h 1589809"/>
              <a:gd name="connsiteX97" fmla="*/ 374073 w 1475509"/>
              <a:gd name="connsiteY97" fmla="*/ 675409 h 1589809"/>
              <a:gd name="connsiteX98" fmla="*/ 353291 w 1475509"/>
              <a:gd name="connsiteY98" fmla="*/ 613064 h 1589809"/>
              <a:gd name="connsiteX99" fmla="*/ 384464 w 1475509"/>
              <a:gd name="connsiteY99" fmla="*/ 602673 h 1589809"/>
              <a:gd name="connsiteX100" fmla="*/ 457200 w 1475509"/>
              <a:gd name="connsiteY100" fmla="*/ 633846 h 1589809"/>
              <a:gd name="connsiteX101" fmla="*/ 488373 w 1475509"/>
              <a:gd name="connsiteY101" fmla="*/ 644237 h 1589809"/>
              <a:gd name="connsiteX102" fmla="*/ 519545 w 1475509"/>
              <a:gd name="connsiteY102" fmla="*/ 675409 h 1589809"/>
              <a:gd name="connsiteX103" fmla="*/ 592282 w 1475509"/>
              <a:gd name="connsiteY103" fmla="*/ 633846 h 1589809"/>
              <a:gd name="connsiteX104" fmla="*/ 613064 w 1475509"/>
              <a:gd name="connsiteY104" fmla="*/ 602673 h 1589809"/>
              <a:gd name="connsiteX105" fmla="*/ 623454 w 1475509"/>
              <a:gd name="connsiteY105" fmla="*/ 561109 h 1589809"/>
              <a:gd name="connsiteX106" fmla="*/ 623454 w 1475509"/>
              <a:gd name="connsiteY106" fmla="*/ 561109 h 15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475509" h="1589809">
                <a:moveTo>
                  <a:pt x="633845" y="633846"/>
                </a:moveTo>
                <a:lnTo>
                  <a:pt x="633845" y="633846"/>
                </a:lnTo>
                <a:cubicBezTo>
                  <a:pt x="630381" y="554182"/>
                  <a:pt x="632594" y="474068"/>
                  <a:pt x="623454" y="394855"/>
                </a:cubicBezTo>
                <a:cubicBezTo>
                  <a:pt x="618983" y="356105"/>
                  <a:pt x="594887" y="366283"/>
                  <a:pt x="571500" y="353291"/>
                </a:cubicBezTo>
                <a:cubicBezTo>
                  <a:pt x="515568" y="322218"/>
                  <a:pt x="515848" y="318422"/>
                  <a:pt x="477982" y="280555"/>
                </a:cubicBezTo>
                <a:cubicBezTo>
                  <a:pt x="450264" y="197401"/>
                  <a:pt x="450511" y="227171"/>
                  <a:pt x="467591" y="124691"/>
                </a:cubicBezTo>
                <a:cubicBezTo>
                  <a:pt x="469392" y="113887"/>
                  <a:pt x="472663" y="103093"/>
                  <a:pt x="477982" y="93518"/>
                </a:cubicBezTo>
                <a:cubicBezTo>
                  <a:pt x="490112" y="71685"/>
                  <a:pt x="495850" y="39071"/>
                  <a:pt x="519545" y="31173"/>
                </a:cubicBezTo>
                <a:cubicBezTo>
                  <a:pt x="562566" y="16833"/>
                  <a:pt x="541604" y="26858"/>
                  <a:pt x="581891" y="0"/>
                </a:cubicBezTo>
                <a:cubicBezTo>
                  <a:pt x="616527" y="3464"/>
                  <a:pt x="651587" y="3976"/>
                  <a:pt x="685800" y="10391"/>
                </a:cubicBezTo>
                <a:cubicBezTo>
                  <a:pt x="707331" y="14428"/>
                  <a:pt x="727363" y="24246"/>
                  <a:pt x="748145" y="31173"/>
                </a:cubicBezTo>
                <a:lnTo>
                  <a:pt x="779318" y="41564"/>
                </a:lnTo>
                <a:cubicBezTo>
                  <a:pt x="825981" y="88227"/>
                  <a:pt x="805844" y="58796"/>
                  <a:pt x="831273" y="135082"/>
                </a:cubicBezTo>
                <a:lnTo>
                  <a:pt x="841664" y="166255"/>
                </a:lnTo>
                <a:lnTo>
                  <a:pt x="852054" y="197428"/>
                </a:lnTo>
                <a:cubicBezTo>
                  <a:pt x="846825" y="281103"/>
                  <a:pt x="830535" y="423078"/>
                  <a:pt x="852054" y="509155"/>
                </a:cubicBezTo>
                <a:cubicBezTo>
                  <a:pt x="855083" y="521271"/>
                  <a:pt x="872836" y="523010"/>
                  <a:pt x="883227" y="529937"/>
                </a:cubicBezTo>
                <a:cubicBezTo>
                  <a:pt x="900545" y="526473"/>
                  <a:pt x="921241" y="530389"/>
                  <a:pt x="935182" y="519546"/>
                </a:cubicBezTo>
                <a:cubicBezTo>
                  <a:pt x="988792" y="477849"/>
                  <a:pt x="966228" y="467843"/>
                  <a:pt x="987136" y="426028"/>
                </a:cubicBezTo>
                <a:cubicBezTo>
                  <a:pt x="992721" y="414858"/>
                  <a:pt x="1000991" y="405246"/>
                  <a:pt x="1007918" y="394855"/>
                </a:cubicBezTo>
                <a:cubicBezTo>
                  <a:pt x="1013112" y="363691"/>
                  <a:pt x="1020794" y="297609"/>
                  <a:pt x="1039091" y="270164"/>
                </a:cubicBezTo>
                <a:cubicBezTo>
                  <a:pt x="1046018" y="259773"/>
                  <a:pt x="1049283" y="245610"/>
                  <a:pt x="1059873" y="238991"/>
                </a:cubicBezTo>
                <a:cubicBezTo>
                  <a:pt x="1078449" y="227381"/>
                  <a:pt x="1101436" y="225136"/>
                  <a:pt x="1122218" y="218209"/>
                </a:cubicBezTo>
                <a:lnTo>
                  <a:pt x="1153391" y="207818"/>
                </a:lnTo>
                <a:cubicBezTo>
                  <a:pt x="1250041" y="215872"/>
                  <a:pt x="1252094" y="209299"/>
                  <a:pt x="1319645" y="228600"/>
                </a:cubicBezTo>
                <a:cubicBezTo>
                  <a:pt x="1330177" y="231609"/>
                  <a:pt x="1341021" y="234093"/>
                  <a:pt x="1350818" y="238991"/>
                </a:cubicBezTo>
                <a:cubicBezTo>
                  <a:pt x="1361988" y="244576"/>
                  <a:pt x="1371600" y="252846"/>
                  <a:pt x="1381991" y="259773"/>
                </a:cubicBezTo>
                <a:lnTo>
                  <a:pt x="1423554" y="322118"/>
                </a:lnTo>
                <a:cubicBezTo>
                  <a:pt x="1430481" y="332509"/>
                  <a:pt x="1440387" y="341443"/>
                  <a:pt x="1444336" y="353291"/>
                </a:cubicBezTo>
                <a:cubicBezTo>
                  <a:pt x="1469634" y="429185"/>
                  <a:pt x="1459805" y="394385"/>
                  <a:pt x="1475509" y="457200"/>
                </a:cubicBezTo>
                <a:cubicBezTo>
                  <a:pt x="1462020" y="551624"/>
                  <a:pt x="1472863" y="506701"/>
                  <a:pt x="1444336" y="592282"/>
                </a:cubicBezTo>
                <a:cubicBezTo>
                  <a:pt x="1440872" y="602673"/>
                  <a:pt x="1444336" y="619991"/>
                  <a:pt x="1433945" y="623455"/>
                </a:cubicBezTo>
                <a:cubicBezTo>
                  <a:pt x="1355584" y="649576"/>
                  <a:pt x="1452183" y="614338"/>
                  <a:pt x="1371600" y="654628"/>
                </a:cubicBezTo>
                <a:cubicBezTo>
                  <a:pt x="1341875" y="669490"/>
                  <a:pt x="1309999" y="667430"/>
                  <a:pt x="1278082" y="675409"/>
                </a:cubicBezTo>
                <a:cubicBezTo>
                  <a:pt x="1256830" y="680722"/>
                  <a:pt x="1215736" y="696191"/>
                  <a:pt x="1215736" y="696191"/>
                </a:cubicBezTo>
                <a:cubicBezTo>
                  <a:pt x="1203847" y="704117"/>
                  <a:pt x="1163607" y="721730"/>
                  <a:pt x="1174173" y="748146"/>
                </a:cubicBezTo>
                <a:cubicBezTo>
                  <a:pt x="1178866" y="759879"/>
                  <a:pt x="1224715" y="778245"/>
                  <a:pt x="1236518" y="779318"/>
                </a:cubicBezTo>
                <a:cubicBezTo>
                  <a:pt x="1302147" y="785284"/>
                  <a:pt x="1368136" y="786245"/>
                  <a:pt x="1433945" y="789709"/>
                </a:cubicBezTo>
                <a:cubicBezTo>
                  <a:pt x="1444336" y="796636"/>
                  <a:pt x="1463739" y="798079"/>
                  <a:pt x="1465118" y="810491"/>
                </a:cubicBezTo>
                <a:cubicBezTo>
                  <a:pt x="1471250" y="865678"/>
                  <a:pt x="1460540" y="921525"/>
                  <a:pt x="1454727" y="976746"/>
                </a:cubicBezTo>
                <a:cubicBezTo>
                  <a:pt x="1453580" y="987639"/>
                  <a:pt x="1451178" y="999365"/>
                  <a:pt x="1444336" y="1007918"/>
                </a:cubicBezTo>
                <a:cubicBezTo>
                  <a:pt x="1436535" y="1017670"/>
                  <a:pt x="1423555" y="1021773"/>
                  <a:pt x="1413164" y="1028700"/>
                </a:cubicBezTo>
                <a:cubicBezTo>
                  <a:pt x="1339730" y="1014013"/>
                  <a:pt x="1377962" y="1023893"/>
                  <a:pt x="1298864" y="997528"/>
                </a:cubicBezTo>
                <a:cubicBezTo>
                  <a:pt x="1288473" y="994064"/>
                  <a:pt x="1276805" y="993213"/>
                  <a:pt x="1267691" y="987137"/>
                </a:cubicBezTo>
                <a:lnTo>
                  <a:pt x="1236518" y="966355"/>
                </a:lnTo>
                <a:cubicBezTo>
                  <a:pt x="1212273" y="969819"/>
                  <a:pt x="1185688" y="965793"/>
                  <a:pt x="1163782" y="976746"/>
                </a:cubicBezTo>
                <a:cubicBezTo>
                  <a:pt x="1153986" y="981644"/>
                  <a:pt x="1153391" y="996965"/>
                  <a:pt x="1153391" y="1007918"/>
                </a:cubicBezTo>
                <a:cubicBezTo>
                  <a:pt x="1153391" y="1042750"/>
                  <a:pt x="1159471" y="1076344"/>
                  <a:pt x="1184564" y="1101437"/>
                </a:cubicBezTo>
                <a:cubicBezTo>
                  <a:pt x="1193394" y="1110267"/>
                  <a:pt x="1205345" y="1115291"/>
                  <a:pt x="1215736" y="1122218"/>
                </a:cubicBezTo>
                <a:cubicBezTo>
                  <a:pt x="1222663" y="1132609"/>
                  <a:pt x="1227687" y="1144560"/>
                  <a:pt x="1236518" y="1153391"/>
                </a:cubicBezTo>
                <a:cubicBezTo>
                  <a:pt x="1245349" y="1162222"/>
                  <a:pt x="1261072" y="1163583"/>
                  <a:pt x="1267691" y="1174173"/>
                </a:cubicBezTo>
                <a:cubicBezTo>
                  <a:pt x="1279301" y="1192749"/>
                  <a:pt x="1288473" y="1236518"/>
                  <a:pt x="1288473" y="1236518"/>
                </a:cubicBezTo>
                <a:cubicBezTo>
                  <a:pt x="1286490" y="1262301"/>
                  <a:pt x="1290120" y="1357915"/>
                  <a:pt x="1267691" y="1402773"/>
                </a:cubicBezTo>
                <a:cubicBezTo>
                  <a:pt x="1262106" y="1413943"/>
                  <a:pt x="1252494" y="1422776"/>
                  <a:pt x="1246909" y="1433946"/>
                </a:cubicBezTo>
                <a:cubicBezTo>
                  <a:pt x="1242011" y="1443742"/>
                  <a:pt x="1242594" y="1456005"/>
                  <a:pt x="1236518" y="1465118"/>
                </a:cubicBezTo>
                <a:cubicBezTo>
                  <a:pt x="1228367" y="1477345"/>
                  <a:pt x="1214367" y="1484691"/>
                  <a:pt x="1205345" y="1496291"/>
                </a:cubicBezTo>
                <a:cubicBezTo>
                  <a:pt x="1190011" y="1516006"/>
                  <a:pt x="1187477" y="1550739"/>
                  <a:pt x="1163782" y="1558637"/>
                </a:cubicBezTo>
                <a:cubicBezTo>
                  <a:pt x="1087888" y="1583934"/>
                  <a:pt x="1122688" y="1574105"/>
                  <a:pt x="1059873" y="1589809"/>
                </a:cubicBezTo>
                <a:cubicBezTo>
                  <a:pt x="1033263" y="1584487"/>
                  <a:pt x="987329" y="1585291"/>
                  <a:pt x="976745" y="1548246"/>
                </a:cubicBezTo>
                <a:cubicBezTo>
                  <a:pt x="966235" y="1511461"/>
                  <a:pt x="971410" y="1471868"/>
                  <a:pt x="966354" y="1433946"/>
                </a:cubicBezTo>
                <a:cubicBezTo>
                  <a:pt x="958810" y="1377360"/>
                  <a:pt x="956260" y="1409301"/>
                  <a:pt x="945573" y="1361209"/>
                </a:cubicBezTo>
                <a:cubicBezTo>
                  <a:pt x="917589" y="1235283"/>
                  <a:pt x="956392" y="1362494"/>
                  <a:pt x="914400" y="1236518"/>
                </a:cubicBezTo>
                <a:cubicBezTo>
                  <a:pt x="907555" y="1215983"/>
                  <a:pt x="901538" y="1188822"/>
                  <a:pt x="883227" y="1174173"/>
                </a:cubicBezTo>
                <a:cubicBezTo>
                  <a:pt x="874674" y="1167331"/>
                  <a:pt x="862445" y="1167246"/>
                  <a:pt x="852054" y="1163782"/>
                </a:cubicBezTo>
                <a:cubicBezTo>
                  <a:pt x="841663" y="1156855"/>
                  <a:pt x="833274" y="1144549"/>
                  <a:pt x="820882" y="1143000"/>
                </a:cubicBezTo>
                <a:cubicBezTo>
                  <a:pt x="802643" y="1140720"/>
                  <a:pt x="758111" y="1156996"/>
                  <a:pt x="737754" y="1163782"/>
                </a:cubicBezTo>
                <a:cubicBezTo>
                  <a:pt x="699657" y="1220930"/>
                  <a:pt x="737752" y="1172444"/>
                  <a:pt x="685800" y="1215737"/>
                </a:cubicBezTo>
                <a:cubicBezTo>
                  <a:pt x="674511" y="1225144"/>
                  <a:pt x="665916" y="1237502"/>
                  <a:pt x="654627" y="1246909"/>
                </a:cubicBezTo>
                <a:cubicBezTo>
                  <a:pt x="627769" y="1269290"/>
                  <a:pt x="623525" y="1267667"/>
                  <a:pt x="592282" y="1278082"/>
                </a:cubicBezTo>
                <a:cubicBezTo>
                  <a:pt x="578427" y="1274618"/>
                  <a:pt x="562601" y="1275613"/>
                  <a:pt x="550718" y="1267691"/>
                </a:cubicBezTo>
                <a:cubicBezTo>
                  <a:pt x="533453" y="1256181"/>
                  <a:pt x="525472" y="1223128"/>
                  <a:pt x="519545" y="1205346"/>
                </a:cubicBezTo>
                <a:cubicBezTo>
                  <a:pt x="553237" y="1104271"/>
                  <a:pt x="514822" y="1164097"/>
                  <a:pt x="571500" y="1132609"/>
                </a:cubicBezTo>
                <a:cubicBezTo>
                  <a:pt x="593333" y="1120479"/>
                  <a:pt x="633845" y="1091046"/>
                  <a:pt x="633845" y="1091046"/>
                </a:cubicBezTo>
                <a:cubicBezTo>
                  <a:pt x="637309" y="1080655"/>
                  <a:pt x="639338" y="1069670"/>
                  <a:pt x="644236" y="1059873"/>
                </a:cubicBezTo>
                <a:cubicBezTo>
                  <a:pt x="652377" y="1043590"/>
                  <a:pt x="685382" y="1019496"/>
                  <a:pt x="654627" y="997528"/>
                </a:cubicBezTo>
                <a:cubicBezTo>
                  <a:pt x="636801" y="984796"/>
                  <a:pt x="592282" y="976746"/>
                  <a:pt x="592282" y="976746"/>
                </a:cubicBezTo>
                <a:cubicBezTo>
                  <a:pt x="564573" y="980210"/>
                  <a:pt x="536629" y="982142"/>
                  <a:pt x="509154" y="987137"/>
                </a:cubicBezTo>
                <a:cubicBezTo>
                  <a:pt x="468115" y="994599"/>
                  <a:pt x="484837" y="999296"/>
                  <a:pt x="446809" y="1018309"/>
                </a:cubicBezTo>
                <a:cubicBezTo>
                  <a:pt x="437012" y="1023207"/>
                  <a:pt x="426027" y="1025236"/>
                  <a:pt x="415636" y="1028700"/>
                </a:cubicBezTo>
                <a:cubicBezTo>
                  <a:pt x="394854" y="1042555"/>
                  <a:pt x="376986" y="1062366"/>
                  <a:pt x="353291" y="1070264"/>
                </a:cubicBezTo>
                <a:cubicBezTo>
                  <a:pt x="342900" y="1073728"/>
                  <a:pt x="331915" y="1075757"/>
                  <a:pt x="322118" y="1080655"/>
                </a:cubicBezTo>
                <a:cubicBezTo>
                  <a:pt x="310948" y="1086240"/>
                  <a:pt x="302638" y="1097052"/>
                  <a:pt x="290945" y="1101437"/>
                </a:cubicBezTo>
                <a:cubicBezTo>
                  <a:pt x="274409" y="1107638"/>
                  <a:pt x="256309" y="1108364"/>
                  <a:pt x="238991" y="1111828"/>
                </a:cubicBezTo>
                <a:cubicBezTo>
                  <a:pt x="197427" y="1108364"/>
                  <a:pt x="155642" y="1106949"/>
                  <a:pt x="114300" y="1101437"/>
                </a:cubicBezTo>
                <a:cubicBezTo>
                  <a:pt x="103443" y="1099989"/>
                  <a:pt x="92241" y="1097122"/>
                  <a:pt x="83127" y="1091046"/>
                </a:cubicBezTo>
                <a:cubicBezTo>
                  <a:pt x="70900" y="1082895"/>
                  <a:pt x="62345" y="1070264"/>
                  <a:pt x="51954" y="1059873"/>
                </a:cubicBezTo>
                <a:cubicBezTo>
                  <a:pt x="48491" y="1049482"/>
                  <a:pt x="45879" y="1038767"/>
                  <a:pt x="41564" y="1028700"/>
                </a:cubicBezTo>
                <a:cubicBezTo>
                  <a:pt x="25746" y="991791"/>
                  <a:pt x="20869" y="987267"/>
                  <a:pt x="0" y="955964"/>
                </a:cubicBezTo>
                <a:cubicBezTo>
                  <a:pt x="3464" y="921328"/>
                  <a:pt x="5098" y="886459"/>
                  <a:pt x="10391" y="852055"/>
                </a:cubicBezTo>
                <a:cubicBezTo>
                  <a:pt x="12057" y="841229"/>
                  <a:pt x="13037" y="828627"/>
                  <a:pt x="20782" y="820882"/>
                </a:cubicBezTo>
                <a:cubicBezTo>
                  <a:pt x="28527" y="813137"/>
                  <a:pt x="41563" y="813955"/>
                  <a:pt x="51954" y="810491"/>
                </a:cubicBezTo>
                <a:cubicBezTo>
                  <a:pt x="110836" y="813955"/>
                  <a:pt x="170269" y="812132"/>
                  <a:pt x="228600" y="820882"/>
                </a:cubicBezTo>
                <a:cubicBezTo>
                  <a:pt x="240950" y="822735"/>
                  <a:pt x="247296" y="841122"/>
                  <a:pt x="259773" y="841664"/>
                </a:cubicBezTo>
                <a:lnTo>
                  <a:pt x="467591" y="831273"/>
                </a:lnTo>
                <a:cubicBezTo>
                  <a:pt x="464127" y="820882"/>
                  <a:pt x="462519" y="809675"/>
                  <a:pt x="457200" y="800100"/>
                </a:cubicBezTo>
                <a:cubicBezTo>
                  <a:pt x="445070" y="778267"/>
                  <a:pt x="429491" y="758537"/>
                  <a:pt x="415636" y="737755"/>
                </a:cubicBezTo>
                <a:lnTo>
                  <a:pt x="394854" y="706582"/>
                </a:lnTo>
                <a:cubicBezTo>
                  <a:pt x="387927" y="696191"/>
                  <a:pt x="378022" y="687256"/>
                  <a:pt x="374073" y="675409"/>
                </a:cubicBezTo>
                <a:lnTo>
                  <a:pt x="353291" y="613064"/>
                </a:lnTo>
                <a:cubicBezTo>
                  <a:pt x="363682" y="609600"/>
                  <a:pt x="373511" y="602673"/>
                  <a:pt x="384464" y="602673"/>
                </a:cubicBezTo>
                <a:cubicBezTo>
                  <a:pt x="427714" y="602673"/>
                  <a:pt x="423264" y="616878"/>
                  <a:pt x="457200" y="633846"/>
                </a:cubicBezTo>
                <a:cubicBezTo>
                  <a:pt x="466997" y="638744"/>
                  <a:pt x="477982" y="640773"/>
                  <a:pt x="488373" y="644237"/>
                </a:cubicBezTo>
                <a:cubicBezTo>
                  <a:pt x="498764" y="654628"/>
                  <a:pt x="505200" y="672221"/>
                  <a:pt x="519545" y="675409"/>
                </a:cubicBezTo>
                <a:cubicBezTo>
                  <a:pt x="594655" y="692099"/>
                  <a:pt x="574209" y="669991"/>
                  <a:pt x="592282" y="633846"/>
                </a:cubicBezTo>
                <a:cubicBezTo>
                  <a:pt x="597867" y="622676"/>
                  <a:pt x="606137" y="613064"/>
                  <a:pt x="613064" y="602673"/>
                </a:cubicBezTo>
                <a:cubicBezTo>
                  <a:pt x="624549" y="568214"/>
                  <a:pt x="623454" y="582453"/>
                  <a:pt x="623454" y="561109"/>
                </a:cubicBezTo>
                <a:lnTo>
                  <a:pt x="623454" y="561109"/>
                </a:ln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A2B21FC-509C-4CC1-98B5-14D67E37BF38}"/>
              </a:ext>
            </a:extLst>
          </p:cNvPr>
          <p:cNvSpPr/>
          <p:nvPr/>
        </p:nvSpPr>
        <p:spPr bwMode="auto">
          <a:xfrm>
            <a:off x="2384149" y="3059157"/>
            <a:ext cx="550718" cy="575346"/>
          </a:xfrm>
          <a:custGeom>
            <a:avLst/>
            <a:gdLst>
              <a:gd name="connsiteX0" fmla="*/ 633845 w 1475509"/>
              <a:gd name="connsiteY0" fmla="*/ 633846 h 1589809"/>
              <a:gd name="connsiteX1" fmla="*/ 633845 w 1475509"/>
              <a:gd name="connsiteY1" fmla="*/ 633846 h 1589809"/>
              <a:gd name="connsiteX2" fmla="*/ 623454 w 1475509"/>
              <a:gd name="connsiteY2" fmla="*/ 394855 h 1589809"/>
              <a:gd name="connsiteX3" fmla="*/ 571500 w 1475509"/>
              <a:gd name="connsiteY3" fmla="*/ 353291 h 1589809"/>
              <a:gd name="connsiteX4" fmla="*/ 477982 w 1475509"/>
              <a:gd name="connsiteY4" fmla="*/ 280555 h 1589809"/>
              <a:gd name="connsiteX5" fmla="*/ 467591 w 1475509"/>
              <a:gd name="connsiteY5" fmla="*/ 124691 h 1589809"/>
              <a:gd name="connsiteX6" fmla="*/ 477982 w 1475509"/>
              <a:gd name="connsiteY6" fmla="*/ 93518 h 1589809"/>
              <a:gd name="connsiteX7" fmla="*/ 519545 w 1475509"/>
              <a:gd name="connsiteY7" fmla="*/ 31173 h 1589809"/>
              <a:gd name="connsiteX8" fmla="*/ 581891 w 1475509"/>
              <a:gd name="connsiteY8" fmla="*/ 0 h 1589809"/>
              <a:gd name="connsiteX9" fmla="*/ 685800 w 1475509"/>
              <a:gd name="connsiteY9" fmla="*/ 10391 h 1589809"/>
              <a:gd name="connsiteX10" fmla="*/ 748145 w 1475509"/>
              <a:gd name="connsiteY10" fmla="*/ 31173 h 1589809"/>
              <a:gd name="connsiteX11" fmla="*/ 779318 w 1475509"/>
              <a:gd name="connsiteY11" fmla="*/ 41564 h 1589809"/>
              <a:gd name="connsiteX12" fmla="*/ 831273 w 1475509"/>
              <a:gd name="connsiteY12" fmla="*/ 135082 h 1589809"/>
              <a:gd name="connsiteX13" fmla="*/ 841664 w 1475509"/>
              <a:gd name="connsiteY13" fmla="*/ 166255 h 1589809"/>
              <a:gd name="connsiteX14" fmla="*/ 852054 w 1475509"/>
              <a:gd name="connsiteY14" fmla="*/ 197428 h 1589809"/>
              <a:gd name="connsiteX15" fmla="*/ 852054 w 1475509"/>
              <a:gd name="connsiteY15" fmla="*/ 509155 h 1589809"/>
              <a:gd name="connsiteX16" fmla="*/ 883227 w 1475509"/>
              <a:gd name="connsiteY16" fmla="*/ 529937 h 1589809"/>
              <a:gd name="connsiteX17" fmla="*/ 935182 w 1475509"/>
              <a:gd name="connsiteY17" fmla="*/ 519546 h 1589809"/>
              <a:gd name="connsiteX18" fmla="*/ 987136 w 1475509"/>
              <a:gd name="connsiteY18" fmla="*/ 426028 h 1589809"/>
              <a:gd name="connsiteX19" fmla="*/ 1007918 w 1475509"/>
              <a:gd name="connsiteY19" fmla="*/ 394855 h 1589809"/>
              <a:gd name="connsiteX20" fmla="*/ 1039091 w 1475509"/>
              <a:gd name="connsiteY20" fmla="*/ 270164 h 1589809"/>
              <a:gd name="connsiteX21" fmla="*/ 1059873 w 1475509"/>
              <a:gd name="connsiteY21" fmla="*/ 238991 h 1589809"/>
              <a:gd name="connsiteX22" fmla="*/ 1122218 w 1475509"/>
              <a:gd name="connsiteY22" fmla="*/ 218209 h 1589809"/>
              <a:gd name="connsiteX23" fmla="*/ 1153391 w 1475509"/>
              <a:gd name="connsiteY23" fmla="*/ 207818 h 1589809"/>
              <a:gd name="connsiteX24" fmla="*/ 1319645 w 1475509"/>
              <a:gd name="connsiteY24" fmla="*/ 228600 h 1589809"/>
              <a:gd name="connsiteX25" fmla="*/ 1350818 w 1475509"/>
              <a:gd name="connsiteY25" fmla="*/ 238991 h 1589809"/>
              <a:gd name="connsiteX26" fmla="*/ 1381991 w 1475509"/>
              <a:gd name="connsiteY26" fmla="*/ 259773 h 1589809"/>
              <a:gd name="connsiteX27" fmla="*/ 1423554 w 1475509"/>
              <a:gd name="connsiteY27" fmla="*/ 322118 h 1589809"/>
              <a:gd name="connsiteX28" fmla="*/ 1444336 w 1475509"/>
              <a:gd name="connsiteY28" fmla="*/ 353291 h 1589809"/>
              <a:gd name="connsiteX29" fmla="*/ 1475509 w 1475509"/>
              <a:gd name="connsiteY29" fmla="*/ 457200 h 1589809"/>
              <a:gd name="connsiteX30" fmla="*/ 1444336 w 1475509"/>
              <a:gd name="connsiteY30" fmla="*/ 592282 h 1589809"/>
              <a:gd name="connsiteX31" fmla="*/ 1433945 w 1475509"/>
              <a:gd name="connsiteY31" fmla="*/ 623455 h 1589809"/>
              <a:gd name="connsiteX32" fmla="*/ 1371600 w 1475509"/>
              <a:gd name="connsiteY32" fmla="*/ 654628 h 1589809"/>
              <a:gd name="connsiteX33" fmla="*/ 1278082 w 1475509"/>
              <a:gd name="connsiteY33" fmla="*/ 675409 h 1589809"/>
              <a:gd name="connsiteX34" fmla="*/ 1215736 w 1475509"/>
              <a:gd name="connsiteY34" fmla="*/ 696191 h 1589809"/>
              <a:gd name="connsiteX35" fmla="*/ 1174173 w 1475509"/>
              <a:gd name="connsiteY35" fmla="*/ 748146 h 1589809"/>
              <a:gd name="connsiteX36" fmla="*/ 1236518 w 1475509"/>
              <a:gd name="connsiteY36" fmla="*/ 779318 h 1589809"/>
              <a:gd name="connsiteX37" fmla="*/ 1433945 w 1475509"/>
              <a:gd name="connsiteY37" fmla="*/ 789709 h 1589809"/>
              <a:gd name="connsiteX38" fmla="*/ 1465118 w 1475509"/>
              <a:gd name="connsiteY38" fmla="*/ 810491 h 1589809"/>
              <a:gd name="connsiteX39" fmla="*/ 1454727 w 1475509"/>
              <a:gd name="connsiteY39" fmla="*/ 976746 h 1589809"/>
              <a:gd name="connsiteX40" fmla="*/ 1444336 w 1475509"/>
              <a:gd name="connsiteY40" fmla="*/ 1007918 h 1589809"/>
              <a:gd name="connsiteX41" fmla="*/ 1413164 w 1475509"/>
              <a:gd name="connsiteY41" fmla="*/ 1028700 h 1589809"/>
              <a:gd name="connsiteX42" fmla="*/ 1298864 w 1475509"/>
              <a:gd name="connsiteY42" fmla="*/ 997528 h 1589809"/>
              <a:gd name="connsiteX43" fmla="*/ 1267691 w 1475509"/>
              <a:gd name="connsiteY43" fmla="*/ 987137 h 1589809"/>
              <a:gd name="connsiteX44" fmla="*/ 1236518 w 1475509"/>
              <a:gd name="connsiteY44" fmla="*/ 966355 h 1589809"/>
              <a:gd name="connsiteX45" fmla="*/ 1163782 w 1475509"/>
              <a:gd name="connsiteY45" fmla="*/ 976746 h 1589809"/>
              <a:gd name="connsiteX46" fmla="*/ 1153391 w 1475509"/>
              <a:gd name="connsiteY46" fmla="*/ 1007918 h 1589809"/>
              <a:gd name="connsiteX47" fmla="*/ 1184564 w 1475509"/>
              <a:gd name="connsiteY47" fmla="*/ 1101437 h 1589809"/>
              <a:gd name="connsiteX48" fmla="*/ 1215736 w 1475509"/>
              <a:gd name="connsiteY48" fmla="*/ 1122218 h 1589809"/>
              <a:gd name="connsiteX49" fmla="*/ 1236518 w 1475509"/>
              <a:gd name="connsiteY49" fmla="*/ 1153391 h 1589809"/>
              <a:gd name="connsiteX50" fmla="*/ 1267691 w 1475509"/>
              <a:gd name="connsiteY50" fmla="*/ 1174173 h 1589809"/>
              <a:gd name="connsiteX51" fmla="*/ 1288473 w 1475509"/>
              <a:gd name="connsiteY51" fmla="*/ 1236518 h 1589809"/>
              <a:gd name="connsiteX52" fmla="*/ 1267691 w 1475509"/>
              <a:gd name="connsiteY52" fmla="*/ 1402773 h 1589809"/>
              <a:gd name="connsiteX53" fmla="*/ 1246909 w 1475509"/>
              <a:gd name="connsiteY53" fmla="*/ 1433946 h 1589809"/>
              <a:gd name="connsiteX54" fmla="*/ 1236518 w 1475509"/>
              <a:gd name="connsiteY54" fmla="*/ 1465118 h 1589809"/>
              <a:gd name="connsiteX55" fmla="*/ 1205345 w 1475509"/>
              <a:gd name="connsiteY55" fmla="*/ 1496291 h 1589809"/>
              <a:gd name="connsiteX56" fmla="*/ 1163782 w 1475509"/>
              <a:gd name="connsiteY56" fmla="*/ 1558637 h 1589809"/>
              <a:gd name="connsiteX57" fmla="*/ 1059873 w 1475509"/>
              <a:gd name="connsiteY57" fmla="*/ 1589809 h 1589809"/>
              <a:gd name="connsiteX58" fmla="*/ 976745 w 1475509"/>
              <a:gd name="connsiteY58" fmla="*/ 1548246 h 1589809"/>
              <a:gd name="connsiteX59" fmla="*/ 966354 w 1475509"/>
              <a:gd name="connsiteY59" fmla="*/ 1433946 h 1589809"/>
              <a:gd name="connsiteX60" fmla="*/ 945573 w 1475509"/>
              <a:gd name="connsiteY60" fmla="*/ 1361209 h 1589809"/>
              <a:gd name="connsiteX61" fmla="*/ 914400 w 1475509"/>
              <a:gd name="connsiteY61" fmla="*/ 1236518 h 1589809"/>
              <a:gd name="connsiteX62" fmla="*/ 883227 w 1475509"/>
              <a:gd name="connsiteY62" fmla="*/ 1174173 h 1589809"/>
              <a:gd name="connsiteX63" fmla="*/ 852054 w 1475509"/>
              <a:gd name="connsiteY63" fmla="*/ 1163782 h 1589809"/>
              <a:gd name="connsiteX64" fmla="*/ 820882 w 1475509"/>
              <a:gd name="connsiteY64" fmla="*/ 1143000 h 1589809"/>
              <a:gd name="connsiteX65" fmla="*/ 737754 w 1475509"/>
              <a:gd name="connsiteY65" fmla="*/ 1163782 h 1589809"/>
              <a:gd name="connsiteX66" fmla="*/ 685800 w 1475509"/>
              <a:gd name="connsiteY66" fmla="*/ 1215737 h 1589809"/>
              <a:gd name="connsiteX67" fmla="*/ 654627 w 1475509"/>
              <a:gd name="connsiteY67" fmla="*/ 1246909 h 1589809"/>
              <a:gd name="connsiteX68" fmla="*/ 592282 w 1475509"/>
              <a:gd name="connsiteY68" fmla="*/ 1278082 h 1589809"/>
              <a:gd name="connsiteX69" fmla="*/ 550718 w 1475509"/>
              <a:gd name="connsiteY69" fmla="*/ 1267691 h 1589809"/>
              <a:gd name="connsiteX70" fmla="*/ 519545 w 1475509"/>
              <a:gd name="connsiteY70" fmla="*/ 1205346 h 1589809"/>
              <a:gd name="connsiteX71" fmla="*/ 571500 w 1475509"/>
              <a:gd name="connsiteY71" fmla="*/ 1132609 h 1589809"/>
              <a:gd name="connsiteX72" fmla="*/ 633845 w 1475509"/>
              <a:gd name="connsiteY72" fmla="*/ 1091046 h 1589809"/>
              <a:gd name="connsiteX73" fmla="*/ 644236 w 1475509"/>
              <a:gd name="connsiteY73" fmla="*/ 1059873 h 1589809"/>
              <a:gd name="connsiteX74" fmla="*/ 654627 w 1475509"/>
              <a:gd name="connsiteY74" fmla="*/ 997528 h 1589809"/>
              <a:gd name="connsiteX75" fmla="*/ 592282 w 1475509"/>
              <a:gd name="connsiteY75" fmla="*/ 976746 h 1589809"/>
              <a:gd name="connsiteX76" fmla="*/ 509154 w 1475509"/>
              <a:gd name="connsiteY76" fmla="*/ 987137 h 1589809"/>
              <a:gd name="connsiteX77" fmla="*/ 446809 w 1475509"/>
              <a:gd name="connsiteY77" fmla="*/ 1018309 h 1589809"/>
              <a:gd name="connsiteX78" fmla="*/ 415636 w 1475509"/>
              <a:gd name="connsiteY78" fmla="*/ 1028700 h 1589809"/>
              <a:gd name="connsiteX79" fmla="*/ 353291 w 1475509"/>
              <a:gd name="connsiteY79" fmla="*/ 1070264 h 1589809"/>
              <a:gd name="connsiteX80" fmla="*/ 322118 w 1475509"/>
              <a:gd name="connsiteY80" fmla="*/ 1080655 h 1589809"/>
              <a:gd name="connsiteX81" fmla="*/ 290945 w 1475509"/>
              <a:gd name="connsiteY81" fmla="*/ 1101437 h 1589809"/>
              <a:gd name="connsiteX82" fmla="*/ 238991 w 1475509"/>
              <a:gd name="connsiteY82" fmla="*/ 1111828 h 1589809"/>
              <a:gd name="connsiteX83" fmla="*/ 114300 w 1475509"/>
              <a:gd name="connsiteY83" fmla="*/ 1101437 h 1589809"/>
              <a:gd name="connsiteX84" fmla="*/ 83127 w 1475509"/>
              <a:gd name="connsiteY84" fmla="*/ 1091046 h 1589809"/>
              <a:gd name="connsiteX85" fmla="*/ 51954 w 1475509"/>
              <a:gd name="connsiteY85" fmla="*/ 1059873 h 1589809"/>
              <a:gd name="connsiteX86" fmla="*/ 41564 w 1475509"/>
              <a:gd name="connsiteY86" fmla="*/ 1028700 h 1589809"/>
              <a:gd name="connsiteX87" fmla="*/ 0 w 1475509"/>
              <a:gd name="connsiteY87" fmla="*/ 955964 h 1589809"/>
              <a:gd name="connsiteX88" fmla="*/ 10391 w 1475509"/>
              <a:gd name="connsiteY88" fmla="*/ 852055 h 1589809"/>
              <a:gd name="connsiteX89" fmla="*/ 20782 w 1475509"/>
              <a:gd name="connsiteY89" fmla="*/ 820882 h 1589809"/>
              <a:gd name="connsiteX90" fmla="*/ 51954 w 1475509"/>
              <a:gd name="connsiteY90" fmla="*/ 810491 h 1589809"/>
              <a:gd name="connsiteX91" fmla="*/ 228600 w 1475509"/>
              <a:gd name="connsiteY91" fmla="*/ 820882 h 1589809"/>
              <a:gd name="connsiteX92" fmla="*/ 259773 w 1475509"/>
              <a:gd name="connsiteY92" fmla="*/ 841664 h 1589809"/>
              <a:gd name="connsiteX93" fmla="*/ 467591 w 1475509"/>
              <a:gd name="connsiteY93" fmla="*/ 831273 h 1589809"/>
              <a:gd name="connsiteX94" fmla="*/ 457200 w 1475509"/>
              <a:gd name="connsiteY94" fmla="*/ 800100 h 1589809"/>
              <a:gd name="connsiteX95" fmla="*/ 415636 w 1475509"/>
              <a:gd name="connsiteY95" fmla="*/ 737755 h 1589809"/>
              <a:gd name="connsiteX96" fmla="*/ 394854 w 1475509"/>
              <a:gd name="connsiteY96" fmla="*/ 706582 h 1589809"/>
              <a:gd name="connsiteX97" fmla="*/ 374073 w 1475509"/>
              <a:gd name="connsiteY97" fmla="*/ 675409 h 1589809"/>
              <a:gd name="connsiteX98" fmla="*/ 353291 w 1475509"/>
              <a:gd name="connsiteY98" fmla="*/ 613064 h 1589809"/>
              <a:gd name="connsiteX99" fmla="*/ 384464 w 1475509"/>
              <a:gd name="connsiteY99" fmla="*/ 602673 h 1589809"/>
              <a:gd name="connsiteX100" fmla="*/ 457200 w 1475509"/>
              <a:gd name="connsiteY100" fmla="*/ 633846 h 1589809"/>
              <a:gd name="connsiteX101" fmla="*/ 488373 w 1475509"/>
              <a:gd name="connsiteY101" fmla="*/ 644237 h 1589809"/>
              <a:gd name="connsiteX102" fmla="*/ 519545 w 1475509"/>
              <a:gd name="connsiteY102" fmla="*/ 675409 h 1589809"/>
              <a:gd name="connsiteX103" fmla="*/ 592282 w 1475509"/>
              <a:gd name="connsiteY103" fmla="*/ 633846 h 1589809"/>
              <a:gd name="connsiteX104" fmla="*/ 613064 w 1475509"/>
              <a:gd name="connsiteY104" fmla="*/ 602673 h 1589809"/>
              <a:gd name="connsiteX105" fmla="*/ 623454 w 1475509"/>
              <a:gd name="connsiteY105" fmla="*/ 561109 h 1589809"/>
              <a:gd name="connsiteX106" fmla="*/ 623454 w 1475509"/>
              <a:gd name="connsiteY106" fmla="*/ 561109 h 15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475509" h="1589809">
                <a:moveTo>
                  <a:pt x="633845" y="633846"/>
                </a:moveTo>
                <a:lnTo>
                  <a:pt x="633845" y="633846"/>
                </a:lnTo>
                <a:cubicBezTo>
                  <a:pt x="630381" y="554182"/>
                  <a:pt x="632594" y="474068"/>
                  <a:pt x="623454" y="394855"/>
                </a:cubicBezTo>
                <a:cubicBezTo>
                  <a:pt x="618983" y="356105"/>
                  <a:pt x="594887" y="366283"/>
                  <a:pt x="571500" y="353291"/>
                </a:cubicBezTo>
                <a:cubicBezTo>
                  <a:pt x="515568" y="322218"/>
                  <a:pt x="515848" y="318422"/>
                  <a:pt x="477982" y="280555"/>
                </a:cubicBezTo>
                <a:cubicBezTo>
                  <a:pt x="450264" y="197401"/>
                  <a:pt x="450511" y="227171"/>
                  <a:pt x="467591" y="124691"/>
                </a:cubicBezTo>
                <a:cubicBezTo>
                  <a:pt x="469392" y="113887"/>
                  <a:pt x="472663" y="103093"/>
                  <a:pt x="477982" y="93518"/>
                </a:cubicBezTo>
                <a:cubicBezTo>
                  <a:pt x="490112" y="71685"/>
                  <a:pt x="495850" y="39071"/>
                  <a:pt x="519545" y="31173"/>
                </a:cubicBezTo>
                <a:cubicBezTo>
                  <a:pt x="562566" y="16833"/>
                  <a:pt x="541604" y="26858"/>
                  <a:pt x="581891" y="0"/>
                </a:cubicBezTo>
                <a:cubicBezTo>
                  <a:pt x="616527" y="3464"/>
                  <a:pt x="651587" y="3976"/>
                  <a:pt x="685800" y="10391"/>
                </a:cubicBezTo>
                <a:cubicBezTo>
                  <a:pt x="707331" y="14428"/>
                  <a:pt x="727363" y="24246"/>
                  <a:pt x="748145" y="31173"/>
                </a:cubicBezTo>
                <a:lnTo>
                  <a:pt x="779318" y="41564"/>
                </a:lnTo>
                <a:cubicBezTo>
                  <a:pt x="825981" y="88227"/>
                  <a:pt x="805844" y="58796"/>
                  <a:pt x="831273" y="135082"/>
                </a:cubicBezTo>
                <a:lnTo>
                  <a:pt x="841664" y="166255"/>
                </a:lnTo>
                <a:lnTo>
                  <a:pt x="852054" y="197428"/>
                </a:lnTo>
                <a:cubicBezTo>
                  <a:pt x="846825" y="281103"/>
                  <a:pt x="830535" y="423078"/>
                  <a:pt x="852054" y="509155"/>
                </a:cubicBezTo>
                <a:cubicBezTo>
                  <a:pt x="855083" y="521271"/>
                  <a:pt x="872836" y="523010"/>
                  <a:pt x="883227" y="529937"/>
                </a:cubicBezTo>
                <a:cubicBezTo>
                  <a:pt x="900545" y="526473"/>
                  <a:pt x="921241" y="530389"/>
                  <a:pt x="935182" y="519546"/>
                </a:cubicBezTo>
                <a:cubicBezTo>
                  <a:pt x="988792" y="477849"/>
                  <a:pt x="966228" y="467843"/>
                  <a:pt x="987136" y="426028"/>
                </a:cubicBezTo>
                <a:cubicBezTo>
                  <a:pt x="992721" y="414858"/>
                  <a:pt x="1000991" y="405246"/>
                  <a:pt x="1007918" y="394855"/>
                </a:cubicBezTo>
                <a:cubicBezTo>
                  <a:pt x="1013112" y="363691"/>
                  <a:pt x="1020794" y="297609"/>
                  <a:pt x="1039091" y="270164"/>
                </a:cubicBezTo>
                <a:cubicBezTo>
                  <a:pt x="1046018" y="259773"/>
                  <a:pt x="1049283" y="245610"/>
                  <a:pt x="1059873" y="238991"/>
                </a:cubicBezTo>
                <a:cubicBezTo>
                  <a:pt x="1078449" y="227381"/>
                  <a:pt x="1101436" y="225136"/>
                  <a:pt x="1122218" y="218209"/>
                </a:cubicBezTo>
                <a:lnTo>
                  <a:pt x="1153391" y="207818"/>
                </a:lnTo>
                <a:cubicBezTo>
                  <a:pt x="1250041" y="215872"/>
                  <a:pt x="1252094" y="209299"/>
                  <a:pt x="1319645" y="228600"/>
                </a:cubicBezTo>
                <a:cubicBezTo>
                  <a:pt x="1330177" y="231609"/>
                  <a:pt x="1341021" y="234093"/>
                  <a:pt x="1350818" y="238991"/>
                </a:cubicBezTo>
                <a:cubicBezTo>
                  <a:pt x="1361988" y="244576"/>
                  <a:pt x="1371600" y="252846"/>
                  <a:pt x="1381991" y="259773"/>
                </a:cubicBezTo>
                <a:lnTo>
                  <a:pt x="1423554" y="322118"/>
                </a:lnTo>
                <a:cubicBezTo>
                  <a:pt x="1430481" y="332509"/>
                  <a:pt x="1440387" y="341443"/>
                  <a:pt x="1444336" y="353291"/>
                </a:cubicBezTo>
                <a:cubicBezTo>
                  <a:pt x="1469634" y="429185"/>
                  <a:pt x="1459805" y="394385"/>
                  <a:pt x="1475509" y="457200"/>
                </a:cubicBezTo>
                <a:cubicBezTo>
                  <a:pt x="1462020" y="551624"/>
                  <a:pt x="1472863" y="506701"/>
                  <a:pt x="1444336" y="592282"/>
                </a:cubicBezTo>
                <a:cubicBezTo>
                  <a:pt x="1440872" y="602673"/>
                  <a:pt x="1444336" y="619991"/>
                  <a:pt x="1433945" y="623455"/>
                </a:cubicBezTo>
                <a:cubicBezTo>
                  <a:pt x="1355584" y="649576"/>
                  <a:pt x="1452183" y="614338"/>
                  <a:pt x="1371600" y="654628"/>
                </a:cubicBezTo>
                <a:cubicBezTo>
                  <a:pt x="1341875" y="669490"/>
                  <a:pt x="1309999" y="667430"/>
                  <a:pt x="1278082" y="675409"/>
                </a:cubicBezTo>
                <a:cubicBezTo>
                  <a:pt x="1256830" y="680722"/>
                  <a:pt x="1215736" y="696191"/>
                  <a:pt x="1215736" y="696191"/>
                </a:cubicBezTo>
                <a:cubicBezTo>
                  <a:pt x="1203847" y="704117"/>
                  <a:pt x="1163607" y="721730"/>
                  <a:pt x="1174173" y="748146"/>
                </a:cubicBezTo>
                <a:cubicBezTo>
                  <a:pt x="1178866" y="759879"/>
                  <a:pt x="1224715" y="778245"/>
                  <a:pt x="1236518" y="779318"/>
                </a:cubicBezTo>
                <a:cubicBezTo>
                  <a:pt x="1302147" y="785284"/>
                  <a:pt x="1368136" y="786245"/>
                  <a:pt x="1433945" y="789709"/>
                </a:cubicBezTo>
                <a:cubicBezTo>
                  <a:pt x="1444336" y="796636"/>
                  <a:pt x="1463739" y="798079"/>
                  <a:pt x="1465118" y="810491"/>
                </a:cubicBezTo>
                <a:cubicBezTo>
                  <a:pt x="1471250" y="865678"/>
                  <a:pt x="1460540" y="921525"/>
                  <a:pt x="1454727" y="976746"/>
                </a:cubicBezTo>
                <a:cubicBezTo>
                  <a:pt x="1453580" y="987639"/>
                  <a:pt x="1451178" y="999365"/>
                  <a:pt x="1444336" y="1007918"/>
                </a:cubicBezTo>
                <a:cubicBezTo>
                  <a:pt x="1436535" y="1017670"/>
                  <a:pt x="1423555" y="1021773"/>
                  <a:pt x="1413164" y="1028700"/>
                </a:cubicBezTo>
                <a:cubicBezTo>
                  <a:pt x="1339730" y="1014013"/>
                  <a:pt x="1377962" y="1023893"/>
                  <a:pt x="1298864" y="997528"/>
                </a:cubicBezTo>
                <a:cubicBezTo>
                  <a:pt x="1288473" y="994064"/>
                  <a:pt x="1276805" y="993213"/>
                  <a:pt x="1267691" y="987137"/>
                </a:cubicBezTo>
                <a:lnTo>
                  <a:pt x="1236518" y="966355"/>
                </a:lnTo>
                <a:cubicBezTo>
                  <a:pt x="1212273" y="969819"/>
                  <a:pt x="1185688" y="965793"/>
                  <a:pt x="1163782" y="976746"/>
                </a:cubicBezTo>
                <a:cubicBezTo>
                  <a:pt x="1153986" y="981644"/>
                  <a:pt x="1153391" y="996965"/>
                  <a:pt x="1153391" y="1007918"/>
                </a:cubicBezTo>
                <a:cubicBezTo>
                  <a:pt x="1153391" y="1042750"/>
                  <a:pt x="1159471" y="1076344"/>
                  <a:pt x="1184564" y="1101437"/>
                </a:cubicBezTo>
                <a:cubicBezTo>
                  <a:pt x="1193394" y="1110267"/>
                  <a:pt x="1205345" y="1115291"/>
                  <a:pt x="1215736" y="1122218"/>
                </a:cubicBezTo>
                <a:cubicBezTo>
                  <a:pt x="1222663" y="1132609"/>
                  <a:pt x="1227687" y="1144560"/>
                  <a:pt x="1236518" y="1153391"/>
                </a:cubicBezTo>
                <a:cubicBezTo>
                  <a:pt x="1245349" y="1162222"/>
                  <a:pt x="1261072" y="1163583"/>
                  <a:pt x="1267691" y="1174173"/>
                </a:cubicBezTo>
                <a:cubicBezTo>
                  <a:pt x="1279301" y="1192749"/>
                  <a:pt x="1288473" y="1236518"/>
                  <a:pt x="1288473" y="1236518"/>
                </a:cubicBezTo>
                <a:cubicBezTo>
                  <a:pt x="1286490" y="1262301"/>
                  <a:pt x="1290120" y="1357915"/>
                  <a:pt x="1267691" y="1402773"/>
                </a:cubicBezTo>
                <a:cubicBezTo>
                  <a:pt x="1262106" y="1413943"/>
                  <a:pt x="1252494" y="1422776"/>
                  <a:pt x="1246909" y="1433946"/>
                </a:cubicBezTo>
                <a:cubicBezTo>
                  <a:pt x="1242011" y="1443742"/>
                  <a:pt x="1242594" y="1456005"/>
                  <a:pt x="1236518" y="1465118"/>
                </a:cubicBezTo>
                <a:cubicBezTo>
                  <a:pt x="1228367" y="1477345"/>
                  <a:pt x="1214367" y="1484691"/>
                  <a:pt x="1205345" y="1496291"/>
                </a:cubicBezTo>
                <a:cubicBezTo>
                  <a:pt x="1190011" y="1516006"/>
                  <a:pt x="1187477" y="1550739"/>
                  <a:pt x="1163782" y="1558637"/>
                </a:cubicBezTo>
                <a:cubicBezTo>
                  <a:pt x="1087888" y="1583934"/>
                  <a:pt x="1122688" y="1574105"/>
                  <a:pt x="1059873" y="1589809"/>
                </a:cubicBezTo>
                <a:cubicBezTo>
                  <a:pt x="1033263" y="1584487"/>
                  <a:pt x="987329" y="1585291"/>
                  <a:pt x="976745" y="1548246"/>
                </a:cubicBezTo>
                <a:cubicBezTo>
                  <a:pt x="966235" y="1511461"/>
                  <a:pt x="971410" y="1471868"/>
                  <a:pt x="966354" y="1433946"/>
                </a:cubicBezTo>
                <a:cubicBezTo>
                  <a:pt x="958810" y="1377360"/>
                  <a:pt x="956260" y="1409301"/>
                  <a:pt x="945573" y="1361209"/>
                </a:cubicBezTo>
                <a:cubicBezTo>
                  <a:pt x="917589" y="1235283"/>
                  <a:pt x="956392" y="1362494"/>
                  <a:pt x="914400" y="1236518"/>
                </a:cubicBezTo>
                <a:cubicBezTo>
                  <a:pt x="907555" y="1215983"/>
                  <a:pt x="901538" y="1188822"/>
                  <a:pt x="883227" y="1174173"/>
                </a:cubicBezTo>
                <a:cubicBezTo>
                  <a:pt x="874674" y="1167331"/>
                  <a:pt x="862445" y="1167246"/>
                  <a:pt x="852054" y="1163782"/>
                </a:cubicBezTo>
                <a:cubicBezTo>
                  <a:pt x="841663" y="1156855"/>
                  <a:pt x="833274" y="1144549"/>
                  <a:pt x="820882" y="1143000"/>
                </a:cubicBezTo>
                <a:cubicBezTo>
                  <a:pt x="802643" y="1140720"/>
                  <a:pt x="758111" y="1156996"/>
                  <a:pt x="737754" y="1163782"/>
                </a:cubicBezTo>
                <a:cubicBezTo>
                  <a:pt x="699657" y="1220930"/>
                  <a:pt x="737752" y="1172444"/>
                  <a:pt x="685800" y="1215737"/>
                </a:cubicBezTo>
                <a:cubicBezTo>
                  <a:pt x="674511" y="1225144"/>
                  <a:pt x="665916" y="1237502"/>
                  <a:pt x="654627" y="1246909"/>
                </a:cubicBezTo>
                <a:cubicBezTo>
                  <a:pt x="627769" y="1269290"/>
                  <a:pt x="623525" y="1267667"/>
                  <a:pt x="592282" y="1278082"/>
                </a:cubicBezTo>
                <a:cubicBezTo>
                  <a:pt x="578427" y="1274618"/>
                  <a:pt x="562601" y="1275613"/>
                  <a:pt x="550718" y="1267691"/>
                </a:cubicBezTo>
                <a:cubicBezTo>
                  <a:pt x="533453" y="1256181"/>
                  <a:pt x="525472" y="1223128"/>
                  <a:pt x="519545" y="1205346"/>
                </a:cubicBezTo>
                <a:cubicBezTo>
                  <a:pt x="553237" y="1104271"/>
                  <a:pt x="514822" y="1164097"/>
                  <a:pt x="571500" y="1132609"/>
                </a:cubicBezTo>
                <a:cubicBezTo>
                  <a:pt x="593333" y="1120479"/>
                  <a:pt x="633845" y="1091046"/>
                  <a:pt x="633845" y="1091046"/>
                </a:cubicBezTo>
                <a:cubicBezTo>
                  <a:pt x="637309" y="1080655"/>
                  <a:pt x="639338" y="1069670"/>
                  <a:pt x="644236" y="1059873"/>
                </a:cubicBezTo>
                <a:cubicBezTo>
                  <a:pt x="652377" y="1043590"/>
                  <a:pt x="685382" y="1019496"/>
                  <a:pt x="654627" y="997528"/>
                </a:cubicBezTo>
                <a:cubicBezTo>
                  <a:pt x="636801" y="984796"/>
                  <a:pt x="592282" y="976746"/>
                  <a:pt x="592282" y="976746"/>
                </a:cubicBezTo>
                <a:cubicBezTo>
                  <a:pt x="564573" y="980210"/>
                  <a:pt x="536629" y="982142"/>
                  <a:pt x="509154" y="987137"/>
                </a:cubicBezTo>
                <a:cubicBezTo>
                  <a:pt x="468115" y="994599"/>
                  <a:pt x="484837" y="999296"/>
                  <a:pt x="446809" y="1018309"/>
                </a:cubicBezTo>
                <a:cubicBezTo>
                  <a:pt x="437012" y="1023207"/>
                  <a:pt x="426027" y="1025236"/>
                  <a:pt x="415636" y="1028700"/>
                </a:cubicBezTo>
                <a:cubicBezTo>
                  <a:pt x="394854" y="1042555"/>
                  <a:pt x="376986" y="1062366"/>
                  <a:pt x="353291" y="1070264"/>
                </a:cubicBezTo>
                <a:cubicBezTo>
                  <a:pt x="342900" y="1073728"/>
                  <a:pt x="331915" y="1075757"/>
                  <a:pt x="322118" y="1080655"/>
                </a:cubicBezTo>
                <a:cubicBezTo>
                  <a:pt x="310948" y="1086240"/>
                  <a:pt x="302638" y="1097052"/>
                  <a:pt x="290945" y="1101437"/>
                </a:cubicBezTo>
                <a:cubicBezTo>
                  <a:pt x="274409" y="1107638"/>
                  <a:pt x="256309" y="1108364"/>
                  <a:pt x="238991" y="1111828"/>
                </a:cubicBezTo>
                <a:cubicBezTo>
                  <a:pt x="197427" y="1108364"/>
                  <a:pt x="155642" y="1106949"/>
                  <a:pt x="114300" y="1101437"/>
                </a:cubicBezTo>
                <a:cubicBezTo>
                  <a:pt x="103443" y="1099989"/>
                  <a:pt x="92241" y="1097122"/>
                  <a:pt x="83127" y="1091046"/>
                </a:cubicBezTo>
                <a:cubicBezTo>
                  <a:pt x="70900" y="1082895"/>
                  <a:pt x="62345" y="1070264"/>
                  <a:pt x="51954" y="1059873"/>
                </a:cubicBezTo>
                <a:cubicBezTo>
                  <a:pt x="48491" y="1049482"/>
                  <a:pt x="45879" y="1038767"/>
                  <a:pt x="41564" y="1028700"/>
                </a:cubicBezTo>
                <a:cubicBezTo>
                  <a:pt x="25746" y="991791"/>
                  <a:pt x="20869" y="987267"/>
                  <a:pt x="0" y="955964"/>
                </a:cubicBezTo>
                <a:cubicBezTo>
                  <a:pt x="3464" y="921328"/>
                  <a:pt x="5098" y="886459"/>
                  <a:pt x="10391" y="852055"/>
                </a:cubicBezTo>
                <a:cubicBezTo>
                  <a:pt x="12057" y="841229"/>
                  <a:pt x="13037" y="828627"/>
                  <a:pt x="20782" y="820882"/>
                </a:cubicBezTo>
                <a:cubicBezTo>
                  <a:pt x="28527" y="813137"/>
                  <a:pt x="41563" y="813955"/>
                  <a:pt x="51954" y="810491"/>
                </a:cubicBezTo>
                <a:cubicBezTo>
                  <a:pt x="110836" y="813955"/>
                  <a:pt x="170269" y="812132"/>
                  <a:pt x="228600" y="820882"/>
                </a:cubicBezTo>
                <a:cubicBezTo>
                  <a:pt x="240950" y="822735"/>
                  <a:pt x="247296" y="841122"/>
                  <a:pt x="259773" y="841664"/>
                </a:cubicBezTo>
                <a:lnTo>
                  <a:pt x="467591" y="831273"/>
                </a:lnTo>
                <a:cubicBezTo>
                  <a:pt x="464127" y="820882"/>
                  <a:pt x="462519" y="809675"/>
                  <a:pt x="457200" y="800100"/>
                </a:cubicBezTo>
                <a:cubicBezTo>
                  <a:pt x="445070" y="778267"/>
                  <a:pt x="429491" y="758537"/>
                  <a:pt x="415636" y="737755"/>
                </a:cubicBezTo>
                <a:lnTo>
                  <a:pt x="394854" y="706582"/>
                </a:lnTo>
                <a:cubicBezTo>
                  <a:pt x="387927" y="696191"/>
                  <a:pt x="378022" y="687256"/>
                  <a:pt x="374073" y="675409"/>
                </a:cubicBezTo>
                <a:lnTo>
                  <a:pt x="353291" y="613064"/>
                </a:lnTo>
                <a:cubicBezTo>
                  <a:pt x="363682" y="609600"/>
                  <a:pt x="373511" y="602673"/>
                  <a:pt x="384464" y="602673"/>
                </a:cubicBezTo>
                <a:cubicBezTo>
                  <a:pt x="427714" y="602673"/>
                  <a:pt x="423264" y="616878"/>
                  <a:pt x="457200" y="633846"/>
                </a:cubicBezTo>
                <a:cubicBezTo>
                  <a:pt x="466997" y="638744"/>
                  <a:pt x="477982" y="640773"/>
                  <a:pt x="488373" y="644237"/>
                </a:cubicBezTo>
                <a:cubicBezTo>
                  <a:pt x="498764" y="654628"/>
                  <a:pt x="505200" y="672221"/>
                  <a:pt x="519545" y="675409"/>
                </a:cubicBezTo>
                <a:cubicBezTo>
                  <a:pt x="594655" y="692099"/>
                  <a:pt x="574209" y="669991"/>
                  <a:pt x="592282" y="633846"/>
                </a:cubicBezTo>
                <a:cubicBezTo>
                  <a:pt x="597867" y="622676"/>
                  <a:pt x="606137" y="613064"/>
                  <a:pt x="613064" y="602673"/>
                </a:cubicBezTo>
                <a:cubicBezTo>
                  <a:pt x="624549" y="568214"/>
                  <a:pt x="623454" y="582453"/>
                  <a:pt x="623454" y="561109"/>
                </a:cubicBezTo>
                <a:lnTo>
                  <a:pt x="623454" y="561109"/>
                </a:ln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665F2FC-9455-4DB8-9ECB-D99D32DCEDCA}"/>
              </a:ext>
            </a:extLst>
          </p:cNvPr>
          <p:cNvSpPr/>
          <p:nvPr/>
        </p:nvSpPr>
        <p:spPr bwMode="auto">
          <a:xfrm rot="2880821">
            <a:off x="1123386" y="2613864"/>
            <a:ext cx="524137" cy="541082"/>
          </a:xfrm>
          <a:custGeom>
            <a:avLst/>
            <a:gdLst>
              <a:gd name="connsiteX0" fmla="*/ 633845 w 1475509"/>
              <a:gd name="connsiteY0" fmla="*/ 633846 h 1589809"/>
              <a:gd name="connsiteX1" fmla="*/ 633845 w 1475509"/>
              <a:gd name="connsiteY1" fmla="*/ 633846 h 1589809"/>
              <a:gd name="connsiteX2" fmla="*/ 623454 w 1475509"/>
              <a:gd name="connsiteY2" fmla="*/ 394855 h 1589809"/>
              <a:gd name="connsiteX3" fmla="*/ 571500 w 1475509"/>
              <a:gd name="connsiteY3" fmla="*/ 353291 h 1589809"/>
              <a:gd name="connsiteX4" fmla="*/ 477982 w 1475509"/>
              <a:gd name="connsiteY4" fmla="*/ 280555 h 1589809"/>
              <a:gd name="connsiteX5" fmla="*/ 467591 w 1475509"/>
              <a:gd name="connsiteY5" fmla="*/ 124691 h 1589809"/>
              <a:gd name="connsiteX6" fmla="*/ 477982 w 1475509"/>
              <a:gd name="connsiteY6" fmla="*/ 93518 h 1589809"/>
              <a:gd name="connsiteX7" fmla="*/ 519545 w 1475509"/>
              <a:gd name="connsiteY7" fmla="*/ 31173 h 1589809"/>
              <a:gd name="connsiteX8" fmla="*/ 581891 w 1475509"/>
              <a:gd name="connsiteY8" fmla="*/ 0 h 1589809"/>
              <a:gd name="connsiteX9" fmla="*/ 685800 w 1475509"/>
              <a:gd name="connsiteY9" fmla="*/ 10391 h 1589809"/>
              <a:gd name="connsiteX10" fmla="*/ 748145 w 1475509"/>
              <a:gd name="connsiteY10" fmla="*/ 31173 h 1589809"/>
              <a:gd name="connsiteX11" fmla="*/ 779318 w 1475509"/>
              <a:gd name="connsiteY11" fmla="*/ 41564 h 1589809"/>
              <a:gd name="connsiteX12" fmla="*/ 831273 w 1475509"/>
              <a:gd name="connsiteY12" fmla="*/ 135082 h 1589809"/>
              <a:gd name="connsiteX13" fmla="*/ 841664 w 1475509"/>
              <a:gd name="connsiteY13" fmla="*/ 166255 h 1589809"/>
              <a:gd name="connsiteX14" fmla="*/ 852054 w 1475509"/>
              <a:gd name="connsiteY14" fmla="*/ 197428 h 1589809"/>
              <a:gd name="connsiteX15" fmla="*/ 852054 w 1475509"/>
              <a:gd name="connsiteY15" fmla="*/ 509155 h 1589809"/>
              <a:gd name="connsiteX16" fmla="*/ 883227 w 1475509"/>
              <a:gd name="connsiteY16" fmla="*/ 529937 h 1589809"/>
              <a:gd name="connsiteX17" fmla="*/ 935182 w 1475509"/>
              <a:gd name="connsiteY17" fmla="*/ 519546 h 1589809"/>
              <a:gd name="connsiteX18" fmla="*/ 987136 w 1475509"/>
              <a:gd name="connsiteY18" fmla="*/ 426028 h 1589809"/>
              <a:gd name="connsiteX19" fmla="*/ 1007918 w 1475509"/>
              <a:gd name="connsiteY19" fmla="*/ 394855 h 1589809"/>
              <a:gd name="connsiteX20" fmla="*/ 1039091 w 1475509"/>
              <a:gd name="connsiteY20" fmla="*/ 270164 h 1589809"/>
              <a:gd name="connsiteX21" fmla="*/ 1059873 w 1475509"/>
              <a:gd name="connsiteY21" fmla="*/ 238991 h 1589809"/>
              <a:gd name="connsiteX22" fmla="*/ 1122218 w 1475509"/>
              <a:gd name="connsiteY22" fmla="*/ 218209 h 1589809"/>
              <a:gd name="connsiteX23" fmla="*/ 1153391 w 1475509"/>
              <a:gd name="connsiteY23" fmla="*/ 207818 h 1589809"/>
              <a:gd name="connsiteX24" fmla="*/ 1319645 w 1475509"/>
              <a:gd name="connsiteY24" fmla="*/ 228600 h 1589809"/>
              <a:gd name="connsiteX25" fmla="*/ 1350818 w 1475509"/>
              <a:gd name="connsiteY25" fmla="*/ 238991 h 1589809"/>
              <a:gd name="connsiteX26" fmla="*/ 1381991 w 1475509"/>
              <a:gd name="connsiteY26" fmla="*/ 259773 h 1589809"/>
              <a:gd name="connsiteX27" fmla="*/ 1423554 w 1475509"/>
              <a:gd name="connsiteY27" fmla="*/ 322118 h 1589809"/>
              <a:gd name="connsiteX28" fmla="*/ 1444336 w 1475509"/>
              <a:gd name="connsiteY28" fmla="*/ 353291 h 1589809"/>
              <a:gd name="connsiteX29" fmla="*/ 1475509 w 1475509"/>
              <a:gd name="connsiteY29" fmla="*/ 457200 h 1589809"/>
              <a:gd name="connsiteX30" fmla="*/ 1444336 w 1475509"/>
              <a:gd name="connsiteY30" fmla="*/ 592282 h 1589809"/>
              <a:gd name="connsiteX31" fmla="*/ 1433945 w 1475509"/>
              <a:gd name="connsiteY31" fmla="*/ 623455 h 1589809"/>
              <a:gd name="connsiteX32" fmla="*/ 1371600 w 1475509"/>
              <a:gd name="connsiteY32" fmla="*/ 654628 h 1589809"/>
              <a:gd name="connsiteX33" fmla="*/ 1278082 w 1475509"/>
              <a:gd name="connsiteY33" fmla="*/ 675409 h 1589809"/>
              <a:gd name="connsiteX34" fmla="*/ 1215736 w 1475509"/>
              <a:gd name="connsiteY34" fmla="*/ 696191 h 1589809"/>
              <a:gd name="connsiteX35" fmla="*/ 1174173 w 1475509"/>
              <a:gd name="connsiteY35" fmla="*/ 748146 h 1589809"/>
              <a:gd name="connsiteX36" fmla="*/ 1236518 w 1475509"/>
              <a:gd name="connsiteY36" fmla="*/ 779318 h 1589809"/>
              <a:gd name="connsiteX37" fmla="*/ 1433945 w 1475509"/>
              <a:gd name="connsiteY37" fmla="*/ 789709 h 1589809"/>
              <a:gd name="connsiteX38" fmla="*/ 1465118 w 1475509"/>
              <a:gd name="connsiteY38" fmla="*/ 810491 h 1589809"/>
              <a:gd name="connsiteX39" fmla="*/ 1454727 w 1475509"/>
              <a:gd name="connsiteY39" fmla="*/ 976746 h 1589809"/>
              <a:gd name="connsiteX40" fmla="*/ 1444336 w 1475509"/>
              <a:gd name="connsiteY40" fmla="*/ 1007918 h 1589809"/>
              <a:gd name="connsiteX41" fmla="*/ 1413164 w 1475509"/>
              <a:gd name="connsiteY41" fmla="*/ 1028700 h 1589809"/>
              <a:gd name="connsiteX42" fmla="*/ 1298864 w 1475509"/>
              <a:gd name="connsiteY42" fmla="*/ 997528 h 1589809"/>
              <a:gd name="connsiteX43" fmla="*/ 1267691 w 1475509"/>
              <a:gd name="connsiteY43" fmla="*/ 987137 h 1589809"/>
              <a:gd name="connsiteX44" fmla="*/ 1236518 w 1475509"/>
              <a:gd name="connsiteY44" fmla="*/ 966355 h 1589809"/>
              <a:gd name="connsiteX45" fmla="*/ 1163782 w 1475509"/>
              <a:gd name="connsiteY45" fmla="*/ 976746 h 1589809"/>
              <a:gd name="connsiteX46" fmla="*/ 1153391 w 1475509"/>
              <a:gd name="connsiteY46" fmla="*/ 1007918 h 1589809"/>
              <a:gd name="connsiteX47" fmla="*/ 1184564 w 1475509"/>
              <a:gd name="connsiteY47" fmla="*/ 1101437 h 1589809"/>
              <a:gd name="connsiteX48" fmla="*/ 1215736 w 1475509"/>
              <a:gd name="connsiteY48" fmla="*/ 1122218 h 1589809"/>
              <a:gd name="connsiteX49" fmla="*/ 1236518 w 1475509"/>
              <a:gd name="connsiteY49" fmla="*/ 1153391 h 1589809"/>
              <a:gd name="connsiteX50" fmla="*/ 1267691 w 1475509"/>
              <a:gd name="connsiteY50" fmla="*/ 1174173 h 1589809"/>
              <a:gd name="connsiteX51" fmla="*/ 1288473 w 1475509"/>
              <a:gd name="connsiteY51" fmla="*/ 1236518 h 1589809"/>
              <a:gd name="connsiteX52" fmla="*/ 1267691 w 1475509"/>
              <a:gd name="connsiteY52" fmla="*/ 1402773 h 1589809"/>
              <a:gd name="connsiteX53" fmla="*/ 1246909 w 1475509"/>
              <a:gd name="connsiteY53" fmla="*/ 1433946 h 1589809"/>
              <a:gd name="connsiteX54" fmla="*/ 1236518 w 1475509"/>
              <a:gd name="connsiteY54" fmla="*/ 1465118 h 1589809"/>
              <a:gd name="connsiteX55" fmla="*/ 1205345 w 1475509"/>
              <a:gd name="connsiteY55" fmla="*/ 1496291 h 1589809"/>
              <a:gd name="connsiteX56" fmla="*/ 1163782 w 1475509"/>
              <a:gd name="connsiteY56" fmla="*/ 1558637 h 1589809"/>
              <a:gd name="connsiteX57" fmla="*/ 1059873 w 1475509"/>
              <a:gd name="connsiteY57" fmla="*/ 1589809 h 1589809"/>
              <a:gd name="connsiteX58" fmla="*/ 976745 w 1475509"/>
              <a:gd name="connsiteY58" fmla="*/ 1548246 h 1589809"/>
              <a:gd name="connsiteX59" fmla="*/ 966354 w 1475509"/>
              <a:gd name="connsiteY59" fmla="*/ 1433946 h 1589809"/>
              <a:gd name="connsiteX60" fmla="*/ 945573 w 1475509"/>
              <a:gd name="connsiteY60" fmla="*/ 1361209 h 1589809"/>
              <a:gd name="connsiteX61" fmla="*/ 914400 w 1475509"/>
              <a:gd name="connsiteY61" fmla="*/ 1236518 h 1589809"/>
              <a:gd name="connsiteX62" fmla="*/ 883227 w 1475509"/>
              <a:gd name="connsiteY62" fmla="*/ 1174173 h 1589809"/>
              <a:gd name="connsiteX63" fmla="*/ 852054 w 1475509"/>
              <a:gd name="connsiteY63" fmla="*/ 1163782 h 1589809"/>
              <a:gd name="connsiteX64" fmla="*/ 820882 w 1475509"/>
              <a:gd name="connsiteY64" fmla="*/ 1143000 h 1589809"/>
              <a:gd name="connsiteX65" fmla="*/ 737754 w 1475509"/>
              <a:gd name="connsiteY65" fmla="*/ 1163782 h 1589809"/>
              <a:gd name="connsiteX66" fmla="*/ 685800 w 1475509"/>
              <a:gd name="connsiteY66" fmla="*/ 1215737 h 1589809"/>
              <a:gd name="connsiteX67" fmla="*/ 654627 w 1475509"/>
              <a:gd name="connsiteY67" fmla="*/ 1246909 h 1589809"/>
              <a:gd name="connsiteX68" fmla="*/ 592282 w 1475509"/>
              <a:gd name="connsiteY68" fmla="*/ 1278082 h 1589809"/>
              <a:gd name="connsiteX69" fmla="*/ 550718 w 1475509"/>
              <a:gd name="connsiteY69" fmla="*/ 1267691 h 1589809"/>
              <a:gd name="connsiteX70" fmla="*/ 519545 w 1475509"/>
              <a:gd name="connsiteY70" fmla="*/ 1205346 h 1589809"/>
              <a:gd name="connsiteX71" fmla="*/ 571500 w 1475509"/>
              <a:gd name="connsiteY71" fmla="*/ 1132609 h 1589809"/>
              <a:gd name="connsiteX72" fmla="*/ 633845 w 1475509"/>
              <a:gd name="connsiteY72" fmla="*/ 1091046 h 1589809"/>
              <a:gd name="connsiteX73" fmla="*/ 644236 w 1475509"/>
              <a:gd name="connsiteY73" fmla="*/ 1059873 h 1589809"/>
              <a:gd name="connsiteX74" fmla="*/ 654627 w 1475509"/>
              <a:gd name="connsiteY74" fmla="*/ 997528 h 1589809"/>
              <a:gd name="connsiteX75" fmla="*/ 592282 w 1475509"/>
              <a:gd name="connsiteY75" fmla="*/ 976746 h 1589809"/>
              <a:gd name="connsiteX76" fmla="*/ 509154 w 1475509"/>
              <a:gd name="connsiteY76" fmla="*/ 987137 h 1589809"/>
              <a:gd name="connsiteX77" fmla="*/ 446809 w 1475509"/>
              <a:gd name="connsiteY77" fmla="*/ 1018309 h 1589809"/>
              <a:gd name="connsiteX78" fmla="*/ 415636 w 1475509"/>
              <a:gd name="connsiteY78" fmla="*/ 1028700 h 1589809"/>
              <a:gd name="connsiteX79" fmla="*/ 353291 w 1475509"/>
              <a:gd name="connsiteY79" fmla="*/ 1070264 h 1589809"/>
              <a:gd name="connsiteX80" fmla="*/ 322118 w 1475509"/>
              <a:gd name="connsiteY80" fmla="*/ 1080655 h 1589809"/>
              <a:gd name="connsiteX81" fmla="*/ 290945 w 1475509"/>
              <a:gd name="connsiteY81" fmla="*/ 1101437 h 1589809"/>
              <a:gd name="connsiteX82" fmla="*/ 238991 w 1475509"/>
              <a:gd name="connsiteY82" fmla="*/ 1111828 h 1589809"/>
              <a:gd name="connsiteX83" fmla="*/ 114300 w 1475509"/>
              <a:gd name="connsiteY83" fmla="*/ 1101437 h 1589809"/>
              <a:gd name="connsiteX84" fmla="*/ 83127 w 1475509"/>
              <a:gd name="connsiteY84" fmla="*/ 1091046 h 1589809"/>
              <a:gd name="connsiteX85" fmla="*/ 51954 w 1475509"/>
              <a:gd name="connsiteY85" fmla="*/ 1059873 h 1589809"/>
              <a:gd name="connsiteX86" fmla="*/ 41564 w 1475509"/>
              <a:gd name="connsiteY86" fmla="*/ 1028700 h 1589809"/>
              <a:gd name="connsiteX87" fmla="*/ 0 w 1475509"/>
              <a:gd name="connsiteY87" fmla="*/ 955964 h 1589809"/>
              <a:gd name="connsiteX88" fmla="*/ 10391 w 1475509"/>
              <a:gd name="connsiteY88" fmla="*/ 852055 h 1589809"/>
              <a:gd name="connsiteX89" fmla="*/ 20782 w 1475509"/>
              <a:gd name="connsiteY89" fmla="*/ 820882 h 1589809"/>
              <a:gd name="connsiteX90" fmla="*/ 51954 w 1475509"/>
              <a:gd name="connsiteY90" fmla="*/ 810491 h 1589809"/>
              <a:gd name="connsiteX91" fmla="*/ 228600 w 1475509"/>
              <a:gd name="connsiteY91" fmla="*/ 820882 h 1589809"/>
              <a:gd name="connsiteX92" fmla="*/ 259773 w 1475509"/>
              <a:gd name="connsiteY92" fmla="*/ 841664 h 1589809"/>
              <a:gd name="connsiteX93" fmla="*/ 467591 w 1475509"/>
              <a:gd name="connsiteY93" fmla="*/ 831273 h 1589809"/>
              <a:gd name="connsiteX94" fmla="*/ 457200 w 1475509"/>
              <a:gd name="connsiteY94" fmla="*/ 800100 h 1589809"/>
              <a:gd name="connsiteX95" fmla="*/ 415636 w 1475509"/>
              <a:gd name="connsiteY95" fmla="*/ 737755 h 1589809"/>
              <a:gd name="connsiteX96" fmla="*/ 394854 w 1475509"/>
              <a:gd name="connsiteY96" fmla="*/ 706582 h 1589809"/>
              <a:gd name="connsiteX97" fmla="*/ 374073 w 1475509"/>
              <a:gd name="connsiteY97" fmla="*/ 675409 h 1589809"/>
              <a:gd name="connsiteX98" fmla="*/ 353291 w 1475509"/>
              <a:gd name="connsiteY98" fmla="*/ 613064 h 1589809"/>
              <a:gd name="connsiteX99" fmla="*/ 384464 w 1475509"/>
              <a:gd name="connsiteY99" fmla="*/ 602673 h 1589809"/>
              <a:gd name="connsiteX100" fmla="*/ 457200 w 1475509"/>
              <a:gd name="connsiteY100" fmla="*/ 633846 h 1589809"/>
              <a:gd name="connsiteX101" fmla="*/ 488373 w 1475509"/>
              <a:gd name="connsiteY101" fmla="*/ 644237 h 1589809"/>
              <a:gd name="connsiteX102" fmla="*/ 519545 w 1475509"/>
              <a:gd name="connsiteY102" fmla="*/ 675409 h 1589809"/>
              <a:gd name="connsiteX103" fmla="*/ 592282 w 1475509"/>
              <a:gd name="connsiteY103" fmla="*/ 633846 h 1589809"/>
              <a:gd name="connsiteX104" fmla="*/ 613064 w 1475509"/>
              <a:gd name="connsiteY104" fmla="*/ 602673 h 1589809"/>
              <a:gd name="connsiteX105" fmla="*/ 623454 w 1475509"/>
              <a:gd name="connsiteY105" fmla="*/ 561109 h 1589809"/>
              <a:gd name="connsiteX106" fmla="*/ 623454 w 1475509"/>
              <a:gd name="connsiteY106" fmla="*/ 561109 h 15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475509" h="1589809">
                <a:moveTo>
                  <a:pt x="633845" y="633846"/>
                </a:moveTo>
                <a:lnTo>
                  <a:pt x="633845" y="633846"/>
                </a:lnTo>
                <a:cubicBezTo>
                  <a:pt x="630381" y="554182"/>
                  <a:pt x="632594" y="474068"/>
                  <a:pt x="623454" y="394855"/>
                </a:cubicBezTo>
                <a:cubicBezTo>
                  <a:pt x="618983" y="356105"/>
                  <a:pt x="594887" y="366283"/>
                  <a:pt x="571500" y="353291"/>
                </a:cubicBezTo>
                <a:cubicBezTo>
                  <a:pt x="515568" y="322218"/>
                  <a:pt x="515848" y="318422"/>
                  <a:pt x="477982" y="280555"/>
                </a:cubicBezTo>
                <a:cubicBezTo>
                  <a:pt x="450264" y="197401"/>
                  <a:pt x="450511" y="227171"/>
                  <a:pt x="467591" y="124691"/>
                </a:cubicBezTo>
                <a:cubicBezTo>
                  <a:pt x="469392" y="113887"/>
                  <a:pt x="472663" y="103093"/>
                  <a:pt x="477982" y="93518"/>
                </a:cubicBezTo>
                <a:cubicBezTo>
                  <a:pt x="490112" y="71685"/>
                  <a:pt x="495850" y="39071"/>
                  <a:pt x="519545" y="31173"/>
                </a:cubicBezTo>
                <a:cubicBezTo>
                  <a:pt x="562566" y="16833"/>
                  <a:pt x="541604" y="26858"/>
                  <a:pt x="581891" y="0"/>
                </a:cubicBezTo>
                <a:cubicBezTo>
                  <a:pt x="616527" y="3464"/>
                  <a:pt x="651587" y="3976"/>
                  <a:pt x="685800" y="10391"/>
                </a:cubicBezTo>
                <a:cubicBezTo>
                  <a:pt x="707331" y="14428"/>
                  <a:pt x="727363" y="24246"/>
                  <a:pt x="748145" y="31173"/>
                </a:cubicBezTo>
                <a:lnTo>
                  <a:pt x="779318" y="41564"/>
                </a:lnTo>
                <a:cubicBezTo>
                  <a:pt x="825981" y="88227"/>
                  <a:pt x="805844" y="58796"/>
                  <a:pt x="831273" y="135082"/>
                </a:cubicBezTo>
                <a:lnTo>
                  <a:pt x="841664" y="166255"/>
                </a:lnTo>
                <a:lnTo>
                  <a:pt x="852054" y="197428"/>
                </a:lnTo>
                <a:cubicBezTo>
                  <a:pt x="846825" y="281103"/>
                  <a:pt x="830535" y="423078"/>
                  <a:pt x="852054" y="509155"/>
                </a:cubicBezTo>
                <a:cubicBezTo>
                  <a:pt x="855083" y="521271"/>
                  <a:pt x="872836" y="523010"/>
                  <a:pt x="883227" y="529937"/>
                </a:cubicBezTo>
                <a:cubicBezTo>
                  <a:pt x="900545" y="526473"/>
                  <a:pt x="921241" y="530389"/>
                  <a:pt x="935182" y="519546"/>
                </a:cubicBezTo>
                <a:cubicBezTo>
                  <a:pt x="988792" y="477849"/>
                  <a:pt x="966228" y="467843"/>
                  <a:pt x="987136" y="426028"/>
                </a:cubicBezTo>
                <a:cubicBezTo>
                  <a:pt x="992721" y="414858"/>
                  <a:pt x="1000991" y="405246"/>
                  <a:pt x="1007918" y="394855"/>
                </a:cubicBezTo>
                <a:cubicBezTo>
                  <a:pt x="1013112" y="363691"/>
                  <a:pt x="1020794" y="297609"/>
                  <a:pt x="1039091" y="270164"/>
                </a:cubicBezTo>
                <a:cubicBezTo>
                  <a:pt x="1046018" y="259773"/>
                  <a:pt x="1049283" y="245610"/>
                  <a:pt x="1059873" y="238991"/>
                </a:cubicBezTo>
                <a:cubicBezTo>
                  <a:pt x="1078449" y="227381"/>
                  <a:pt x="1101436" y="225136"/>
                  <a:pt x="1122218" y="218209"/>
                </a:cubicBezTo>
                <a:lnTo>
                  <a:pt x="1153391" y="207818"/>
                </a:lnTo>
                <a:cubicBezTo>
                  <a:pt x="1250041" y="215872"/>
                  <a:pt x="1252094" y="209299"/>
                  <a:pt x="1319645" y="228600"/>
                </a:cubicBezTo>
                <a:cubicBezTo>
                  <a:pt x="1330177" y="231609"/>
                  <a:pt x="1341021" y="234093"/>
                  <a:pt x="1350818" y="238991"/>
                </a:cubicBezTo>
                <a:cubicBezTo>
                  <a:pt x="1361988" y="244576"/>
                  <a:pt x="1371600" y="252846"/>
                  <a:pt x="1381991" y="259773"/>
                </a:cubicBezTo>
                <a:lnTo>
                  <a:pt x="1423554" y="322118"/>
                </a:lnTo>
                <a:cubicBezTo>
                  <a:pt x="1430481" y="332509"/>
                  <a:pt x="1440387" y="341443"/>
                  <a:pt x="1444336" y="353291"/>
                </a:cubicBezTo>
                <a:cubicBezTo>
                  <a:pt x="1469634" y="429185"/>
                  <a:pt x="1459805" y="394385"/>
                  <a:pt x="1475509" y="457200"/>
                </a:cubicBezTo>
                <a:cubicBezTo>
                  <a:pt x="1462020" y="551624"/>
                  <a:pt x="1472863" y="506701"/>
                  <a:pt x="1444336" y="592282"/>
                </a:cubicBezTo>
                <a:cubicBezTo>
                  <a:pt x="1440872" y="602673"/>
                  <a:pt x="1444336" y="619991"/>
                  <a:pt x="1433945" y="623455"/>
                </a:cubicBezTo>
                <a:cubicBezTo>
                  <a:pt x="1355584" y="649576"/>
                  <a:pt x="1452183" y="614338"/>
                  <a:pt x="1371600" y="654628"/>
                </a:cubicBezTo>
                <a:cubicBezTo>
                  <a:pt x="1341875" y="669490"/>
                  <a:pt x="1309999" y="667430"/>
                  <a:pt x="1278082" y="675409"/>
                </a:cubicBezTo>
                <a:cubicBezTo>
                  <a:pt x="1256830" y="680722"/>
                  <a:pt x="1215736" y="696191"/>
                  <a:pt x="1215736" y="696191"/>
                </a:cubicBezTo>
                <a:cubicBezTo>
                  <a:pt x="1203847" y="704117"/>
                  <a:pt x="1163607" y="721730"/>
                  <a:pt x="1174173" y="748146"/>
                </a:cubicBezTo>
                <a:cubicBezTo>
                  <a:pt x="1178866" y="759879"/>
                  <a:pt x="1224715" y="778245"/>
                  <a:pt x="1236518" y="779318"/>
                </a:cubicBezTo>
                <a:cubicBezTo>
                  <a:pt x="1302147" y="785284"/>
                  <a:pt x="1368136" y="786245"/>
                  <a:pt x="1433945" y="789709"/>
                </a:cubicBezTo>
                <a:cubicBezTo>
                  <a:pt x="1444336" y="796636"/>
                  <a:pt x="1463739" y="798079"/>
                  <a:pt x="1465118" y="810491"/>
                </a:cubicBezTo>
                <a:cubicBezTo>
                  <a:pt x="1471250" y="865678"/>
                  <a:pt x="1460540" y="921525"/>
                  <a:pt x="1454727" y="976746"/>
                </a:cubicBezTo>
                <a:cubicBezTo>
                  <a:pt x="1453580" y="987639"/>
                  <a:pt x="1451178" y="999365"/>
                  <a:pt x="1444336" y="1007918"/>
                </a:cubicBezTo>
                <a:cubicBezTo>
                  <a:pt x="1436535" y="1017670"/>
                  <a:pt x="1423555" y="1021773"/>
                  <a:pt x="1413164" y="1028700"/>
                </a:cubicBezTo>
                <a:cubicBezTo>
                  <a:pt x="1339730" y="1014013"/>
                  <a:pt x="1377962" y="1023893"/>
                  <a:pt x="1298864" y="997528"/>
                </a:cubicBezTo>
                <a:cubicBezTo>
                  <a:pt x="1288473" y="994064"/>
                  <a:pt x="1276805" y="993213"/>
                  <a:pt x="1267691" y="987137"/>
                </a:cubicBezTo>
                <a:lnTo>
                  <a:pt x="1236518" y="966355"/>
                </a:lnTo>
                <a:cubicBezTo>
                  <a:pt x="1212273" y="969819"/>
                  <a:pt x="1185688" y="965793"/>
                  <a:pt x="1163782" y="976746"/>
                </a:cubicBezTo>
                <a:cubicBezTo>
                  <a:pt x="1153986" y="981644"/>
                  <a:pt x="1153391" y="996965"/>
                  <a:pt x="1153391" y="1007918"/>
                </a:cubicBezTo>
                <a:cubicBezTo>
                  <a:pt x="1153391" y="1042750"/>
                  <a:pt x="1159471" y="1076344"/>
                  <a:pt x="1184564" y="1101437"/>
                </a:cubicBezTo>
                <a:cubicBezTo>
                  <a:pt x="1193394" y="1110267"/>
                  <a:pt x="1205345" y="1115291"/>
                  <a:pt x="1215736" y="1122218"/>
                </a:cubicBezTo>
                <a:cubicBezTo>
                  <a:pt x="1222663" y="1132609"/>
                  <a:pt x="1227687" y="1144560"/>
                  <a:pt x="1236518" y="1153391"/>
                </a:cubicBezTo>
                <a:cubicBezTo>
                  <a:pt x="1245349" y="1162222"/>
                  <a:pt x="1261072" y="1163583"/>
                  <a:pt x="1267691" y="1174173"/>
                </a:cubicBezTo>
                <a:cubicBezTo>
                  <a:pt x="1279301" y="1192749"/>
                  <a:pt x="1288473" y="1236518"/>
                  <a:pt x="1288473" y="1236518"/>
                </a:cubicBezTo>
                <a:cubicBezTo>
                  <a:pt x="1286490" y="1262301"/>
                  <a:pt x="1290120" y="1357915"/>
                  <a:pt x="1267691" y="1402773"/>
                </a:cubicBezTo>
                <a:cubicBezTo>
                  <a:pt x="1262106" y="1413943"/>
                  <a:pt x="1252494" y="1422776"/>
                  <a:pt x="1246909" y="1433946"/>
                </a:cubicBezTo>
                <a:cubicBezTo>
                  <a:pt x="1242011" y="1443742"/>
                  <a:pt x="1242594" y="1456005"/>
                  <a:pt x="1236518" y="1465118"/>
                </a:cubicBezTo>
                <a:cubicBezTo>
                  <a:pt x="1228367" y="1477345"/>
                  <a:pt x="1214367" y="1484691"/>
                  <a:pt x="1205345" y="1496291"/>
                </a:cubicBezTo>
                <a:cubicBezTo>
                  <a:pt x="1190011" y="1516006"/>
                  <a:pt x="1187477" y="1550739"/>
                  <a:pt x="1163782" y="1558637"/>
                </a:cubicBezTo>
                <a:cubicBezTo>
                  <a:pt x="1087888" y="1583934"/>
                  <a:pt x="1122688" y="1574105"/>
                  <a:pt x="1059873" y="1589809"/>
                </a:cubicBezTo>
                <a:cubicBezTo>
                  <a:pt x="1033263" y="1584487"/>
                  <a:pt x="987329" y="1585291"/>
                  <a:pt x="976745" y="1548246"/>
                </a:cubicBezTo>
                <a:cubicBezTo>
                  <a:pt x="966235" y="1511461"/>
                  <a:pt x="971410" y="1471868"/>
                  <a:pt x="966354" y="1433946"/>
                </a:cubicBezTo>
                <a:cubicBezTo>
                  <a:pt x="958810" y="1377360"/>
                  <a:pt x="956260" y="1409301"/>
                  <a:pt x="945573" y="1361209"/>
                </a:cubicBezTo>
                <a:cubicBezTo>
                  <a:pt x="917589" y="1235283"/>
                  <a:pt x="956392" y="1362494"/>
                  <a:pt x="914400" y="1236518"/>
                </a:cubicBezTo>
                <a:cubicBezTo>
                  <a:pt x="907555" y="1215983"/>
                  <a:pt x="901538" y="1188822"/>
                  <a:pt x="883227" y="1174173"/>
                </a:cubicBezTo>
                <a:cubicBezTo>
                  <a:pt x="874674" y="1167331"/>
                  <a:pt x="862445" y="1167246"/>
                  <a:pt x="852054" y="1163782"/>
                </a:cubicBezTo>
                <a:cubicBezTo>
                  <a:pt x="841663" y="1156855"/>
                  <a:pt x="833274" y="1144549"/>
                  <a:pt x="820882" y="1143000"/>
                </a:cubicBezTo>
                <a:cubicBezTo>
                  <a:pt x="802643" y="1140720"/>
                  <a:pt x="758111" y="1156996"/>
                  <a:pt x="737754" y="1163782"/>
                </a:cubicBezTo>
                <a:cubicBezTo>
                  <a:pt x="699657" y="1220930"/>
                  <a:pt x="737752" y="1172444"/>
                  <a:pt x="685800" y="1215737"/>
                </a:cubicBezTo>
                <a:cubicBezTo>
                  <a:pt x="674511" y="1225144"/>
                  <a:pt x="665916" y="1237502"/>
                  <a:pt x="654627" y="1246909"/>
                </a:cubicBezTo>
                <a:cubicBezTo>
                  <a:pt x="627769" y="1269290"/>
                  <a:pt x="623525" y="1267667"/>
                  <a:pt x="592282" y="1278082"/>
                </a:cubicBezTo>
                <a:cubicBezTo>
                  <a:pt x="578427" y="1274618"/>
                  <a:pt x="562601" y="1275613"/>
                  <a:pt x="550718" y="1267691"/>
                </a:cubicBezTo>
                <a:cubicBezTo>
                  <a:pt x="533453" y="1256181"/>
                  <a:pt x="525472" y="1223128"/>
                  <a:pt x="519545" y="1205346"/>
                </a:cubicBezTo>
                <a:cubicBezTo>
                  <a:pt x="553237" y="1104271"/>
                  <a:pt x="514822" y="1164097"/>
                  <a:pt x="571500" y="1132609"/>
                </a:cubicBezTo>
                <a:cubicBezTo>
                  <a:pt x="593333" y="1120479"/>
                  <a:pt x="633845" y="1091046"/>
                  <a:pt x="633845" y="1091046"/>
                </a:cubicBezTo>
                <a:cubicBezTo>
                  <a:pt x="637309" y="1080655"/>
                  <a:pt x="639338" y="1069670"/>
                  <a:pt x="644236" y="1059873"/>
                </a:cubicBezTo>
                <a:cubicBezTo>
                  <a:pt x="652377" y="1043590"/>
                  <a:pt x="685382" y="1019496"/>
                  <a:pt x="654627" y="997528"/>
                </a:cubicBezTo>
                <a:cubicBezTo>
                  <a:pt x="636801" y="984796"/>
                  <a:pt x="592282" y="976746"/>
                  <a:pt x="592282" y="976746"/>
                </a:cubicBezTo>
                <a:cubicBezTo>
                  <a:pt x="564573" y="980210"/>
                  <a:pt x="536629" y="982142"/>
                  <a:pt x="509154" y="987137"/>
                </a:cubicBezTo>
                <a:cubicBezTo>
                  <a:pt x="468115" y="994599"/>
                  <a:pt x="484837" y="999296"/>
                  <a:pt x="446809" y="1018309"/>
                </a:cubicBezTo>
                <a:cubicBezTo>
                  <a:pt x="437012" y="1023207"/>
                  <a:pt x="426027" y="1025236"/>
                  <a:pt x="415636" y="1028700"/>
                </a:cubicBezTo>
                <a:cubicBezTo>
                  <a:pt x="394854" y="1042555"/>
                  <a:pt x="376986" y="1062366"/>
                  <a:pt x="353291" y="1070264"/>
                </a:cubicBezTo>
                <a:cubicBezTo>
                  <a:pt x="342900" y="1073728"/>
                  <a:pt x="331915" y="1075757"/>
                  <a:pt x="322118" y="1080655"/>
                </a:cubicBezTo>
                <a:cubicBezTo>
                  <a:pt x="310948" y="1086240"/>
                  <a:pt x="302638" y="1097052"/>
                  <a:pt x="290945" y="1101437"/>
                </a:cubicBezTo>
                <a:cubicBezTo>
                  <a:pt x="274409" y="1107638"/>
                  <a:pt x="256309" y="1108364"/>
                  <a:pt x="238991" y="1111828"/>
                </a:cubicBezTo>
                <a:cubicBezTo>
                  <a:pt x="197427" y="1108364"/>
                  <a:pt x="155642" y="1106949"/>
                  <a:pt x="114300" y="1101437"/>
                </a:cubicBezTo>
                <a:cubicBezTo>
                  <a:pt x="103443" y="1099989"/>
                  <a:pt x="92241" y="1097122"/>
                  <a:pt x="83127" y="1091046"/>
                </a:cubicBezTo>
                <a:cubicBezTo>
                  <a:pt x="70900" y="1082895"/>
                  <a:pt x="62345" y="1070264"/>
                  <a:pt x="51954" y="1059873"/>
                </a:cubicBezTo>
                <a:cubicBezTo>
                  <a:pt x="48491" y="1049482"/>
                  <a:pt x="45879" y="1038767"/>
                  <a:pt x="41564" y="1028700"/>
                </a:cubicBezTo>
                <a:cubicBezTo>
                  <a:pt x="25746" y="991791"/>
                  <a:pt x="20869" y="987267"/>
                  <a:pt x="0" y="955964"/>
                </a:cubicBezTo>
                <a:cubicBezTo>
                  <a:pt x="3464" y="921328"/>
                  <a:pt x="5098" y="886459"/>
                  <a:pt x="10391" y="852055"/>
                </a:cubicBezTo>
                <a:cubicBezTo>
                  <a:pt x="12057" y="841229"/>
                  <a:pt x="13037" y="828627"/>
                  <a:pt x="20782" y="820882"/>
                </a:cubicBezTo>
                <a:cubicBezTo>
                  <a:pt x="28527" y="813137"/>
                  <a:pt x="41563" y="813955"/>
                  <a:pt x="51954" y="810491"/>
                </a:cubicBezTo>
                <a:cubicBezTo>
                  <a:pt x="110836" y="813955"/>
                  <a:pt x="170269" y="812132"/>
                  <a:pt x="228600" y="820882"/>
                </a:cubicBezTo>
                <a:cubicBezTo>
                  <a:pt x="240950" y="822735"/>
                  <a:pt x="247296" y="841122"/>
                  <a:pt x="259773" y="841664"/>
                </a:cubicBezTo>
                <a:lnTo>
                  <a:pt x="467591" y="831273"/>
                </a:lnTo>
                <a:cubicBezTo>
                  <a:pt x="464127" y="820882"/>
                  <a:pt x="462519" y="809675"/>
                  <a:pt x="457200" y="800100"/>
                </a:cubicBezTo>
                <a:cubicBezTo>
                  <a:pt x="445070" y="778267"/>
                  <a:pt x="429491" y="758537"/>
                  <a:pt x="415636" y="737755"/>
                </a:cubicBezTo>
                <a:lnTo>
                  <a:pt x="394854" y="706582"/>
                </a:lnTo>
                <a:cubicBezTo>
                  <a:pt x="387927" y="696191"/>
                  <a:pt x="378022" y="687256"/>
                  <a:pt x="374073" y="675409"/>
                </a:cubicBezTo>
                <a:lnTo>
                  <a:pt x="353291" y="613064"/>
                </a:lnTo>
                <a:cubicBezTo>
                  <a:pt x="363682" y="609600"/>
                  <a:pt x="373511" y="602673"/>
                  <a:pt x="384464" y="602673"/>
                </a:cubicBezTo>
                <a:cubicBezTo>
                  <a:pt x="427714" y="602673"/>
                  <a:pt x="423264" y="616878"/>
                  <a:pt x="457200" y="633846"/>
                </a:cubicBezTo>
                <a:cubicBezTo>
                  <a:pt x="466997" y="638744"/>
                  <a:pt x="477982" y="640773"/>
                  <a:pt x="488373" y="644237"/>
                </a:cubicBezTo>
                <a:cubicBezTo>
                  <a:pt x="498764" y="654628"/>
                  <a:pt x="505200" y="672221"/>
                  <a:pt x="519545" y="675409"/>
                </a:cubicBezTo>
                <a:cubicBezTo>
                  <a:pt x="594655" y="692099"/>
                  <a:pt x="574209" y="669991"/>
                  <a:pt x="592282" y="633846"/>
                </a:cubicBezTo>
                <a:cubicBezTo>
                  <a:pt x="597867" y="622676"/>
                  <a:pt x="606137" y="613064"/>
                  <a:pt x="613064" y="602673"/>
                </a:cubicBezTo>
                <a:cubicBezTo>
                  <a:pt x="624549" y="568214"/>
                  <a:pt x="623454" y="582453"/>
                  <a:pt x="623454" y="561109"/>
                </a:cubicBezTo>
                <a:lnTo>
                  <a:pt x="623454" y="561109"/>
                </a:ln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CD98E0B-B20B-40C4-B050-112E7B3CEC7E}"/>
              </a:ext>
            </a:extLst>
          </p:cNvPr>
          <p:cNvSpPr/>
          <p:nvPr/>
        </p:nvSpPr>
        <p:spPr bwMode="auto">
          <a:xfrm rot="20955548">
            <a:off x="3764674" y="4181375"/>
            <a:ext cx="550718" cy="575346"/>
          </a:xfrm>
          <a:custGeom>
            <a:avLst/>
            <a:gdLst>
              <a:gd name="connsiteX0" fmla="*/ 633845 w 1475509"/>
              <a:gd name="connsiteY0" fmla="*/ 633846 h 1589809"/>
              <a:gd name="connsiteX1" fmla="*/ 633845 w 1475509"/>
              <a:gd name="connsiteY1" fmla="*/ 633846 h 1589809"/>
              <a:gd name="connsiteX2" fmla="*/ 623454 w 1475509"/>
              <a:gd name="connsiteY2" fmla="*/ 394855 h 1589809"/>
              <a:gd name="connsiteX3" fmla="*/ 571500 w 1475509"/>
              <a:gd name="connsiteY3" fmla="*/ 353291 h 1589809"/>
              <a:gd name="connsiteX4" fmla="*/ 477982 w 1475509"/>
              <a:gd name="connsiteY4" fmla="*/ 280555 h 1589809"/>
              <a:gd name="connsiteX5" fmla="*/ 467591 w 1475509"/>
              <a:gd name="connsiteY5" fmla="*/ 124691 h 1589809"/>
              <a:gd name="connsiteX6" fmla="*/ 477982 w 1475509"/>
              <a:gd name="connsiteY6" fmla="*/ 93518 h 1589809"/>
              <a:gd name="connsiteX7" fmla="*/ 519545 w 1475509"/>
              <a:gd name="connsiteY7" fmla="*/ 31173 h 1589809"/>
              <a:gd name="connsiteX8" fmla="*/ 581891 w 1475509"/>
              <a:gd name="connsiteY8" fmla="*/ 0 h 1589809"/>
              <a:gd name="connsiteX9" fmla="*/ 685800 w 1475509"/>
              <a:gd name="connsiteY9" fmla="*/ 10391 h 1589809"/>
              <a:gd name="connsiteX10" fmla="*/ 748145 w 1475509"/>
              <a:gd name="connsiteY10" fmla="*/ 31173 h 1589809"/>
              <a:gd name="connsiteX11" fmla="*/ 779318 w 1475509"/>
              <a:gd name="connsiteY11" fmla="*/ 41564 h 1589809"/>
              <a:gd name="connsiteX12" fmla="*/ 831273 w 1475509"/>
              <a:gd name="connsiteY12" fmla="*/ 135082 h 1589809"/>
              <a:gd name="connsiteX13" fmla="*/ 841664 w 1475509"/>
              <a:gd name="connsiteY13" fmla="*/ 166255 h 1589809"/>
              <a:gd name="connsiteX14" fmla="*/ 852054 w 1475509"/>
              <a:gd name="connsiteY14" fmla="*/ 197428 h 1589809"/>
              <a:gd name="connsiteX15" fmla="*/ 852054 w 1475509"/>
              <a:gd name="connsiteY15" fmla="*/ 509155 h 1589809"/>
              <a:gd name="connsiteX16" fmla="*/ 883227 w 1475509"/>
              <a:gd name="connsiteY16" fmla="*/ 529937 h 1589809"/>
              <a:gd name="connsiteX17" fmla="*/ 935182 w 1475509"/>
              <a:gd name="connsiteY17" fmla="*/ 519546 h 1589809"/>
              <a:gd name="connsiteX18" fmla="*/ 987136 w 1475509"/>
              <a:gd name="connsiteY18" fmla="*/ 426028 h 1589809"/>
              <a:gd name="connsiteX19" fmla="*/ 1007918 w 1475509"/>
              <a:gd name="connsiteY19" fmla="*/ 394855 h 1589809"/>
              <a:gd name="connsiteX20" fmla="*/ 1039091 w 1475509"/>
              <a:gd name="connsiteY20" fmla="*/ 270164 h 1589809"/>
              <a:gd name="connsiteX21" fmla="*/ 1059873 w 1475509"/>
              <a:gd name="connsiteY21" fmla="*/ 238991 h 1589809"/>
              <a:gd name="connsiteX22" fmla="*/ 1122218 w 1475509"/>
              <a:gd name="connsiteY22" fmla="*/ 218209 h 1589809"/>
              <a:gd name="connsiteX23" fmla="*/ 1153391 w 1475509"/>
              <a:gd name="connsiteY23" fmla="*/ 207818 h 1589809"/>
              <a:gd name="connsiteX24" fmla="*/ 1319645 w 1475509"/>
              <a:gd name="connsiteY24" fmla="*/ 228600 h 1589809"/>
              <a:gd name="connsiteX25" fmla="*/ 1350818 w 1475509"/>
              <a:gd name="connsiteY25" fmla="*/ 238991 h 1589809"/>
              <a:gd name="connsiteX26" fmla="*/ 1381991 w 1475509"/>
              <a:gd name="connsiteY26" fmla="*/ 259773 h 1589809"/>
              <a:gd name="connsiteX27" fmla="*/ 1423554 w 1475509"/>
              <a:gd name="connsiteY27" fmla="*/ 322118 h 1589809"/>
              <a:gd name="connsiteX28" fmla="*/ 1444336 w 1475509"/>
              <a:gd name="connsiteY28" fmla="*/ 353291 h 1589809"/>
              <a:gd name="connsiteX29" fmla="*/ 1475509 w 1475509"/>
              <a:gd name="connsiteY29" fmla="*/ 457200 h 1589809"/>
              <a:gd name="connsiteX30" fmla="*/ 1444336 w 1475509"/>
              <a:gd name="connsiteY30" fmla="*/ 592282 h 1589809"/>
              <a:gd name="connsiteX31" fmla="*/ 1433945 w 1475509"/>
              <a:gd name="connsiteY31" fmla="*/ 623455 h 1589809"/>
              <a:gd name="connsiteX32" fmla="*/ 1371600 w 1475509"/>
              <a:gd name="connsiteY32" fmla="*/ 654628 h 1589809"/>
              <a:gd name="connsiteX33" fmla="*/ 1278082 w 1475509"/>
              <a:gd name="connsiteY33" fmla="*/ 675409 h 1589809"/>
              <a:gd name="connsiteX34" fmla="*/ 1215736 w 1475509"/>
              <a:gd name="connsiteY34" fmla="*/ 696191 h 1589809"/>
              <a:gd name="connsiteX35" fmla="*/ 1174173 w 1475509"/>
              <a:gd name="connsiteY35" fmla="*/ 748146 h 1589809"/>
              <a:gd name="connsiteX36" fmla="*/ 1236518 w 1475509"/>
              <a:gd name="connsiteY36" fmla="*/ 779318 h 1589809"/>
              <a:gd name="connsiteX37" fmla="*/ 1433945 w 1475509"/>
              <a:gd name="connsiteY37" fmla="*/ 789709 h 1589809"/>
              <a:gd name="connsiteX38" fmla="*/ 1465118 w 1475509"/>
              <a:gd name="connsiteY38" fmla="*/ 810491 h 1589809"/>
              <a:gd name="connsiteX39" fmla="*/ 1454727 w 1475509"/>
              <a:gd name="connsiteY39" fmla="*/ 976746 h 1589809"/>
              <a:gd name="connsiteX40" fmla="*/ 1444336 w 1475509"/>
              <a:gd name="connsiteY40" fmla="*/ 1007918 h 1589809"/>
              <a:gd name="connsiteX41" fmla="*/ 1413164 w 1475509"/>
              <a:gd name="connsiteY41" fmla="*/ 1028700 h 1589809"/>
              <a:gd name="connsiteX42" fmla="*/ 1298864 w 1475509"/>
              <a:gd name="connsiteY42" fmla="*/ 997528 h 1589809"/>
              <a:gd name="connsiteX43" fmla="*/ 1267691 w 1475509"/>
              <a:gd name="connsiteY43" fmla="*/ 987137 h 1589809"/>
              <a:gd name="connsiteX44" fmla="*/ 1236518 w 1475509"/>
              <a:gd name="connsiteY44" fmla="*/ 966355 h 1589809"/>
              <a:gd name="connsiteX45" fmla="*/ 1163782 w 1475509"/>
              <a:gd name="connsiteY45" fmla="*/ 976746 h 1589809"/>
              <a:gd name="connsiteX46" fmla="*/ 1153391 w 1475509"/>
              <a:gd name="connsiteY46" fmla="*/ 1007918 h 1589809"/>
              <a:gd name="connsiteX47" fmla="*/ 1184564 w 1475509"/>
              <a:gd name="connsiteY47" fmla="*/ 1101437 h 1589809"/>
              <a:gd name="connsiteX48" fmla="*/ 1215736 w 1475509"/>
              <a:gd name="connsiteY48" fmla="*/ 1122218 h 1589809"/>
              <a:gd name="connsiteX49" fmla="*/ 1236518 w 1475509"/>
              <a:gd name="connsiteY49" fmla="*/ 1153391 h 1589809"/>
              <a:gd name="connsiteX50" fmla="*/ 1267691 w 1475509"/>
              <a:gd name="connsiteY50" fmla="*/ 1174173 h 1589809"/>
              <a:gd name="connsiteX51" fmla="*/ 1288473 w 1475509"/>
              <a:gd name="connsiteY51" fmla="*/ 1236518 h 1589809"/>
              <a:gd name="connsiteX52" fmla="*/ 1267691 w 1475509"/>
              <a:gd name="connsiteY52" fmla="*/ 1402773 h 1589809"/>
              <a:gd name="connsiteX53" fmla="*/ 1246909 w 1475509"/>
              <a:gd name="connsiteY53" fmla="*/ 1433946 h 1589809"/>
              <a:gd name="connsiteX54" fmla="*/ 1236518 w 1475509"/>
              <a:gd name="connsiteY54" fmla="*/ 1465118 h 1589809"/>
              <a:gd name="connsiteX55" fmla="*/ 1205345 w 1475509"/>
              <a:gd name="connsiteY55" fmla="*/ 1496291 h 1589809"/>
              <a:gd name="connsiteX56" fmla="*/ 1163782 w 1475509"/>
              <a:gd name="connsiteY56" fmla="*/ 1558637 h 1589809"/>
              <a:gd name="connsiteX57" fmla="*/ 1059873 w 1475509"/>
              <a:gd name="connsiteY57" fmla="*/ 1589809 h 1589809"/>
              <a:gd name="connsiteX58" fmla="*/ 976745 w 1475509"/>
              <a:gd name="connsiteY58" fmla="*/ 1548246 h 1589809"/>
              <a:gd name="connsiteX59" fmla="*/ 966354 w 1475509"/>
              <a:gd name="connsiteY59" fmla="*/ 1433946 h 1589809"/>
              <a:gd name="connsiteX60" fmla="*/ 945573 w 1475509"/>
              <a:gd name="connsiteY60" fmla="*/ 1361209 h 1589809"/>
              <a:gd name="connsiteX61" fmla="*/ 914400 w 1475509"/>
              <a:gd name="connsiteY61" fmla="*/ 1236518 h 1589809"/>
              <a:gd name="connsiteX62" fmla="*/ 883227 w 1475509"/>
              <a:gd name="connsiteY62" fmla="*/ 1174173 h 1589809"/>
              <a:gd name="connsiteX63" fmla="*/ 852054 w 1475509"/>
              <a:gd name="connsiteY63" fmla="*/ 1163782 h 1589809"/>
              <a:gd name="connsiteX64" fmla="*/ 820882 w 1475509"/>
              <a:gd name="connsiteY64" fmla="*/ 1143000 h 1589809"/>
              <a:gd name="connsiteX65" fmla="*/ 737754 w 1475509"/>
              <a:gd name="connsiteY65" fmla="*/ 1163782 h 1589809"/>
              <a:gd name="connsiteX66" fmla="*/ 685800 w 1475509"/>
              <a:gd name="connsiteY66" fmla="*/ 1215737 h 1589809"/>
              <a:gd name="connsiteX67" fmla="*/ 654627 w 1475509"/>
              <a:gd name="connsiteY67" fmla="*/ 1246909 h 1589809"/>
              <a:gd name="connsiteX68" fmla="*/ 592282 w 1475509"/>
              <a:gd name="connsiteY68" fmla="*/ 1278082 h 1589809"/>
              <a:gd name="connsiteX69" fmla="*/ 550718 w 1475509"/>
              <a:gd name="connsiteY69" fmla="*/ 1267691 h 1589809"/>
              <a:gd name="connsiteX70" fmla="*/ 519545 w 1475509"/>
              <a:gd name="connsiteY70" fmla="*/ 1205346 h 1589809"/>
              <a:gd name="connsiteX71" fmla="*/ 571500 w 1475509"/>
              <a:gd name="connsiteY71" fmla="*/ 1132609 h 1589809"/>
              <a:gd name="connsiteX72" fmla="*/ 633845 w 1475509"/>
              <a:gd name="connsiteY72" fmla="*/ 1091046 h 1589809"/>
              <a:gd name="connsiteX73" fmla="*/ 644236 w 1475509"/>
              <a:gd name="connsiteY73" fmla="*/ 1059873 h 1589809"/>
              <a:gd name="connsiteX74" fmla="*/ 654627 w 1475509"/>
              <a:gd name="connsiteY74" fmla="*/ 997528 h 1589809"/>
              <a:gd name="connsiteX75" fmla="*/ 592282 w 1475509"/>
              <a:gd name="connsiteY75" fmla="*/ 976746 h 1589809"/>
              <a:gd name="connsiteX76" fmla="*/ 509154 w 1475509"/>
              <a:gd name="connsiteY76" fmla="*/ 987137 h 1589809"/>
              <a:gd name="connsiteX77" fmla="*/ 446809 w 1475509"/>
              <a:gd name="connsiteY77" fmla="*/ 1018309 h 1589809"/>
              <a:gd name="connsiteX78" fmla="*/ 415636 w 1475509"/>
              <a:gd name="connsiteY78" fmla="*/ 1028700 h 1589809"/>
              <a:gd name="connsiteX79" fmla="*/ 353291 w 1475509"/>
              <a:gd name="connsiteY79" fmla="*/ 1070264 h 1589809"/>
              <a:gd name="connsiteX80" fmla="*/ 322118 w 1475509"/>
              <a:gd name="connsiteY80" fmla="*/ 1080655 h 1589809"/>
              <a:gd name="connsiteX81" fmla="*/ 290945 w 1475509"/>
              <a:gd name="connsiteY81" fmla="*/ 1101437 h 1589809"/>
              <a:gd name="connsiteX82" fmla="*/ 238991 w 1475509"/>
              <a:gd name="connsiteY82" fmla="*/ 1111828 h 1589809"/>
              <a:gd name="connsiteX83" fmla="*/ 114300 w 1475509"/>
              <a:gd name="connsiteY83" fmla="*/ 1101437 h 1589809"/>
              <a:gd name="connsiteX84" fmla="*/ 83127 w 1475509"/>
              <a:gd name="connsiteY84" fmla="*/ 1091046 h 1589809"/>
              <a:gd name="connsiteX85" fmla="*/ 51954 w 1475509"/>
              <a:gd name="connsiteY85" fmla="*/ 1059873 h 1589809"/>
              <a:gd name="connsiteX86" fmla="*/ 41564 w 1475509"/>
              <a:gd name="connsiteY86" fmla="*/ 1028700 h 1589809"/>
              <a:gd name="connsiteX87" fmla="*/ 0 w 1475509"/>
              <a:gd name="connsiteY87" fmla="*/ 955964 h 1589809"/>
              <a:gd name="connsiteX88" fmla="*/ 10391 w 1475509"/>
              <a:gd name="connsiteY88" fmla="*/ 852055 h 1589809"/>
              <a:gd name="connsiteX89" fmla="*/ 20782 w 1475509"/>
              <a:gd name="connsiteY89" fmla="*/ 820882 h 1589809"/>
              <a:gd name="connsiteX90" fmla="*/ 51954 w 1475509"/>
              <a:gd name="connsiteY90" fmla="*/ 810491 h 1589809"/>
              <a:gd name="connsiteX91" fmla="*/ 228600 w 1475509"/>
              <a:gd name="connsiteY91" fmla="*/ 820882 h 1589809"/>
              <a:gd name="connsiteX92" fmla="*/ 259773 w 1475509"/>
              <a:gd name="connsiteY92" fmla="*/ 841664 h 1589809"/>
              <a:gd name="connsiteX93" fmla="*/ 467591 w 1475509"/>
              <a:gd name="connsiteY93" fmla="*/ 831273 h 1589809"/>
              <a:gd name="connsiteX94" fmla="*/ 457200 w 1475509"/>
              <a:gd name="connsiteY94" fmla="*/ 800100 h 1589809"/>
              <a:gd name="connsiteX95" fmla="*/ 415636 w 1475509"/>
              <a:gd name="connsiteY95" fmla="*/ 737755 h 1589809"/>
              <a:gd name="connsiteX96" fmla="*/ 394854 w 1475509"/>
              <a:gd name="connsiteY96" fmla="*/ 706582 h 1589809"/>
              <a:gd name="connsiteX97" fmla="*/ 374073 w 1475509"/>
              <a:gd name="connsiteY97" fmla="*/ 675409 h 1589809"/>
              <a:gd name="connsiteX98" fmla="*/ 353291 w 1475509"/>
              <a:gd name="connsiteY98" fmla="*/ 613064 h 1589809"/>
              <a:gd name="connsiteX99" fmla="*/ 384464 w 1475509"/>
              <a:gd name="connsiteY99" fmla="*/ 602673 h 1589809"/>
              <a:gd name="connsiteX100" fmla="*/ 457200 w 1475509"/>
              <a:gd name="connsiteY100" fmla="*/ 633846 h 1589809"/>
              <a:gd name="connsiteX101" fmla="*/ 488373 w 1475509"/>
              <a:gd name="connsiteY101" fmla="*/ 644237 h 1589809"/>
              <a:gd name="connsiteX102" fmla="*/ 519545 w 1475509"/>
              <a:gd name="connsiteY102" fmla="*/ 675409 h 1589809"/>
              <a:gd name="connsiteX103" fmla="*/ 592282 w 1475509"/>
              <a:gd name="connsiteY103" fmla="*/ 633846 h 1589809"/>
              <a:gd name="connsiteX104" fmla="*/ 613064 w 1475509"/>
              <a:gd name="connsiteY104" fmla="*/ 602673 h 1589809"/>
              <a:gd name="connsiteX105" fmla="*/ 623454 w 1475509"/>
              <a:gd name="connsiteY105" fmla="*/ 561109 h 1589809"/>
              <a:gd name="connsiteX106" fmla="*/ 623454 w 1475509"/>
              <a:gd name="connsiteY106" fmla="*/ 561109 h 15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475509" h="1589809">
                <a:moveTo>
                  <a:pt x="633845" y="633846"/>
                </a:moveTo>
                <a:lnTo>
                  <a:pt x="633845" y="633846"/>
                </a:lnTo>
                <a:cubicBezTo>
                  <a:pt x="630381" y="554182"/>
                  <a:pt x="632594" y="474068"/>
                  <a:pt x="623454" y="394855"/>
                </a:cubicBezTo>
                <a:cubicBezTo>
                  <a:pt x="618983" y="356105"/>
                  <a:pt x="594887" y="366283"/>
                  <a:pt x="571500" y="353291"/>
                </a:cubicBezTo>
                <a:cubicBezTo>
                  <a:pt x="515568" y="322218"/>
                  <a:pt x="515848" y="318422"/>
                  <a:pt x="477982" y="280555"/>
                </a:cubicBezTo>
                <a:cubicBezTo>
                  <a:pt x="450264" y="197401"/>
                  <a:pt x="450511" y="227171"/>
                  <a:pt x="467591" y="124691"/>
                </a:cubicBezTo>
                <a:cubicBezTo>
                  <a:pt x="469392" y="113887"/>
                  <a:pt x="472663" y="103093"/>
                  <a:pt x="477982" y="93518"/>
                </a:cubicBezTo>
                <a:cubicBezTo>
                  <a:pt x="490112" y="71685"/>
                  <a:pt x="495850" y="39071"/>
                  <a:pt x="519545" y="31173"/>
                </a:cubicBezTo>
                <a:cubicBezTo>
                  <a:pt x="562566" y="16833"/>
                  <a:pt x="541604" y="26858"/>
                  <a:pt x="581891" y="0"/>
                </a:cubicBezTo>
                <a:cubicBezTo>
                  <a:pt x="616527" y="3464"/>
                  <a:pt x="651587" y="3976"/>
                  <a:pt x="685800" y="10391"/>
                </a:cubicBezTo>
                <a:cubicBezTo>
                  <a:pt x="707331" y="14428"/>
                  <a:pt x="727363" y="24246"/>
                  <a:pt x="748145" y="31173"/>
                </a:cubicBezTo>
                <a:lnTo>
                  <a:pt x="779318" y="41564"/>
                </a:lnTo>
                <a:cubicBezTo>
                  <a:pt x="825981" y="88227"/>
                  <a:pt x="805844" y="58796"/>
                  <a:pt x="831273" y="135082"/>
                </a:cubicBezTo>
                <a:lnTo>
                  <a:pt x="841664" y="166255"/>
                </a:lnTo>
                <a:lnTo>
                  <a:pt x="852054" y="197428"/>
                </a:lnTo>
                <a:cubicBezTo>
                  <a:pt x="846825" y="281103"/>
                  <a:pt x="830535" y="423078"/>
                  <a:pt x="852054" y="509155"/>
                </a:cubicBezTo>
                <a:cubicBezTo>
                  <a:pt x="855083" y="521271"/>
                  <a:pt x="872836" y="523010"/>
                  <a:pt x="883227" y="529937"/>
                </a:cubicBezTo>
                <a:cubicBezTo>
                  <a:pt x="900545" y="526473"/>
                  <a:pt x="921241" y="530389"/>
                  <a:pt x="935182" y="519546"/>
                </a:cubicBezTo>
                <a:cubicBezTo>
                  <a:pt x="988792" y="477849"/>
                  <a:pt x="966228" y="467843"/>
                  <a:pt x="987136" y="426028"/>
                </a:cubicBezTo>
                <a:cubicBezTo>
                  <a:pt x="992721" y="414858"/>
                  <a:pt x="1000991" y="405246"/>
                  <a:pt x="1007918" y="394855"/>
                </a:cubicBezTo>
                <a:cubicBezTo>
                  <a:pt x="1013112" y="363691"/>
                  <a:pt x="1020794" y="297609"/>
                  <a:pt x="1039091" y="270164"/>
                </a:cubicBezTo>
                <a:cubicBezTo>
                  <a:pt x="1046018" y="259773"/>
                  <a:pt x="1049283" y="245610"/>
                  <a:pt x="1059873" y="238991"/>
                </a:cubicBezTo>
                <a:cubicBezTo>
                  <a:pt x="1078449" y="227381"/>
                  <a:pt x="1101436" y="225136"/>
                  <a:pt x="1122218" y="218209"/>
                </a:cubicBezTo>
                <a:lnTo>
                  <a:pt x="1153391" y="207818"/>
                </a:lnTo>
                <a:cubicBezTo>
                  <a:pt x="1250041" y="215872"/>
                  <a:pt x="1252094" y="209299"/>
                  <a:pt x="1319645" y="228600"/>
                </a:cubicBezTo>
                <a:cubicBezTo>
                  <a:pt x="1330177" y="231609"/>
                  <a:pt x="1341021" y="234093"/>
                  <a:pt x="1350818" y="238991"/>
                </a:cubicBezTo>
                <a:cubicBezTo>
                  <a:pt x="1361988" y="244576"/>
                  <a:pt x="1371600" y="252846"/>
                  <a:pt x="1381991" y="259773"/>
                </a:cubicBezTo>
                <a:lnTo>
                  <a:pt x="1423554" y="322118"/>
                </a:lnTo>
                <a:cubicBezTo>
                  <a:pt x="1430481" y="332509"/>
                  <a:pt x="1440387" y="341443"/>
                  <a:pt x="1444336" y="353291"/>
                </a:cubicBezTo>
                <a:cubicBezTo>
                  <a:pt x="1469634" y="429185"/>
                  <a:pt x="1459805" y="394385"/>
                  <a:pt x="1475509" y="457200"/>
                </a:cubicBezTo>
                <a:cubicBezTo>
                  <a:pt x="1462020" y="551624"/>
                  <a:pt x="1472863" y="506701"/>
                  <a:pt x="1444336" y="592282"/>
                </a:cubicBezTo>
                <a:cubicBezTo>
                  <a:pt x="1440872" y="602673"/>
                  <a:pt x="1444336" y="619991"/>
                  <a:pt x="1433945" y="623455"/>
                </a:cubicBezTo>
                <a:cubicBezTo>
                  <a:pt x="1355584" y="649576"/>
                  <a:pt x="1452183" y="614338"/>
                  <a:pt x="1371600" y="654628"/>
                </a:cubicBezTo>
                <a:cubicBezTo>
                  <a:pt x="1341875" y="669490"/>
                  <a:pt x="1309999" y="667430"/>
                  <a:pt x="1278082" y="675409"/>
                </a:cubicBezTo>
                <a:cubicBezTo>
                  <a:pt x="1256830" y="680722"/>
                  <a:pt x="1215736" y="696191"/>
                  <a:pt x="1215736" y="696191"/>
                </a:cubicBezTo>
                <a:cubicBezTo>
                  <a:pt x="1203847" y="704117"/>
                  <a:pt x="1163607" y="721730"/>
                  <a:pt x="1174173" y="748146"/>
                </a:cubicBezTo>
                <a:cubicBezTo>
                  <a:pt x="1178866" y="759879"/>
                  <a:pt x="1224715" y="778245"/>
                  <a:pt x="1236518" y="779318"/>
                </a:cubicBezTo>
                <a:cubicBezTo>
                  <a:pt x="1302147" y="785284"/>
                  <a:pt x="1368136" y="786245"/>
                  <a:pt x="1433945" y="789709"/>
                </a:cubicBezTo>
                <a:cubicBezTo>
                  <a:pt x="1444336" y="796636"/>
                  <a:pt x="1463739" y="798079"/>
                  <a:pt x="1465118" y="810491"/>
                </a:cubicBezTo>
                <a:cubicBezTo>
                  <a:pt x="1471250" y="865678"/>
                  <a:pt x="1460540" y="921525"/>
                  <a:pt x="1454727" y="976746"/>
                </a:cubicBezTo>
                <a:cubicBezTo>
                  <a:pt x="1453580" y="987639"/>
                  <a:pt x="1451178" y="999365"/>
                  <a:pt x="1444336" y="1007918"/>
                </a:cubicBezTo>
                <a:cubicBezTo>
                  <a:pt x="1436535" y="1017670"/>
                  <a:pt x="1423555" y="1021773"/>
                  <a:pt x="1413164" y="1028700"/>
                </a:cubicBezTo>
                <a:cubicBezTo>
                  <a:pt x="1339730" y="1014013"/>
                  <a:pt x="1377962" y="1023893"/>
                  <a:pt x="1298864" y="997528"/>
                </a:cubicBezTo>
                <a:cubicBezTo>
                  <a:pt x="1288473" y="994064"/>
                  <a:pt x="1276805" y="993213"/>
                  <a:pt x="1267691" y="987137"/>
                </a:cubicBezTo>
                <a:lnTo>
                  <a:pt x="1236518" y="966355"/>
                </a:lnTo>
                <a:cubicBezTo>
                  <a:pt x="1212273" y="969819"/>
                  <a:pt x="1185688" y="965793"/>
                  <a:pt x="1163782" y="976746"/>
                </a:cubicBezTo>
                <a:cubicBezTo>
                  <a:pt x="1153986" y="981644"/>
                  <a:pt x="1153391" y="996965"/>
                  <a:pt x="1153391" y="1007918"/>
                </a:cubicBezTo>
                <a:cubicBezTo>
                  <a:pt x="1153391" y="1042750"/>
                  <a:pt x="1159471" y="1076344"/>
                  <a:pt x="1184564" y="1101437"/>
                </a:cubicBezTo>
                <a:cubicBezTo>
                  <a:pt x="1193394" y="1110267"/>
                  <a:pt x="1205345" y="1115291"/>
                  <a:pt x="1215736" y="1122218"/>
                </a:cubicBezTo>
                <a:cubicBezTo>
                  <a:pt x="1222663" y="1132609"/>
                  <a:pt x="1227687" y="1144560"/>
                  <a:pt x="1236518" y="1153391"/>
                </a:cubicBezTo>
                <a:cubicBezTo>
                  <a:pt x="1245349" y="1162222"/>
                  <a:pt x="1261072" y="1163583"/>
                  <a:pt x="1267691" y="1174173"/>
                </a:cubicBezTo>
                <a:cubicBezTo>
                  <a:pt x="1279301" y="1192749"/>
                  <a:pt x="1288473" y="1236518"/>
                  <a:pt x="1288473" y="1236518"/>
                </a:cubicBezTo>
                <a:cubicBezTo>
                  <a:pt x="1286490" y="1262301"/>
                  <a:pt x="1290120" y="1357915"/>
                  <a:pt x="1267691" y="1402773"/>
                </a:cubicBezTo>
                <a:cubicBezTo>
                  <a:pt x="1262106" y="1413943"/>
                  <a:pt x="1252494" y="1422776"/>
                  <a:pt x="1246909" y="1433946"/>
                </a:cubicBezTo>
                <a:cubicBezTo>
                  <a:pt x="1242011" y="1443742"/>
                  <a:pt x="1242594" y="1456005"/>
                  <a:pt x="1236518" y="1465118"/>
                </a:cubicBezTo>
                <a:cubicBezTo>
                  <a:pt x="1228367" y="1477345"/>
                  <a:pt x="1214367" y="1484691"/>
                  <a:pt x="1205345" y="1496291"/>
                </a:cubicBezTo>
                <a:cubicBezTo>
                  <a:pt x="1190011" y="1516006"/>
                  <a:pt x="1187477" y="1550739"/>
                  <a:pt x="1163782" y="1558637"/>
                </a:cubicBezTo>
                <a:cubicBezTo>
                  <a:pt x="1087888" y="1583934"/>
                  <a:pt x="1122688" y="1574105"/>
                  <a:pt x="1059873" y="1589809"/>
                </a:cubicBezTo>
                <a:cubicBezTo>
                  <a:pt x="1033263" y="1584487"/>
                  <a:pt x="987329" y="1585291"/>
                  <a:pt x="976745" y="1548246"/>
                </a:cubicBezTo>
                <a:cubicBezTo>
                  <a:pt x="966235" y="1511461"/>
                  <a:pt x="971410" y="1471868"/>
                  <a:pt x="966354" y="1433946"/>
                </a:cubicBezTo>
                <a:cubicBezTo>
                  <a:pt x="958810" y="1377360"/>
                  <a:pt x="956260" y="1409301"/>
                  <a:pt x="945573" y="1361209"/>
                </a:cubicBezTo>
                <a:cubicBezTo>
                  <a:pt x="917589" y="1235283"/>
                  <a:pt x="956392" y="1362494"/>
                  <a:pt x="914400" y="1236518"/>
                </a:cubicBezTo>
                <a:cubicBezTo>
                  <a:pt x="907555" y="1215983"/>
                  <a:pt x="901538" y="1188822"/>
                  <a:pt x="883227" y="1174173"/>
                </a:cubicBezTo>
                <a:cubicBezTo>
                  <a:pt x="874674" y="1167331"/>
                  <a:pt x="862445" y="1167246"/>
                  <a:pt x="852054" y="1163782"/>
                </a:cubicBezTo>
                <a:cubicBezTo>
                  <a:pt x="841663" y="1156855"/>
                  <a:pt x="833274" y="1144549"/>
                  <a:pt x="820882" y="1143000"/>
                </a:cubicBezTo>
                <a:cubicBezTo>
                  <a:pt x="802643" y="1140720"/>
                  <a:pt x="758111" y="1156996"/>
                  <a:pt x="737754" y="1163782"/>
                </a:cubicBezTo>
                <a:cubicBezTo>
                  <a:pt x="699657" y="1220930"/>
                  <a:pt x="737752" y="1172444"/>
                  <a:pt x="685800" y="1215737"/>
                </a:cubicBezTo>
                <a:cubicBezTo>
                  <a:pt x="674511" y="1225144"/>
                  <a:pt x="665916" y="1237502"/>
                  <a:pt x="654627" y="1246909"/>
                </a:cubicBezTo>
                <a:cubicBezTo>
                  <a:pt x="627769" y="1269290"/>
                  <a:pt x="623525" y="1267667"/>
                  <a:pt x="592282" y="1278082"/>
                </a:cubicBezTo>
                <a:cubicBezTo>
                  <a:pt x="578427" y="1274618"/>
                  <a:pt x="562601" y="1275613"/>
                  <a:pt x="550718" y="1267691"/>
                </a:cubicBezTo>
                <a:cubicBezTo>
                  <a:pt x="533453" y="1256181"/>
                  <a:pt x="525472" y="1223128"/>
                  <a:pt x="519545" y="1205346"/>
                </a:cubicBezTo>
                <a:cubicBezTo>
                  <a:pt x="553237" y="1104271"/>
                  <a:pt x="514822" y="1164097"/>
                  <a:pt x="571500" y="1132609"/>
                </a:cubicBezTo>
                <a:cubicBezTo>
                  <a:pt x="593333" y="1120479"/>
                  <a:pt x="633845" y="1091046"/>
                  <a:pt x="633845" y="1091046"/>
                </a:cubicBezTo>
                <a:cubicBezTo>
                  <a:pt x="637309" y="1080655"/>
                  <a:pt x="639338" y="1069670"/>
                  <a:pt x="644236" y="1059873"/>
                </a:cubicBezTo>
                <a:cubicBezTo>
                  <a:pt x="652377" y="1043590"/>
                  <a:pt x="685382" y="1019496"/>
                  <a:pt x="654627" y="997528"/>
                </a:cubicBezTo>
                <a:cubicBezTo>
                  <a:pt x="636801" y="984796"/>
                  <a:pt x="592282" y="976746"/>
                  <a:pt x="592282" y="976746"/>
                </a:cubicBezTo>
                <a:cubicBezTo>
                  <a:pt x="564573" y="980210"/>
                  <a:pt x="536629" y="982142"/>
                  <a:pt x="509154" y="987137"/>
                </a:cubicBezTo>
                <a:cubicBezTo>
                  <a:pt x="468115" y="994599"/>
                  <a:pt x="484837" y="999296"/>
                  <a:pt x="446809" y="1018309"/>
                </a:cubicBezTo>
                <a:cubicBezTo>
                  <a:pt x="437012" y="1023207"/>
                  <a:pt x="426027" y="1025236"/>
                  <a:pt x="415636" y="1028700"/>
                </a:cubicBezTo>
                <a:cubicBezTo>
                  <a:pt x="394854" y="1042555"/>
                  <a:pt x="376986" y="1062366"/>
                  <a:pt x="353291" y="1070264"/>
                </a:cubicBezTo>
                <a:cubicBezTo>
                  <a:pt x="342900" y="1073728"/>
                  <a:pt x="331915" y="1075757"/>
                  <a:pt x="322118" y="1080655"/>
                </a:cubicBezTo>
                <a:cubicBezTo>
                  <a:pt x="310948" y="1086240"/>
                  <a:pt x="302638" y="1097052"/>
                  <a:pt x="290945" y="1101437"/>
                </a:cubicBezTo>
                <a:cubicBezTo>
                  <a:pt x="274409" y="1107638"/>
                  <a:pt x="256309" y="1108364"/>
                  <a:pt x="238991" y="1111828"/>
                </a:cubicBezTo>
                <a:cubicBezTo>
                  <a:pt x="197427" y="1108364"/>
                  <a:pt x="155642" y="1106949"/>
                  <a:pt x="114300" y="1101437"/>
                </a:cubicBezTo>
                <a:cubicBezTo>
                  <a:pt x="103443" y="1099989"/>
                  <a:pt x="92241" y="1097122"/>
                  <a:pt x="83127" y="1091046"/>
                </a:cubicBezTo>
                <a:cubicBezTo>
                  <a:pt x="70900" y="1082895"/>
                  <a:pt x="62345" y="1070264"/>
                  <a:pt x="51954" y="1059873"/>
                </a:cubicBezTo>
                <a:cubicBezTo>
                  <a:pt x="48491" y="1049482"/>
                  <a:pt x="45879" y="1038767"/>
                  <a:pt x="41564" y="1028700"/>
                </a:cubicBezTo>
                <a:cubicBezTo>
                  <a:pt x="25746" y="991791"/>
                  <a:pt x="20869" y="987267"/>
                  <a:pt x="0" y="955964"/>
                </a:cubicBezTo>
                <a:cubicBezTo>
                  <a:pt x="3464" y="921328"/>
                  <a:pt x="5098" y="886459"/>
                  <a:pt x="10391" y="852055"/>
                </a:cubicBezTo>
                <a:cubicBezTo>
                  <a:pt x="12057" y="841229"/>
                  <a:pt x="13037" y="828627"/>
                  <a:pt x="20782" y="820882"/>
                </a:cubicBezTo>
                <a:cubicBezTo>
                  <a:pt x="28527" y="813137"/>
                  <a:pt x="41563" y="813955"/>
                  <a:pt x="51954" y="810491"/>
                </a:cubicBezTo>
                <a:cubicBezTo>
                  <a:pt x="110836" y="813955"/>
                  <a:pt x="170269" y="812132"/>
                  <a:pt x="228600" y="820882"/>
                </a:cubicBezTo>
                <a:cubicBezTo>
                  <a:pt x="240950" y="822735"/>
                  <a:pt x="247296" y="841122"/>
                  <a:pt x="259773" y="841664"/>
                </a:cubicBezTo>
                <a:lnTo>
                  <a:pt x="467591" y="831273"/>
                </a:lnTo>
                <a:cubicBezTo>
                  <a:pt x="464127" y="820882"/>
                  <a:pt x="462519" y="809675"/>
                  <a:pt x="457200" y="800100"/>
                </a:cubicBezTo>
                <a:cubicBezTo>
                  <a:pt x="445070" y="778267"/>
                  <a:pt x="429491" y="758537"/>
                  <a:pt x="415636" y="737755"/>
                </a:cubicBezTo>
                <a:lnTo>
                  <a:pt x="394854" y="706582"/>
                </a:lnTo>
                <a:cubicBezTo>
                  <a:pt x="387927" y="696191"/>
                  <a:pt x="378022" y="687256"/>
                  <a:pt x="374073" y="675409"/>
                </a:cubicBezTo>
                <a:lnTo>
                  <a:pt x="353291" y="613064"/>
                </a:lnTo>
                <a:cubicBezTo>
                  <a:pt x="363682" y="609600"/>
                  <a:pt x="373511" y="602673"/>
                  <a:pt x="384464" y="602673"/>
                </a:cubicBezTo>
                <a:cubicBezTo>
                  <a:pt x="427714" y="602673"/>
                  <a:pt x="423264" y="616878"/>
                  <a:pt x="457200" y="633846"/>
                </a:cubicBezTo>
                <a:cubicBezTo>
                  <a:pt x="466997" y="638744"/>
                  <a:pt x="477982" y="640773"/>
                  <a:pt x="488373" y="644237"/>
                </a:cubicBezTo>
                <a:cubicBezTo>
                  <a:pt x="498764" y="654628"/>
                  <a:pt x="505200" y="672221"/>
                  <a:pt x="519545" y="675409"/>
                </a:cubicBezTo>
                <a:cubicBezTo>
                  <a:pt x="594655" y="692099"/>
                  <a:pt x="574209" y="669991"/>
                  <a:pt x="592282" y="633846"/>
                </a:cubicBezTo>
                <a:cubicBezTo>
                  <a:pt x="597867" y="622676"/>
                  <a:pt x="606137" y="613064"/>
                  <a:pt x="613064" y="602673"/>
                </a:cubicBezTo>
                <a:cubicBezTo>
                  <a:pt x="624549" y="568214"/>
                  <a:pt x="623454" y="582453"/>
                  <a:pt x="623454" y="561109"/>
                </a:cubicBezTo>
                <a:lnTo>
                  <a:pt x="623454" y="561109"/>
                </a:lnTo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E21822D-A0B2-46E7-BA24-EB9767DA66A7}"/>
              </a:ext>
            </a:extLst>
          </p:cNvPr>
          <p:cNvSpPr/>
          <p:nvPr/>
        </p:nvSpPr>
        <p:spPr bwMode="auto">
          <a:xfrm rot="19863224">
            <a:off x="1503389" y="4566381"/>
            <a:ext cx="550718" cy="575346"/>
          </a:xfrm>
          <a:custGeom>
            <a:avLst/>
            <a:gdLst>
              <a:gd name="connsiteX0" fmla="*/ 633845 w 1475509"/>
              <a:gd name="connsiteY0" fmla="*/ 633846 h 1589809"/>
              <a:gd name="connsiteX1" fmla="*/ 633845 w 1475509"/>
              <a:gd name="connsiteY1" fmla="*/ 633846 h 1589809"/>
              <a:gd name="connsiteX2" fmla="*/ 623454 w 1475509"/>
              <a:gd name="connsiteY2" fmla="*/ 394855 h 1589809"/>
              <a:gd name="connsiteX3" fmla="*/ 571500 w 1475509"/>
              <a:gd name="connsiteY3" fmla="*/ 353291 h 1589809"/>
              <a:gd name="connsiteX4" fmla="*/ 477982 w 1475509"/>
              <a:gd name="connsiteY4" fmla="*/ 280555 h 1589809"/>
              <a:gd name="connsiteX5" fmla="*/ 467591 w 1475509"/>
              <a:gd name="connsiteY5" fmla="*/ 124691 h 1589809"/>
              <a:gd name="connsiteX6" fmla="*/ 477982 w 1475509"/>
              <a:gd name="connsiteY6" fmla="*/ 93518 h 1589809"/>
              <a:gd name="connsiteX7" fmla="*/ 519545 w 1475509"/>
              <a:gd name="connsiteY7" fmla="*/ 31173 h 1589809"/>
              <a:gd name="connsiteX8" fmla="*/ 581891 w 1475509"/>
              <a:gd name="connsiteY8" fmla="*/ 0 h 1589809"/>
              <a:gd name="connsiteX9" fmla="*/ 685800 w 1475509"/>
              <a:gd name="connsiteY9" fmla="*/ 10391 h 1589809"/>
              <a:gd name="connsiteX10" fmla="*/ 748145 w 1475509"/>
              <a:gd name="connsiteY10" fmla="*/ 31173 h 1589809"/>
              <a:gd name="connsiteX11" fmla="*/ 779318 w 1475509"/>
              <a:gd name="connsiteY11" fmla="*/ 41564 h 1589809"/>
              <a:gd name="connsiteX12" fmla="*/ 831273 w 1475509"/>
              <a:gd name="connsiteY12" fmla="*/ 135082 h 1589809"/>
              <a:gd name="connsiteX13" fmla="*/ 841664 w 1475509"/>
              <a:gd name="connsiteY13" fmla="*/ 166255 h 1589809"/>
              <a:gd name="connsiteX14" fmla="*/ 852054 w 1475509"/>
              <a:gd name="connsiteY14" fmla="*/ 197428 h 1589809"/>
              <a:gd name="connsiteX15" fmla="*/ 852054 w 1475509"/>
              <a:gd name="connsiteY15" fmla="*/ 509155 h 1589809"/>
              <a:gd name="connsiteX16" fmla="*/ 883227 w 1475509"/>
              <a:gd name="connsiteY16" fmla="*/ 529937 h 1589809"/>
              <a:gd name="connsiteX17" fmla="*/ 935182 w 1475509"/>
              <a:gd name="connsiteY17" fmla="*/ 519546 h 1589809"/>
              <a:gd name="connsiteX18" fmla="*/ 987136 w 1475509"/>
              <a:gd name="connsiteY18" fmla="*/ 426028 h 1589809"/>
              <a:gd name="connsiteX19" fmla="*/ 1007918 w 1475509"/>
              <a:gd name="connsiteY19" fmla="*/ 394855 h 1589809"/>
              <a:gd name="connsiteX20" fmla="*/ 1039091 w 1475509"/>
              <a:gd name="connsiteY20" fmla="*/ 270164 h 1589809"/>
              <a:gd name="connsiteX21" fmla="*/ 1059873 w 1475509"/>
              <a:gd name="connsiteY21" fmla="*/ 238991 h 1589809"/>
              <a:gd name="connsiteX22" fmla="*/ 1122218 w 1475509"/>
              <a:gd name="connsiteY22" fmla="*/ 218209 h 1589809"/>
              <a:gd name="connsiteX23" fmla="*/ 1153391 w 1475509"/>
              <a:gd name="connsiteY23" fmla="*/ 207818 h 1589809"/>
              <a:gd name="connsiteX24" fmla="*/ 1319645 w 1475509"/>
              <a:gd name="connsiteY24" fmla="*/ 228600 h 1589809"/>
              <a:gd name="connsiteX25" fmla="*/ 1350818 w 1475509"/>
              <a:gd name="connsiteY25" fmla="*/ 238991 h 1589809"/>
              <a:gd name="connsiteX26" fmla="*/ 1381991 w 1475509"/>
              <a:gd name="connsiteY26" fmla="*/ 259773 h 1589809"/>
              <a:gd name="connsiteX27" fmla="*/ 1423554 w 1475509"/>
              <a:gd name="connsiteY27" fmla="*/ 322118 h 1589809"/>
              <a:gd name="connsiteX28" fmla="*/ 1444336 w 1475509"/>
              <a:gd name="connsiteY28" fmla="*/ 353291 h 1589809"/>
              <a:gd name="connsiteX29" fmla="*/ 1475509 w 1475509"/>
              <a:gd name="connsiteY29" fmla="*/ 457200 h 1589809"/>
              <a:gd name="connsiteX30" fmla="*/ 1444336 w 1475509"/>
              <a:gd name="connsiteY30" fmla="*/ 592282 h 1589809"/>
              <a:gd name="connsiteX31" fmla="*/ 1433945 w 1475509"/>
              <a:gd name="connsiteY31" fmla="*/ 623455 h 1589809"/>
              <a:gd name="connsiteX32" fmla="*/ 1371600 w 1475509"/>
              <a:gd name="connsiteY32" fmla="*/ 654628 h 1589809"/>
              <a:gd name="connsiteX33" fmla="*/ 1278082 w 1475509"/>
              <a:gd name="connsiteY33" fmla="*/ 675409 h 1589809"/>
              <a:gd name="connsiteX34" fmla="*/ 1215736 w 1475509"/>
              <a:gd name="connsiteY34" fmla="*/ 696191 h 1589809"/>
              <a:gd name="connsiteX35" fmla="*/ 1174173 w 1475509"/>
              <a:gd name="connsiteY35" fmla="*/ 748146 h 1589809"/>
              <a:gd name="connsiteX36" fmla="*/ 1236518 w 1475509"/>
              <a:gd name="connsiteY36" fmla="*/ 779318 h 1589809"/>
              <a:gd name="connsiteX37" fmla="*/ 1433945 w 1475509"/>
              <a:gd name="connsiteY37" fmla="*/ 789709 h 1589809"/>
              <a:gd name="connsiteX38" fmla="*/ 1465118 w 1475509"/>
              <a:gd name="connsiteY38" fmla="*/ 810491 h 1589809"/>
              <a:gd name="connsiteX39" fmla="*/ 1454727 w 1475509"/>
              <a:gd name="connsiteY39" fmla="*/ 976746 h 1589809"/>
              <a:gd name="connsiteX40" fmla="*/ 1444336 w 1475509"/>
              <a:gd name="connsiteY40" fmla="*/ 1007918 h 1589809"/>
              <a:gd name="connsiteX41" fmla="*/ 1413164 w 1475509"/>
              <a:gd name="connsiteY41" fmla="*/ 1028700 h 1589809"/>
              <a:gd name="connsiteX42" fmla="*/ 1298864 w 1475509"/>
              <a:gd name="connsiteY42" fmla="*/ 997528 h 1589809"/>
              <a:gd name="connsiteX43" fmla="*/ 1267691 w 1475509"/>
              <a:gd name="connsiteY43" fmla="*/ 987137 h 1589809"/>
              <a:gd name="connsiteX44" fmla="*/ 1236518 w 1475509"/>
              <a:gd name="connsiteY44" fmla="*/ 966355 h 1589809"/>
              <a:gd name="connsiteX45" fmla="*/ 1163782 w 1475509"/>
              <a:gd name="connsiteY45" fmla="*/ 976746 h 1589809"/>
              <a:gd name="connsiteX46" fmla="*/ 1153391 w 1475509"/>
              <a:gd name="connsiteY46" fmla="*/ 1007918 h 1589809"/>
              <a:gd name="connsiteX47" fmla="*/ 1184564 w 1475509"/>
              <a:gd name="connsiteY47" fmla="*/ 1101437 h 1589809"/>
              <a:gd name="connsiteX48" fmla="*/ 1215736 w 1475509"/>
              <a:gd name="connsiteY48" fmla="*/ 1122218 h 1589809"/>
              <a:gd name="connsiteX49" fmla="*/ 1236518 w 1475509"/>
              <a:gd name="connsiteY49" fmla="*/ 1153391 h 1589809"/>
              <a:gd name="connsiteX50" fmla="*/ 1267691 w 1475509"/>
              <a:gd name="connsiteY50" fmla="*/ 1174173 h 1589809"/>
              <a:gd name="connsiteX51" fmla="*/ 1288473 w 1475509"/>
              <a:gd name="connsiteY51" fmla="*/ 1236518 h 1589809"/>
              <a:gd name="connsiteX52" fmla="*/ 1267691 w 1475509"/>
              <a:gd name="connsiteY52" fmla="*/ 1402773 h 1589809"/>
              <a:gd name="connsiteX53" fmla="*/ 1246909 w 1475509"/>
              <a:gd name="connsiteY53" fmla="*/ 1433946 h 1589809"/>
              <a:gd name="connsiteX54" fmla="*/ 1236518 w 1475509"/>
              <a:gd name="connsiteY54" fmla="*/ 1465118 h 1589809"/>
              <a:gd name="connsiteX55" fmla="*/ 1205345 w 1475509"/>
              <a:gd name="connsiteY55" fmla="*/ 1496291 h 1589809"/>
              <a:gd name="connsiteX56" fmla="*/ 1163782 w 1475509"/>
              <a:gd name="connsiteY56" fmla="*/ 1558637 h 1589809"/>
              <a:gd name="connsiteX57" fmla="*/ 1059873 w 1475509"/>
              <a:gd name="connsiteY57" fmla="*/ 1589809 h 1589809"/>
              <a:gd name="connsiteX58" fmla="*/ 976745 w 1475509"/>
              <a:gd name="connsiteY58" fmla="*/ 1548246 h 1589809"/>
              <a:gd name="connsiteX59" fmla="*/ 966354 w 1475509"/>
              <a:gd name="connsiteY59" fmla="*/ 1433946 h 1589809"/>
              <a:gd name="connsiteX60" fmla="*/ 945573 w 1475509"/>
              <a:gd name="connsiteY60" fmla="*/ 1361209 h 1589809"/>
              <a:gd name="connsiteX61" fmla="*/ 914400 w 1475509"/>
              <a:gd name="connsiteY61" fmla="*/ 1236518 h 1589809"/>
              <a:gd name="connsiteX62" fmla="*/ 883227 w 1475509"/>
              <a:gd name="connsiteY62" fmla="*/ 1174173 h 1589809"/>
              <a:gd name="connsiteX63" fmla="*/ 852054 w 1475509"/>
              <a:gd name="connsiteY63" fmla="*/ 1163782 h 1589809"/>
              <a:gd name="connsiteX64" fmla="*/ 820882 w 1475509"/>
              <a:gd name="connsiteY64" fmla="*/ 1143000 h 1589809"/>
              <a:gd name="connsiteX65" fmla="*/ 737754 w 1475509"/>
              <a:gd name="connsiteY65" fmla="*/ 1163782 h 1589809"/>
              <a:gd name="connsiteX66" fmla="*/ 685800 w 1475509"/>
              <a:gd name="connsiteY66" fmla="*/ 1215737 h 1589809"/>
              <a:gd name="connsiteX67" fmla="*/ 654627 w 1475509"/>
              <a:gd name="connsiteY67" fmla="*/ 1246909 h 1589809"/>
              <a:gd name="connsiteX68" fmla="*/ 592282 w 1475509"/>
              <a:gd name="connsiteY68" fmla="*/ 1278082 h 1589809"/>
              <a:gd name="connsiteX69" fmla="*/ 550718 w 1475509"/>
              <a:gd name="connsiteY69" fmla="*/ 1267691 h 1589809"/>
              <a:gd name="connsiteX70" fmla="*/ 519545 w 1475509"/>
              <a:gd name="connsiteY70" fmla="*/ 1205346 h 1589809"/>
              <a:gd name="connsiteX71" fmla="*/ 571500 w 1475509"/>
              <a:gd name="connsiteY71" fmla="*/ 1132609 h 1589809"/>
              <a:gd name="connsiteX72" fmla="*/ 633845 w 1475509"/>
              <a:gd name="connsiteY72" fmla="*/ 1091046 h 1589809"/>
              <a:gd name="connsiteX73" fmla="*/ 644236 w 1475509"/>
              <a:gd name="connsiteY73" fmla="*/ 1059873 h 1589809"/>
              <a:gd name="connsiteX74" fmla="*/ 654627 w 1475509"/>
              <a:gd name="connsiteY74" fmla="*/ 997528 h 1589809"/>
              <a:gd name="connsiteX75" fmla="*/ 592282 w 1475509"/>
              <a:gd name="connsiteY75" fmla="*/ 976746 h 1589809"/>
              <a:gd name="connsiteX76" fmla="*/ 509154 w 1475509"/>
              <a:gd name="connsiteY76" fmla="*/ 987137 h 1589809"/>
              <a:gd name="connsiteX77" fmla="*/ 446809 w 1475509"/>
              <a:gd name="connsiteY77" fmla="*/ 1018309 h 1589809"/>
              <a:gd name="connsiteX78" fmla="*/ 415636 w 1475509"/>
              <a:gd name="connsiteY78" fmla="*/ 1028700 h 1589809"/>
              <a:gd name="connsiteX79" fmla="*/ 353291 w 1475509"/>
              <a:gd name="connsiteY79" fmla="*/ 1070264 h 1589809"/>
              <a:gd name="connsiteX80" fmla="*/ 322118 w 1475509"/>
              <a:gd name="connsiteY80" fmla="*/ 1080655 h 1589809"/>
              <a:gd name="connsiteX81" fmla="*/ 290945 w 1475509"/>
              <a:gd name="connsiteY81" fmla="*/ 1101437 h 1589809"/>
              <a:gd name="connsiteX82" fmla="*/ 238991 w 1475509"/>
              <a:gd name="connsiteY82" fmla="*/ 1111828 h 1589809"/>
              <a:gd name="connsiteX83" fmla="*/ 114300 w 1475509"/>
              <a:gd name="connsiteY83" fmla="*/ 1101437 h 1589809"/>
              <a:gd name="connsiteX84" fmla="*/ 83127 w 1475509"/>
              <a:gd name="connsiteY84" fmla="*/ 1091046 h 1589809"/>
              <a:gd name="connsiteX85" fmla="*/ 51954 w 1475509"/>
              <a:gd name="connsiteY85" fmla="*/ 1059873 h 1589809"/>
              <a:gd name="connsiteX86" fmla="*/ 41564 w 1475509"/>
              <a:gd name="connsiteY86" fmla="*/ 1028700 h 1589809"/>
              <a:gd name="connsiteX87" fmla="*/ 0 w 1475509"/>
              <a:gd name="connsiteY87" fmla="*/ 955964 h 1589809"/>
              <a:gd name="connsiteX88" fmla="*/ 10391 w 1475509"/>
              <a:gd name="connsiteY88" fmla="*/ 852055 h 1589809"/>
              <a:gd name="connsiteX89" fmla="*/ 20782 w 1475509"/>
              <a:gd name="connsiteY89" fmla="*/ 820882 h 1589809"/>
              <a:gd name="connsiteX90" fmla="*/ 51954 w 1475509"/>
              <a:gd name="connsiteY90" fmla="*/ 810491 h 1589809"/>
              <a:gd name="connsiteX91" fmla="*/ 228600 w 1475509"/>
              <a:gd name="connsiteY91" fmla="*/ 820882 h 1589809"/>
              <a:gd name="connsiteX92" fmla="*/ 259773 w 1475509"/>
              <a:gd name="connsiteY92" fmla="*/ 841664 h 1589809"/>
              <a:gd name="connsiteX93" fmla="*/ 467591 w 1475509"/>
              <a:gd name="connsiteY93" fmla="*/ 831273 h 1589809"/>
              <a:gd name="connsiteX94" fmla="*/ 457200 w 1475509"/>
              <a:gd name="connsiteY94" fmla="*/ 800100 h 1589809"/>
              <a:gd name="connsiteX95" fmla="*/ 415636 w 1475509"/>
              <a:gd name="connsiteY95" fmla="*/ 737755 h 1589809"/>
              <a:gd name="connsiteX96" fmla="*/ 394854 w 1475509"/>
              <a:gd name="connsiteY96" fmla="*/ 706582 h 1589809"/>
              <a:gd name="connsiteX97" fmla="*/ 374073 w 1475509"/>
              <a:gd name="connsiteY97" fmla="*/ 675409 h 1589809"/>
              <a:gd name="connsiteX98" fmla="*/ 353291 w 1475509"/>
              <a:gd name="connsiteY98" fmla="*/ 613064 h 1589809"/>
              <a:gd name="connsiteX99" fmla="*/ 384464 w 1475509"/>
              <a:gd name="connsiteY99" fmla="*/ 602673 h 1589809"/>
              <a:gd name="connsiteX100" fmla="*/ 457200 w 1475509"/>
              <a:gd name="connsiteY100" fmla="*/ 633846 h 1589809"/>
              <a:gd name="connsiteX101" fmla="*/ 488373 w 1475509"/>
              <a:gd name="connsiteY101" fmla="*/ 644237 h 1589809"/>
              <a:gd name="connsiteX102" fmla="*/ 519545 w 1475509"/>
              <a:gd name="connsiteY102" fmla="*/ 675409 h 1589809"/>
              <a:gd name="connsiteX103" fmla="*/ 592282 w 1475509"/>
              <a:gd name="connsiteY103" fmla="*/ 633846 h 1589809"/>
              <a:gd name="connsiteX104" fmla="*/ 613064 w 1475509"/>
              <a:gd name="connsiteY104" fmla="*/ 602673 h 1589809"/>
              <a:gd name="connsiteX105" fmla="*/ 623454 w 1475509"/>
              <a:gd name="connsiteY105" fmla="*/ 561109 h 1589809"/>
              <a:gd name="connsiteX106" fmla="*/ 623454 w 1475509"/>
              <a:gd name="connsiteY106" fmla="*/ 561109 h 15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475509" h="1589809">
                <a:moveTo>
                  <a:pt x="633845" y="633846"/>
                </a:moveTo>
                <a:lnTo>
                  <a:pt x="633845" y="633846"/>
                </a:lnTo>
                <a:cubicBezTo>
                  <a:pt x="630381" y="554182"/>
                  <a:pt x="632594" y="474068"/>
                  <a:pt x="623454" y="394855"/>
                </a:cubicBezTo>
                <a:cubicBezTo>
                  <a:pt x="618983" y="356105"/>
                  <a:pt x="594887" y="366283"/>
                  <a:pt x="571500" y="353291"/>
                </a:cubicBezTo>
                <a:cubicBezTo>
                  <a:pt x="515568" y="322218"/>
                  <a:pt x="515848" y="318422"/>
                  <a:pt x="477982" y="280555"/>
                </a:cubicBezTo>
                <a:cubicBezTo>
                  <a:pt x="450264" y="197401"/>
                  <a:pt x="450511" y="227171"/>
                  <a:pt x="467591" y="124691"/>
                </a:cubicBezTo>
                <a:cubicBezTo>
                  <a:pt x="469392" y="113887"/>
                  <a:pt x="472663" y="103093"/>
                  <a:pt x="477982" y="93518"/>
                </a:cubicBezTo>
                <a:cubicBezTo>
                  <a:pt x="490112" y="71685"/>
                  <a:pt x="495850" y="39071"/>
                  <a:pt x="519545" y="31173"/>
                </a:cubicBezTo>
                <a:cubicBezTo>
                  <a:pt x="562566" y="16833"/>
                  <a:pt x="541604" y="26858"/>
                  <a:pt x="581891" y="0"/>
                </a:cubicBezTo>
                <a:cubicBezTo>
                  <a:pt x="616527" y="3464"/>
                  <a:pt x="651587" y="3976"/>
                  <a:pt x="685800" y="10391"/>
                </a:cubicBezTo>
                <a:cubicBezTo>
                  <a:pt x="707331" y="14428"/>
                  <a:pt x="727363" y="24246"/>
                  <a:pt x="748145" y="31173"/>
                </a:cubicBezTo>
                <a:lnTo>
                  <a:pt x="779318" y="41564"/>
                </a:lnTo>
                <a:cubicBezTo>
                  <a:pt x="825981" y="88227"/>
                  <a:pt x="805844" y="58796"/>
                  <a:pt x="831273" y="135082"/>
                </a:cubicBezTo>
                <a:lnTo>
                  <a:pt x="841664" y="166255"/>
                </a:lnTo>
                <a:lnTo>
                  <a:pt x="852054" y="197428"/>
                </a:lnTo>
                <a:cubicBezTo>
                  <a:pt x="846825" y="281103"/>
                  <a:pt x="830535" y="423078"/>
                  <a:pt x="852054" y="509155"/>
                </a:cubicBezTo>
                <a:cubicBezTo>
                  <a:pt x="855083" y="521271"/>
                  <a:pt x="872836" y="523010"/>
                  <a:pt x="883227" y="529937"/>
                </a:cubicBezTo>
                <a:cubicBezTo>
                  <a:pt x="900545" y="526473"/>
                  <a:pt x="921241" y="530389"/>
                  <a:pt x="935182" y="519546"/>
                </a:cubicBezTo>
                <a:cubicBezTo>
                  <a:pt x="988792" y="477849"/>
                  <a:pt x="966228" y="467843"/>
                  <a:pt x="987136" y="426028"/>
                </a:cubicBezTo>
                <a:cubicBezTo>
                  <a:pt x="992721" y="414858"/>
                  <a:pt x="1000991" y="405246"/>
                  <a:pt x="1007918" y="394855"/>
                </a:cubicBezTo>
                <a:cubicBezTo>
                  <a:pt x="1013112" y="363691"/>
                  <a:pt x="1020794" y="297609"/>
                  <a:pt x="1039091" y="270164"/>
                </a:cubicBezTo>
                <a:cubicBezTo>
                  <a:pt x="1046018" y="259773"/>
                  <a:pt x="1049283" y="245610"/>
                  <a:pt x="1059873" y="238991"/>
                </a:cubicBezTo>
                <a:cubicBezTo>
                  <a:pt x="1078449" y="227381"/>
                  <a:pt x="1101436" y="225136"/>
                  <a:pt x="1122218" y="218209"/>
                </a:cubicBezTo>
                <a:lnTo>
                  <a:pt x="1153391" y="207818"/>
                </a:lnTo>
                <a:cubicBezTo>
                  <a:pt x="1250041" y="215872"/>
                  <a:pt x="1252094" y="209299"/>
                  <a:pt x="1319645" y="228600"/>
                </a:cubicBezTo>
                <a:cubicBezTo>
                  <a:pt x="1330177" y="231609"/>
                  <a:pt x="1341021" y="234093"/>
                  <a:pt x="1350818" y="238991"/>
                </a:cubicBezTo>
                <a:cubicBezTo>
                  <a:pt x="1361988" y="244576"/>
                  <a:pt x="1371600" y="252846"/>
                  <a:pt x="1381991" y="259773"/>
                </a:cubicBezTo>
                <a:lnTo>
                  <a:pt x="1423554" y="322118"/>
                </a:lnTo>
                <a:cubicBezTo>
                  <a:pt x="1430481" y="332509"/>
                  <a:pt x="1440387" y="341443"/>
                  <a:pt x="1444336" y="353291"/>
                </a:cubicBezTo>
                <a:cubicBezTo>
                  <a:pt x="1469634" y="429185"/>
                  <a:pt x="1459805" y="394385"/>
                  <a:pt x="1475509" y="457200"/>
                </a:cubicBezTo>
                <a:cubicBezTo>
                  <a:pt x="1462020" y="551624"/>
                  <a:pt x="1472863" y="506701"/>
                  <a:pt x="1444336" y="592282"/>
                </a:cubicBezTo>
                <a:cubicBezTo>
                  <a:pt x="1440872" y="602673"/>
                  <a:pt x="1444336" y="619991"/>
                  <a:pt x="1433945" y="623455"/>
                </a:cubicBezTo>
                <a:cubicBezTo>
                  <a:pt x="1355584" y="649576"/>
                  <a:pt x="1452183" y="614338"/>
                  <a:pt x="1371600" y="654628"/>
                </a:cubicBezTo>
                <a:cubicBezTo>
                  <a:pt x="1341875" y="669490"/>
                  <a:pt x="1309999" y="667430"/>
                  <a:pt x="1278082" y="675409"/>
                </a:cubicBezTo>
                <a:cubicBezTo>
                  <a:pt x="1256830" y="680722"/>
                  <a:pt x="1215736" y="696191"/>
                  <a:pt x="1215736" y="696191"/>
                </a:cubicBezTo>
                <a:cubicBezTo>
                  <a:pt x="1203847" y="704117"/>
                  <a:pt x="1163607" y="721730"/>
                  <a:pt x="1174173" y="748146"/>
                </a:cubicBezTo>
                <a:cubicBezTo>
                  <a:pt x="1178866" y="759879"/>
                  <a:pt x="1224715" y="778245"/>
                  <a:pt x="1236518" y="779318"/>
                </a:cubicBezTo>
                <a:cubicBezTo>
                  <a:pt x="1302147" y="785284"/>
                  <a:pt x="1368136" y="786245"/>
                  <a:pt x="1433945" y="789709"/>
                </a:cubicBezTo>
                <a:cubicBezTo>
                  <a:pt x="1444336" y="796636"/>
                  <a:pt x="1463739" y="798079"/>
                  <a:pt x="1465118" y="810491"/>
                </a:cubicBezTo>
                <a:cubicBezTo>
                  <a:pt x="1471250" y="865678"/>
                  <a:pt x="1460540" y="921525"/>
                  <a:pt x="1454727" y="976746"/>
                </a:cubicBezTo>
                <a:cubicBezTo>
                  <a:pt x="1453580" y="987639"/>
                  <a:pt x="1451178" y="999365"/>
                  <a:pt x="1444336" y="1007918"/>
                </a:cubicBezTo>
                <a:cubicBezTo>
                  <a:pt x="1436535" y="1017670"/>
                  <a:pt x="1423555" y="1021773"/>
                  <a:pt x="1413164" y="1028700"/>
                </a:cubicBezTo>
                <a:cubicBezTo>
                  <a:pt x="1339730" y="1014013"/>
                  <a:pt x="1377962" y="1023893"/>
                  <a:pt x="1298864" y="997528"/>
                </a:cubicBezTo>
                <a:cubicBezTo>
                  <a:pt x="1288473" y="994064"/>
                  <a:pt x="1276805" y="993213"/>
                  <a:pt x="1267691" y="987137"/>
                </a:cubicBezTo>
                <a:lnTo>
                  <a:pt x="1236518" y="966355"/>
                </a:lnTo>
                <a:cubicBezTo>
                  <a:pt x="1212273" y="969819"/>
                  <a:pt x="1185688" y="965793"/>
                  <a:pt x="1163782" y="976746"/>
                </a:cubicBezTo>
                <a:cubicBezTo>
                  <a:pt x="1153986" y="981644"/>
                  <a:pt x="1153391" y="996965"/>
                  <a:pt x="1153391" y="1007918"/>
                </a:cubicBezTo>
                <a:cubicBezTo>
                  <a:pt x="1153391" y="1042750"/>
                  <a:pt x="1159471" y="1076344"/>
                  <a:pt x="1184564" y="1101437"/>
                </a:cubicBezTo>
                <a:cubicBezTo>
                  <a:pt x="1193394" y="1110267"/>
                  <a:pt x="1205345" y="1115291"/>
                  <a:pt x="1215736" y="1122218"/>
                </a:cubicBezTo>
                <a:cubicBezTo>
                  <a:pt x="1222663" y="1132609"/>
                  <a:pt x="1227687" y="1144560"/>
                  <a:pt x="1236518" y="1153391"/>
                </a:cubicBezTo>
                <a:cubicBezTo>
                  <a:pt x="1245349" y="1162222"/>
                  <a:pt x="1261072" y="1163583"/>
                  <a:pt x="1267691" y="1174173"/>
                </a:cubicBezTo>
                <a:cubicBezTo>
                  <a:pt x="1279301" y="1192749"/>
                  <a:pt x="1288473" y="1236518"/>
                  <a:pt x="1288473" y="1236518"/>
                </a:cubicBezTo>
                <a:cubicBezTo>
                  <a:pt x="1286490" y="1262301"/>
                  <a:pt x="1290120" y="1357915"/>
                  <a:pt x="1267691" y="1402773"/>
                </a:cubicBezTo>
                <a:cubicBezTo>
                  <a:pt x="1262106" y="1413943"/>
                  <a:pt x="1252494" y="1422776"/>
                  <a:pt x="1246909" y="1433946"/>
                </a:cubicBezTo>
                <a:cubicBezTo>
                  <a:pt x="1242011" y="1443742"/>
                  <a:pt x="1242594" y="1456005"/>
                  <a:pt x="1236518" y="1465118"/>
                </a:cubicBezTo>
                <a:cubicBezTo>
                  <a:pt x="1228367" y="1477345"/>
                  <a:pt x="1214367" y="1484691"/>
                  <a:pt x="1205345" y="1496291"/>
                </a:cubicBezTo>
                <a:cubicBezTo>
                  <a:pt x="1190011" y="1516006"/>
                  <a:pt x="1187477" y="1550739"/>
                  <a:pt x="1163782" y="1558637"/>
                </a:cubicBezTo>
                <a:cubicBezTo>
                  <a:pt x="1087888" y="1583934"/>
                  <a:pt x="1122688" y="1574105"/>
                  <a:pt x="1059873" y="1589809"/>
                </a:cubicBezTo>
                <a:cubicBezTo>
                  <a:pt x="1033263" y="1584487"/>
                  <a:pt x="987329" y="1585291"/>
                  <a:pt x="976745" y="1548246"/>
                </a:cubicBezTo>
                <a:cubicBezTo>
                  <a:pt x="966235" y="1511461"/>
                  <a:pt x="971410" y="1471868"/>
                  <a:pt x="966354" y="1433946"/>
                </a:cubicBezTo>
                <a:cubicBezTo>
                  <a:pt x="958810" y="1377360"/>
                  <a:pt x="956260" y="1409301"/>
                  <a:pt x="945573" y="1361209"/>
                </a:cubicBezTo>
                <a:cubicBezTo>
                  <a:pt x="917589" y="1235283"/>
                  <a:pt x="956392" y="1362494"/>
                  <a:pt x="914400" y="1236518"/>
                </a:cubicBezTo>
                <a:cubicBezTo>
                  <a:pt x="907555" y="1215983"/>
                  <a:pt x="901538" y="1188822"/>
                  <a:pt x="883227" y="1174173"/>
                </a:cubicBezTo>
                <a:cubicBezTo>
                  <a:pt x="874674" y="1167331"/>
                  <a:pt x="862445" y="1167246"/>
                  <a:pt x="852054" y="1163782"/>
                </a:cubicBezTo>
                <a:cubicBezTo>
                  <a:pt x="841663" y="1156855"/>
                  <a:pt x="833274" y="1144549"/>
                  <a:pt x="820882" y="1143000"/>
                </a:cubicBezTo>
                <a:cubicBezTo>
                  <a:pt x="802643" y="1140720"/>
                  <a:pt x="758111" y="1156996"/>
                  <a:pt x="737754" y="1163782"/>
                </a:cubicBezTo>
                <a:cubicBezTo>
                  <a:pt x="699657" y="1220930"/>
                  <a:pt x="737752" y="1172444"/>
                  <a:pt x="685800" y="1215737"/>
                </a:cubicBezTo>
                <a:cubicBezTo>
                  <a:pt x="674511" y="1225144"/>
                  <a:pt x="665916" y="1237502"/>
                  <a:pt x="654627" y="1246909"/>
                </a:cubicBezTo>
                <a:cubicBezTo>
                  <a:pt x="627769" y="1269290"/>
                  <a:pt x="623525" y="1267667"/>
                  <a:pt x="592282" y="1278082"/>
                </a:cubicBezTo>
                <a:cubicBezTo>
                  <a:pt x="578427" y="1274618"/>
                  <a:pt x="562601" y="1275613"/>
                  <a:pt x="550718" y="1267691"/>
                </a:cubicBezTo>
                <a:cubicBezTo>
                  <a:pt x="533453" y="1256181"/>
                  <a:pt x="525472" y="1223128"/>
                  <a:pt x="519545" y="1205346"/>
                </a:cubicBezTo>
                <a:cubicBezTo>
                  <a:pt x="553237" y="1104271"/>
                  <a:pt x="514822" y="1164097"/>
                  <a:pt x="571500" y="1132609"/>
                </a:cubicBezTo>
                <a:cubicBezTo>
                  <a:pt x="593333" y="1120479"/>
                  <a:pt x="633845" y="1091046"/>
                  <a:pt x="633845" y="1091046"/>
                </a:cubicBezTo>
                <a:cubicBezTo>
                  <a:pt x="637309" y="1080655"/>
                  <a:pt x="639338" y="1069670"/>
                  <a:pt x="644236" y="1059873"/>
                </a:cubicBezTo>
                <a:cubicBezTo>
                  <a:pt x="652377" y="1043590"/>
                  <a:pt x="685382" y="1019496"/>
                  <a:pt x="654627" y="997528"/>
                </a:cubicBezTo>
                <a:cubicBezTo>
                  <a:pt x="636801" y="984796"/>
                  <a:pt x="592282" y="976746"/>
                  <a:pt x="592282" y="976746"/>
                </a:cubicBezTo>
                <a:cubicBezTo>
                  <a:pt x="564573" y="980210"/>
                  <a:pt x="536629" y="982142"/>
                  <a:pt x="509154" y="987137"/>
                </a:cubicBezTo>
                <a:cubicBezTo>
                  <a:pt x="468115" y="994599"/>
                  <a:pt x="484837" y="999296"/>
                  <a:pt x="446809" y="1018309"/>
                </a:cubicBezTo>
                <a:cubicBezTo>
                  <a:pt x="437012" y="1023207"/>
                  <a:pt x="426027" y="1025236"/>
                  <a:pt x="415636" y="1028700"/>
                </a:cubicBezTo>
                <a:cubicBezTo>
                  <a:pt x="394854" y="1042555"/>
                  <a:pt x="376986" y="1062366"/>
                  <a:pt x="353291" y="1070264"/>
                </a:cubicBezTo>
                <a:cubicBezTo>
                  <a:pt x="342900" y="1073728"/>
                  <a:pt x="331915" y="1075757"/>
                  <a:pt x="322118" y="1080655"/>
                </a:cubicBezTo>
                <a:cubicBezTo>
                  <a:pt x="310948" y="1086240"/>
                  <a:pt x="302638" y="1097052"/>
                  <a:pt x="290945" y="1101437"/>
                </a:cubicBezTo>
                <a:cubicBezTo>
                  <a:pt x="274409" y="1107638"/>
                  <a:pt x="256309" y="1108364"/>
                  <a:pt x="238991" y="1111828"/>
                </a:cubicBezTo>
                <a:cubicBezTo>
                  <a:pt x="197427" y="1108364"/>
                  <a:pt x="155642" y="1106949"/>
                  <a:pt x="114300" y="1101437"/>
                </a:cubicBezTo>
                <a:cubicBezTo>
                  <a:pt x="103443" y="1099989"/>
                  <a:pt x="92241" y="1097122"/>
                  <a:pt x="83127" y="1091046"/>
                </a:cubicBezTo>
                <a:cubicBezTo>
                  <a:pt x="70900" y="1082895"/>
                  <a:pt x="62345" y="1070264"/>
                  <a:pt x="51954" y="1059873"/>
                </a:cubicBezTo>
                <a:cubicBezTo>
                  <a:pt x="48491" y="1049482"/>
                  <a:pt x="45879" y="1038767"/>
                  <a:pt x="41564" y="1028700"/>
                </a:cubicBezTo>
                <a:cubicBezTo>
                  <a:pt x="25746" y="991791"/>
                  <a:pt x="20869" y="987267"/>
                  <a:pt x="0" y="955964"/>
                </a:cubicBezTo>
                <a:cubicBezTo>
                  <a:pt x="3464" y="921328"/>
                  <a:pt x="5098" y="886459"/>
                  <a:pt x="10391" y="852055"/>
                </a:cubicBezTo>
                <a:cubicBezTo>
                  <a:pt x="12057" y="841229"/>
                  <a:pt x="13037" y="828627"/>
                  <a:pt x="20782" y="820882"/>
                </a:cubicBezTo>
                <a:cubicBezTo>
                  <a:pt x="28527" y="813137"/>
                  <a:pt x="41563" y="813955"/>
                  <a:pt x="51954" y="810491"/>
                </a:cubicBezTo>
                <a:cubicBezTo>
                  <a:pt x="110836" y="813955"/>
                  <a:pt x="170269" y="812132"/>
                  <a:pt x="228600" y="820882"/>
                </a:cubicBezTo>
                <a:cubicBezTo>
                  <a:pt x="240950" y="822735"/>
                  <a:pt x="247296" y="841122"/>
                  <a:pt x="259773" y="841664"/>
                </a:cubicBezTo>
                <a:lnTo>
                  <a:pt x="467591" y="831273"/>
                </a:lnTo>
                <a:cubicBezTo>
                  <a:pt x="464127" y="820882"/>
                  <a:pt x="462519" y="809675"/>
                  <a:pt x="457200" y="800100"/>
                </a:cubicBezTo>
                <a:cubicBezTo>
                  <a:pt x="445070" y="778267"/>
                  <a:pt x="429491" y="758537"/>
                  <a:pt x="415636" y="737755"/>
                </a:cubicBezTo>
                <a:lnTo>
                  <a:pt x="394854" y="706582"/>
                </a:lnTo>
                <a:cubicBezTo>
                  <a:pt x="387927" y="696191"/>
                  <a:pt x="378022" y="687256"/>
                  <a:pt x="374073" y="675409"/>
                </a:cubicBezTo>
                <a:lnTo>
                  <a:pt x="353291" y="613064"/>
                </a:lnTo>
                <a:cubicBezTo>
                  <a:pt x="363682" y="609600"/>
                  <a:pt x="373511" y="602673"/>
                  <a:pt x="384464" y="602673"/>
                </a:cubicBezTo>
                <a:cubicBezTo>
                  <a:pt x="427714" y="602673"/>
                  <a:pt x="423264" y="616878"/>
                  <a:pt x="457200" y="633846"/>
                </a:cubicBezTo>
                <a:cubicBezTo>
                  <a:pt x="466997" y="638744"/>
                  <a:pt x="477982" y="640773"/>
                  <a:pt x="488373" y="644237"/>
                </a:cubicBezTo>
                <a:cubicBezTo>
                  <a:pt x="498764" y="654628"/>
                  <a:pt x="505200" y="672221"/>
                  <a:pt x="519545" y="675409"/>
                </a:cubicBezTo>
                <a:cubicBezTo>
                  <a:pt x="594655" y="692099"/>
                  <a:pt x="574209" y="669991"/>
                  <a:pt x="592282" y="633846"/>
                </a:cubicBezTo>
                <a:cubicBezTo>
                  <a:pt x="597867" y="622676"/>
                  <a:pt x="606137" y="613064"/>
                  <a:pt x="613064" y="602673"/>
                </a:cubicBezTo>
                <a:cubicBezTo>
                  <a:pt x="624549" y="568214"/>
                  <a:pt x="623454" y="582453"/>
                  <a:pt x="623454" y="561109"/>
                </a:cubicBezTo>
                <a:lnTo>
                  <a:pt x="623454" y="561109"/>
                </a:lnTo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E116351-D3DA-4C2B-B460-E08D375A87F3}"/>
              </a:ext>
            </a:extLst>
          </p:cNvPr>
          <p:cNvSpPr/>
          <p:nvPr/>
        </p:nvSpPr>
        <p:spPr bwMode="auto">
          <a:xfrm rot="20955548">
            <a:off x="2659508" y="3847424"/>
            <a:ext cx="550718" cy="575346"/>
          </a:xfrm>
          <a:custGeom>
            <a:avLst/>
            <a:gdLst>
              <a:gd name="connsiteX0" fmla="*/ 633845 w 1475509"/>
              <a:gd name="connsiteY0" fmla="*/ 633846 h 1589809"/>
              <a:gd name="connsiteX1" fmla="*/ 633845 w 1475509"/>
              <a:gd name="connsiteY1" fmla="*/ 633846 h 1589809"/>
              <a:gd name="connsiteX2" fmla="*/ 623454 w 1475509"/>
              <a:gd name="connsiteY2" fmla="*/ 394855 h 1589809"/>
              <a:gd name="connsiteX3" fmla="*/ 571500 w 1475509"/>
              <a:gd name="connsiteY3" fmla="*/ 353291 h 1589809"/>
              <a:gd name="connsiteX4" fmla="*/ 477982 w 1475509"/>
              <a:gd name="connsiteY4" fmla="*/ 280555 h 1589809"/>
              <a:gd name="connsiteX5" fmla="*/ 467591 w 1475509"/>
              <a:gd name="connsiteY5" fmla="*/ 124691 h 1589809"/>
              <a:gd name="connsiteX6" fmla="*/ 477982 w 1475509"/>
              <a:gd name="connsiteY6" fmla="*/ 93518 h 1589809"/>
              <a:gd name="connsiteX7" fmla="*/ 519545 w 1475509"/>
              <a:gd name="connsiteY7" fmla="*/ 31173 h 1589809"/>
              <a:gd name="connsiteX8" fmla="*/ 581891 w 1475509"/>
              <a:gd name="connsiteY8" fmla="*/ 0 h 1589809"/>
              <a:gd name="connsiteX9" fmla="*/ 685800 w 1475509"/>
              <a:gd name="connsiteY9" fmla="*/ 10391 h 1589809"/>
              <a:gd name="connsiteX10" fmla="*/ 748145 w 1475509"/>
              <a:gd name="connsiteY10" fmla="*/ 31173 h 1589809"/>
              <a:gd name="connsiteX11" fmla="*/ 779318 w 1475509"/>
              <a:gd name="connsiteY11" fmla="*/ 41564 h 1589809"/>
              <a:gd name="connsiteX12" fmla="*/ 831273 w 1475509"/>
              <a:gd name="connsiteY12" fmla="*/ 135082 h 1589809"/>
              <a:gd name="connsiteX13" fmla="*/ 841664 w 1475509"/>
              <a:gd name="connsiteY13" fmla="*/ 166255 h 1589809"/>
              <a:gd name="connsiteX14" fmla="*/ 852054 w 1475509"/>
              <a:gd name="connsiteY14" fmla="*/ 197428 h 1589809"/>
              <a:gd name="connsiteX15" fmla="*/ 852054 w 1475509"/>
              <a:gd name="connsiteY15" fmla="*/ 509155 h 1589809"/>
              <a:gd name="connsiteX16" fmla="*/ 883227 w 1475509"/>
              <a:gd name="connsiteY16" fmla="*/ 529937 h 1589809"/>
              <a:gd name="connsiteX17" fmla="*/ 935182 w 1475509"/>
              <a:gd name="connsiteY17" fmla="*/ 519546 h 1589809"/>
              <a:gd name="connsiteX18" fmla="*/ 987136 w 1475509"/>
              <a:gd name="connsiteY18" fmla="*/ 426028 h 1589809"/>
              <a:gd name="connsiteX19" fmla="*/ 1007918 w 1475509"/>
              <a:gd name="connsiteY19" fmla="*/ 394855 h 1589809"/>
              <a:gd name="connsiteX20" fmla="*/ 1039091 w 1475509"/>
              <a:gd name="connsiteY20" fmla="*/ 270164 h 1589809"/>
              <a:gd name="connsiteX21" fmla="*/ 1059873 w 1475509"/>
              <a:gd name="connsiteY21" fmla="*/ 238991 h 1589809"/>
              <a:gd name="connsiteX22" fmla="*/ 1122218 w 1475509"/>
              <a:gd name="connsiteY22" fmla="*/ 218209 h 1589809"/>
              <a:gd name="connsiteX23" fmla="*/ 1153391 w 1475509"/>
              <a:gd name="connsiteY23" fmla="*/ 207818 h 1589809"/>
              <a:gd name="connsiteX24" fmla="*/ 1319645 w 1475509"/>
              <a:gd name="connsiteY24" fmla="*/ 228600 h 1589809"/>
              <a:gd name="connsiteX25" fmla="*/ 1350818 w 1475509"/>
              <a:gd name="connsiteY25" fmla="*/ 238991 h 1589809"/>
              <a:gd name="connsiteX26" fmla="*/ 1381991 w 1475509"/>
              <a:gd name="connsiteY26" fmla="*/ 259773 h 1589809"/>
              <a:gd name="connsiteX27" fmla="*/ 1423554 w 1475509"/>
              <a:gd name="connsiteY27" fmla="*/ 322118 h 1589809"/>
              <a:gd name="connsiteX28" fmla="*/ 1444336 w 1475509"/>
              <a:gd name="connsiteY28" fmla="*/ 353291 h 1589809"/>
              <a:gd name="connsiteX29" fmla="*/ 1475509 w 1475509"/>
              <a:gd name="connsiteY29" fmla="*/ 457200 h 1589809"/>
              <a:gd name="connsiteX30" fmla="*/ 1444336 w 1475509"/>
              <a:gd name="connsiteY30" fmla="*/ 592282 h 1589809"/>
              <a:gd name="connsiteX31" fmla="*/ 1433945 w 1475509"/>
              <a:gd name="connsiteY31" fmla="*/ 623455 h 1589809"/>
              <a:gd name="connsiteX32" fmla="*/ 1371600 w 1475509"/>
              <a:gd name="connsiteY32" fmla="*/ 654628 h 1589809"/>
              <a:gd name="connsiteX33" fmla="*/ 1278082 w 1475509"/>
              <a:gd name="connsiteY33" fmla="*/ 675409 h 1589809"/>
              <a:gd name="connsiteX34" fmla="*/ 1215736 w 1475509"/>
              <a:gd name="connsiteY34" fmla="*/ 696191 h 1589809"/>
              <a:gd name="connsiteX35" fmla="*/ 1174173 w 1475509"/>
              <a:gd name="connsiteY35" fmla="*/ 748146 h 1589809"/>
              <a:gd name="connsiteX36" fmla="*/ 1236518 w 1475509"/>
              <a:gd name="connsiteY36" fmla="*/ 779318 h 1589809"/>
              <a:gd name="connsiteX37" fmla="*/ 1433945 w 1475509"/>
              <a:gd name="connsiteY37" fmla="*/ 789709 h 1589809"/>
              <a:gd name="connsiteX38" fmla="*/ 1465118 w 1475509"/>
              <a:gd name="connsiteY38" fmla="*/ 810491 h 1589809"/>
              <a:gd name="connsiteX39" fmla="*/ 1454727 w 1475509"/>
              <a:gd name="connsiteY39" fmla="*/ 976746 h 1589809"/>
              <a:gd name="connsiteX40" fmla="*/ 1444336 w 1475509"/>
              <a:gd name="connsiteY40" fmla="*/ 1007918 h 1589809"/>
              <a:gd name="connsiteX41" fmla="*/ 1413164 w 1475509"/>
              <a:gd name="connsiteY41" fmla="*/ 1028700 h 1589809"/>
              <a:gd name="connsiteX42" fmla="*/ 1298864 w 1475509"/>
              <a:gd name="connsiteY42" fmla="*/ 997528 h 1589809"/>
              <a:gd name="connsiteX43" fmla="*/ 1267691 w 1475509"/>
              <a:gd name="connsiteY43" fmla="*/ 987137 h 1589809"/>
              <a:gd name="connsiteX44" fmla="*/ 1236518 w 1475509"/>
              <a:gd name="connsiteY44" fmla="*/ 966355 h 1589809"/>
              <a:gd name="connsiteX45" fmla="*/ 1163782 w 1475509"/>
              <a:gd name="connsiteY45" fmla="*/ 976746 h 1589809"/>
              <a:gd name="connsiteX46" fmla="*/ 1153391 w 1475509"/>
              <a:gd name="connsiteY46" fmla="*/ 1007918 h 1589809"/>
              <a:gd name="connsiteX47" fmla="*/ 1184564 w 1475509"/>
              <a:gd name="connsiteY47" fmla="*/ 1101437 h 1589809"/>
              <a:gd name="connsiteX48" fmla="*/ 1215736 w 1475509"/>
              <a:gd name="connsiteY48" fmla="*/ 1122218 h 1589809"/>
              <a:gd name="connsiteX49" fmla="*/ 1236518 w 1475509"/>
              <a:gd name="connsiteY49" fmla="*/ 1153391 h 1589809"/>
              <a:gd name="connsiteX50" fmla="*/ 1267691 w 1475509"/>
              <a:gd name="connsiteY50" fmla="*/ 1174173 h 1589809"/>
              <a:gd name="connsiteX51" fmla="*/ 1288473 w 1475509"/>
              <a:gd name="connsiteY51" fmla="*/ 1236518 h 1589809"/>
              <a:gd name="connsiteX52" fmla="*/ 1267691 w 1475509"/>
              <a:gd name="connsiteY52" fmla="*/ 1402773 h 1589809"/>
              <a:gd name="connsiteX53" fmla="*/ 1246909 w 1475509"/>
              <a:gd name="connsiteY53" fmla="*/ 1433946 h 1589809"/>
              <a:gd name="connsiteX54" fmla="*/ 1236518 w 1475509"/>
              <a:gd name="connsiteY54" fmla="*/ 1465118 h 1589809"/>
              <a:gd name="connsiteX55" fmla="*/ 1205345 w 1475509"/>
              <a:gd name="connsiteY55" fmla="*/ 1496291 h 1589809"/>
              <a:gd name="connsiteX56" fmla="*/ 1163782 w 1475509"/>
              <a:gd name="connsiteY56" fmla="*/ 1558637 h 1589809"/>
              <a:gd name="connsiteX57" fmla="*/ 1059873 w 1475509"/>
              <a:gd name="connsiteY57" fmla="*/ 1589809 h 1589809"/>
              <a:gd name="connsiteX58" fmla="*/ 976745 w 1475509"/>
              <a:gd name="connsiteY58" fmla="*/ 1548246 h 1589809"/>
              <a:gd name="connsiteX59" fmla="*/ 966354 w 1475509"/>
              <a:gd name="connsiteY59" fmla="*/ 1433946 h 1589809"/>
              <a:gd name="connsiteX60" fmla="*/ 945573 w 1475509"/>
              <a:gd name="connsiteY60" fmla="*/ 1361209 h 1589809"/>
              <a:gd name="connsiteX61" fmla="*/ 914400 w 1475509"/>
              <a:gd name="connsiteY61" fmla="*/ 1236518 h 1589809"/>
              <a:gd name="connsiteX62" fmla="*/ 883227 w 1475509"/>
              <a:gd name="connsiteY62" fmla="*/ 1174173 h 1589809"/>
              <a:gd name="connsiteX63" fmla="*/ 852054 w 1475509"/>
              <a:gd name="connsiteY63" fmla="*/ 1163782 h 1589809"/>
              <a:gd name="connsiteX64" fmla="*/ 820882 w 1475509"/>
              <a:gd name="connsiteY64" fmla="*/ 1143000 h 1589809"/>
              <a:gd name="connsiteX65" fmla="*/ 737754 w 1475509"/>
              <a:gd name="connsiteY65" fmla="*/ 1163782 h 1589809"/>
              <a:gd name="connsiteX66" fmla="*/ 685800 w 1475509"/>
              <a:gd name="connsiteY66" fmla="*/ 1215737 h 1589809"/>
              <a:gd name="connsiteX67" fmla="*/ 654627 w 1475509"/>
              <a:gd name="connsiteY67" fmla="*/ 1246909 h 1589809"/>
              <a:gd name="connsiteX68" fmla="*/ 592282 w 1475509"/>
              <a:gd name="connsiteY68" fmla="*/ 1278082 h 1589809"/>
              <a:gd name="connsiteX69" fmla="*/ 550718 w 1475509"/>
              <a:gd name="connsiteY69" fmla="*/ 1267691 h 1589809"/>
              <a:gd name="connsiteX70" fmla="*/ 519545 w 1475509"/>
              <a:gd name="connsiteY70" fmla="*/ 1205346 h 1589809"/>
              <a:gd name="connsiteX71" fmla="*/ 571500 w 1475509"/>
              <a:gd name="connsiteY71" fmla="*/ 1132609 h 1589809"/>
              <a:gd name="connsiteX72" fmla="*/ 633845 w 1475509"/>
              <a:gd name="connsiteY72" fmla="*/ 1091046 h 1589809"/>
              <a:gd name="connsiteX73" fmla="*/ 644236 w 1475509"/>
              <a:gd name="connsiteY73" fmla="*/ 1059873 h 1589809"/>
              <a:gd name="connsiteX74" fmla="*/ 654627 w 1475509"/>
              <a:gd name="connsiteY74" fmla="*/ 997528 h 1589809"/>
              <a:gd name="connsiteX75" fmla="*/ 592282 w 1475509"/>
              <a:gd name="connsiteY75" fmla="*/ 976746 h 1589809"/>
              <a:gd name="connsiteX76" fmla="*/ 509154 w 1475509"/>
              <a:gd name="connsiteY76" fmla="*/ 987137 h 1589809"/>
              <a:gd name="connsiteX77" fmla="*/ 446809 w 1475509"/>
              <a:gd name="connsiteY77" fmla="*/ 1018309 h 1589809"/>
              <a:gd name="connsiteX78" fmla="*/ 415636 w 1475509"/>
              <a:gd name="connsiteY78" fmla="*/ 1028700 h 1589809"/>
              <a:gd name="connsiteX79" fmla="*/ 353291 w 1475509"/>
              <a:gd name="connsiteY79" fmla="*/ 1070264 h 1589809"/>
              <a:gd name="connsiteX80" fmla="*/ 322118 w 1475509"/>
              <a:gd name="connsiteY80" fmla="*/ 1080655 h 1589809"/>
              <a:gd name="connsiteX81" fmla="*/ 290945 w 1475509"/>
              <a:gd name="connsiteY81" fmla="*/ 1101437 h 1589809"/>
              <a:gd name="connsiteX82" fmla="*/ 238991 w 1475509"/>
              <a:gd name="connsiteY82" fmla="*/ 1111828 h 1589809"/>
              <a:gd name="connsiteX83" fmla="*/ 114300 w 1475509"/>
              <a:gd name="connsiteY83" fmla="*/ 1101437 h 1589809"/>
              <a:gd name="connsiteX84" fmla="*/ 83127 w 1475509"/>
              <a:gd name="connsiteY84" fmla="*/ 1091046 h 1589809"/>
              <a:gd name="connsiteX85" fmla="*/ 51954 w 1475509"/>
              <a:gd name="connsiteY85" fmla="*/ 1059873 h 1589809"/>
              <a:gd name="connsiteX86" fmla="*/ 41564 w 1475509"/>
              <a:gd name="connsiteY86" fmla="*/ 1028700 h 1589809"/>
              <a:gd name="connsiteX87" fmla="*/ 0 w 1475509"/>
              <a:gd name="connsiteY87" fmla="*/ 955964 h 1589809"/>
              <a:gd name="connsiteX88" fmla="*/ 10391 w 1475509"/>
              <a:gd name="connsiteY88" fmla="*/ 852055 h 1589809"/>
              <a:gd name="connsiteX89" fmla="*/ 20782 w 1475509"/>
              <a:gd name="connsiteY89" fmla="*/ 820882 h 1589809"/>
              <a:gd name="connsiteX90" fmla="*/ 51954 w 1475509"/>
              <a:gd name="connsiteY90" fmla="*/ 810491 h 1589809"/>
              <a:gd name="connsiteX91" fmla="*/ 228600 w 1475509"/>
              <a:gd name="connsiteY91" fmla="*/ 820882 h 1589809"/>
              <a:gd name="connsiteX92" fmla="*/ 259773 w 1475509"/>
              <a:gd name="connsiteY92" fmla="*/ 841664 h 1589809"/>
              <a:gd name="connsiteX93" fmla="*/ 467591 w 1475509"/>
              <a:gd name="connsiteY93" fmla="*/ 831273 h 1589809"/>
              <a:gd name="connsiteX94" fmla="*/ 457200 w 1475509"/>
              <a:gd name="connsiteY94" fmla="*/ 800100 h 1589809"/>
              <a:gd name="connsiteX95" fmla="*/ 415636 w 1475509"/>
              <a:gd name="connsiteY95" fmla="*/ 737755 h 1589809"/>
              <a:gd name="connsiteX96" fmla="*/ 394854 w 1475509"/>
              <a:gd name="connsiteY96" fmla="*/ 706582 h 1589809"/>
              <a:gd name="connsiteX97" fmla="*/ 374073 w 1475509"/>
              <a:gd name="connsiteY97" fmla="*/ 675409 h 1589809"/>
              <a:gd name="connsiteX98" fmla="*/ 353291 w 1475509"/>
              <a:gd name="connsiteY98" fmla="*/ 613064 h 1589809"/>
              <a:gd name="connsiteX99" fmla="*/ 384464 w 1475509"/>
              <a:gd name="connsiteY99" fmla="*/ 602673 h 1589809"/>
              <a:gd name="connsiteX100" fmla="*/ 457200 w 1475509"/>
              <a:gd name="connsiteY100" fmla="*/ 633846 h 1589809"/>
              <a:gd name="connsiteX101" fmla="*/ 488373 w 1475509"/>
              <a:gd name="connsiteY101" fmla="*/ 644237 h 1589809"/>
              <a:gd name="connsiteX102" fmla="*/ 519545 w 1475509"/>
              <a:gd name="connsiteY102" fmla="*/ 675409 h 1589809"/>
              <a:gd name="connsiteX103" fmla="*/ 592282 w 1475509"/>
              <a:gd name="connsiteY103" fmla="*/ 633846 h 1589809"/>
              <a:gd name="connsiteX104" fmla="*/ 613064 w 1475509"/>
              <a:gd name="connsiteY104" fmla="*/ 602673 h 1589809"/>
              <a:gd name="connsiteX105" fmla="*/ 623454 w 1475509"/>
              <a:gd name="connsiteY105" fmla="*/ 561109 h 1589809"/>
              <a:gd name="connsiteX106" fmla="*/ 623454 w 1475509"/>
              <a:gd name="connsiteY106" fmla="*/ 561109 h 15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475509" h="1589809">
                <a:moveTo>
                  <a:pt x="633845" y="633846"/>
                </a:moveTo>
                <a:lnTo>
                  <a:pt x="633845" y="633846"/>
                </a:lnTo>
                <a:cubicBezTo>
                  <a:pt x="630381" y="554182"/>
                  <a:pt x="632594" y="474068"/>
                  <a:pt x="623454" y="394855"/>
                </a:cubicBezTo>
                <a:cubicBezTo>
                  <a:pt x="618983" y="356105"/>
                  <a:pt x="594887" y="366283"/>
                  <a:pt x="571500" y="353291"/>
                </a:cubicBezTo>
                <a:cubicBezTo>
                  <a:pt x="515568" y="322218"/>
                  <a:pt x="515848" y="318422"/>
                  <a:pt x="477982" y="280555"/>
                </a:cubicBezTo>
                <a:cubicBezTo>
                  <a:pt x="450264" y="197401"/>
                  <a:pt x="450511" y="227171"/>
                  <a:pt x="467591" y="124691"/>
                </a:cubicBezTo>
                <a:cubicBezTo>
                  <a:pt x="469392" y="113887"/>
                  <a:pt x="472663" y="103093"/>
                  <a:pt x="477982" y="93518"/>
                </a:cubicBezTo>
                <a:cubicBezTo>
                  <a:pt x="490112" y="71685"/>
                  <a:pt x="495850" y="39071"/>
                  <a:pt x="519545" y="31173"/>
                </a:cubicBezTo>
                <a:cubicBezTo>
                  <a:pt x="562566" y="16833"/>
                  <a:pt x="541604" y="26858"/>
                  <a:pt x="581891" y="0"/>
                </a:cubicBezTo>
                <a:cubicBezTo>
                  <a:pt x="616527" y="3464"/>
                  <a:pt x="651587" y="3976"/>
                  <a:pt x="685800" y="10391"/>
                </a:cubicBezTo>
                <a:cubicBezTo>
                  <a:pt x="707331" y="14428"/>
                  <a:pt x="727363" y="24246"/>
                  <a:pt x="748145" y="31173"/>
                </a:cubicBezTo>
                <a:lnTo>
                  <a:pt x="779318" y="41564"/>
                </a:lnTo>
                <a:cubicBezTo>
                  <a:pt x="825981" y="88227"/>
                  <a:pt x="805844" y="58796"/>
                  <a:pt x="831273" y="135082"/>
                </a:cubicBezTo>
                <a:lnTo>
                  <a:pt x="841664" y="166255"/>
                </a:lnTo>
                <a:lnTo>
                  <a:pt x="852054" y="197428"/>
                </a:lnTo>
                <a:cubicBezTo>
                  <a:pt x="846825" y="281103"/>
                  <a:pt x="830535" y="423078"/>
                  <a:pt x="852054" y="509155"/>
                </a:cubicBezTo>
                <a:cubicBezTo>
                  <a:pt x="855083" y="521271"/>
                  <a:pt x="872836" y="523010"/>
                  <a:pt x="883227" y="529937"/>
                </a:cubicBezTo>
                <a:cubicBezTo>
                  <a:pt x="900545" y="526473"/>
                  <a:pt x="921241" y="530389"/>
                  <a:pt x="935182" y="519546"/>
                </a:cubicBezTo>
                <a:cubicBezTo>
                  <a:pt x="988792" y="477849"/>
                  <a:pt x="966228" y="467843"/>
                  <a:pt x="987136" y="426028"/>
                </a:cubicBezTo>
                <a:cubicBezTo>
                  <a:pt x="992721" y="414858"/>
                  <a:pt x="1000991" y="405246"/>
                  <a:pt x="1007918" y="394855"/>
                </a:cubicBezTo>
                <a:cubicBezTo>
                  <a:pt x="1013112" y="363691"/>
                  <a:pt x="1020794" y="297609"/>
                  <a:pt x="1039091" y="270164"/>
                </a:cubicBezTo>
                <a:cubicBezTo>
                  <a:pt x="1046018" y="259773"/>
                  <a:pt x="1049283" y="245610"/>
                  <a:pt x="1059873" y="238991"/>
                </a:cubicBezTo>
                <a:cubicBezTo>
                  <a:pt x="1078449" y="227381"/>
                  <a:pt x="1101436" y="225136"/>
                  <a:pt x="1122218" y="218209"/>
                </a:cubicBezTo>
                <a:lnTo>
                  <a:pt x="1153391" y="207818"/>
                </a:lnTo>
                <a:cubicBezTo>
                  <a:pt x="1250041" y="215872"/>
                  <a:pt x="1252094" y="209299"/>
                  <a:pt x="1319645" y="228600"/>
                </a:cubicBezTo>
                <a:cubicBezTo>
                  <a:pt x="1330177" y="231609"/>
                  <a:pt x="1341021" y="234093"/>
                  <a:pt x="1350818" y="238991"/>
                </a:cubicBezTo>
                <a:cubicBezTo>
                  <a:pt x="1361988" y="244576"/>
                  <a:pt x="1371600" y="252846"/>
                  <a:pt x="1381991" y="259773"/>
                </a:cubicBezTo>
                <a:lnTo>
                  <a:pt x="1423554" y="322118"/>
                </a:lnTo>
                <a:cubicBezTo>
                  <a:pt x="1430481" y="332509"/>
                  <a:pt x="1440387" y="341443"/>
                  <a:pt x="1444336" y="353291"/>
                </a:cubicBezTo>
                <a:cubicBezTo>
                  <a:pt x="1469634" y="429185"/>
                  <a:pt x="1459805" y="394385"/>
                  <a:pt x="1475509" y="457200"/>
                </a:cubicBezTo>
                <a:cubicBezTo>
                  <a:pt x="1462020" y="551624"/>
                  <a:pt x="1472863" y="506701"/>
                  <a:pt x="1444336" y="592282"/>
                </a:cubicBezTo>
                <a:cubicBezTo>
                  <a:pt x="1440872" y="602673"/>
                  <a:pt x="1444336" y="619991"/>
                  <a:pt x="1433945" y="623455"/>
                </a:cubicBezTo>
                <a:cubicBezTo>
                  <a:pt x="1355584" y="649576"/>
                  <a:pt x="1452183" y="614338"/>
                  <a:pt x="1371600" y="654628"/>
                </a:cubicBezTo>
                <a:cubicBezTo>
                  <a:pt x="1341875" y="669490"/>
                  <a:pt x="1309999" y="667430"/>
                  <a:pt x="1278082" y="675409"/>
                </a:cubicBezTo>
                <a:cubicBezTo>
                  <a:pt x="1256830" y="680722"/>
                  <a:pt x="1215736" y="696191"/>
                  <a:pt x="1215736" y="696191"/>
                </a:cubicBezTo>
                <a:cubicBezTo>
                  <a:pt x="1203847" y="704117"/>
                  <a:pt x="1163607" y="721730"/>
                  <a:pt x="1174173" y="748146"/>
                </a:cubicBezTo>
                <a:cubicBezTo>
                  <a:pt x="1178866" y="759879"/>
                  <a:pt x="1224715" y="778245"/>
                  <a:pt x="1236518" y="779318"/>
                </a:cubicBezTo>
                <a:cubicBezTo>
                  <a:pt x="1302147" y="785284"/>
                  <a:pt x="1368136" y="786245"/>
                  <a:pt x="1433945" y="789709"/>
                </a:cubicBezTo>
                <a:cubicBezTo>
                  <a:pt x="1444336" y="796636"/>
                  <a:pt x="1463739" y="798079"/>
                  <a:pt x="1465118" y="810491"/>
                </a:cubicBezTo>
                <a:cubicBezTo>
                  <a:pt x="1471250" y="865678"/>
                  <a:pt x="1460540" y="921525"/>
                  <a:pt x="1454727" y="976746"/>
                </a:cubicBezTo>
                <a:cubicBezTo>
                  <a:pt x="1453580" y="987639"/>
                  <a:pt x="1451178" y="999365"/>
                  <a:pt x="1444336" y="1007918"/>
                </a:cubicBezTo>
                <a:cubicBezTo>
                  <a:pt x="1436535" y="1017670"/>
                  <a:pt x="1423555" y="1021773"/>
                  <a:pt x="1413164" y="1028700"/>
                </a:cubicBezTo>
                <a:cubicBezTo>
                  <a:pt x="1339730" y="1014013"/>
                  <a:pt x="1377962" y="1023893"/>
                  <a:pt x="1298864" y="997528"/>
                </a:cubicBezTo>
                <a:cubicBezTo>
                  <a:pt x="1288473" y="994064"/>
                  <a:pt x="1276805" y="993213"/>
                  <a:pt x="1267691" y="987137"/>
                </a:cubicBezTo>
                <a:lnTo>
                  <a:pt x="1236518" y="966355"/>
                </a:lnTo>
                <a:cubicBezTo>
                  <a:pt x="1212273" y="969819"/>
                  <a:pt x="1185688" y="965793"/>
                  <a:pt x="1163782" y="976746"/>
                </a:cubicBezTo>
                <a:cubicBezTo>
                  <a:pt x="1153986" y="981644"/>
                  <a:pt x="1153391" y="996965"/>
                  <a:pt x="1153391" y="1007918"/>
                </a:cubicBezTo>
                <a:cubicBezTo>
                  <a:pt x="1153391" y="1042750"/>
                  <a:pt x="1159471" y="1076344"/>
                  <a:pt x="1184564" y="1101437"/>
                </a:cubicBezTo>
                <a:cubicBezTo>
                  <a:pt x="1193394" y="1110267"/>
                  <a:pt x="1205345" y="1115291"/>
                  <a:pt x="1215736" y="1122218"/>
                </a:cubicBezTo>
                <a:cubicBezTo>
                  <a:pt x="1222663" y="1132609"/>
                  <a:pt x="1227687" y="1144560"/>
                  <a:pt x="1236518" y="1153391"/>
                </a:cubicBezTo>
                <a:cubicBezTo>
                  <a:pt x="1245349" y="1162222"/>
                  <a:pt x="1261072" y="1163583"/>
                  <a:pt x="1267691" y="1174173"/>
                </a:cubicBezTo>
                <a:cubicBezTo>
                  <a:pt x="1279301" y="1192749"/>
                  <a:pt x="1288473" y="1236518"/>
                  <a:pt x="1288473" y="1236518"/>
                </a:cubicBezTo>
                <a:cubicBezTo>
                  <a:pt x="1286490" y="1262301"/>
                  <a:pt x="1290120" y="1357915"/>
                  <a:pt x="1267691" y="1402773"/>
                </a:cubicBezTo>
                <a:cubicBezTo>
                  <a:pt x="1262106" y="1413943"/>
                  <a:pt x="1252494" y="1422776"/>
                  <a:pt x="1246909" y="1433946"/>
                </a:cubicBezTo>
                <a:cubicBezTo>
                  <a:pt x="1242011" y="1443742"/>
                  <a:pt x="1242594" y="1456005"/>
                  <a:pt x="1236518" y="1465118"/>
                </a:cubicBezTo>
                <a:cubicBezTo>
                  <a:pt x="1228367" y="1477345"/>
                  <a:pt x="1214367" y="1484691"/>
                  <a:pt x="1205345" y="1496291"/>
                </a:cubicBezTo>
                <a:cubicBezTo>
                  <a:pt x="1190011" y="1516006"/>
                  <a:pt x="1187477" y="1550739"/>
                  <a:pt x="1163782" y="1558637"/>
                </a:cubicBezTo>
                <a:cubicBezTo>
                  <a:pt x="1087888" y="1583934"/>
                  <a:pt x="1122688" y="1574105"/>
                  <a:pt x="1059873" y="1589809"/>
                </a:cubicBezTo>
                <a:cubicBezTo>
                  <a:pt x="1033263" y="1584487"/>
                  <a:pt x="987329" y="1585291"/>
                  <a:pt x="976745" y="1548246"/>
                </a:cubicBezTo>
                <a:cubicBezTo>
                  <a:pt x="966235" y="1511461"/>
                  <a:pt x="971410" y="1471868"/>
                  <a:pt x="966354" y="1433946"/>
                </a:cubicBezTo>
                <a:cubicBezTo>
                  <a:pt x="958810" y="1377360"/>
                  <a:pt x="956260" y="1409301"/>
                  <a:pt x="945573" y="1361209"/>
                </a:cubicBezTo>
                <a:cubicBezTo>
                  <a:pt x="917589" y="1235283"/>
                  <a:pt x="956392" y="1362494"/>
                  <a:pt x="914400" y="1236518"/>
                </a:cubicBezTo>
                <a:cubicBezTo>
                  <a:pt x="907555" y="1215983"/>
                  <a:pt x="901538" y="1188822"/>
                  <a:pt x="883227" y="1174173"/>
                </a:cubicBezTo>
                <a:cubicBezTo>
                  <a:pt x="874674" y="1167331"/>
                  <a:pt x="862445" y="1167246"/>
                  <a:pt x="852054" y="1163782"/>
                </a:cubicBezTo>
                <a:cubicBezTo>
                  <a:pt x="841663" y="1156855"/>
                  <a:pt x="833274" y="1144549"/>
                  <a:pt x="820882" y="1143000"/>
                </a:cubicBezTo>
                <a:cubicBezTo>
                  <a:pt x="802643" y="1140720"/>
                  <a:pt x="758111" y="1156996"/>
                  <a:pt x="737754" y="1163782"/>
                </a:cubicBezTo>
                <a:cubicBezTo>
                  <a:pt x="699657" y="1220930"/>
                  <a:pt x="737752" y="1172444"/>
                  <a:pt x="685800" y="1215737"/>
                </a:cubicBezTo>
                <a:cubicBezTo>
                  <a:pt x="674511" y="1225144"/>
                  <a:pt x="665916" y="1237502"/>
                  <a:pt x="654627" y="1246909"/>
                </a:cubicBezTo>
                <a:cubicBezTo>
                  <a:pt x="627769" y="1269290"/>
                  <a:pt x="623525" y="1267667"/>
                  <a:pt x="592282" y="1278082"/>
                </a:cubicBezTo>
                <a:cubicBezTo>
                  <a:pt x="578427" y="1274618"/>
                  <a:pt x="562601" y="1275613"/>
                  <a:pt x="550718" y="1267691"/>
                </a:cubicBezTo>
                <a:cubicBezTo>
                  <a:pt x="533453" y="1256181"/>
                  <a:pt x="525472" y="1223128"/>
                  <a:pt x="519545" y="1205346"/>
                </a:cubicBezTo>
                <a:cubicBezTo>
                  <a:pt x="553237" y="1104271"/>
                  <a:pt x="514822" y="1164097"/>
                  <a:pt x="571500" y="1132609"/>
                </a:cubicBezTo>
                <a:cubicBezTo>
                  <a:pt x="593333" y="1120479"/>
                  <a:pt x="633845" y="1091046"/>
                  <a:pt x="633845" y="1091046"/>
                </a:cubicBezTo>
                <a:cubicBezTo>
                  <a:pt x="637309" y="1080655"/>
                  <a:pt x="639338" y="1069670"/>
                  <a:pt x="644236" y="1059873"/>
                </a:cubicBezTo>
                <a:cubicBezTo>
                  <a:pt x="652377" y="1043590"/>
                  <a:pt x="685382" y="1019496"/>
                  <a:pt x="654627" y="997528"/>
                </a:cubicBezTo>
                <a:cubicBezTo>
                  <a:pt x="636801" y="984796"/>
                  <a:pt x="592282" y="976746"/>
                  <a:pt x="592282" y="976746"/>
                </a:cubicBezTo>
                <a:cubicBezTo>
                  <a:pt x="564573" y="980210"/>
                  <a:pt x="536629" y="982142"/>
                  <a:pt x="509154" y="987137"/>
                </a:cubicBezTo>
                <a:cubicBezTo>
                  <a:pt x="468115" y="994599"/>
                  <a:pt x="484837" y="999296"/>
                  <a:pt x="446809" y="1018309"/>
                </a:cubicBezTo>
                <a:cubicBezTo>
                  <a:pt x="437012" y="1023207"/>
                  <a:pt x="426027" y="1025236"/>
                  <a:pt x="415636" y="1028700"/>
                </a:cubicBezTo>
                <a:cubicBezTo>
                  <a:pt x="394854" y="1042555"/>
                  <a:pt x="376986" y="1062366"/>
                  <a:pt x="353291" y="1070264"/>
                </a:cubicBezTo>
                <a:cubicBezTo>
                  <a:pt x="342900" y="1073728"/>
                  <a:pt x="331915" y="1075757"/>
                  <a:pt x="322118" y="1080655"/>
                </a:cubicBezTo>
                <a:cubicBezTo>
                  <a:pt x="310948" y="1086240"/>
                  <a:pt x="302638" y="1097052"/>
                  <a:pt x="290945" y="1101437"/>
                </a:cubicBezTo>
                <a:cubicBezTo>
                  <a:pt x="274409" y="1107638"/>
                  <a:pt x="256309" y="1108364"/>
                  <a:pt x="238991" y="1111828"/>
                </a:cubicBezTo>
                <a:cubicBezTo>
                  <a:pt x="197427" y="1108364"/>
                  <a:pt x="155642" y="1106949"/>
                  <a:pt x="114300" y="1101437"/>
                </a:cubicBezTo>
                <a:cubicBezTo>
                  <a:pt x="103443" y="1099989"/>
                  <a:pt x="92241" y="1097122"/>
                  <a:pt x="83127" y="1091046"/>
                </a:cubicBezTo>
                <a:cubicBezTo>
                  <a:pt x="70900" y="1082895"/>
                  <a:pt x="62345" y="1070264"/>
                  <a:pt x="51954" y="1059873"/>
                </a:cubicBezTo>
                <a:cubicBezTo>
                  <a:pt x="48491" y="1049482"/>
                  <a:pt x="45879" y="1038767"/>
                  <a:pt x="41564" y="1028700"/>
                </a:cubicBezTo>
                <a:cubicBezTo>
                  <a:pt x="25746" y="991791"/>
                  <a:pt x="20869" y="987267"/>
                  <a:pt x="0" y="955964"/>
                </a:cubicBezTo>
                <a:cubicBezTo>
                  <a:pt x="3464" y="921328"/>
                  <a:pt x="5098" y="886459"/>
                  <a:pt x="10391" y="852055"/>
                </a:cubicBezTo>
                <a:cubicBezTo>
                  <a:pt x="12057" y="841229"/>
                  <a:pt x="13037" y="828627"/>
                  <a:pt x="20782" y="820882"/>
                </a:cubicBezTo>
                <a:cubicBezTo>
                  <a:pt x="28527" y="813137"/>
                  <a:pt x="41563" y="813955"/>
                  <a:pt x="51954" y="810491"/>
                </a:cubicBezTo>
                <a:cubicBezTo>
                  <a:pt x="110836" y="813955"/>
                  <a:pt x="170269" y="812132"/>
                  <a:pt x="228600" y="820882"/>
                </a:cubicBezTo>
                <a:cubicBezTo>
                  <a:pt x="240950" y="822735"/>
                  <a:pt x="247296" y="841122"/>
                  <a:pt x="259773" y="841664"/>
                </a:cubicBezTo>
                <a:lnTo>
                  <a:pt x="467591" y="831273"/>
                </a:lnTo>
                <a:cubicBezTo>
                  <a:pt x="464127" y="820882"/>
                  <a:pt x="462519" y="809675"/>
                  <a:pt x="457200" y="800100"/>
                </a:cubicBezTo>
                <a:cubicBezTo>
                  <a:pt x="445070" y="778267"/>
                  <a:pt x="429491" y="758537"/>
                  <a:pt x="415636" y="737755"/>
                </a:cubicBezTo>
                <a:lnTo>
                  <a:pt x="394854" y="706582"/>
                </a:lnTo>
                <a:cubicBezTo>
                  <a:pt x="387927" y="696191"/>
                  <a:pt x="378022" y="687256"/>
                  <a:pt x="374073" y="675409"/>
                </a:cubicBezTo>
                <a:lnTo>
                  <a:pt x="353291" y="613064"/>
                </a:lnTo>
                <a:cubicBezTo>
                  <a:pt x="363682" y="609600"/>
                  <a:pt x="373511" y="602673"/>
                  <a:pt x="384464" y="602673"/>
                </a:cubicBezTo>
                <a:cubicBezTo>
                  <a:pt x="427714" y="602673"/>
                  <a:pt x="423264" y="616878"/>
                  <a:pt x="457200" y="633846"/>
                </a:cubicBezTo>
                <a:cubicBezTo>
                  <a:pt x="466997" y="638744"/>
                  <a:pt x="477982" y="640773"/>
                  <a:pt x="488373" y="644237"/>
                </a:cubicBezTo>
                <a:cubicBezTo>
                  <a:pt x="498764" y="654628"/>
                  <a:pt x="505200" y="672221"/>
                  <a:pt x="519545" y="675409"/>
                </a:cubicBezTo>
                <a:cubicBezTo>
                  <a:pt x="594655" y="692099"/>
                  <a:pt x="574209" y="669991"/>
                  <a:pt x="592282" y="633846"/>
                </a:cubicBezTo>
                <a:cubicBezTo>
                  <a:pt x="597867" y="622676"/>
                  <a:pt x="606137" y="613064"/>
                  <a:pt x="613064" y="602673"/>
                </a:cubicBezTo>
                <a:cubicBezTo>
                  <a:pt x="624549" y="568214"/>
                  <a:pt x="623454" y="582453"/>
                  <a:pt x="623454" y="561109"/>
                </a:cubicBezTo>
                <a:lnTo>
                  <a:pt x="623454" y="561109"/>
                </a:lnTo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0A9E06-F40D-436B-A8CE-D8311EB1D614}"/>
              </a:ext>
            </a:extLst>
          </p:cNvPr>
          <p:cNvSpPr txBox="1"/>
          <p:nvPr/>
        </p:nvSpPr>
        <p:spPr>
          <a:xfrm>
            <a:off x="4789080" y="2664024"/>
            <a:ext cx="2998911" cy="194095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If the minuend is kept the same and subtrahend is increased (or decreased), the difference decreases (or increases) by the same amount.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63A6CA-78C7-47E7-AF45-5865AE46817E}"/>
              </a:ext>
            </a:extLst>
          </p:cNvPr>
          <p:cNvSpPr txBox="1"/>
          <p:nvPr/>
        </p:nvSpPr>
        <p:spPr>
          <a:xfrm>
            <a:off x="457200" y="775467"/>
            <a:ext cx="84374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Practice activity </a:t>
            </a:r>
          </a:p>
        </p:txBody>
      </p:sp>
    </p:spTree>
    <p:extLst>
      <p:ext uri="{BB962C8B-B14F-4D97-AF65-F5344CB8AC3E}">
        <p14:creationId xmlns:p14="http://schemas.microsoft.com/office/powerpoint/2010/main" val="5333481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AB55A8-ACC0-456B-AD7E-87828084C0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357567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1832A2B-80C8-486F-B36C-A19356EA0A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087BD5-E1D2-42EC-A4B4-1363C792669D}"/>
              </a:ext>
            </a:extLst>
          </p:cNvPr>
          <p:cNvSpPr txBox="1"/>
          <p:nvPr/>
        </p:nvSpPr>
        <p:spPr>
          <a:xfrm>
            <a:off x="317500" y="762000"/>
            <a:ext cx="7899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 Pro Semibold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 Pro Semibold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Create your own sequence where the change in the subtrahend is balanced by a change in the difference.  Then ask someone at home to explain your pattern to you. If you need to help them, use our generalisation: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 Pro Semibold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 Pro Semibold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 Pro Semibold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B8B5831-97D1-4329-90CB-FD5732BB9011}"/>
              </a:ext>
            </a:extLst>
          </p:cNvPr>
          <p:cNvGrpSpPr/>
          <p:nvPr/>
        </p:nvGrpSpPr>
        <p:grpSpPr>
          <a:xfrm>
            <a:off x="317500" y="3238192"/>
            <a:ext cx="6334125" cy="1714500"/>
            <a:chOff x="228600" y="4758204"/>
            <a:chExt cx="4622800" cy="193899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87CE562-ACCC-4956-9AA5-A5E50ED20F3F}"/>
                </a:ext>
              </a:extLst>
            </p:cNvPr>
            <p:cNvSpPr/>
            <p:nvPr/>
          </p:nvSpPr>
          <p:spPr>
            <a:xfrm>
              <a:off x="317500" y="4758204"/>
              <a:ext cx="4533900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yriad Pro Semibold"/>
                  <a:ea typeface="+mn-ea"/>
                  <a:cs typeface="+mn-cs"/>
                </a:rPr>
                <a:t>If the minuend is kept the same and the subtrahend is increased (or decreased), the difference decreases (or increases) by the same amount.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DC3AAA73-6227-4664-AA8A-555A4452B28A}"/>
                </a:ext>
              </a:extLst>
            </p:cNvPr>
            <p:cNvSpPr/>
            <p:nvPr/>
          </p:nvSpPr>
          <p:spPr>
            <a:xfrm>
              <a:off x="228600" y="4758204"/>
              <a:ext cx="4622800" cy="1938992"/>
            </a:xfrm>
            <a:prstGeom prst="round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CD7ACD11-F643-4216-AB0B-E8562A85AB3D}"/>
              </a:ext>
            </a:extLst>
          </p:cNvPr>
          <p:cNvSpPr/>
          <p:nvPr/>
        </p:nvSpPr>
        <p:spPr>
          <a:xfrm>
            <a:off x="439310" y="529581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defRPr/>
            </a:pPr>
            <a:r>
              <a:rPr lang="en-GB" dirty="0">
                <a:solidFill>
                  <a:prstClr val="black"/>
                </a:solidFill>
                <a:latin typeface="Myriad Pro Semibold"/>
              </a:rPr>
              <a:t>Don’t just change the subtrahend by one each time – explore what happens if it changes by a different amount – what happens to the difference then?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60CF70-DD9B-4437-9E1D-FC5EFCEB7953}"/>
              </a:ext>
            </a:extLst>
          </p:cNvPr>
          <p:cNvSpPr txBox="1"/>
          <p:nvPr/>
        </p:nvSpPr>
        <p:spPr>
          <a:xfrm>
            <a:off x="439310" y="859466"/>
            <a:ext cx="8446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4265081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8A65D4-A4A7-4144-AA27-94C732E810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B20153-01D5-47C8-AACE-3763F81712F2}"/>
              </a:ext>
            </a:extLst>
          </p:cNvPr>
          <p:cNvSpPr txBox="1"/>
          <p:nvPr/>
        </p:nvSpPr>
        <p:spPr>
          <a:xfrm>
            <a:off x="634260" y="3915554"/>
            <a:ext cx="32835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1,472 – 1,300 = 172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1,472 – 1,200 = 272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1,472 – 1,100 = 372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1,472 – 1,000 = 472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1,472 –    900 = 572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E0C9210-BBE0-44E9-980D-CC5429DA39E2}"/>
              </a:ext>
            </a:extLst>
          </p:cNvPr>
          <p:cNvSpPr/>
          <p:nvPr/>
        </p:nvSpPr>
        <p:spPr bwMode="auto">
          <a:xfrm>
            <a:off x="4873336" y="1640212"/>
            <a:ext cx="3470565" cy="165040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I’ve kept the minuend the same and subtracted ____ from the subtrahend, so I must add ____ to the difference.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AD8A9CC-27DA-4AFB-A40B-33B1EF011F81}"/>
              </a:ext>
            </a:extLst>
          </p:cNvPr>
          <p:cNvSpPr/>
          <p:nvPr/>
        </p:nvSpPr>
        <p:spPr>
          <a:xfrm>
            <a:off x="436418" y="1685327"/>
            <a:ext cx="4135582" cy="1560177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If the minuend is kept the same and the subtrahend is increased (or decreased), the difference decreases (or increases) by the same amount.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0A5A5F-DD2F-4FCC-8D7A-78BA62E58B98}"/>
              </a:ext>
            </a:extLst>
          </p:cNvPr>
          <p:cNvSpPr txBox="1"/>
          <p:nvPr/>
        </p:nvSpPr>
        <p:spPr>
          <a:xfrm>
            <a:off x="436418" y="930718"/>
            <a:ext cx="8446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40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8A65D4-A4A7-4144-AA27-94C732E810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2DD3DB-04AF-4060-ADFB-C41B9F8668A7}"/>
              </a:ext>
            </a:extLst>
          </p:cNvPr>
          <p:cNvSpPr txBox="1"/>
          <p:nvPr/>
        </p:nvSpPr>
        <p:spPr>
          <a:xfrm>
            <a:off x="436418" y="930718"/>
            <a:ext cx="8446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activity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AD8A9CC-27DA-4AFB-A40B-33B1EF011F81}"/>
              </a:ext>
            </a:extLst>
          </p:cNvPr>
          <p:cNvSpPr/>
          <p:nvPr/>
        </p:nvSpPr>
        <p:spPr>
          <a:xfrm>
            <a:off x="436418" y="1685327"/>
            <a:ext cx="4135582" cy="1560177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GB">
                <a:solidFill>
                  <a:prstClr val="black"/>
                </a:solidFill>
                <a:latin typeface="Myriad Pro Semibold"/>
              </a:rPr>
              <a:t>If the minuend is kept the same and the subtrahend is increased (or decreased), the difference decreases (or increases) by the same amount.</a:t>
            </a:r>
            <a:endParaRPr lang="en-GB" dirty="0">
              <a:solidFill>
                <a:prstClr val="black"/>
              </a:solidFill>
              <a:latin typeface="Myriad Pro Semibold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4214E9-8B10-42B3-874E-53952F473CDF}"/>
              </a:ext>
            </a:extLst>
          </p:cNvPr>
          <p:cNvSpPr txBox="1"/>
          <p:nvPr/>
        </p:nvSpPr>
        <p:spPr>
          <a:xfrm>
            <a:off x="651760" y="3725490"/>
            <a:ext cx="29094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5.5 – 0.25 = 5.25</a:t>
            </a:r>
          </a:p>
          <a:p>
            <a:r>
              <a:rPr lang="en-GB" sz="2400" dirty="0"/>
              <a:t>5.5 – 0.5   = 5</a:t>
            </a:r>
          </a:p>
          <a:p>
            <a:r>
              <a:rPr lang="en-GB" sz="2400" dirty="0"/>
              <a:t>5.5 – 0.75 = 4.75</a:t>
            </a:r>
          </a:p>
          <a:p>
            <a:r>
              <a:rPr lang="en-GB" sz="2400" dirty="0"/>
              <a:t>5.5 – 1      = 4.5</a:t>
            </a:r>
          </a:p>
          <a:p>
            <a:r>
              <a:rPr lang="en-GB" sz="2400" dirty="0"/>
              <a:t>5.5 – 1.25 = 4.25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F1A5F2C-47CC-4ED6-88CD-422FB99D483C}"/>
              </a:ext>
            </a:extLst>
          </p:cNvPr>
          <p:cNvSpPr/>
          <p:nvPr/>
        </p:nvSpPr>
        <p:spPr bwMode="auto">
          <a:xfrm>
            <a:off x="4925290" y="1685327"/>
            <a:ext cx="3491345" cy="1560177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dirty="0">
                <a:solidFill>
                  <a:schemeClr val="tx1"/>
                </a:solidFill>
                <a:latin typeface="Myriad Pro Semibold"/>
              </a:rPr>
              <a:t>I’ve kept the minuend the same and added ____ to the subtrahend, so I must subtract  ____ from the difference.</a:t>
            </a:r>
            <a:endParaRPr kumimoji="0" lang="en-GB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yriad Pro Semibold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624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C400E97-2FD7-4C8E-846D-FE347EB52E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292FB2-8471-4A29-B7A7-6873B0EEC8EF}"/>
              </a:ext>
            </a:extLst>
          </p:cNvPr>
          <p:cNvSpPr txBox="1"/>
          <p:nvPr/>
        </p:nvSpPr>
        <p:spPr>
          <a:xfrm>
            <a:off x="716974" y="1319645"/>
            <a:ext cx="7574972" cy="200906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dirty="0"/>
              <a:t>If the minuend is kept the same and subtrahend is </a:t>
            </a:r>
            <a:r>
              <a:rPr lang="en-GB" sz="2800" dirty="0">
                <a:solidFill>
                  <a:srgbClr val="00B050"/>
                </a:solidFill>
              </a:rPr>
              <a:t>increased </a:t>
            </a:r>
            <a:r>
              <a:rPr lang="en-GB" sz="2800" dirty="0"/>
              <a:t>(</a:t>
            </a:r>
            <a:r>
              <a:rPr lang="en-GB" sz="2800" dirty="0">
                <a:solidFill>
                  <a:srgbClr val="00B0F0"/>
                </a:solidFill>
              </a:rPr>
              <a:t>or decreased</a:t>
            </a:r>
            <a:r>
              <a:rPr lang="en-GB" sz="2800" dirty="0"/>
              <a:t>), the difference </a:t>
            </a:r>
            <a:r>
              <a:rPr lang="en-GB" sz="2800" dirty="0">
                <a:solidFill>
                  <a:srgbClr val="00B050"/>
                </a:solidFill>
              </a:rPr>
              <a:t>decreases </a:t>
            </a:r>
            <a:r>
              <a:rPr lang="en-GB" sz="2800" dirty="0"/>
              <a:t>(</a:t>
            </a:r>
            <a:r>
              <a:rPr lang="en-GB" sz="2800" dirty="0">
                <a:solidFill>
                  <a:srgbClr val="00B0F0"/>
                </a:solidFill>
              </a:rPr>
              <a:t>or increases</a:t>
            </a:r>
            <a:r>
              <a:rPr lang="en-GB" sz="2800" dirty="0"/>
              <a:t>) by the same amount.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51FA721-B9B2-44AB-B387-EEF6CB46A7FC}"/>
              </a:ext>
            </a:extLst>
          </p:cNvPr>
          <p:cNvSpPr/>
          <p:nvPr/>
        </p:nvSpPr>
        <p:spPr bwMode="auto">
          <a:xfrm>
            <a:off x="4748647" y="3529295"/>
            <a:ext cx="3543299" cy="2017934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000" dirty="0">
                <a:solidFill>
                  <a:schemeClr val="tx1"/>
                </a:solidFill>
                <a:latin typeface="Arial" charset="0"/>
              </a:rPr>
              <a:t>I’ve kept the minuend the same and subtracted ____ from the subtrahend, so I must add ____ to the difference.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3F08D24-0AE3-42FA-9BBB-561E9FEBB8DE}"/>
              </a:ext>
            </a:extLst>
          </p:cNvPr>
          <p:cNvSpPr/>
          <p:nvPr/>
        </p:nvSpPr>
        <p:spPr bwMode="auto">
          <a:xfrm>
            <a:off x="716974" y="3520421"/>
            <a:ext cx="3678381" cy="2017934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000" dirty="0">
                <a:solidFill>
                  <a:schemeClr val="tx1"/>
                </a:solidFill>
                <a:latin typeface="Arial" charset="0"/>
              </a:rPr>
              <a:t>I’ve kept the minuend the same and added ____ to the subtrahend, so I must subtract  ____ from the difference.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89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6DF88723-3044-47C0-B1BB-97FF5312926D}"/>
              </a:ext>
            </a:extLst>
          </p:cNvPr>
          <p:cNvSpPr txBox="1"/>
          <p:nvPr/>
        </p:nvSpPr>
        <p:spPr bwMode="auto">
          <a:xfrm>
            <a:off x="498764" y="986315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375,861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92B44B-DFEC-437C-814E-89A7C4FE23BD}"/>
              </a:ext>
            </a:extLst>
          </p:cNvPr>
          <p:cNvSpPr txBox="1"/>
          <p:nvPr/>
        </p:nvSpPr>
        <p:spPr bwMode="auto">
          <a:xfrm>
            <a:off x="4451470" y="3226234"/>
            <a:ext cx="11757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175,861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4567FB-211B-41E0-84EB-EDD3436D91DE}"/>
              </a:ext>
            </a:extLst>
          </p:cNvPr>
          <p:cNvSpPr txBox="1"/>
          <p:nvPr/>
        </p:nvSpPr>
        <p:spPr bwMode="auto">
          <a:xfrm>
            <a:off x="2436872" y="3226234"/>
            <a:ext cx="11321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200,000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951C87-A6DF-4F06-A2BB-5F304EDBAA17}"/>
              </a:ext>
            </a:extLst>
          </p:cNvPr>
          <p:cNvSpPr txBox="1"/>
          <p:nvPr/>
        </p:nvSpPr>
        <p:spPr bwMode="auto">
          <a:xfrm>
            <a:off x="514442" y="3226234"/>
            <a:ext cx="11138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375,861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3D46BE-F246-4F29-9FE4-257D47CBFE05}"/>
              </a:ext>
            </a:extLst>
          </p:cNvPr>
          <p:cNvSpPr txBox="1"/>
          <p:nvPr/>
        </p:nvSpPr>
        <p:spPr bwMode="auto">
          <a:xfrm>
            <a:off x="1980117" y="3226234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DED689-E7A6-4EBA-8801-7EFD5D4E3322}"/>
              </a:ext>
            </a:extLst>
          </p:cNvPr>
          <p:cNvSpPr txBox="1"/>
          <p:nvPr/>
        </p:nvSpPr>
        <p:spPr bwMode="auto">
          <a:xfrm>
            <a:off x="3736389" y="3226234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000000"/>
                </a:solidFill>
                <a:latin typeface="Myriad Pro Semibold"/>
                <a:ea typeface="Myriad Pro Semibold" charset="0"/>
                <a:cs typeface="Myriad Pro Semibold" charset="0"/>
              </a:rPr>
              <a:t>=</a:t>
            </a:r>
            <a:endParaRPr lang="en-GB" sz="20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BE1DE0-E136-469C-BBB1-ADE02D1B2BD0}"/>
              </a:ext>
            </a:extLst>
          </p:cNvPr>
          <p:cNvSpPr txBox="1"/>
          <p:nvPr/>
        </p:nvSpPr>
        <p:spPr bwMode="auto">
          <a:xfrm>
            <a:off x="4514564" y="986315"/>
            <a:ext cx="11558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75,861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097300-89C6-479B-B672-22FE8920AF05}"/>
              </a:ext>
            </a:extLst>
          </p:cNvPr>
          <p:cNvSpPr txBox="1"/>
          <p:nvPr/>
        </p:nvSpPr>
        <p:spPr bwMode="auto">
          <a:xfrm>
            <a:off x="2394511" y="986315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300,000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869940-D13D-43D6-88F5-74A3596C1B51}"/>
              </a:ext>
            </a:extLst>
          </p:cNvPr>
          <p:cNvSpPr txBox="1"/>
          <p:nvPr/>
        </p:nvSpPr>
        <p:spPr bwMode="auto">
          <a:xfrm>
            <a:off x="3736389" y="986315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EB070F-4226-4432-893B-974C9E7EF593}"/>
              </a:ext>
            </a:extLst>
          </p:cNvPr>
          <p:cNvSpPr txBox="1"/>
          <p:nvPr/>
        </p:nvSpPr>
        <p:spPr bwMode="auto">
          <a:xfrm>
            <a:off x="1980117" y="986315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B8E0BE3-CE3C-42B9-A2D1-DE335FEBA423}"/>
              </a:ext>
            </a:extLst>
          </p:cNvPr>
          <p:cNvSpPr/>
          <p:nvPr/>
        </p:nvSpPr>
        <p:spPr bwMode="auto">
          <a:xfrm>
            <a:off x="4355407" y="883421"/>
            <a:ext cx="1401157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2634BAA-608C-4D6C-910F-6C382D167B83}"/>
              </a:ext>
            </a:extLst>
          </p:cNvPr>
          <p:cNvSpPr txBox="1"/>
          <p:nvPr/>
        </p:nvSpPr>
        <p:spPr bwMode="auto">
          <a:xfrm>
            <a:off x="1628275" y="2036782"/>
            <a:ext cx="14100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0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+ 100,000</a:t>
            </a:r>
            <a:endParaRPr lang="en-GB" sz="20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5E722D-8F92-45EA-8AA6-C177AE9BFFFF}"/>
              </a:ext>
            </a:extLst>
          </p:cNvPr>
          <p:cNvSpPr txBox="1"/>
          <p:nvPr/>
        </p:nvSpPr>
        <p:spPr bwMode="auto">
          <a:xfrm>
            <a:off x="5141285" y="2106275"/>
            <a:ext cx="14011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0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− 100,000</a:t>
            </a:r>
            <a:endParaRPr lang="en-GB" sz="20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9" name="Picture 18" descr="A close up of a logo  Description generated with high confidence">
            <a:extLst>
              <a:ext uri="{FF2B5EF4-FFF2-40B4-BE49-F238E27FC236}">
                <a16:creationId xmlns:a16="http://schemas.microsoft.com/office/drawing/2014/main" id="{C5BC88A9-57C0-49CB-A597-8D1F94AE16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575" y="3881591"/>
            <a:ext cx="184663" cy="1320342"/>
          </a:xfrm>
          <a:prstGeom prst="rect">
            <a:avLst/>
          </a:prstGeom>
        </p:spPr>
      </p:pic>
      <p:pic>
        <p:nvPicPr>
          <p:cNvPr id="20" name="Picture 19" descr="A close up of a logo  Description generated with high confidence">
            <a:extLst>
              <a:ext uri="{FF2B5EF4-FFF2-40B4-BE49-F238E27FC236}">
                <a16:creationId xmlns:a16="http://schemas.microsoft.com/office/drawing/2014/main" id="{7898210F-C875-403C-A709-CDE8FBFAB7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843" y="3881591"/>
            <a:ext cx="184663" cy="132034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4C134FB-AD64-49FC-9D9F-C628753128BD}"/>
              </a:ext>
            </a:extLst>
          </p:cNvPr>
          <p:cNvSpPr txBox="1"/>
          <p:nvPr/>
        </p:nvSpPr>
        <p:spPr bwMode="auto">
          <a:xfrm>
            <a:off x="4408308" y="5466153"/>
            <a:ext cx="12621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275,861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5512276-8B90-48F3-97A0-25056541E424}"/>
              </a:ext>
            </a:extLst>
          </p:cNvPr>
          <p:cNvSpPr txBox="1"/>
          <p:nvPr/>
        </p:nvSpPr>
        <p:spPr bwMode="auto">
          <a:xfrm>
            <a:off x="498764" y="5466153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375,861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2708A1A-6CEA-4B09-8DE1-ED828F968D75}"/>
              </a:ext>
            </a:extLst>
          </p:cNvPr>
          <p:cNvSpPr txBox="1"/>
          <p:nvPr/>
        </p:nvSpPr>
        <p:spPr bwMode="auto">
          <a:xfrm>
            <a:off x="2436871" y="5466153"/>
            <a:ext cx="1175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100,000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5A1606A-B1CA-488F-A416-7664573EE7B8}"/>
              </a:ext>
            </a:extLst>
          </p:cNvPr>
          <p:cNvSpPr txBox="1"/>
          <p:nvPr/>
        </p:nvSpPr>
        <p:spPr bwMode="auto">
          <a:xfrm>
            <a:off x="3736389" y="5466153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DA3EF0-EEF5-41C1-8B57-7BDBA86446AA}"/>
              </a:ext>
            </a:extLst>
          </p:cNvPr>
          <p:cNvSpPr txBox="1"/>
          <p:nvPr/>
        </p:nvSpPr>
        <p:spPr bwMode="auto">
          <a:xfrm>
            <a:off x="1980117" y="5466153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F0FF59B-1413-46AE-B993-244CE02D4B13}"/>
              </a:ext>
            </a:extLst>
          </p:cNvPr>
          <p:cNvSpPr/>
          <p:nvPr/>
        </p:nvSpPr>
        <p:spPr bwMode="auto">
          <a:xfrm>
            <a:off x="4355407" y="5363259"/>
            <a:ext cx="1401157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4F90F33-880B-4D09-9397-5732A3778608}"/>
              </a:ext>
            </a:extLst>
          </p:cNvPr>
          <p:cNvSpPr/>
          <p:nvPr/>
        </p:nvSpPr>
        <p:spPr bwMode="auto">
          <a:xfrm>
            <a:off x="4345389" y="3115066"/>
            <a:ext cx="1401157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9" name="Picture 28" descr="A close up of a logo  Description generated with high confidence">
            <a:extLst>
              <a:ext uri="{FF2B5EF4-FFF2-40B4-BE49-F238E27FC236}">
                <a16:creationId xmlns:a16="http://schemas.microsoft.com/office/drawing/2014/main" id="{4D249DBE-EC46-4047-84BB-A802D16FCE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918164" y="1641672"/>
            <a:ext cx="184663" cy="1320342"/>
          </a:xfrm>
          <a:prstGeom prst="rect">
            <a:avLst/>
          </a:prstGeom>
        </p:spPr>
      </p:pic>
      <p:pic>
        <p:nvPicPr>
          <p:cNvPr id="30" name="Picture 29" descr="A close up of a logo  Description generated with high confidence">
            <a:extLst>
              <a:ext uri="{FF2B5EF4-FFF2-40B4-BE49-F238E27FC236}">
                <a16:creationId xmlns:a16="http://schemas.microsoft.com/office/drawing/2014/main" id="{ED7465A0-E2BB-47B3-AE28-DB0FA9BBB6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020432" y="1641672"/>
            <a:ext cx="184663" cy="1320342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23F3B108-8353-42B6-BEC1-DDE3B02C8C8A}"/>
              </a:ext>
            </a:extLst>
          </p:cNvPr>
          <p:cNvSpPr txBox="1"/>
          <p:nvPr/>
        </p:nvSpPr>
        <p:spPr bwMode="auto">
          <a:xfrm>
            <a:off x="1650902" y="4346194"/>
            <a:ext cx="14100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0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− 100,000</a:t>
            </a:r>
            <a:endParaRPr lang="en-GB" sz="20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17D58AA-9496-449D-80E6-5013BE5899E0}"/>
              </a:ext>
            </a:extLst>
          </p:cNvPr>
          <p:cNvSpPr txBox="1"/>
          <p:nvPr/>
        </p:nvSpPr>
        <p:spPr bwMode="auto">
          <a:xfrm>
            <a:off x="5102828" y="4346194"/>
            <a:ext cx="14396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0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+ 100,000</a:t>
            </a:r>
            <a:endParaRPr lang="en-GB" sz="20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69B38D77-2E8C-4996-AF1B-D0938801D114}"/>
              </a:ext>
            </a:extLst>
          </p:cNvPr>
          <p:cNvSpPr/>
          <p:nvPr/>
        </p:nvSpPr>
        <p:spPr bwMode="auto">
          <a:xfrm>
            <a:off x="6716770" y="2359617"/>
            <a:ext cx="2353027" cy="165040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1400" dirty="0">
                <a:solidFill>
                  <a:schemeClr val="tx1"/>
                </a:solidFill>
                <a:latin typeface="Arial" charset="0"/>
              </a:rPr>
              <a:t>I’ve kept the minuend the same and subtracted ____ from the subtrahend, so I must add ____ to the difference.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841FFFC6-9C67-4DB6-8459-27BD5E98B0E0}"/>
              </a:ext>
            </a:extLst>
          </p:cNvPr>
          <p:cNvSpPr/>
          <p:nvPr/>
        </p:nvSpPr>
        <p:spPr bwMode="auto">
          <a:xfrm>
            <a:off x="6716770" y="714876"/>
            <a:ext cx="2353027" cy="149430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1400" dirty="0">
                <a:solidFill>
                  <a:schemeClr val="tx1"/>
                </a:solidFill>
                <a:latin typeface="Arial" charset="0"/>
              </a:rPr>
              <a:t>I’ve kept the minuend the same and added ____ to the subtrahend, so I must subtract  ____ from the difference.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265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  <p:bldP spid="21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6DF88723-3044-47C0-B1BB-97FF5312926D}"/>
              </a:ext>
            </a:extLst>
          </p:cNvPr>
          <p:cNvSpPr txBox="1"/>
          <p:nvPr/>
        </p:nvSpPr>
        <p:spPr bwMode="auto">
          <a:xfrm>
            <a:off x="498764" y="986315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144,561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92B44B-DFEC-437C-814E-89A7C4FE23BD}"/>
              </a:ext>
            </a:extLst>
          </p:cNvPr>
          <p:cNvSpPr txBox="1"/>
          <p:nvPr/>
        </p:nvSpPr>
        <p:spPr bwMode="auto">
          <a:xfrm>
            <a:off x="4393306" y="3226234"/>
            <a:ext cx="12771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114,561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4567FB-211B-41E0-84EB-EDD3436D91DE}"/>
              </a:ext>
            </a:extLst>
          </p:cNvPr>
          <p:cNvSpPr txBox="1"/>
          <p:nvPr/>
        </p:nvSpPr>
        <p:spPr bwMode="auto">
          <a:xfrm>
            <a:off x="2436872" y="3226234"/>
            <a:ext cx="11321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30,000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951C87-A6DF-4F06-A2BB-5F304EDBAA17}"/>
              </a:ext>
            </a:extLst>
          </p:cNvPr>
          <p:cNvSpPr txBox="1"/>
          <p:nvPr/>
        </p:nvSpPr>
        <p:spPr bwMode="auto">
          <a:xfrm>
            <a:off x="514442" y="3226234"/>
            <a:ext cx="11138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144,561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3D46BE-F246-4F29-9FE4-257D47CBFE05}"/>
              </a:ext>
            </a:extLst>
          </p:cNvPr>
          <p:cNvSpPr txBox="1"/>
          <p:nvPr/>
        </p:nvSpPr>
        <p:spPr bwMode="auto">
          <a:xfrm>
            <a:off x="1980117" y="3226234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DED689-E7A6-4EBA-8801-7EFD5D4E3322}"/>
              </a:ext>
            </a:extLst>
          </p:cNvPr>
          <p:cNvSpPr txBox="1"/>
          <p:nvPr/>
        </p:nvSpPr>
        <p:spPr bwMode="auto">
          <a:xfrm>
            <a:off x="3736389" y="3226234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000000"/>
                </a:solidFill>
                <a:latin typeface="Myriad Pro Semibold"/>
                <a:ea typeface="Myriad Pro Semibold" charset="0"/>
                <a:cs typeface="Myriad Pro Semibold" charset="0"/>
              </a:rPr>
              <a:t>=</a:t>
            </a:r>
            <a:endParaRPr lang="en-GB" sz="20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BE1DE0-E136-469C-BBB1-ADE02D1B2BD0}"/>
              </a:ext>
            </a:extLst>
          </p:cNvPr>
          <p:cNvSpPr txBox="1"/>
          <p:nvPr/>
        </p:nvSpPr>
        <p:spPr bwMode="auto">
          <a:xfrm>
            <a:off x="4408308" y="986315"/>
            <a:ext cx="12621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104,561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097300-89C6-479B-B672-22FE8920AF05}"/>
              </a:ext>
            </a:extLst>
          </p:cNvPr>
          <p:cNvSpPr txBox="1"/>
          <p:nvPr/>
        </p:nvSpPr>
        <p:spPr bwMode="auto">
          <a:xfrm>
            <a:off x="2394511" y="986315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40,000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869940-D13D-43D6-88F5-74A3596C1B51}"/>
              </a:ext>
            </a:extLst>
          </p:cNvPr>
          <p:cNvSpPr txBox="1"/>
          <p:nvPr/>
        </p:nvSpPr>
        <p:spPr bwMode="auto">
          <a:xfrm>
            <a:off x="3736389" y="986315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EB070F-4226-4432-893B-974C9E7EF593}"/>
              </a:ext>
            </a:extLst>
          </p:cNvPr>
          <p:cNvSpPr txBox="1"/>
          <p:nvPr/>
        </p:nvSpPr>
        <p:spPr bwMode="auto">
          <a:xfrm>
            <a:off x="1980117" y="986315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B8E0BE3-CE3C-42B9-A2D1-DE335FEBA423}"/>
              </a:ext>
            </a:extLst>
          </p:cNvPr>
          <p:cNvSpPr/>
          <p:nvPr/>
        </p:nvSpPr>
        <p:spPr bwMode="auto">
          <a:xfrm>
            <a:off x="4365864" y="884049"/>
            <a:ext cx="1401157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2634BAA-608C-4D6C-910F-6C382D167B83}"/>
              </a:ext>
            </a:extLst>
          </p:cNvPr>
          <p:cNvSpPr txBox="1"/>
          <p:nvPr/>
        </p:nvSpPr>
        <p:spPr bwMode="auto">
          <a:xfrm>
            <a:off x="1628275" y="2036782"/>
            <a:ext cx="14100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0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+ 10,000</a:t>
            </a:r>
            <a:endParaRPr lang="en-GB" sz="20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5E722D-8F92-45EA-8AA6-C177AE9BFFFF}"/>
              </a:ext>
            </a:extLst>
          </p:cNvPr>
          <p:cNvSpPr txBox="1"/>
          <p:nvPr/>
        </p:nvSpPr>
        <p:spPr bwMode="auto">
          <a:xfrm>
            <a:off x="4855869" y="2087987"/>
            <a:ext cx="14011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0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− 10,000</a:t>
            </a:r>
            <a:endParaRPr lang="en-GB" sz="20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9" name="Picture 18" descr="A close up of a logo  Description generated with high confidence">
            <a:extLst>
              <a:ext uri="{FF2B5EF4-FFF2-40B4-BE49-F238E27FC236}">
                <a16:creationId xmlns:a16="http://schemas.microsoft.com/office/drawing/2014/main" id="{C5BC88A9-57C0-49CB-A597-8D1F94AE16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575" y="3881591"/>
            <a:ext cx="184663" cy="1320342"/>
          </a:xfrm>
          <a:prstGeom prst="rect">
            <a:avLst/>
          </a:prstGeom>
        </p:spPr>
      </p:pic>
      <p:pic>
        <p:nvPicPr>
          <p:cNvPr id="20" name="Picture 19" descr="A close up of a logo  Description generated with high confidence">
            <a:extLst>
              <a:ext uri="{FF2B5EF4-FFF2-40B4-BE49-F238E27FC236}">
                <a16:creationId xmlns:a16="http://schemas.microsoft.com/office/drawing/2014/main" id="{7898210F-C875-403C-A709-CDE8FBFAB7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843" y="3881591"/>
            <a:ext cx="184663" cy="132034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4C134FB-AD64-49FC-9D9F-C628753128BD}"/>
              </a:ext>
            </a:extLst>
          </p:cNvPr>
          <p:cNvSpPr txBox="1"/>
          <p:nvPr/>
        </p:nvSpPr>
        <p:spPr bwMode="auto">
          <a:xfrm>
            <a:off x="4408308" y="5466153"/>
            <a:ext cx="12621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124,561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5512276-8B90-48F3-97A0-25056541E424}"/>
              </a:ext>
            </a:extLst>
          </p:cNvPr>
          <p:cNvSpPr txBox="1"/>
          <p:nvPr/>
        </p:nvSpPr>
        <p:spPr bwMode="auto">
          <a:xfrm>
            <a:off x="498764" y="5466153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144,561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2708A1A-6CEA-4B09-8DE1-ED828F968D75}"/>
              </a:ext>
            </a:extLst>
          </p:cNvPr>
          <p:cNvSpPr txBox="1"/>
          <p:nvPr/>
        </p:nvSpPr>
        <p:spPr bwMode="auto">
          <a:xfrm>
            <a:off x="2436871" y="5466153"/>
            <a:ext cx="1175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20,000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5A1606A-B1CA-488F-A416-7664573EE7B8}"/>
              </a:ext>
            </a:extLst>
          </p:cNvPr>
          <p:cNvSpPr txBox="1"/>
          <p:nvPr/>
        </p:nvSpPr>
        <p:spPr bwMode="auto">
          <a:xfrm>
            <a:off x="3736389" y="5466153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DA3EF0-EEF5-41C1-8B57-7BDBA86446AA}"/>
              </a:ext>
            </a:extLst>
          </p:cNvPr>
          <p:cNvSpPr txBox="1"/>
          <p:nvPr/>
        </p:nvSpPr>
        <p:spPr bwMode="auto">
          <a:xfrm>
            <a:off x="1980117" y="5466153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F0FF59B-1413-46AE-B993-244CE02D4B13}"/>
              </a:ext>
            </a:extLst>
          </p:cNvPr>
          <p:cNvSpPr/>
          <p:nvPr/>
        </p:nvSpPr>
        <p:spPr bwMode="auto">
          <a:xfrm>
            <a:off x="4355407" y="5363259"/>
            <a:ext cx="1401157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4F90F33-880B-4D09-9397-5732A3778608}"/>
              </a:ext>
            </a:extLst>
          </p:cNvPr>
          <p:cNvSpPr/>
          <p:nvPr/>
        </p:nvSpPr>
        <p:spPr bwMode="auto">
          <a:xfrm>
            <a:off x="4345389" y="3115066"/>
            <a:ext cx="1401157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9" name="Picture 28" descr="A close up of a logo  Description generated with high confidence">
            <a:extLst>
              <a:ext uri="{FF2B5EF4-FFF2-40B4-BE49-F238E27FC236}">
                <a16:creationId xmlns:a16="http://schemas.microsoft.com/office/drawing/2014/main" id="{4D249DBE-EC46-4047-84BB-A802D16FCE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918164" y="1641672"/>
            <a:ext cx="184663" cy="1320342"/>
          </a:xfrm>
          <a:prstGeom prst="rect">
            <a:avLst/>
          </a:prstGeom>
        </p:spPr>
      </p:pic>
      <p:pic>
        <p:nvPicPr>
          <p:cNvPr id="30" name="Picture 29" descr="A close up of a logo  Description generated with high confidence">
            <a:extLst>
              <a:ext uri="{FF2B5EF4-FFF2-40B4-BE49-F238E27FC236}">
                <a16:creationId xmlns:a16="http://schemas.microsoft.com/office/drawing/2014/main" id="{ED7465A0-E2BB-47B3-AE28-DB0FA9BBB6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020432" y="1641672"/>
            <a:ext cx="184663" cy="1320342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23F3B108-8353-42B6-BEC1-DDE3B02C8C8A}"/>
              </a:ext>
            </a:extLst>
          </p:cNvPr>
          <p:cNvSpPr txBox="1"/>
          <p:nvPr/>
        </p:nvSpPr>
        <p:spPr bwMode="auto">
          <a:xfrm>
            <a:off x="1650902" y="4346194"/>
            <a:ext cx="14100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0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− 10,000</a:t>
            </a:r>
            <a:endParaRPr lang="en-GB" sz="20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17D58AA-9496-449D-80E6-5013BE5899E0}"/>
              </a:ext>
            </a:extLst>
          </p:cNvPr>
          <p:cNvSpPr txBox="1"/>
          <p:nvPr/>
        </p:nvSpPr>
        <p:spPr bwMode="auto">
          <a:xfrm>
            <a:off x="4857568" y="4341707"/>
            <a:ext cx="14396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0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+ 10,000</a:t>
            </a:r>
            <a:endParaRPr lang="en-GB" sz="20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D265FEE-C46C-4F6A-93D0-8D022E030364}"/>
              </a:ext>
            </a:extLst>
          </p:cNvPr>
          <p:cNvSpPr/>
          <p:nvPr/>
        </p:nvSpPr>
        <p:spPr bwMode="auto">
          <a:xfrm>
            <a:off x="6716770" y="2359617"/>
            <a:ext cx="2353027" cy="165040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1400" dirty="0">
                <a:solidFill>
                  <a:schemeClr val="tx1"/>
                </a:solidFill>
                <a:latin typeface="Arial" charset="0"/>
              </a:rPr>
              <a:t>I’ve kept the minuend the same and subtracted ____ from the subtrahend, so I must add ____    to the difference.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F1B477AA-C5BC-459C-A7CB-D0DFF9B4FACC}"/>
              </a:ext>
            </a:extLst>
          </p:cNvPr>
          <p:cNvSpPr/>
          <p:nvPr/>
        </p:nvSpPr>
        <p:spPr bwMode="auto">
          <a:xfrm>
            <a:off x="6716770" y="714876"/>
            <a:ext cx="2353027" cy="149430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1400" dirty="0">
                <a:solidFill>
                  <a:schemeClr val="tx1"/>
                </a:solidFill>
                <a:latin typeface="Arial" charset="0"/>
              </a:rPr>
              <a:t>I’ve kept the minuend the same and added ____  to the subtrahend, so I must subtract  ____ from the difference.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91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  <p:bldP spid="21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6DF88723-3044-47C0-B1BB-97FF5312926D}"/>
              </a:ext>
            </a:extLst>
          </p:cNvPr>
          <p:cNvSpPr txBox="1"/>
          <p:nvPr/>
        </p:nvSpPr>
        <p:spPr bwMode="auto">
          <a:xfrm>
            <a:off x="498764" y="986315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12.73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92B44B-DFEC-437C-814E-89A7C4FE23BD}"/>
              </a:ext>
            </a:extLst>
          </p:cNvPr>
          <p:cNvSpPr txBox="1"/>
          <p:nvPr/>
        </p:nvSpPr>
        <p:spPr bwMode="auto">
          <a:xfrm>
            <a:off x="4432572" y="3226234"/>
            <a:ext cx="11558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12.23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4567FB-211B-41E0-84EB-EDD3436D91DE}"/>
              </a:ext>
            </a:extLst>
          </p:cNvPr>
          <p:cNvSpPr txBox="1"/>
          <p:nvPr/>
        </p:nvSpPr>
        <p:spPr bwMode="auto">
          <a:xfrm>
            <a:off x="2436872" y="3226234"/>
            <a:ext cx="11321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0.5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951C87-A6DF-4F06-A2BB-5F304EDBAA17}"/>
              </a:ext>
            </a:extLst>
          </p:cNvPr>
          <p:cNvSpPr txBox="1"/>
          <p:nvPr/>
        </p:nvSpPr>
        <p:spPr bwMode="auto">
          <a:xfrm>
            <a:off x="514442" y="3226234"/>
            <a:ext cx="11138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12.73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3D46BE-F246-4F29-9FE4-257D47CBFE05}"/>
              </a:ext>
            </a:extLst>
          </p:cNvPr>
          <p:cNvSpPr txBox="1"/>
          <p:nvPr/>
        </p:nvSpPr>
        <p:spPr bwMode="auto">
          <a:xfrm>
            <a:off x="1980117" y="3226234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DED689-E7A6-4EBA-8801-7EFD5D4E3322}"/>
              </a:ext>
            </a:extLst>
          </p:cNvPr>
          <p:cNvSpPr txBox="1"/>
          <p:nvPr/>
        </p:nvSpPr>
        <p:spPr bwMode="auto">
          <a:xfrm>
            <a:off x="3736389" y="3226234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000000"/>
                </a:solidFill>
                <a:latin typeface="Myriad Pro Semibold"/>
                <a:ea typeface="Myriad Pro Semibold" charset="0"/>
                <a:cs typeface="Myriad Pro Semibold" charset="0"/>
              </a:rPr>
              <a:t>=</a:t>
            </a:r>
            <a:endParaRPr lang="en-GB" sz="20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BE1DE0-E136-469C-BBB1-ADE02D1B2BD0}"/>
              </a:ext>
            </a:extLst>
          </p:cNvPr>
          <p:cNvSpPr txBox="1"/>
          <p:nvPr/>
        </p:nvSpPr>
        <p:spPr bwMode="auto">
          <a:xfrm>
            <a:off x="4514564" y="986315"/>
            <a:ext cx="11558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11.93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097300-89C6-479B-B672-22FE8920AF05}"/>
              </a:ext>
            </a:extLst>
          </p:cNvPr>
          <p:cNvSpPr txBox="1"/>
          <p:nvPr/>
        </p:nvSpPr>
        <p:spPr bwMode="auto">
          <a:xfrm>
            <a:off x="2394511" y="986315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0.8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869940-D13D-43D6-88F5-74A3596C1B51}"/>
              </a:ext>
            </a:extLst>
          </p:cNvPr>
          <p:cNvSpPr txBox="1"/>
          <p:nvPr/>
        </p:nvSpPr>
        <p:spPr bwMode="auto">
          <a:xfrm>
            <a:off x="3736389" y="986315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EB070F-4226-4432-893B-974C9E7EF593}"/>
              </a:ext>
            </a:extLst>
          </p:cNvPr>
          <p:cNvSpPr txBox="1"/>
          <p:nvPr/>
        </p:nvSpPr>
        <p:spPr bwMode="auto">
          <a:xfrm>
            <a:off x="1980117" y="986315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2634BAA-608C-4D6C-910F-6C382D167B83}"/>
              </a:ext>
            </a:extLst>
          </p:cNvPr>
          <p:cNvSpPr txBox="1"/>
          <p:nvPr/>
        </p:nvSpPr>
        <p:spPr bwMode="auto">
          <a:xfrm>
            <a:off x="1628275" y="2036782"/>
            <a:ext cx="14100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+ 0.3</a:t>
            </a:r>
            <a:endParaRPr lang="en-GB" sz="2000" dirty="0">
              <a:solidFill>
                <a:srgbClr val="FF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5E722D-8F92-45EA-8AA6-C177AE9BFFFF}"/>
              </a:ext>
            </a:extLst>
          </p:cNvPr>
          <p:cNvSpPr txBox="1"/>
          <p:nvPr/>
        </p:nvSpPr>
        <p:spPr bwMode="auto">
          <a:xfrm>
            <a:off x="4606488" y="2101788"/>
            <a:ext cx="14011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− 0.3</a:t>
            </a:r>
            <a:endParaRPr lang="en-GB" sz="2000" dirty="0">
              <a:solidFill>
                <a:srgbClr val="FF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9" name="Picture 18" descr="A close up of a logo  Description generated with high confidence">
            <a:extLst>
              <a:ext uri="{FF2B5EF4-FFF2-40B4-BE49-F238E27FC236}">
                <a16:creationId xmlns:a16="http://schemas.microsoft.com/office/drawing/2014/main" id="{C5BC88A9-57C0-49CB-A597-8D1F94AE16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575" y="3881591"/>
            <a:ext cx="184663" cy="1320342"/>
          </a:xfrm>
          <a:prstGeom prst="rect">
            <a:avLst/>
          </a:prstGeom>
        </p:spPr>
      </p:pic>
      <p:pic>
        <p:nvPicPr>
          <p:cNvPr id="20" name="Picture 19" descr="A close up of a logo  Description generated with high confidence">
            <a:extLst>
              <a:ext uri="{FF2B5EF4-FFF2-40B4-BE49-F238E27FC236}">
                <a16:creationId xmlns:a16="http://schemas.microsoft.com/office/drawing/2014/main" id="{7898210F-C875-403C-A709-CDE8FBFAB7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843" y="3881591"/>
            <a:ext cx="184663" cy="132034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4C134FB-AD64-49FC-9D9F-C628753128BD}"/>
              </a:ext>
            </a:extLst>
          </p:cNvPr>
          <p:cNvSpPr txBox="1"/>
          <p:nvPr/>
        </p:nvSpPr>
        <p:spPr bwMode="auto">
          <a:xfrm>
            <a:off x="4408308" y="5466153"/>
            <a:ext cx="12621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12.53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5512276-8B90-48F3-97A0-25056541E424}"/>
              </a:ext>
            </a:extLst>
          </p:cNvPr>
          <p:cNvSpPr txBox="1"/>
          <p:nvPr/>
        </p:nvSpPr>
        <p:spPr bwMode="auto">
          <a:xfrm>
            <a:off x="498764" y="5466153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12.73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2708A1A-6CEA-4B09-8DE1-ED828F968D75}"/>
              </a:ext>
            </a:extLst>
          </p:cNvPr>
          <p:cNvSpPr txBox="1"/>
          <p:nvPr/>
        </p:nvSpPr>
        <p:spPr bwMode="auto">
          <a:xfrm>
            <a:off x="2436871" y="5466153"/>
            <a:ext cx="1175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0.2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5A1606A-B1CA-488F-A416-7664573EE7B8}"/>
              </a:ext>
            </a:extLst>
          </p:cNvPr>
          <p:cNvSpPr txBox="1"/>
          <p:nvPr/>
        </p:nvSpPr>
        <p:spPr bwMode="auto">
          <a:xfrm>
            <a:off x="3736389" y="5466153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DA3EF0-EEF5-41C1-8B57-7BDBA86446AA}"/>
              </a:ext>
            </a:extLst>
          </p:cNvPr>
          <p:cNvSpPr txBox="1"/>
          <p:nvPr/>
        </p:nvSpPr>
        <p:spPr bwMode="auto">
          <a:xfrm>
            <a:off x="1980117" y="5466153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29" name="Picture 28" descr="A close up of a logo  Description generated with high confidence">
            <a:extLst>
              <a:ext uri="{FF2B5EF4-FFF2-40B4-BE49-F238E27FC236}">
                <a16:creationId xmlns:a16="http://schemas.microsoft.com/office/drawing/2014/main" id="{4D249DBE-EC46-4047-84BB-A802D16FCE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918164" y="1641672"/>
            <a:ext cx="184663" cy="1320342"/>
          </a:xfrm>
          <a:prstGeom prst="rect">
            <a:avLst/>
          </a:prstGeom>
        </p:spPr>
      </p:pic>
      <p:pic>
        <p:nvPicPr>
          <p:cNvPr id="30" name="Picture 29" descr="A close up of a logo  Description generated with high confidence">
            <a:extLst>
              <a:ext uri="{FF2B5EF4-FFF2-40B4-BE49-F238E27FC236}">
                <a16:creationId xmlns:a16="http://schemas.microsoft.com/office/drawing/2014/main" id="{ED7465A0-E2BB-47B3-AE28-DB0FA9BBB6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020432" y="1641672"/>
            <a:ext cx="184663" cy="1320342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23F3B108-8353-42B6-BEC1-DDE3B02C8C8A}"/>
              </a:ext>
            </a:extLst>
          </p:cNvPr>
          <p:cNvSpPr txBox="1"/>
          <p:nvPr/>
        </p:nvSpPr>
        <p:spPr bwMode="auto">
          <a:xfrm>
            <a:off x="1650902" y="4346194"/>
            <a:ext cx="14100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− 0.3</a:t>
            </a:r>
            <a:endParaRPr lang="en-GB" sz="2000" dirty="0">
              <a:solidFill>
                <a:srgbClr val="FF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17D58AA-9496-449D-80E6-5013BE5899E0}"/>
              </a:ext>
            </a:extLst>
          </p:cNvPr>
          <p:cNvSpPr txBox="1"/>
          <p:nvPr/>
        </p:nvSpPr>
        <p:spPr bwMode="auto">
          <a:xfrm>
            <a:off x="4568029" y="4263175"/>
            <a:ext cx="14396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+ 0.3</a:t>
            </a:r>
            <a:endParaRPr lang="en-GB" sz="2000" dirty="0">
              <a:solidFill>
                <a:srgbClr val="FF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5D5290D-DC05-4D21-9BF1-4ADAEDACB835}"/>
              </a:ext>
            </a:extLst>
          </p:cNvPr>
          <p:cNvSpPr/>
          <p:nvPr/>
        </p:nvSpPr>
        <p:spPr bwMode="auto">
          <a:xfrm>
            <a:off x="2333313" y="873565"/>
            <a:ext cx="1401157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3C2C7B1-8014-4D7C-B203-74D140E49D3B}"/>
              </a:ext>
            </a:extLst>
          </p:cNvPr>
          <p:cNvSpPr/>
          <p:nvPr/>
        </p:nvSpPr>
        <p:spPr bwMode="auto">
          <a:xfrm>
            <a:off x="2333313" y="3113418"/>
            <a:ext cx="1401157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95C5105-D6AF-4E29-8093-E5961A974595}"/>
              </a:ext>
            </a:extLst>
          </p:cNvPr>
          <p:cNvSpPr/>
          <p:nvPr/>
        </p:nvSpPr>
        <p:spPr bwMode="auto">
          <a:xfrm>
            <a:off x="2334566" y="5327363"/>
            <a:ext cx="1401157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E64C3C7C-F084-4B16-A271-9C2A8A93DCB4}"/>
              </a:ext>
            </a:extLst>
          </p:cNvPr>
          <p:cNvSpPr/>
          <p:nvPr/>
        </p:nvSpPr>
        <p:spPr bwMode="auto">
          <a:xfrm>
            <a:off x="6716770" y="2359617"/>
            <a:ext cx="2353027" cy="165040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1400" dirty="0">
                <a:solidFill>
                  <a:schemeClr val="tx1"/>
                </a:solidFill>
                <a:latin typeface="Arial" charset="0"/>
              </a:rPr>
              <a:t>I’ve kept the minuend the same and subtracted ____ from the subtrahend, so I must add ____ to the difference.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4F9020B6-86CE-4D01-B5AB-B76D63B3E2AC}"/>
              </a:ext>
            </a:extLst>
          </p:cNvPr>
          <p:cNvSpPr/>
          <p:nvPr/>
        </p:nvSpPr>
        <p:spPr bwMode="auto">
          <a:xfrm>
            <a:off x="6716770" y="714876"/>
            <a:ext cx="2353027" cy="149430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1400" dirty="0">
                <a:solidFill>
                  <a:schemeClr val="tx1"/>
                </a:solidFill>
                <a:latin typeface="Arial" charset="0"/>
              </a:rPr>
              <a:t>I’ve kept the minuend the same and added ____ to the subtrahend, so I must subtract  ____ from the difference.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5E410DA-49A5-4A3E-893A-1BBB0CBD3FC7}"/>
              </a:ext>
            </a:extLst>
          </p:cNvPr>
          <p:cNvSpPr txBox="1"/>
          <p:nvPr/>
        </p:nvSpPr>
        <p:spPr>
          <a:xfrm>
            <a:off x="7620016" y="1503565"/>
            <a:ext cx="713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FF0000"/>
                </a:solidFill>
              </a:rPr>
              <a:t>0.3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D62BCF7-9116-4573-9878-CC24B8E82518}"/>
              </a:ext>
            </a:extLst>
          </p:cNvPr>
          <p:cNvSpPr txBox="1"/>
          <p:nvPr/>
        </p:nvSpPr>
        <p:spPr>
          <a:xfrm>
            <a:off x="8156879" y="1045352"/>
            <a:ext cx="713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FF0000"/>
                </a:solidFill>
              </a:rPr>
              <a:t>0.3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BE6AC64-F37F-4140-82F0-9AABC149D83A}"/>
              </a:ext>
            </a:extLst>
          </p:cNvPr>
          <p:cNvSpPr txBox="1"/>
          <p:nvPr/>
        </p:nvSpPr>
        <p:spPr>
          <a:xfrm>
            <a:off x="7239964" y="3335255"/>
            <a:ext cx="713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FF0000"/>
                </a:solidFill>
              </a:rPr>
              <a:t>0.3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E34EECD-3E49-487C-842E-4C9CDFF07132}"/>
              </a:ext>
            </a:extLst>
          </p:cNvPr>
          <p:cNvSpPr txBox="1"/>
          <p:nvPr/>
        </p:nvSpPr>
        <p:spPr>
          <a:xfrm>
            <a:off x="6815896" y="2877042"/>
            <a:ext cx="713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FF0000"/>
                </a:solidFill>
              </a:rPr>
              <a:t>0.3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689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23" grpId="0"/>
      <p:bldP spid="31" grpId="0"/>
      <p:bldP spid="32" grpId="0"/>
      <p:bldP spid="41" grpId="0"/>
      <p:bldP spid="42" grpId="0"/>
      <p:bldP spid="43" grpId="0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6DF88723-3044-47C0-B1BB-97FF5312926D}"/>
              </a:ext>
            </a:extLst>
          </p:cNvPr>
          <p:cNvSpPr txBox="1"/>
          <p:nvPr/>
        </p:nvSpPr>
        <p:spPr bwMode="auto">
          <a:xfrm>
            <a:off x="498764" y="986315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23.964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92B44B-DFEC-437C-814E-89A7C4FE23BD}"/>
              </a:ext>
            </a:extLst>
          </p:cNvPr>
          <p:cNvSpPr txBox="1"/>
          <p:nvPr/>
        </p:nvSpPr>
        <p:spPr bwMode="auto">
          <a:xfrm>
            <a:off x="4393306" y="3226234"/>
            <a:ext cx="12771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23.164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4567FB-211B-41E0-84EB-EDD3436D91DE}"/>
              </a:ext>
            </a:extLst>
          </p:cNvPr>
          <p:cNvSpPr txBox="1"/>
          <p:nvPr/>
        </p:nvSpPr>
        <p:spPr bwMode="auto">
          <a:xfrm>
            <a:off x="2488089" y="3226234"/>
            <a:ext cx="11321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0.8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951C87-A6DF-4F06-A2BB-5F304EDBAA17}"/>
              </a:ext>
            </a:extLst>
          </p:cNvPr>
          <p:cNvSpPr txBox="1"/>
          <p:nvPr/>
        </p:nvSpPr>
        <p:spPr bwMode="auto">
          <a:xfrm>
            <a:off x="514442" y="3226234"/>
            <a:ext cx="11138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23.964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3D46BE-F246-4F29-9FE4-257D47CBFE05}"/>
              </a:ext>
            </a:extLst>
          </p:cNvPr>
          <p:cNvSpPr txBox="1"/>
          <p:nvPr/>
        </p:nvSpPr>
        <p:spPr bwMode="auto">
          <a:xfrm>
            <a:off x="1980117" y="3226234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DED689-E7A6-4EBA-8801-7EFD5D4E3322}"/>
              </a:ext>
            </a:extLst>
          </p:cNvPr>
          <p:cNvSpPr txBox="1"/>
          <p:nvPr/>
        </p:nvSpPr>
        <p:spPr bwMode="auto">
          <a:xfrm>
            <a:off x="3736389" y="3226234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solidFill>
                  <a:srgbClr val="000000"/>
                </a:solidFill>
                <a:latin typeface="Myriad Pro Semibold"/>
                <a:ea typeface="Myriad Pro Semibold" charset="0"/>
                <a:cs typeface="Myriad Pro Semibold" charset="0"/>
              </a:rPr>
              <a:t>=</a:t>
            </a:r>
            <a:endParaRPr lang="en-GB" sz="20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BE1DE0-E136-469C-BBB1-ADE02D1B2BD0}"/>
              </a:ext>
            </a:extLst>
          </p:cNvPr>
          <p:cNvSpPr txBox="1"/>
          <p:nvPr/>
        </p:nvSpPr>
        <p:spPr bwMode="auto">
          <a:xfrm>
            <a:off x="4408308" y="986315"/>
            <a:ext cx="12621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23.064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097300-89C6-479B-B672-22FE8920AF05}"/>
              </a:ext>
            </a:extLst>
          </p:cNvPr>
          <p:cNvSpPr txBox="1"/>
          <p:nvPr/>
        </p:nvSpPr>
        <p:spPr bwMode="auto">
          <a:xfrm>
            <a:off x="2394511" y="986315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0.9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869940-D13D-43D6-88F5-74A3596C1B51}"/>
              </a:ext>
            </a:extLst>
          </p:cNvPr>
          <p:cNvSpPr txBox="1"/>
          <p:nvPr/>
        </p:nvSpPr>
        <p:spPr bwMode="auto">
          <a:xfrm>
            <a:off x="3736389" y="986315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EB070F-4226-4432-893B-974C9E7EF593}"/>
              </a:ext>
            </a:extLst>
          </p:cNvPr>
          <p:cNvSpPr txBox="1"/>
          <p:nvPr/>
        </p:nvSpPr>
        <p:spPr bwMode="auto">
          <a:xfrm>
            <a:off x="1980117" y="986315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B8E0BE3-CE3C-42B9-A2D1-DE335FEBA423}"/>
              </a:ext>
            </a:extLst>
          </p:cNvPr>
          <p:cNvSpPr/>
          <p:nvPr/>
        </p:nvSpPr>
        <p:spPr bwMode="auto">
          <a:xfrm>
            <a:off x="4365864" y="884049"/>
            <a:ext cx="1401157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9" name="Picture 18" descr="A close up of a logo  Description generated with high confidence">
            <a:extLst>
              <a:ext uri="{FF2B5EF4-FFF2-40B4-BE49-F238E27FC236}">
                <a16:creationId xmlns:a16="http://schemas.microsoft.com/office/drawing/2014/main" id="{C5BC88A9-57C0-49CB-A597-8D1F94AE16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575" y="3881591"/>
            <a:ext cx="184663" cy="1320342"/>
          </a:xfrm>
          <a:prstGeom prst="rect">
            <a:avLst/>
          </a:prstGeom>
        </p:spPr>
      </p:pic>
      <p:pic>
        <p:nvPicPr>
          <p:cNvPr id="20" name="Picture 19" descr="A close up of a logo  Description generated with high confidence">
            <a:extLst>
              <a:ext uri="{FF2B5EF4-FFF2-40B4-BE49-F238E27FC236}">
                <a16:creationId xmlns:a16="http://schemas.microsoft.com/office/drawing/2014/main" id="{7898210F-C875-403C-A709-CDE8FBFAB7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843" y="3881591"/>
            <a:ext cx="184663" cy="132034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4C134FB-AD64-49FC-9D9F-C628753128BD}"/>
              </a:ext>
            </a:extLst>
          </p:cNvPr>
          <p:cNvSpPr txBox="1"/>
          <p:nvPr/>
        </p:nvSpPr>
        <p:spPr bwMode="auto">
          <a:xfrm>
            <a:off x="4408308" y="5466153"/>
            <a:ext cx="12621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23.264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5512276-8B90-48F3-97A0-25056541E424}"/>
              </a:ext>
            </a:extLst>
          </p:cNvPr>
          <p:cNvSpPr txBox="1"/>
          <p:nvPr/>
        </p:nvSpPr>
        <p:spPr bwMode="auto">
          <a:xfrm>
            <a:off x="498764" y="5466153"/>
            <a:ext cx="12174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23.964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2708A1A-6CEA-4B09-8DE1-ED828F968D75}"/>
              </a:ext>
            </a:extLst>
          </p:cNvPr>
          <p:cNvSpPr txBox="1"/>
          <p:nvPr/>
        </p:nvSpPr>
        <p:spPr bwMode="auto">
          <a:xfrm>
            <a:off x="2436871" y="5466153"/>
            <a:ext cx="1175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Myriad Pro Semibold"/>
                <a:ea typeface="Myriad Pro Semibold" charset="0"/>
                <a:cs typeface="Myriad Pro Semibold" charset="0"/>
              </a:rPr>
              <a:t>0.7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5A1606A-B1CA-488F-A416-7664573EE7B8}"/>
              </a:ext>
            </a:extLst>
          </p:cNvPr>
          <p:cNvSpPr txBox="1"/>
          <p:nvPr/>
        </p:nvSpPr>
        <p:spPr bwMode="auto">
          <a:xfrm>
            <a:off x="3736389" y="5466153"/>
            <a:ext cx="34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DA3EF0-EEF5-41C1-8B57-7BDBA86446AA}"/>
              </a:ext>
            </a:extLst>
          </p:cNvPr>
          <p:cNvSpPr txBox="1"/>
          <p:nvPr/>
        </p:nvSpPr>
        <p:spPr bwMode="auto">
          <a:xfrm>
            <a:off x="1980117" y="5466153"/>
            <a:ext cx="316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0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F0FF59B-1413-46AE-B993-244CE02D4B13}"/>
              </a:ext>
            </a:extLst>
          </p:cNvPr>
          <p:cNvSpPr/>
          <p:nvPr/>
        </p:nvSpPr>
        <p:spPr bwMode="auto">
          <a:xfrm>
            <a:off x="4355407" y="5363259"/>
            <a:ext cx="1401157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4F90F33-880B-4D09-9397-5732A3778608}"/>
              </a:ext>
            </a:extLst>
          </p:cNvPr>
          <p:cNvSpPr/>
          <p:nvPr/>
        </p:nvSpPr>
        <p:spPr bwMode="auto">
          <a:xfrm>
            <a:off x="4345389" y="3115066"/>
            <a:ext cx="1401157" cy="630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9" name="Picture 28" descr="A close up of a logo  Description generated with high confidence">
            <a:extLst>
              <a:ext uri="{FF2B5EF4-FFF2-40B4-BE49-F238E27FC236}">
                <a16:creationId xmlns:a16="http://schemas.microsoft.com/office/drawing/2014/main" id="{4D249DBE-EC46-4047-84BB-A802D16FCE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918164" y="1641672"/>
            <a:ext cx="184663" cy="1320342"/>
          </a:xfrm>
          <a:prstGeom prst="rect">
            <a:avLst/>
          </a:prstGeom>
        </p:spPr>
      </p:pic>
      <p:pic>
        <p:nvPicPr>
          <p:cNvPr id="30" name="Picture 29" descr="A close up of a logo  Description generated with high confidence">
            <a:extLst>
              <a:ext uri="{FF2B5EF4-FFF2-40B4-BE49-F238E27FC236}">
                <a16:creationId xmlns:a16="http://schemas.microsoft.com/office/drawing/2014/main" id="{ED7465A0-E2BB-47B3-AE28-DB0FA9BBB6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020432" y="1641672"/>
            <a:ext cx="184663" cy="1320342"/>
          </a:xfrm>
          <a:prstGeom prst="rect">
            <a:avLst/>
          </a:prstGeom>
        </p:spPr>
      </p:pic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E6C28792-AAD6-4EA6-A456-C2519A0F6B8F}"/>
              </a:ext>
            </a:extLst>
          </p:cNvPr>
          <p:cNvSpPr/>
          <p:nvPr/>
        </p:nvSpPr>
        <p:spPr bwMode="auto">
          <a:xfrm>
            <a:off x="6716770" y="2359617"/>
            <a:ext cx="2353027" cy="165040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1400" dirty="0">
                <a:solidFill>
                  <a:schemeClr val="tx1"/>
                </a:solidFill>
                <a:latin typeface="Arial" charset="0"/>
              </a:rPr>
              <a:t>I’ve kept the minuend the same and subtracted ____ from the subtrahend, so I must add ____ to the difference.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ABEC6BB0-124B-47AB-85BE-1E507971EC9D}"/>
              </a:ext>
            </a:extLst>
          </p:cNvPr>
          <p:cNvSpPr/>
          <p:nvPr/>
        </p:nvSpPr>
        <p:spPr bwMode="auto">
          <a:xfrm>
            <a:off x="6716770" y="714876"/>
            <a:ext cx="2353027" cy="149430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1400" dirty="0">
                <a:solidFill>
                  <a:schemeClr val="tx1"/>
                </a:solidFill>
                <a:latin typeface="Arial" charset="0"/>
              </a:rPr>
              <a:t>I’ve kept the minuend the same and added ____ to the subtrahend, so I must subtract  ____ from the difference.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CC5E9BF-FA67-4818-B74B-0D0D4D1CB82F}"/>
              </a:ext>
            </a:extLst>
          </p:cNvPr>
          <p:cNvSpPr txBox="1"/>
          <p:nvPr/>
        </p:nvSpPr>
        <p:spPr>
          <a:xfrm>
            <a:off x="8156879" y="1045352"/>
            <a:ext cx="713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FF0000"/>
                </a:solidFill>
              </a:rPr>
              <a:t>0.1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7C577F0-7C90-4571-9FDA-0A8B569DC856}"/>
              </a:ext>
            </a:extLst>
          </p:cNvPr>
          <p:cNvSpPr txBox="1"/>
          <p:nvPr/>
        </p:nvSpPr>
        <p:spPr>
          <a:xfrm>
            <a:off x="7536506" y="1503565"/>
            <a:ext cx="713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FF0000"/>
                </a:solidFill>
              </a:rPr>
              <a:t>0.1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7D82F2-E743-4614-8DFC-92276D032CB4}"/>
              </a:ext>
            </a:extLst>
          </p:cNvPr>
          <p:cNvSpPr txBox="1"/>
          <p:nvPr/>
        </p:nvSpPr>
        <p:spPr>
          <a:xfrm>
            <a:off x="6822952" y="2877042"/>
            <a:ext cx="713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FF0000"/>
                </a:solidFill>
              </a:rPr>
              <a:t>0.1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2BE5363-1A22-4F71-8B5B-F0C35C9DC071}"/>
              </a:ext>
            </a:extLst>
          </p:cNvPr>
          <p:cNvSpPr txBox="1"/>
          <p:nvPr/>
        </p:nvSpPr>
        <p:spPr>
          <a:xfrm>
            <a:off x="7189970" y="3318567"/>
            <a:ext cx="713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FF0000"/>
                </a:solidFill>
              </a:rPr>
              <a:t>0.1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133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  <p:bldP spid="38" grpId="0"/>
      <p:bldP spid="39" grpId="0"/>
      <p:bldP spid="40" grpId="0"/>
      <p:bldP spid="4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8|14.2|9.7|0.9|1|0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4.6|10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1|6.9|5.7|16.3|7.1|6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8|30.7|12.1|21.9|36.8|10.8|13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3.6|5.8|3.1|22.1|3.9|21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|57.3|9.8|5.9|9.3|16.2|5.6|6|12.7|10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4|13.2|5.5|5.6|12.6|5.1|7.3|3.3|2.8|8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9.2|53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|0.6|2.9|2.3|1|20.4|77.7|30|5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2.9|18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FB8543-CA44-492C-8BF0-D81A90667F98}"/>
</file>

<file path=customXml/itemProps2.xml><?xml version="1.0" encoding="utf-8"?>
<ds:datastoreItem xmlns:ds="http://schemas.openxmlformats.org/officeDocument/2006/customXml" ds:itemID="{194DFBEE-DEA3-484B-A04B-F8DB870A0653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e2f7c1fb-8b39-4d5b-953e-de45d1606e4d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1007</Words>
  <Application>Microsoft Office PowerPoint</Application>
  <PresentationFormat>On-screen Show (4:3)</PresentationFormat>
  <Paragraphs>221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Comic Sans MS</vt:lpstr>
      <vt:lpstr>Myriad Pro</vt:lpstr>
      <vt:lpstr>Myriad Pro Semibold</vt:lpstr>
      <vt:lpstr>nctem1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35</cp:revision>
  <dcterms:created xsi:type="dcterms:W3CDTF">2020-04-15T07:07:39Z</dcterms:created>
  <dcterms:modified xsi:type="dcterms:W3CDTF">2020-08-27T14:19:48Z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