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Lst>
  <p:notesMasterIdLst>
    <p:notesMasterId r:id="rId23"/>
  </p:notesMasterIdLst>
  <p:sldIdLst>
    <p:sldId id="257" r:id="rId6"/>
    <p:sldId id="263" r:id="rId7"/>
    <p:sldId id="261" r:id="rId8"/>
    <p:sldId id="298" r:id="rId9"/>
    <p:sldId id="267" r:id="rId10"/>
    <p:sldId id="469" r:id="rId11"/>
    <p:sldId id="470" r:id="rId12"/>
    <p:sldId id="560" r:id="rId13"/>
    <p:sldId id="499" r:id="rId14"/>
    <p:sldId id="563" r:id="rId15"/>
    <p:sldId id="564" r:id="rId16"/>
    <p:sldId id="475" r:id="rId17"/>
    <p:sldId id="324" r:id="rId18"/>
    <p:sldId id="326" r:id="rId19"/>
    <p:sldId id="323" r:id="rId20"/>
    <p:sldId id="456" r:id="rId21"/>
    <p:sldId id="4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8C5420-26C5-462E-A82E-AB45079A4149}" v="33" dt="2020-08-30T10:06:25.2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3" d="100"/>
          <a:sy n="63" d="100"/>
        </p:scale>
        <p:origin x="102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ED8C5420-26C5-462E-A82E-AB45079A4149}"/>
    <pc:docChg chg="modSld">
      <pc:chgData name="Rachel J Houghton" userId="eb43c97e479d4048" providerId="LiveId" clId="{ED8C5420-26C5-462E-A82E-AB45079A4149}" dt="2020-08-30T10:06:25.205" v="66" actId="20577"/>
      <pc:docMkLst>
        <pc:docMk/>
      </pc:docMkLst>
      <pc:sldChg chg="modSp mod">
        <pc:chgData name="Rachel J Houghton" userId="eb43c97e479d4048" providerId="LiveId" clId="{ED8C5420-26C5-462E-A82E-AB45079A4149}" dt="2020-08-30T09:58:52.404" v="11" actId="20577"/>
        <pc:sldMkLst>
          <pc:docMk/>
          <pc:sldMk cId="2985715927" sldId="263"/>
        </pc:sldMkLst>
        <pc:spChg chg="mod">
          <ac:chgData name="Rachel J Houghton" userId="eb43c97e479d4048" providerId="LiveId" clId="{ED8C5420-26C5-462E-A82E-AB45079A4149}" dt="2020-08-30T09:58:27.549" v="0" actId="114"/>
          <ac:spMkLst>
            <pc:docMk/>
            <pc:sldMk cId="2985715927" sldId="263"/>
            <ac:spMk id="2" creationId="{2CB6ED8F-715F-482C-A9F6-228FC08B635A}"/>
          </ac:spMkLst>
        </pc:spChg>
        <pc:spChg chg="mod">
          <ac:chgData name="Rachel J Houghton" userId="eb43c97e479d4048" providerId="LiveId" clId="{ED8C5420-26C5-462E-A82E-AB45079A4149}" dt="2020-08-30T09:58:52.404" v="11" actId="20577"/>
          <ac:spMkLst>
            <pc:docMk/>
            <pc:sldMk cId="2985715927" sldId="263"/>
            <ac:spMk id="6" creationId="{6B3DC813-0F66-4EE3-8EA3-390547BADAA4}"/>
          </ac:spMkLst>
        </pc:spChg>
      </pc:sldChg>
      <pc:sldChg chg="modSp mod">
        <pc:chgData name="Rachel J Houghton" userId="eb43c97e479d4048" providerId="LiveId" clId="{ED8C5420-26C5-462E-A82E-AB45079A4149}" dt="2020-08-30T10:06:25.205" v="66" actId="20577"/>
        <pc:sldMkLst>
          <pc:docMk/>
          <pc:sldMk cId="1874051570" sldId="323"/>
        </pc:sldMkLst>
        <pc:spChg chg="mod">
          <ac:chgData name="Rachel J Houghton" userId="eb43c97e479d4048" providerId="LiveId" clId="{ED8C5420-26C5-462E-A82E-AB45079A4149}" dt="2020-08-30T10:06:25.205" v="66" actId="20577"/>
          <ac:spMkLst>
            <pc:docMk/>
            <pc:sldMk cId="1874051570" sldId="323"/>
            <ac:spMk id="6" creationId="{9CEEB3B0-BDF8-4CB0-AD3E-0BBF99226692}"/>
          </ac:spMkLst>
        </pc:spChg>
      </pc:sldChg>
      <pc:sldChg chg="modSp">
        <pc:chgData name="Rachel J Houghton" userId="eb43c97e479d4048" providerId="LiveId" clId="{ED8C5420-26C5-462E-A82E-AB45079A4149}" dt="2020-08-30T10:04:29.178" v="47" actId="1076"/>
        <pc:sldMkLst>
          <pc:docMk/>
          <pc:sldMk cId="728004089" sldId="324"/>
        </pc:sldMkLst>
        <pc:spChg chg="mod">
          <ac:chgData name="Rachel J Houghton" userId="eb43c97e479d4048" providerId="LiveId" clId="{ED8C5420-26C5-462E-A82E-AB45079A4149}" dt="2020-08-30T10:04:29.178" v="47" actId="1076"/>
          <ac:spMkLst>
            <pc:docMk/>
            <pc:sldMk cId="728004089" sldId="324"/>
            <ac:spMk id="2" creationId="{4C004340-44F3-4A3C-90DB-C541B489E93F}"/>
          </ac:spMkLst>
        </pc:spChg>
        <pc:spChg chg="mod">
          <ac:chgData name="Rachel J Houghton" userId="eb43c97e479d4048" providerId="LiveId" clId="{ED8C5420-26C5-462E-A82E-AB45079A4149}" dt="2020-08-30T10:04:29.178" v="47" actId="1076"/>
          <ac:spMkLst>
            <pc:docMk/>
            <pc:sldMk cId="728004089" sldId="324"/>
            <ac:spMk id="4" creationId="{795CDC92-0791-4DFE-AFE1-D9FBF4D26FE0}"/>
          </ac:spMkLst>
        </pc:spChg>
        <pc:spChg chg="mod">
          <ac:chgData name="Rachel J Houghton" userId="eb43c97e479d4048" providerId="LiveId" clId="{ED8C5420-26C5-462E-A82E-AB45079A4149}" dt="2020-08-30T10:04:29.178" v="47" actId="1076"/>
          <ac:spMkLst>
            <pc:docMk/>
            <pc:sldMk cId="728004089" sldId="324"/>
            <ac:spMk id="7" creationId="{B4BEB2A3-7011-44D4-A2DC-BD45746C4BFB}"/>
          </ac:spMkLst>
        </pc:spChg>
        <pc:spChg chg="mod">
          <ac:chgData name="Rachel J Houghton" userId="eb43c97e479d4048" providerId="LiveId" clId="{ED8C5420-26C5-462E-A82E-AB45079A4149}" dt="2020-08-30T10:04:29.178" v="47" actId="1076"/>
          <ac:spMkLst>
            <pc:docMk/>
            <pc:sldMk cId="728004089" sldId="324"/>
            <ac:spMk id="10" creationId="{C50FD348-00F4-45BD-A568-2A92F3D08A00}"/>
          </ac:spMkLst>
        </pc:spChg>
        <pc:spChg chg="mod">
          <ac:chgData name="Rachel J Houghton" userId="eb43c97e479d4048" providerId="LiveId" clId="{ED8C5420-26C5-462E-A82E-AB45079A4149}" dt="2020-08-30T10:03:36.749" v="45" actId="207"/>
          <ac:spMkLst>
            <pc:docMk/>
            <pc:sldMk cId="728004089" sldId="324"/>
            <ac:spMk id="11" creationId="{DBE7A4B9-F14C-4DC5-9796-60FAA93762D7}"/>
          </ac:spMkLst>
        </pc:spChg>
        <pc:spChg chg="mod">
          <ac:chgData name="Rachel J Houghton" userId="eb43c97e479d4048" providerId="LiveId" clId="{ED8C5420-26C5-462E-A82E-AB45079A4149}" dt="2020-08-30T10:04:29.178" v="47" actId="1076"/>
          <ac:spMkLst>
            <pc:docMk/>
            <pc:sldMk cId="728004089" sldId="324"/>
            <ac:spMk id="15" creationId="{ACB51E1F-B063-48B1-9AFC-2FF6273D0CD4}"/>
          </ac:spMkLst>
        </pc:spChg>
        <pc:spChg chg="mod">
          <ac:chgData name="Rachel J Houghton" userId="eb43c97e479d4048" providerId="LiveId" clId="{ED8C5420-26C5-462E-A82E-AB45079A4149}" dt="2020-08-30T10:04:29.178" v="47" actId="1076"/>
          <ac:spMkLst>
            <pc:docMk/>
            <pc:sldMk cId="728004089" sldId="324"/>
            <ac:spMk id="16" creationId="{E58E52C7-5A45-4ECA-97F5-18FAD076AF34}"/>
          </ac:spMkLst>
        </pc:spChg>
        <pc:spChg chg="mod">
          <ac:chgData name="Rachel J Houghton" userId="eb43c97e479d4048" providerId="LiveId" clId="{ED8C5420-26C5-462E-A82E-AB45079A4149}" dt="2020-08-30T10:04:29.178" v="47" actId="1076"/>
          <ac:spMkLst>
            <pc:docMk/>
            <pc:sldMk cId="728004089" sldId="324"/>
            <ac:spMk id="17" creationId="{3B6A349A-92D7-484C-A6D3-6F53A4E88E07}"/>
          </ac:spMkLst>
        </pc:spChg>
        <pc:spChg chg="mod">
          <ac:chgData name="Rachel J Houghton" userId="eb43c97e479d4048" providerId="LiveId" clId="{ED8C5420-26C5-462E-A82E-AB45079A4149}" dt="2020-08-30T10:04:29.178" v="47" actId="1076"/>
          <ac:spMkLst>
            <pc:docMk/>
            <pc:sldMk cId="728004089" sldId="324"/>
            <ac:spMk id="19" creationId="{9311C4E8-A4E3-43EA-8275-85CE54212761}"/>
          </ac:spMkLst>
        </pc:spChg>
        <pc:spChg chg="mod">
          <ac:chgData name="Rachel J Houghton" userId="eb43c97e479d4048" providerId="LiveId" clId="{ED8C5420-26C5-462E-A82E-AB45079A4149}" dt="2020-08-30T10:04:29.178" v="47" actId="1076"/>
          <ac:spMkLst>
            <pc:docMk/>
            <pc:sldMk cId="728004089" sldId="324"/>
            <ac:spMk id="20" creationId="{C0BEEFB3-3F64-498B-AB5F-58E7A2B0F84C}"/>
          </ac:spMkLst>
        </pc:spChg>
        <pc:spChg chg="mod">
          <ac:chgData name="Rachel J Houghton" userId="eb43c97e479d4048" providerId="LiveId" clId="{ED8C5420-26C5-462E-A82E-AB45079A4149}" dt="2020-08-30T10:04:29.178" v="47" actId="1076"/>
          <ac:spMkLst>
            <pc:docMk/>
            <pc:sldMk cId="728004089" sldId="324"/>
            <ac:spMk id="22" creationId="{A8DC1E52-D951-4002-9F6F-D9D84ED167F6}"/>
          </ac:spMkLst>
        </pc:spChg>
        <pc:spChg chg="mod">
          <ac:chgData name="Rachel J Houghton" userId="eb43c97e479d4048" providerId="LiveId" clId="{ED8C5420-26C5-462E-A82E-AB45079A4149}" dt="2020-08-30T10:04:29.178" v="47" actId="1076"/>
          <ac:spMkLst>
            <pc:docMk/>
            <pc:sldMk cId="728004089" sldId="324"/>
            <ac:spMk id="24" creationId="{B3F68592-B314-40BA-A631-C459E1E4F3FA}"/>
          </ac:spMkLst>
        </pc:spChg>
        <pc:grpChg chg="mod">
          <ac:chgData name="Rachel J Houghton" userId="eb43c97e479d4048" providerId="LiveId" clId="{ED8C5420-26C5-462E-A82E-AB45079A4149}" dt="2020-08-30T10:04:29.178" v="47" actId="1076"/>
          <ac:grpSpMkLst>
            <pc:docMk/>
            <pc:sldMk cId="728004089" sldId="324"/>
            <ac:grpSpMk id="6" creationId="{0B2E8223-FB7E-4F36-8423-E1E51C1AC583}"/>
          </ac:grpSpMkLst>
        </pc:grpChg>
        <pc:picChg chg="mod">
          <ac:chgData name="Rachel J Houghton" userId="eb43c97e479d4048" providerId="LiveId" clId="{ED8C5420-26C5-462E-A82E-AB45079A4149}" dt="2020-08-30T10:04:29.178" v="47" actId="1076"/>
          <ac:picMkLst>
            <pc:docMk/>
            <pc:sldMk cId="728004089" sldId="324"/>
            <ac:picMk id="8" creationId="{6020219A-E7D6-49A5-A326-ACA15AD91D11}"/>
          </ac:picMkLst>
        </pc:picChg>
        <pc:cxnChg chg="mod">
          <ac:chgData name="Rachel J Houghton" userId="eb43c97e479d4048" providerId="LiveId" clId="{ED8C5420-26C5-462E-A82E-AB45079A4149}" dt="2020-08-30T10:04:29.178" v="47" actId="1076"/>
          <ac:cxnSpMkLst>
            <pc:docMk/>
            <pc:sldMk cId="728004089" sldId="324"/>
            <ac:cxnSpMk id="18" creationId="{98271F76-3677-43E7-9FD3-BCC3E0E211EE}"/>
          </ac:cxnSpMkLst>
        </pc:cxnChg>
        <pc:cxnChg chg="mod">
          <ac:chgData name="Rachel J Houghton" userId="eb43c97e479d4048" providerId="LiveId" clId="{ED8C5420-26C5-462E-A82E-AB45079A4149}" dt="2020-08-30T10:04:29.178" v="47" actId="1076"/>
          <ac:cxnSpMkLst>
            <pc:docMk/>
            <pc:sldMk cId="728004089" sldId="324"/>
            <ac:cxnSpMk id="21" creationId="{30D280D1-8C74-44D5-A78D-B2E095C86985}"/>
          </ac:cxnSpMkLst>
        </pc:cxnChg>
        <pc:cxnChg chg="mod">
          <ac:chgData name="Rachel J Houghton" userId="eb43c97e479d4048" providerId="LiveId" clId="{ED8C5420-26C5-462E-A82E-AB45079A4149}" dt="2020-08-30T10:04:29.178" v="47" actId="1076"/>
          <ac:cxnSpMkLst>
            <pc:docMk/>
            <pc:sldMk cId="728004089" sldId="324"/>
            <ac:cxnSpMk id="23" creationId="{5CA888B4-6FE0-4C0A-AF99-1DBE853083E0}"/>
          </ac:cxnSpMkLst>
        </pc:cxnChg>
        <pc:cxnChg chg="mod">
          <ac:chgData name="Rachel J Houghton" userId="eb43c97e479d4048" providerId="LiveId" clId="{ED8C5420-26C5-462E-A82E-AB45079A4149}" dt="2020-08-30T10:04:29.178" v="47" actId="1076"/>
          <ac:cxnSpMkLst>
            <pc:docMk/>
            <pc:sldMk cId="728004089" sldId="324"/>
            <ac:cxnSpMk id="27" creationId="{92A7636E-E4A6-456C-96FB-7205686C99CC}"/>
          </ac:cxnSpMkLst>
        </pc:cxnChg>
      </pc:sldChg>
      <pc:sldChg chg="modSp mod">
        <pc:chgData name="Rachel J Houghton" userId="eb43c97e479d4048" providerId="LiveId" clId="{ED8C5420-26C5-462E-A82E-AB45079A4149}" dt="2020-08-30T10:05:11.915" v="63" actId="20577"/>
        <pc:sldMkLst>
          <pc:docMk/>
          <pc:sldMk cId="1939386813" sldId="326"/>
        </pc:sldMkLst>
        <pc:spChg chg="mod">
          <ac:chgData name="Rachel J Houghton" userId="eb43c97e479d4048" providerId="LiveId" clId="{ED8C5420-26C5-462E-A82E-AB45079A4149}" dt="2020-08-30T10:05:11.915" v="63" actId="20577"/>
          <ac:spMkLst>
            <pc:docMk/>
            <pc:sldMk cId="1939386813" sldId="326"/>
            <ac:spMk id="9" creationId="{A5C59C51-5566-41BC-B07A-AF1BAEFDF797}"/>
          </ac:spMkLst>
        </pc:spChg>
      </pc:sldChg>
      <pc:sldChg chg="modSp mod">
        <pc:chgData name="Rachel J Houghton" userId="eb43c97e479d4048" providerId="LiveId" clId="{ED8C5420-26C5-462E-A82E-AB45079A4149}" dt="2020-08-30T09:59:10.623" v="12" actId="14100"/>
        <pc:sldMkLst>
          <pc:docMk/>
          <pc:sldMk cId="2819374454" sldId="469"/>
        </pc:sldMkLst>
        <pc:spChg chg="mod">
          <ac:chgData name="Rachel J Houghton" userId="eb43c97e479d4048" providerId="LiveId" clId="{ED8C5420-26C5-462E-A82E-AB45079A4149}" dt="2020-08-30T09:59:10.623" v="12" actId="14100"/>
          <ac:spMkLst>
            <pc:docMk/>
            <pc:sldMk cId="2819374454" sldId="469"/>
            <ac:spMk id="3" creationId="{02669792-3AA6-4C9E-8A29-6AC355504564}"/>
          </ac:spMkLst>
        </pc:spChg>
      </pc:sldChg>
      <pc:sldChg chg="modSp mod">
        <pc:chgData name="Rachel J Houghton" userId="eb43c97e479d4048" providerId="LiveId" clId="{ED8C5420-26C5-462E-A82E-AB45079A4149}" dt="2020-08-30T09:59:15.763" v="13" actId="14100"/>
        <pc:sldMkLst>
          <pc:docMk/>
          <pc:sldMk cId="1762984606" sldId="470"/>
        </pc:sldMkLst>
        <pc:spChg chg="mod">
          <ac:chgData name="Rachel J Houghton" userId="eb43c97e479d4048" providerId="LiveId" clId="{ED8C5420-26C5-462E-A82E-AB45079A4149}" dt="2020-08-30T09:59:15.763" v="13" actId="14100"/>
          <ac:spMkLst>
            <pc:docMk/>
            <pc:sldMk cId="1762984606" sldId="470"/>
            <ac:spMk id="3" creationId="{02669792-3AA6-4C9E-8A29-6AC355504564}"/>
          </ac:spMkLst>
        </pc:spChg>
      </pc:sldChg>
      <pc:sldChg chg="modSp mod">
        <pc:chgData name="Rachel J Houghton" userId="eb43c97e479d4048" providerId="LiveId" clId="{ED8C5420-26C5-462E-A82E-AB45079A4149}" dt="2020-08-30T10:03:16.413" v="44" actId="14100"/>
        <pc:sldMkLst>
          <pc:docMk/>
          <pc:sldMk cId="30900826" sldId="475"/>
        </pc:sldMkLst>
        <pc:spChg chg="mod">
          <ac:chgData name="Rachel J Houghton" userId="eb43c97e479d4048" providerId="LiveId" clId="{ED8C5420-26C5-462E-A82E-AB45079A4149}" dt="2020-08-30T10:03:16.413" v="44" actId="14100"/>
          <ac:spMkLst>
            <pc:docMk/>
            <pc:sldMk cId="30900826" sldId="475"/>
            <ac:spMk id="27" creationId="{D9F0E3DA-A123-406F-9A26-40FB66E38C52}"/>
          </ac:spMkLst>
        </pc:spChg>
      </pc:sldChg>
      <pc:sldChg chg="modSp">
        <pc:chgData name="Rachel J Houghton" userId="eb43c97e479d4048" providerId="LiveId" clId="{ED8C5420-26C5-462E-A82E-AB45079A4149}" dt="2020-08-30T10:00:22.490" v="26" actId="20577"/>
        <pc:sldMkLst>
          <pc:docMk/>
          <pc:sldMk cId="2942870336" sldId="499"/>
        </pc:sldMkLst>
        <pc:spChg chg="mod">
          <ac:chgData name="Rachel J Houghton" userId="eb43c97e479d4048" providerId="LiveId" clId="{ED8C5420-26C5-462E-A82E-AB45079A4149}" dt="2020-08-30T10:00:22.490" v="26" actId="20577"/>
          <ac:spMkLst>
            <pc:docMk/>
            <pc:sldMk cId="2942870336" sldId="499"/>
            <ac:spMk id="8" creationId="{5885EE99-5DCB-4E20-A71F-FE34C87D845E}"/>
          </ac:spMkLst>
        </pc:spChg>
      </pc:sldChg>
      <pc:sldChg chg="modSp mod">
        <pc:chgData name="Rachel J Houghton" userId="eb43c97e479d4048" providerId="LiveId" clId="{ED8C5420-26C5-462E-A82E-AB45079A4149}" dt="2020-08-30T10:01:35.581" v="28" actId="14100"/>
        <pc:sldMkLst>
          <pc:docMk/>
          <pc:sldMk cId="1316926407" sldId="564"/>
        </pc:sldMkLst>
        <pc:spChg chg="mod">
          <ac:chgData name="Rachel J Houghton" userId="eb43c97e479d4048" providerId="LiveId" clId="{ED8C5420-26C5-462E-A82E-AB45079A4149}" dt="2020-08-30T10:01:35.581" v="28" actId="14100"/>
          <ac:spMkLst>
            <pc:docMk/>
            <pc:sldMk cId="1316926407" sldId="564"/>
            <ac:spMk id="8" creationId="{5885EE99-5DCB-4E20-A71F-FE34C87D845E}"/>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0:12.614"/>
    </inkml:context>
    <inkml:brush xml:id="br0">
      <inkml:brushProperty name="width" value="0.05" units="cm"/>
      <inkml:brushProperty name="height" value="0.05" units="cm"/>
      <inkml:brushProperty name="color" value="#E71224"/>
    </inkml:brush>
  </inkml:definitions>
  <inkml:trace contextRef="#ctx0" brushRef="#br0">14 445 2760 0 0,'-1'0'125'0'0,"0"0"-79"0"0,-2 1-20 0 0,-5 5 206 0 0,7-6 582 0 0,1 0 268 0 0,0 0 50 0 0,0 0-107 0 0,0 0-491 0 0,0 0-218 0 0,0 0-42 0 0,0 0-10 0 0,0 0-6 0 0,0 0-2 0 0,0 0 0 0 0,0 0 0 0 0,0 0 0 0 0,0 0 0 0 0,0 0 0 0 0,0 0-16 0 0,0 0-70 0 0,0 0-36 0 0,0 0-6 0 0,0 0 58 0 0,0 0 248 0 0,0 0 108 0 0,0 0 24 0 0,0 0-42 0 0,0 0-184 0 0,0 0-79 0 0,0 0-18 0 0,1-4-53 0 0,1-1 1 0 0,-1 1-1 0 0,1-1 1 0 0,0 1 0 0 0,4-6-1 0 0,-2 2 67 0 0,9-22 455 0 0,-10 23-327 0 0,1 0-155 0 0,-2 5-179 0 0,-1 1 0 0 0,0-1 0 0 0,0 0 0 0 0,0 1 0 0 0,0-1 0 0 0,0 0 0 0 0,-1 0 0 0 0,1 1-1 0 0,0-1 1 0 0,-1 0 0 0 0,1 0 0 0 0,-1 0 0 0 0,0-2 0 0 0,1 1 6 0 0,-1 1-1 0 0,1-1 1 0 0,-1 1 0 0 0,1-1 0 0 0,0 1 0 0 0,0 0-1 0 0,2-4 1 0 0,14-28 368 0 0,-12 24-301 0 0,0 1 0 0 0,0-1-1 0 0,8-9 1 0 0,15-24 241 0 0,-7 16-17 0 0,-19 24-332 0 0,0 1-1 0 0,0-1 0 0 0,-1 0 0 0 0,1 0 0 0 0,-1 0 1 0 0,3-6-1 0 0,-3 7-37 0 0,-1-1 1 0 0,1 1-1 0 0,0-1 1 0 0,1 1-1 0 0,-1 0 1 0 0,0 0-1 0 0,1 0 1 0 0,-1-1-1 0 0,1 1 1 0 0,0 1-1 0 0,-1-1 1 0 0,1 0-1 0 0,3-2 1 0 0,16-17 607 0 0,-18 19-528 0 0,-1-1 0 0 0,1 1 0 0 0,-1 0 0 0 0,3-5 0 0 0,-2 4-34 0 0,-1 0 0 0 0,0 0-1 0 0,1 0 1 0 0,4-2-1 0 0,-4 2-8 0 0,0 0 0 0 0,0 0 0 0 0,0 0 0 0 0,4-6 0 0 0,5-6 44 0 0,-9 11-25 0 0,0 1 59 0 0,11-3 18 0 0,-13 5-98 0 0,0 0-20 0 0,8 1 152 0 0,-7-1-135 0 0,0 0 89 0 0,-2 8-795 0 0,-2-1-4233 0 0,2-4-1733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6.059"/>
    </inkml:context>
    <inkml:brush xml:id="br0">
      <inkml:brushProperty name="width" value="0.1" units="cm"/>
      <inkml:brushProperty name="height" value="0.6" units="cm"/>
      <inkml:brushProperty name="inkEffects" value="pencil"/>
    </inkml:brush>
  </inkml:definitions>
  <inkml:trace contextRef="#ctx0" brushRef="#br0">189 77 10136 264870 50337,'1'-2'1096'0'0,"0"0"-1096"0"0,0-1 0 0 0,1-2 840 0 0,-1 0 152 0 0,1-1 24 0 0,-1 1 616 0 0,1-1-1096 0 0,-2 0-25 0 0,0 1 1 0 0,-1 1 0 0 0,-1-1 0 0 0,-1 1 0 0 0,-2 0 512 0 0,-2-1 0 0 0,-4 1-408 0 0,-1 1-616 0 0,0 1 0 0 0,0 1 0 0 0,-1 3 0 0 0,-1 1 0 0 0,0 2 0 0 0,0 1 0 0 0,1 2 0 0 0,1 0 0 0 0,2 1 0 0 0,0 1 0 0 0,2 1 0 0 0,1 1 0 0 0,1 0 0 0 0,1 0 0 0 0,1 0 0 0 0,1 0 0 0 0,2 3 360 0 0,1 0 56 0 0,2 0 0 0 0,0-2 8 0 0,2 0-264 0 0,1-1-64 0 0,1-1 0 0 0,1 0-8 0 0,1-1 128 0 0,1-1 24 0 0,0-1 8 0 0,1 0 0 0 0,1-2 8 0 0,-1 0 8 0 0,0-2 0 0 0,1 0 0 0 0,2-1-264 0 0,-1-2-120 0 0,0-1 40 0 0,0-2 80 0 0,0-1 96 0 0,-1-1-16 0 0,-1 0-8 0 0,0 0-72 0 0,0-1 0 0 0,-1 1 0 0 0,1-1-1320 0 0,-1 0-280 0 0,1 0-64 0 0,-1-1 0 0 0,-1 0-17663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7.115"/>
    </inkml:context>
    <inkml:brush xml:id="br0">
      <inkml:brushProperty name="width" value="0.1" units="cm"/>
      <inkml:brushProperty name="height" value="0.6" units="cm"/>
      <inkml:brushProperty name="inkEffects" value="pencil"/>
    </inkml:brush>
  </inkml:definitions>
  <inkml:trace contextRef="#ctx0" brushRef="#br0">0 44 2760 264311 49971,'0'0'248'0'0,"0"0"-248"0"0,0 0 0 0 0,1-1 0 0 0,-1 0 1856 0 0,1 0 2576 0 0,-1 1-2168 0 0,1-1-1168 0 0,0 0-232 0 0,0 0-40 0 0,1-1-16 0 0,-1 1-232 0 0,0 0-56 0 0,-1 1-9 0 0,1 0 1 0 0,0 0-160 0 0,1 2 288 0 0,0 1-328 0 0,0 1-136 0 0,0 1-24 0 0,0 0-8 0 0,-1 1 0 0 0,0 1-72 0 0,0 0-8 0 0,-1 1-64 0 0,0 1 96 0 0,0-1-96 0 0,-1 2 0 0 0,1 1 0 0 0,-1-1 192 0 0,1 0 24 0 0,0-1 0 0 0,-1 1 0 0 0,1-1-56 0 0,0-1 0 0 0,0 0-8 0 0,0-1 0 0 0,1-1-8 0 0,-1 1 0 0 0,1-2 0 0 0,0 1 0 0 0,-1-2 48 0 0,1-1 16 0 0,0-1 0 0 0,-1-1 288 0 0,0-1-200 0 0,0 0 8 0 0,0 0 0 0 0,0-1-216 0 0,1-1-88 0 0,1-1 64 0 0,0-2-64 0 0,1 0 96 0 0,0-1-16 0 0,-1-1-8 0 0,1-1 0 0 0,-1 0-136 0 0,1 0-32 0 0,0-1-8 0 0,0 0 0 0 0,0-1 192 0 0,1-1 40 0 0,0 0 0 0 0,1 1 8 0 0,0-1-216 0 0,2-1-176 0 0,0 0 120 0 0,1 0 200 0 0,0 1 48 0 0,-1 2 8 0 0,0 1 0 0 0,0 2-120 0 0,-1 2 0 0 0,0 1 0 0 0,0 1 0 0 0,0 2-96 0 0,-1 0 96 0 0,-1 1-96 0 0,-1 2 0 0 0,0 3 0 0 0,1 2 96 0 0,-1 2 0 0 0,0 0 0 528 4,-1 0 0-528-4,1-1 0 0 0,-1 0 0 0 0,0-1 0 505 2,-1-1 0-505-2,0 0 0 551 1,-1-1 0-551-1,0 1 0 0 0,0-1 0 0 0,-1 0 0 539-3,0-1 0-539 3,0 0 0 0 0,0-1 0 0 0,1-1 128 0 0,-1-1 72 0 0,1-1 24 0 0,0 0 0 0 0,0-1-72 0 0,0 0-16 0 0,0-1 0 0 0,0 1 168 0 0,0 0 48 0 0,0-2-176 0 0,0-1-176 0 0,1-1 0 0 0,1-1 0 0 0,-1-1 64 0 0,1 0 48 0 0,0 0 16 0 0,1-1 0 0 0,0-1-128 0 0,1 1 64 0 0,0 0-64 0 0,0-1 0 0 0,1 1 0 0 0,0-1 0 0 0,1 0 0 0 0,-1-1 0 0 0,1 1 0 0 0,0 0 0 0 0,0 0 0 0 0,1 0 0 0 0,1 0 0 0 0,1 2 0 0 0,-1 2-72-2-640,-1 2 72 2 640,0 1-104 0 0,-1 2 40 0 0,0 2 64 0 0,-1 1-64 0 0,0 2 64 0 0,-1 2-64 0 0,0 3-16 0 0,-2 2 0 0 0,0-1 80 0 0,-2 1 0 0 0,1-2 0 0 0,-1 0 0 0 0,0-1 0 0 0,0-1 0 0 0,-1-1 0 0 0,1 0 0 0 0,1-1 0 0 0,-1 1 64 0 0,2 1 96 0 0,0 0-48 0 0,0 0 0 0 0,0-2 0 0 0,1 0 88 0 0,0-2 24 0 0,2 1 392 0 0,1 0-456 0 0,1-1 0 0 0,0-1 0 0 0,0 0-160 0 0,0-1 0 0 0,1 0 0 0 0,1-2-7400 0 0,0 0-1463 0 0,-1 0-2569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9.466"/>
    </inkml:context>
    <inkml:brush xml:id="br0">
      <inkml:brushProperty name="width" value="0.1" units="cm"/>
      <inkml:brushProperty name="height" value="0.6" units="cm"/>
      <inkml:brushProperty name="inkEffects" value="pencil"/>
    </inkml:brush>
  </inkml:definitions>
  <inkml:trace contextRef="#ctx0" brushRef="#br0">197 7 3224 270740 50028,'-1'0'288'0'0,"-1"-1"-288"0"0,0 1 0 0 0,0-1 0 0 0,0 0 1568 0 0,1 1 264 0 0,1 0 56 0 0,-1 0 808 0 0,2-1-1560 0 0,0 1-80 0 0,0-1-544 0 0,1 1 0 0 0,-1-1 104 0 0,-1 1-616 0 0,1 0 0 0 0,-1-1 0 0 0,0 1 248 0 0,0 0 24 0 0,0 0 8 0 0,0 0 287 0 0,0 0-271 0 0,0 0 0 0 0,0 0 0 0 0,0 0-40 0 0,0 1-16 0 0,0-1 0 0 0,0 0 0 0 0,0 0-24 0 0,0 0-8 0 0,0 0 0 0 0,0 0 0 0 0,0 0-40 0 0,-1 1-8 0 0,0 0 0 0 0,-1 3 112 0 0,-1 0-176 0 0,0 1 0 0 0,-1 0 0 0 0,0 0 16 0 0,0 1 0 0 0,0-1 0 0 0,-1 1 96 0 0,0 0-112 0 0,-1-1 0 0 0,1 1 0 0 0,-1-1-32 0 0,1 0-64 0 0,0 0 88 0 0,1 0-88 0 0,-1 0 0 0 0,0 0 0 0 0,0 1 0 0 0,0 0 0 0 0,0 0 0 0 0,0 0 0 0 0,0 1 0 0 0,0-1 0 0 0,0 1 296 0 0,0 0 8 0 0,1 1 0 0 0,0-1 0 0 0,-1 0-80 0 0,1 0-8 0 0,1 0-8 0 0,-1 0 0 0 0,1 0-208 0 0,1 0 0 0 0,-1-1-96 0 0,1 1 96 0 0,-1 0 0 0 0,1-1 0 0 0,-1 0 72 0 0,1 0-8 0 0,0-1 24 0 0,0 0 8 0 0,0 1 0 0 0,0-1 0 0 0,0 1-24 0 0,0 0 0 0 0,0 0 0 0 0,0 0 0 0 0,0 1-8 0 0,-1 0 0 0 0,1 1 0 0 0,0 0 0 0 0,0 1 0 0 0,0 0-64 0 0,1 0 96 0 0,0 1-32 0 0,1 0 0 0 0,-1-1 0 0 0,1-1 0 0 0,1-1 0 0 0,0 0 8 0 0,0-2 0 0 0,0 0 0 0 0,0 0 0 0 0,1-2 24 0 0,0 0 8 0 0,-1-1 0 0 0,1 1 0 0 0,-1-1 0 0 0,1 0 0 0 0,1 0 0 0 0,-1-1 0 0 0,0 0-40 0 0,1 0 0 0 0,0-1-64 0 0,0 0 96 0 0,-1 0-96 0 0,-1 0 72 0 0,1 0-72 0 0,-1 0 64 0 0,1 0-64 0 0,-1 0 0 0 0,1 0 0 0 0,-1 1 0 0 0,0 0-104 0 0,1 2 40 0 0,0 0 64 0 0,-1 0-10527 0 0,0 0-5185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10.919"/>
    </inkml:context>
    <inkml:brush xml:id="br0">
      <inkml:brushProperty name="width" value="0.1" units="cm"/>
      <inkml:brushProperty name="height" value="0.6" units="cm"/>
      <inkml:brushProperty name="inkEffects" value="pencil"/>
    </inkml:brush>
  </inkml:definitions>
  <inkml:trace contextRef="#ctx0" brushRef="#br0">0 12 6912 264011 41145,'0'0'304'0'0,"0"0"136"0"0,0 0-440-2 819,1-3 1312 8 351,0 1 256-6-1170,0 0 40 0 0,0 0 16 0 0,-1 1-864 0 0,0 0 376 0 0,0 1-592 0 0,0 0-97 0 0,0 0-31 0 0,0 0 0 0 0,0 0 0 0 0,0 0-200 0 0,0 0-48 0 0,0 0-8 0 0,0 1 64 0 0,0 2-224 0 0,0 1 64 0 0,0 1-64 0 0,0 2 88 0 0,0 1-24 0 0,0 1 0 0 0,0 2 0 0 0,0 1-64 0 0,0 3 0 0 0,1 0 0 0 0,-1 1 0 0 0,1 1 248 0 0,-1 1 32 0 0,1-1 8 0 0,-1 1 0 0 0,1 0-128 0 0,-1 0-32 0 0,1 0 0 0 0,0-1 0 0 0,0-1 184 0 0,0-1 32 0 0,1 0 8 0 0,-1-2 0 0 0,0-2-160 0 0,1 0-24 0 0,0-1-8 0 0,1-2 0 0 0,-1 0-48 0 0,1-1-16 0 0,-1 0 0 0 0,1-2 0 0 0,-1-2 256 0 0,0 0 472 0 0,1-2-408 0 0,0 0-256 0 0,1-1-56 0 0,-1-1-8-2 609,-1 0 0 2-609,1-2 128 0 0,-1 0 32-3 530,0-1 0 5 80,0-2-160-2-610,-3-3-584 7 551,0-1-9735-7-551,0 1-5049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11.764"/>
    </inkml:context>
    <inkml:brush xml:id="br0">
      <inkml:brushProperty name="width" value="0.1" units="cm"/>
      <inkml:brushProperty name="height" value="0.6" units="cm"/>
      <inkml:brushProperty name="inkEffects" value="pencil"/>
    </inkml:brush>
  </inkml:definitions>
  <inkml:trace contextRef="#ctx0" brushRef="#br0">211 145 4144 266776 49605,'2'-2'184'0'0,"2"0"40"0"0,1-1-224 0 0,1-2 0 0 0,0 1 0 0 0,0-1 1896 0 0,-2 1 344 0 0,0-1 64 0 0,-2 0 768 0 0,0 0-2624 0 0,-2 0-64 0 0,0-1-16 0 0,0 1 112 0 0,-1 0 32 0 0,-2 0-1 0 0,0 1 1 0 0,-1-1-16 0 0,0 1 0 0 0,-2-1 0 0 0,0 1 0 0 0,-2-1-256 0 0,0 0-48 0 0,0 0-16 0 0,-2 0 0 0 0,1 0-40 0 0,0 0-8 0 0,0 0 0 0 0,0 0 0 0 0,0 1-32 0 0,0 1-16 0 0,0 0 0 0 0,-2 0 128 0 0,1 1-64 0 0,0 1 0 0 0,-2 0 0 0 0,1 1-144 0 0,0 1 0 0 0,1 1 0 0 0,1 1 0 0 0,1 0 0 0 0,1 2 0 0 0,1-1 0 0 0,1 2 96 0 0,0 1 88 0 0,0 4-24 0 0,1 0-88 0 0,1 1 0 0 0,2 1 0 0 0,2-1 24 0 0,0-1 8 0 0,2 1 0 0 0,0-2 0 0 0,1 0 24 0 0,1-1 0 0 0,1 0 0 0 0,1-1 0 0 0,1-1-8 0 0,0-1 0 0 0,0-1 0 0 0,0-1 0 0 0,1-1-120 0 0,-1-1 0 0 0,1-1 0 0 0,0 0 0 0 0,0-1 128 0 0,0 0 8 0 0,1-1 0 0 0,1-1 0 0 0,0-1-56 0 0,0 1-80 0 0,-1-2 64 0 0,-1 1-184 0 0,-1-2-40 0 0,-1 1 0 0 0,0-2-8 0 0,-1 1 320 0 0,0-1 64 0 0,-1 0 8 0 0,-1-1 8 0 0,-1 1 40 0 0,-1-1 8 0 0,0-1 0 0 0,1-1-144 0 0,-1-2-608 0 0,0 0 224 0 0,0 1 248 0 0,0 0 0 0 0,-1 1 0 0 0,0 3-888 0 0,0 1 1128 0 0,-1 2 16 0 0,0 2 8 0 0,0 1-192 0 0,0 0-72 0 0,0 0 72 0 0,0 2 8 0 0,0 1 0 0 0,1 2-80 0 0,0 0 64 0 0,-1 2-64 0 0,1 1 64 0 0,0 2-64 0 0,0 1 0 0 0,-1 1 64 0 0,0 0-64 0 0,0 1 0 0 0,0 0 0 0 0,0 0 0 0 0,-1 1 0 0 0,0-1 64 0 0,0 1-64 0 0,0 1 64 0 0,1 0 16 0 0,-1 0 0 0 0,0 0 0 0 0,1 0 0 0 0,0 0-80 0 0,1 0 0 0 0,0-2 72 0 0,0-1-72 0 0,1 0 136 0 0,0 0 120 0 0,1 0-128 0 0,-2-1-24 0 0,1-1-8 0 0,0-2 0 0 0,-1-3 0 0 0,1-1 40 0 0,-2-2 8 0 0,1-1 0 0 0,0 0 160 0 0,0-1-144 0 0,1-1 0 0 0,1-2 96 0 0,2-1-176 0 0,-1-1 0 0 0,0-3 0 0 0,0 0-216 0 0,-2-2 32 0 0,-2 0-832 0 0,-3 1-1072 0 0,-2 0-8023 0 0,1 3-4761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12.617"/>
    </inkml:context>
    <inkml:brush xml:id="br0">
      <inkml:brushProperty name="width" value="0.1" units="cm"/>
      <inkml:brushProperty name="height" value="0.6" units="cm"/>
      <inkml:brushProperty name="inkEffects" value="pencil"/>
    </inkml:brush>
  </inkml:definitions>
  <inkml:trace contextRef="#ctx0" brushRef="#br0">138 56 8640 270690 46708,'0'0'936'0'0,"0"-1"-936"0"0,-1-1 576 0 0,1 0 784 0 0,-1 0-664 0 0,1 0-88 0 0,-1 0-8 0 0,0 0-8 0 0,-1 0 0 0 0,1 1-144 0 0,0 0-24 0 0,0 0-8 0 0,-2-1 287 0 0,0 1-447 0 0,-1-1-8 0 0,-1 0 256 0 0,-2 0 24 0 0,-1-1-112 0 0,-1 1-168 0 0,-2 1-32 0 0,2 0-128 0 0,0 0 0 0 0,1 1 0 0 0,1 1-88 0 0,2 0 80 0 0,0 1-80 0 0,0 0 80 0 0,0 1-8 0 0,0 0 0 0 0,1 1 0 0 0,0 0 0 0 0,0 1-72 0 0,1 1-96 0 0,1 0 16 0 0,0 1 8 0 0,1 1 304 0 0,1-1 64 0 0,0 1 16 0 0,2 1 0 0 0,1-1-136 0 0,0 0-24 0 0,1 0-8 0 0,0 0 0 0 0,1 0-72 0 0,0-1-8 0 0,0 0-64 0 0,1 1 288 0 0,1 0-88 0 0,0-1 8 0 0,1-1 0 0 0,-1-1-72 0 0,0-2-8 0 0,1-1-8 0 0,0-2 112 0 0,2-2-120 0 0,-1 0 0 0 0,0-2 0 0 0,0-1 16 0 0,0-1 128 0 0,1-2-128 0 0,-2 1-128 0 0,1 0-64 0 0,-3-1 64 0 0,0-1-104 0 0,-3 0 312 0 0,-1 0 64 0 0,-1-1 16 0 0,-2-1 152 0 0,-2 0-312 0 0,0 0-8 0 0,-2 1 0 0 0,0 2 16 0 0,0 0 8 0 0,0 2 0 0 0,-1 0 0 0 0,1 2-144 0 0,0 0 0 0 0,0 1-64 0 0,0-1 208 0 0,0 1 80 0 0,1 0 8 0 0,0-1 8 0 0,0 1-176 0 0,2 1-64 0 0,0 1 0 0 0,2 0-10599 0 0,-1 1-5361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9:51:55.588"/>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120 0 217066 64602,'0'0'0'0,"0"0"0"0,0 0 0 0,0 0 0 0,0 0 0 0,0 0 7-552,0 0-19-49,0 0 12 601,0 0 0 0,0 0 0 0,0 0 0 0,0 0 0 0,-3 0 0 0,0 0 0 0,0 0 0 0,0 0 0 0,-1 0 0 0,-3 0 0 0,-1 0 0 0,-1 0 0 0,0 0 0 0,2 0 0 0,0 0 0 0,2 0 0 0,2 0 0 0,1 0 0 0,1 0 0 0,1 0 0 0,0 0 0 0,-2 0 0 0,0 0 545-3,-1 0 13 5,0 0-558-2,-1 0 0 0,0 0 0 0,0 0 0 0,0 0 0 0,0 0 0 0,-1 0 0 0,1 0 0 0,1 0 0 0,1 0 0 0,1 0 0 0,1 0 0 0,-1 0 0 0,1 0 0 0,1 0 0 0,0 0 0 0,1 0 0 0,0 0 0 0,-1 0 0 0,1 0 0 0,2 0 0 0,1 0 0 0,-1 0 0 0,0 0 0 0,3 0 0 0,2 0 0 0,0 0 0 0,0 0 0 0,-1 0 0 0,0 0 0 0,2 0 0 0,2 0 0 0,1 0 0 0,-1 0 0 0,2 0 0 0,0 0 0 0,-1 0 0 0,-2 0 0 0,1 0 0 0,2 0 0 0,1 0 0 0,2 0 0 0,0 0 0 0,-3 0 0 0,-1 0 0 0,2 0 0 0,1 0 0 0,1 0 0 0,0 0 0 0,0 0 0 0,1 0 0 0,1 0 0 0,0 0 0 0,1 0 0 0,-2 0 0 0,0 0 0 0,0 0 0 0,1 0 0 0,0 0 0 0,1 0 0 0,-1 0 0 0,-1 0 0 0,0 0 0 0,1 0 528-3,-1 0-528 3,2 0 0 0,-1 0 0 0,0 0 527-4,1 0-527 4,-2 0 0 0,5 0 0 0,2 0 0 0,-1 0 0 0,1 0 0 0,-1 0 0 0,0 0 0 0,1 0 0 0,2 0 0 0,3 0 0 0,0 0 0 0,2 0 0 0,1 0 0 0,-1 0 0 0,0 0 0 0,0 0 0 0,2 0 0 0,-2 0 0 0,0 0 0 0,0 0 0 0,-1 0 0 0,0 0 0 0,0 0 0 0,-1 0 0 0,-1 0 0 0,1 0 0 0,-1 0 0 0,-2 0 0 0,-1 0 0 0,-1 0 0 0,2 0 0 0,0 0 0 0,0 0 0 0,-1 0 0 0,-1 0 0 0,0 0 525 5,2 0-525-5,0 0 0 0,5 0 0 0,4 0 0 0,1 0 0 0,-1 0 0 0,0 0 0 0,4 0 0 0,0 0 0 0,-1 0 0 0,-3 0 0 0,-2 0 0 0,-1 0 0 0,1 0 0 0,-1 0 0 0,1 0 0 0,-1 0 0 0,0 0 0 0,0 0 9 571,-1 0-33 86,-2 0 24-657,0 0 0 0,-1 0 0 0,-1 0-1 530,0 0 1-530,-1 0 0 0,-1 0 0 0,0 0 0 0,0 0 0 0,-1 0 0 0,-1 0 0 0,1 0 0 0,5 0 0 0,4 0 0 0,1 0 0 0,-1 0 0 0,0 0 0 0,-1 0 0 0,-1 0 0 0,-1 0 0 0,0 0 0 0,-2 0 0 0,1 0 0 0,-2 0 0 0,2 0 0 0,4 0 0 0,2 0 0 0,-1 0 0 0,0 0 0 0,-2 0 0 0,-2 0 0 0,-1 0 0 0,-1 0 0 0,0 0 0 0,-1 0 0 0,-2 0 0 0,4 0 0 0,1 0 0 0,0 0 0 0,-2 0 0 0,-2 0 0 0,-1 0 0 0,-1 0 0 0,-1 0 0 0,-1 0 0 0,0 0 0 0,2 0 0 0,1 0 0 0,1 0 0 0,3 0 0 0,1 0 0 0,1 0 0 0,0 0 0 0,1 0 0 0,1 0 0 0,2 0 0 0,1 0 0 0,1 0 0 0,-1 0 0 0,1 0 0 0,-1 0 0 0,0 0 0 0,0 0 0 0,5 0 0 0,1 0 0 0,0 0 0 0,-5 0 0 0,-2 0 0 0,-2 0 0 0,-4 0 0 0,-1 0 0 0,-3 0 8 566,5 0-8-566,1 0 0 0,1 0 0 0,-1 0 0 0,-1 0 0 0,-1 0 0 0,2 0 0 0,0 0 0 0,1 0 0 0,2 0 0 0,-1 0 0 0,2 0 0 0,0 0 521-6,2 0-521 6,0 0 0 0,-1 0 0 0,1 0 0 0,0 0 0 0,0 0 0 0,0 0 0 0,-1 0 0 0,0 0 0 0,-1 0-9 528,4 0 9-528,0 0 0 0,-1 0 0 0,-3 0 0 0,-2 0-2 575,-2 0 2-575,-3 0 526-2,0 0-526 2,1 0 542 3,0 0-542-3,0 0 0 0,2 0 0 0,2 0 542 0,11 0-36-2,6 0-506 2,1 0 0 0,0 0 0 0,-2 0 0 0,6 0 0 0,0 0 0 0,-3 0 0 0,-5 0 0 0,-4 0 0 0,-4 0 0 0,-4 0 0 0,-3 0 0 0,-1 0 0 0,-2 0 0 0,-2 0 0 0,-1 0 0 0,-1 0 0 0,-1 0 0 0,1 0 0 0,0 0 0 0,2 0 0 0,0 0 0 0,1 0 0 0,2 0 0 0,1 0 0 0,4 0 0 0,1 0 0 0,0 0 579-3,1 0 342 7,-1 0-921-4,3 0 0 0,-2 0 0 0,-1 0 0 0,-2 0 0 0,0 0 0 0,0 0 0 0,1 0 0 0,1 0 0 0,-2 0 0 0,0 0 0 0,0 0 0 0,-1 0 0 0,-2 0 0 0,-1 0 0 0,-1 0 596-2,-2 0-596 2,0 0 0 0,0 0 0 0,0 0 0 0,-1 0 0 0,1 0 0 0,2 0 0 0,-1 0 0 0,1 0 0 0,3 0 0 0,12 0 0 0,5 0 0 0,1 0 813 7,-3 0-813-7,2 0 0 0,-1 0 0 0,-2 0 0 0,-3 0 0 0,-1 0 831-4,-2 0-844 540,0 0 19-5,-2 0-6-531,-1 0 0 0,3 0 0 0,2 0 0 0,-3 0 0 0,-2 0 0 0,-4 0 7 547,-1 0-7-547,0 0 0 0,0 0 0 0,-2 0-8 648,10 0 8-648,5 0 0 0,2 0 0 0,-2 0 0 0,0 0 697 0,-1 0-697 0,1 0 0 0,-2 0 516-7,-1 0 161 8,-1 0-677-1,0 0 0 0,0 0 0 0,-3 0 0 0,0 0 0 0,-2 0 0 0,-1 0 10 512,-2 0-10-512,3 0-9 520,1 0 9-520,-3 0 0 0,-4 0 0 0,0 0 12 514,-1 0-12-514,0 0 0 0,-3 0 0 0,-1 0-10 510,0 0 10-510,0 0 548-4,2 0-63 7,1 0 42-3,1 0 1-2,2 0 24 5,3 0-552-3,0 0 0 0,3 0 0 0,-1 0 682-4,-1 0-682 4,2 0 0 0,-1 0 0 0,0 0 0 0,0 0 0 0,-1 0 0 0,-1 0 0 0,-2 0 0 0,-2 0 0 0,-2 0 0 0,-2 0 0 0,0 0 0 0,0 0 0 0,-2 0 0 0,-3 0 0 0,-2 0 551-1,0 0-551 1,1 0 0 0,-1 0 0 0,-1 0 0 0,2 0 0 0,0 0 0 0,2 0 0 0,-1 0 0 0,1 0 0 0,1 0 0 0,1 0 0 0,2 0 0 0,0 0 0 0,2 0 0 0,0 0 0 0,0 0 618 0,6 0-618 0,1 0 618-1,0 0 194 518,-3 0-108-521,-2 0-45 0,2 0-659 4,1 0 0 0,-1 0 0 0,0 0 0 0,-3 0 0 0,3 0 0 0,0 0 0 0,-2 0 0 0,-3 0 0 0,-1 0 0 0,-1 0 0 0,-2 0 0 0,-3 0 0 0,-1 0 0 0,-1 0 0 0,0 0 0 0,2 0 0 0,1 0 0 0,-1 0 0 0,1 0 0 0,-2 0 0 0,-1 0 0 0,1 0 0 0,0 0 0 0,2 0 0 0,1 0 0 0,0 0 0 0,1 0 0 0,0 0 0 0,1 0 0 0,1 0 597 5,1 0-597-5,0 0 0 0,1 0 0 0,-1 0 0 0,1 0 0 0,-1 0 526 0,0 0-526 0,-1 0 0 0,-1 0 710 0,-3 0 228 555,-1 0-225-553,-3 0-713-2,-1 0 0 0,1 0 0 0,-1 0 0 0,-2 0 0 0,1 0 0 0,0 0 0 0,-1 0 0 0,-3 0 0 0,-1 0 0 0,3 0 0 0,0 0 0 0,-3 0 0 0,-2 0 0 0,0 0 0 0,-1 0 523 0,0 0 73 0,2 0 722 3,0 0-1318-3,-2 0 0 0,-1 0 0 0,2 0 522-7,0 0-522 7,-2 0 0 0,0 0 0 0,0 0 0 0,-1 0 0 0,0 0 0 0,1 0 0 0,-2 0 0 0,0 0 0 0,1 0 0 0,1 0 0 0,-2 0 0 0,-1 0 0 0,-1 0 0 0,-2 0 0 0,0 0 0 0,-1 0 0 0,0 0 0 0,0 0 0 0,-1 0 0 0,1 0 0 0,0 0 0 0,2 0 0 0,0 0 0 0,1 0 0 0,-1 0 0 0,0 0 0 0,-1 0 0 0,-1 0 0 0,0 0 0 0,0 0 0 0,0 0 0 0,2 0 0 0,1 0 0 0,-1 0 0 0,0 0 0 0,0 0 0 0,-1 0 0 0,-1 0 0 0,0 0 0 0,0 0 0 0,0 0 0 0,0 0 0 0,0 0 0 0,0 0 0 0,0 0 0 0,0 0 0 0,0 0 0 0,0 0 0 0,0 0 0 0,-7 0 0 0,-9 0 0 0,-16 0 0 0,-2 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2:22.888"/>
    </inkml:context>
    <inkml:brush xml:id="br0">
      <inkml:brushProperty name="width" value="0.1" units="cm"/>
      <inkml:brushProperty name="height" value="0.6" units="cm"/>
      <inkml:brushProperty name="inkEffects" value="pencil"/>
    </inkml:brush>
  </inkml:definitions>
  <inkml:trace contextRef="#ctx0" brushRef="#br0">3 456 2304 186229 45480,'0'0'224'0'0,"0"0"-224"0"0,0 0 1208 0 0,0 1 1688 0 0,0 1-616 0 0,0 1-1608 0 0,0 0 1032 0 0,0 0-992 0 0,0-2-360 0 0,0 1-80 0 0,0-2-64 0 0,0 0-48 0 0,0 1 0 0 0,0-2 8 0 0,0 1 0 0 0,0 0 296 0 0,0 0-224 0 0,0-2 224 0 0,1-1-240 0 0,-1-2 0 0 0,0-2 0 0 0,0-2 200 0 0,0-3-8-7-499,0 0-248 7 499,1-1-9 0 0,-1 2 1 0 0,1-2 88 0 0,0-1-120 0 0,-1 1-64 0 0,1-1 0 0 0,0 0-64 0 0,0 2 64 0 0,0 1 24 0 0,0 1 0 0 0,0 0 0 0 0,0 1 0 0 0,0 1-88 0 0,0-1 0 0 0,-1 0-96 0 0,1 1 96 0 0,-2-1 208 0 0,0 0 104 0 0,0 0 16 0 0,-1-1 8 0 0,1 0-152 0 0,-1 0-32 0 0,1 0-8 0 0,0-1 0 0 0,0-2 16 0 0,1 0-88 0 0,0-1 0 0 0,0 0-72 0 0,0 0 0 0 0,0 1 0 0 0,0 1 64 0 0,0 1-64 0 0,0 2 64 0 0,0-1-64 0 0,0 2 64 0 0,0 2-64 0 0,0 0 80 0 0,0 1-80 0 0,0 2 80 0 0,0 0 8 0 0,0 2 0 0 0,0 0 88 0 0,0-1-72 0 0,0 0 8 0 0,0 1 0 0 0,0-1 0 0 0,0 2-24 0 0,0-1-88 0 0,0 1 80 0 0,0 0-80 0 0,0 2 0 0 0,0 2 0 0 0,0 2 0 0 0,0 0 0 0 0,0 2 0 0 0,0 0 0 0 0,0 0 0 0 0,0 1 0 0 0,-1 1 0 0 0,1 1 0 0 0,-1 0 0 0 0,0-1 0 0 0,1 1 0 0 0,-1-1 64 0 0,1 1-64 0 0,-1 0 0 0 0,1-1 0 0 0,0 1 0 0 0,0-1 0 0 0,-1 0 0 0 0,1 0 0 0 0,0-1 0 0 0,1 1 0 0 0,0 0 0 0 0,0 0-72 0 0,1 0 72 0 0,-1 0 0 0 0,1-1 0 0 0,-1 1 0 0 0,0-1 0 0 0,0 1 0 0 0,1-1 0 0 0,0 1 0 0 0,-1-1 0 0 0,0 1 0 0 0,0 1 0 0 0,-1 1 0 0 0,0 2 0 0 0,0-1 0 3-540,0 0 0-3 540,0-2 0 0 0,0-1 0 0 0,0-2 0 0 0,0-1 0 0 0,0 0 0 0 0,0 1 72 0 0,-1-1-72 0 0,0 0 0 0 0,1-1 0 0 0,-1 0 128 0 0,0-1-64 0 0,0-1 64 0 0,0-2-8 1 510,1 0 8-1-510,-1-2 0 0 0,1 0 136 0 0,0 0-136 0 0,0 0-128-1 560,0 0 0 1-560,0 0 0 0 0,0-1 64 0 0,1 1-64 0 0,-1 0 0 0 0,0 0 0 0 0,0 0 0 0 0,0 0 0 0 0,0 0 0 0 0,0 0 0 0 0,0 1 0 0 0,0 1 0 0 0,0-1 0 0 0,0 2 0 0 0,0-1 0 0 0,0 0 64 0 0,0-1-64 0 0,0 0 0 0 0,0 0 0 0 0,0-1 64 0 0,0 0-64 0 0,0 0 64 0 0,0 0-64 0 0,0 0 0 0 0,0-3 64 0 0,0 0-64 0 0,0-1 72 0 0,1 0-72 0 0,0-3 144 0 0,0 0-144 0 0,1-2 96 0 0,-2 0 96 0 0,1 0 8 0 0,-1 0 8 0 0,0-2-64 0 0,-1-3-400 0 0,0-2 120 498 1,-1 1 136 389 4,0-1 0-206-3,1 2 0-681-2,0 1 72 0 0,0 1-72 0 0,1-1 0 502-8,0 1 0-502 8,0-1 0 0 0,0 1 0 0 0,0-3 0 0 0,1 0 0 0 0,0 0 0 0 0,0 0 0 0 0,1 1 0 0 0,-1 0 0 0 0,1 1 0 0 0,-2-1 0 0 0,1 0 0 0 0,0 0 0 0 0,-1-2 64 0 0,1 2-64 0 0,0-1 64 0 0,0 3-64 0 0,0 2 80 0 0,0 3 0 0 0,0 2 0 0 0,0 3-80 0 0,1 5-1136 0 0,-1 3-21207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2:28.746"/>
    </inkml:context>
    <inkml:brush xml:id="br0">
      <inkml:brushProperty name="width" value="0.1" units="cm"/>
      <inkml:brushProperty name="height" value="0.6" units="cm"/>
      <inkml:brushProperty name="inkEffects" value="pencil"/>
    </inkml:brush>
  </inkml:definitions>
  <inkml:trace contextRef="#ctx0" brushRef="#br0">27 383 2760 191691 50060,'0'3'120'0'0,"0"1"32"0"0,0 1-152 0 0,0-1 0 0 0,0 0 1336 0 0,0-1 232 0 0,0 0 1688 0 0,0-1-2704 0 0,0-2 88 0 0,0 1-208 0 0,0-1-216 0 0,0 0-112 0 0,0 0 88 0 0,0-1 24 0 0,0 1 0 0 0,0 0 0 0 0,0 0 208 0 0,0 0 48 0 0,0 0 8 0 0,0 0 0 0 0,0 0-104 0 0,0 0-24 0 0,0 0 0 0 0,0 0 360 0 0,0 0-352 0 0,0 0 0 0 0,0 0-1 0 0,0 0-231 0 0,0 0-56 0 0,0 0-8 0 0,0 0 0 0 0,-1 1-64 0 0,0-1 64 0 0,1 1 0 0 0,-1-1 0 0 0,1 0 96 0 0,0 0-160 0 0,0 0 0 0 0,0 0 0 0 0,0 0 424 0 0,0 0 72 0 0,0 0 16 0 0,0 0 0 0 0,0 0-656 0 0,0-1-160 0 0,0-1 400 0 0,0-1 40 0 0,0-1 168 0 0,0 0-304 0 0,0-1 0 0 0,1 0 0 0 0,0 1 0 0 0,-1 0 64 0 0,1-1 8 0 0,-1 1-72 0 0,0-1 104 0 0,0 0-24 0 0,0 1-8 0 0,0-1 88 0 0,0-1-72 0 0,0 1 0 0 0,0 0 0 0 0,1-1 128 0 0,-1 0-104 0 0,1-1 136 0 0,0-2 40 0 0,-1-1-144 0 0,0 1 0 0 0,1 0 0 0 0,-1 1 0 0 0,0 1 0 0 0,0 0-256-516-9,0-1 16 516 9,-1 0 8 0 0,0 0 288 0 0,1 0 56 0 0,0 1 16 0 0,1 0 0 0 0,0 2-184 0 0,0-1-88 0 0,0 0 80 0 0,1-2-16 0 0,-1 0-64 0 0,1-1 0 0 0,0 0 0 0 0,-1 0 64 0 0,1 1-64 0 0,-1 2 0 0 0,-1 0 0 0 0,1 2 64 0 0,-1 0-64 0 0,0 1 0 0 0,0 0 72 0 0,0 1-72 0 0,0-2 80 0 0,0 0 0 0 0,0-2-80 0 0,0 1 0 0 0,0 0 0 0 0,0-1 64 0 0,0 1-64 0 0,1-1 0 0 0,0 0 0 0 0,0-1 0 0 0,0 1 0 0 0,0-1 64 0 0,0 1-64 0 0,-1 0 0 0 0,-1 2 0 0 0,0 0 64 0 0,1 2-64 0 0,-1 0 0 0 0,1 0 72 0 0,0 0-8 0 0,0 1-64 0 0,0 0 80 0 0,0 0-80 0 0,0 0 0 0 0,0-2 0 0 0,0-1 0 0 0,0 1 0 0 0,0 0 0 0 0,0 1 0 0 0,0 1 0 0 0,0 0 0 0 0,0 1 0 0 0,0 0 0 0 0,0 0 0 0 0,0 0 0 0 0,0 0 0 0 0,0 0 0 0 0,0 1 0 0 0,0-1 0 0 0,0 0 0 0 0,0 1 0 0 0,0 3 64 0 0,0 1-64 0 0,0 0 0 0 0,0 1 0 0 0,0-2 0 0 0,0 2 0 0 0,0 1 0 0 0,0 0 0 0 0,0 1 0 0 0,0-1 0 0 0,0-1 0 0 0,0 0 0 0 0,0 1 0 0 0,0 1 0 0 0,0-1 0 0 0,0-1 72 0 0,0-2-72 0 0,0 0 0 0 0,0 0 0 0 0,0-1-88 0 0,-1 3 152 0 0,0 0-64 0 0,-1 0 88 0 0,0 1-88 0 0,0 0 0 0 0,0-1 0 0 0,0 2 0 0 0,1 0 0 0 0,-1 0 0 0 0,1-1 0 0 0,0 0 0 0 0,0 0 0 0 0,1 0 0 0 0,0 0 0 0 0,0 0-88 0 0,-1-1 88 0 0,0 1-64 0 0,-1-1 64 0 0,0-1 0 0 0,1-1 0 0 0,0 0 0 0 0,0 0 0 0 0,0 0 64 0 0,-1 0-64 0 0,1-1 88 0 0,0 0-88 0 0,-1 2 0 0 0,1-1 0 0 0,-1 0 0 0 0,1 1 0 0 0,-1 2 0 0 0,1 0 0 0 0,-1-1 0 0 0,2-1 0 0 0,-2 1 0 0 0,2-2 0 0 0,-1 0 0 0 0,0-1 0 0 0,1 1 0 0 0,0-1 0 0 0,0 0 0 0 0,0-1-88 0 0,0 1 88 0 0,0 0-64 0 0,0-1 64 0 0,0 0 0 0 0,0 2 64 0 0,0-1-64 0 0,0 0 0 0 0,0 0 0 0 0,0 0 0 0 0,0-2 0 0 0,0 0 0 0 0,0-1-64 0 0,0 0 160 0 0,0 0 40 0 0,0 0 8 0 0,0 0-88 0 0,0 0-328 0 0,0 0 128 0 0,0-1 488 0 0,0 1 88 0 0,0 0-760 0 0,0 0-104 0 0,0 0 432 0 0,0 0 152 0 0,0 0 96 0 0,0 0-3744 0 0,0 0-17007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5:06.608"/>
    </inkml:context>
    <inkml:brush xml:id="br0">
      <inkml:brushProperty name="width" value="0.1" units="cm"/>
      <inkml:brushProperty name="height" value="0.6" units="cm"/>
      <inkml:brushProperty name="inkEffects" value="pencil"/>
    </inkml:brush>
  </inkml:definitions>
  <inkml:trace contextRef="#ctx0" brushRef="#br0">173 75 5440 193736 54336,'0'0'592'0'0,"0"0"-592"0"0,0 0 0 0 0,0 0 344 0 0,0 0 472 0 0,0 0-400 0 0,0 0-80 0 0,0 0-200 0 0,0 0 0 0 0,0 0 224 0 0,0 0-176 0 0,0 0 0 0 0,0 0 120 0 0,0 0 24 0 0,0 1 776 0 0,0 0-656 0 0,0 0 8 503 1,-1 0 0-503-1,1 1-16 0 0,-1-1 1240 0 0,1 1-1312 0 0,0-1 0 0 0,0-1 232 0 0,0 1-392 0 0,0-1-8 3 506,0 0 0-3-506,0 0-72 0 0,0 0-8 0 0,0 0-9 0 0,0 0 89 0 0,0 0-120 0 0,0-1 0 0 0,0 1 96 0 0,0-1 32 0 0,-1 1-104 0 0,0 0-40-493 7,1-1-64 493-7,-1 0 952 0 0,-1 0-352 0 0,1-1-96 0 0,-1 0-256 0 0,-1 0-40 0 0,1 0-8 0 0,-1-1 360 0 0,0 1-248 0 0,0-1-160 0 0,-1 1-24 0 0,2 0-8 0 0,-1 0 120 0 0,1 1-128 0 0,0 0 0 0 0,0 0 0 0 0,0 1 0 0 0,0-1-8 0 0,-1 0 0 0 0,0 0 104 0 0,1 0-144 0 0,-1-1 0 0 0,0 1-64 0 0,1 0 96 0 0,-1 0-96 0 0,0 0 88 1-515,0 0-8-7-514,-1-1-16 6 1029,0 1 0 0 0,0-1 16 0-555,0 1 80 0 555,-1-1-80 0 0,1 1-80 0 0,-1 0 80 0 0,1 0-80 0 0,0 0 80 0 0,0 0-80 0 0,1 0 0 0 0,-1 0 0 0 0,2 0 64 0 0,-1 0-64 0 0,0 0 64 0 0,0 0 0 0 0,-1-1 0 0 0,1 0-64 0 0,0 0-96 0 0,0 0 96 0 0,1 0 0 0 0,0 1 64 0 0,2 0 16 0 0,-1 0 0 0 0,1 1-80 0 0,-1-1 72 0 0,0 0-72 0 0,0 0 0 0 0,1 0-240 0 0,-2 0 264 0 0,1-1 328 0 0,0 2-168 0 0,0-1-296 0 0,0 0-240 0 0,0 0 168 0 0,1 1 320 0 0,0-1 64 0 0,-1 1 16 0 0,1-1 0 0 0,-1 1-216 0 0,1 0 0 0 0,0 0 0 0 0,-1 0 0 0 0,1 0 0 0 0,0 0 0 0 0,0 0 0 0 0,0 0 0 0 0,0 0 0 0 0,0 0 0 0 0,0 0 0 0 0,1 0 0 0 0,0 0 0 0 0,1 0 0 0 0,-1 1 0 0 0,1-1 0 0 0,0 0 0 0 0,0 0-208 0 0,0 0 16 0 0,1 0 8 0 0,0 0 0 0 0,0 1 280 0 0,1 0 48 0 0,-1 0 16 0 0,1 0 0 0 0,1 1-160 0 0,0 0 0 0 0,2 0 0 0 0,-1 1 0 0 0,0-1 0 0 0,-1-1 0 0 0,-1 0 0 0 0,0-1 0 0 0,0-1 0 0 0,1 0 0 1197 4,1 1 64-1197-4,-1-1-64 0 0,1 0 0 0 0,-1 1 64 0 0,0 0-64 0 0,-1-1 0 0 0,0 1 0 0 0,-1 0 0 0 0,0 0 0 512 4,-1 0 64 28-7,1 0-200-540 3,0 1-280 0 0,0 2 968 0 0,-1-1-264 0 0,0 0-288 0 0,0 0 0 0 0,0 0 0 0 0,-1-1 0 0 0,0 1 0 0 0,-1-1 0 0 0,1-1 0 0 0,0 1 0 0 0,-1 0 0-1 506,1 0 0 1-506,0-1 0 0 0,0 1 0 0 0,0 0 0 0 0,0-1 0 0 0,0 1 0 0 0,0-1 0-1 537,0 1 0 5-11,0 0 0-4-526,-1-1 0 0 0,1 1 0 0 0,-1-1 0 0 0,1 1 0 0 0,0 0 64 0 0,0 0-64 0 0,0 1 0 0 0,-1-1 0 0 0,1-1 0 0 0,-1 1 0 0 0,0-1 0 0 0,1 0 0 0 0,-1 1 0 0 0,1 0 0 0 0,0 1 0 0 0,0-1 0 0 0,-1-1 0 0 0,1 1 0 0 0,-1-1 0 0 0,0 0 0 0 0,0 0 0 0 0,0 0 0 0 0,0 0 64 0 0,0 0 128 0 0,0 0 0 0 0,0 0 80 0 0,0 0-872 0 0,0 0 600 0 0,0 0 0 0 0,0 0 0 0 0,0 0 0 0 0,0 0 0 0 0,0 0 0 0 0,0 0 0 0 0,0 0 0 0 0,0 0 0 0 0,0 0 0 0 0,0 0 0 0 0,0 0-72 0 0,-1-1 72 0 0,0 1 0 0 0,0 0 0 0 0,1 0 0 0 0,-1 0 0 0 0,0-1 0 0 0,0 1 0 0 0,1 0 0 0 0,-1 0 0 0 0,1 0 0 0 0,0 0 0 0 0,-1 0 0 0 0,0 0 0 0 0,0 0 0 0 0,-1 0 0 0 0,0-2 0 0 0,-1 1 0 0 0,0-1 0 0 0,0 1 0 0 0,0-1 0 0 0,-1 0 72 0 0,-3-1 0 0 0,0 0-72 0 0,-2 1 0 0 0,0-1 0 0 0,-3 1 0 0 0,-1 1 0 0 0,0-1 0 0 0,0 1 0-532-546,0 0 128 532 546,2 1 40 0 0,1-1 16 0 0,3 1 0 0 0,2 0-312 0 0,0 0-248 0 0,1-1 176 0 0,1 0 200 0 0,0 0 0 0 0,0-1-64 0 0,1 1-80 0 0,0-1 0 0 0,2 1-2984-12-575,-1 0-18239 12 575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9:56:24.576"/>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9860 3395 203481 59773,'0'0'0'0,"0"0"0"0,0 0 4-586,0 0-4 586,0 0 0 0,0 0 0 0,0 0 0 0,0 0 0 0,0 0 0 0,0 0 0 0,0 0 0 0,0 0 0 0,0 0 0 0,0 0 0 0,0 0 0 0,0 0 0 0,0 0 0 0,0 0 0 0,0 0 0 0,0 0 0 0,0 0 0 0,0 0 0 0,0 0 0 0,0 0 0 0,0 0 0 0,0 0 0 0,0 0 0 0,0 0 0 0,0 0 0 0,0 0 0 0,0 0 0 0,0 0 0 0,0 0 0 0,0 0 0 0,0 0 0 0,0 0 0 0,0 0 0 0,0 0 0 0,-1 0 0 0,0 0 0 0,0-1 0 0,-1 1 0 0,0-1-5-511,-1 0 5 511,0 0 0 0,-1-1-5-604,0 1 5 604,0 0 0 0,1 0 0 0,1 0 0 0,0 0 0 0,1 1 0 0,1 0 0 0,0 0 0 0,-1-1 0 0,0 1 0 0,0 0 0 0,0 0 0 0,1-1 0 0,-1 1 0 0,1 0 0 0,0 0 0 0,0 0 0 0,0 0 0 0,0 0 0 0,0 0 0 0,0 0 0 0,0 0 0 0,0 0 0 0,0 0 0 0,0 0 0 0,0 0 0 0,0 0 0 0,0 0 0 0,0 0 0 0,0 0 0 0,0 0 0 0,0 0 0 0,0 0 0 0,0 0 0 0,0 0 0 0,-1 0 0 0,2 0 0 0,-1 0 0 0,1 0 0 0,-1 1 0 0,0-1 0 0,0 0 0 0,0-1 0 0,0 1 0 0,0 0 0 0,0 0 0 0,-1 0 0 0,1 0 0 0,0 0 0 0,0 0 0 0,0 0 0 0,0 0 0 0,0 0 0 0,0 0 0 0,0 0 0 0,0 0 0 0,0 0 0 0,0 0 0 0,0 0 0 0,0 0 0 0,0 0 0 0,1 1 0 0,0-1 0 0,-1 0 0 0,1 0 0 0,-1 0 0 0,0 0 0 0,0 0 0 0,0 0 0 0,1 0 0 0,-1 0 0 0,0 0 0 0,0 1 0 0,0-1 0 0,0 0 0 0,0 0 0 0,-1-1 0 0,-2 0 0 0,0 0 0 0,0 0 0 0,1 0 2-552,-1 0-2 552,1 1 0 0,0-1 0 0,0 0 0 0,0 1 0 0,0-1 0 0,1 0 0 0,-2 1 0 0,0-1 0 0,-2-1 0 0,1 0 0 0,-1 1 0 0,0-1 0 0,1 1 0 0,0-1 0 0,0 1 0 0,0 0 0 0,0-1 0 0,0 1 0 0,0-1 0 0,0 1 0 0,1 0 0 0,-1 0 0 0,2 0 0 0,0 0 0 0,1 1 0 0,0-1 0 0,-1 1 0 0,-1-1 0 0,1 0 0 0,1 1 0 0,0-1 0 0,0 1 0 0,1 0 0 0,-1 0 0 0,0-1 0 0,0 1 0 0,-1-1 0 0,-1 0 0 0,0 0 0 0,0 0 0 0,0 0 0 0,0 0 0 0,0 0 0 0,1 0 0 0,0 1 0 0,0-1 0 0,0 0 0 0,1 1 0 0,-1-1 0 0,1 1 0 0,1 0 0 0,-1 0 0 0,0-1 0 0,-1 1 0 0,0-1 0 0,0 0 0 0,-1 0 0 0,2 1 0 0,-2-1 0 0,0 0 0 0,0 0 0 0,0 0 0 0,1 0 0 0,0 0 0 0,-1 0 0 0,0 0 0 0,-1 0 0 0,1 0 0 0,0 0 0 0,0 0 0 0,0 0 0 0,0 0 0 0,-1-1 0 0,0 1 0 0,0 0 0 0,1 0 0 0,0-1 0 0,-1 1 0 0,1 0 0 0,-2 0 0 0,2-1 0 0,-1 1 0 0,0 0 0 0,0-1 0 0,0 1 0 0,0-1 0 0,0 1 0 0,-1-1 0 0,0 1 0 0,0-1 0 0,0 0 0 0,-1 0 0 0,1 0 0 0,0 1 0 0,-1-1 0 0,0-1 0 0,-1 1 0 0,0 0 0 0,0-1 0 0,0 1 0 0,-1-1 0 0,0 1 0 0,0-1 0 0,-1 0 0 0,1 0 0 0,-2-1 0 0,-3 0 0 0,1 0 0 0,-1-1 0 0,0 1 0 0,0-1 0 0,0 1 0 0,0-1 0 0,0 1 0 0,0 0 0 0,0-1 0 0,-2 0 0 0,-2-1 0 0,1 0 0 0,0 1 0 0,0 0 0 0,2 0 0 0,0 0 0 0,1 0 0 0,0 1 0 0,1 0 0 0,0 0 0 0,1 0 0 0,-1 0 0 0,1 0 0 0,-1 0 0 0,1 0 0 0,-1 0 0 0,1 0 0 0,0 0 0 0,0 1 0 0,0-1 0 0,-1 0 0 0,1 0 0 0,-3-1 0 0,-1 0 0 0,1 0 0 0,-1 0 0 0,1 0 0 0,1 0 0 0,-1 1 0 0,0-1 0 0,0 0 0 0,-3-1 0 0,0 0 0 0,0 0 0 0,1 1 0 0,0 0 0 0,1-1 0 0,0 1 0 0,1 0 0 0,1 1 0 0,1 0 529-1,-1-1-529 1,0 1 0 0,-1-1 530-4,1 0-530 4,1 1 0 0,2 1 0 0,0-1 0 0,1 1 0 0,1 0 555-1,0 1-15 0,0-1-13 1,0 0-527 0,-1 0 512 0,2 1 10 7,1 0-522-7,-1-1 514-5,1 1-514 5,0 0 0 0,-1 0 0 0,1 0 0 0,0 0 0 0,-2-1 509 5,-1 0-509-5,0 0 540-5,0 0-29 4,1 0-511 1,1 0 0 0,-2 0 0 0,0 0 0 0,-1 0 0 0,0-1 0 0,1 1 0 0,0 0 0 0,1 0 0 0,0 1 0 0,1-1 0 0,-1 0 0 0,0 1 0 0,-1-1 0 0,1 0 0 0,-1 0 0 0,0 0 0 0,-1-1 0 0,0 1 0 0,-1-1 0 0,-1 0 0 0,-4-2 0 0,-1 0 0 0,-1 0 0 0,1 0 0 0,-1 0 0 0,1 0 0 0,0 0 0 0,0 1 0 0,0-1 0 0,2 0 0 0,-1 1 0 513,1 0 0-513,0 0 0 0,-1-1 0 0,-1 0 0 0,-1 0 0 0,0 0 0 0,-1 0 0 0,1-1 0 0,-3 0 0 0,-1-1 0 0,-1 1 530 4,1-1-10-10,1 1-520 6,1 0 0 0,-1 0 0 0,1 0 0 0,0 0 0 0,-1 0 0 0,-1-1 0 0,-1 0 0 0,-1 0 0 0,-1-1 0 0,-1 0 0 0,-1 0 0 0,-1-1 0 0,0 1 0 0,0-1 0 0,2 1 0 0,0 0 0 0,0 0 0 0,0 0 0 0,0 0 0 0,1 1 0 0,0-1 0 0,0 1 0 0,1-1 0 0,-1 1 0 0,1 0 0 0,1-1 0 0,0 1 0 0,-1 0 0 0,1 0 0 0,-2 0 0 0,-4-2 0 0,-2-1 0 0,-1 0 0 0,-2-1 0 0,0 1 0 0,2-1 0 0,0 2 0 0,3 0 0 0,1 0 0 0,0 0 0 0,-3 0 0 0,-5-3 0 0,0 1 0 0,2 0 0 0,4 2 0 0,2 0 0 0,4 2 0 0,2 0 0 0,0 1 0 0,2 0 0 0,0 0 0 0,0 0 0 0,-1 0 0 0,0 0 0 0,-1-1 0 0,-1 0 0 0,-5-2 0 0,-3 0 0 0,1 0-520 6,-4-2 520-6,-1 0 0 0,1 0 0 0,3 1 0 0,2 2 0 0,3-1 0 0,1 2 0 0,1 0 0 0,2 0 0 0,-1 0 0 0,2 1 0 0,0-1 0 0,0 1 0 0,1 1 0 0,0-1 0 0,-1-1 0 0,-2 0 0 0,-1 0 0 0,0 0 0 0,-8-3 0 0,-3-1 0 0,1 0 0 0,-3-1 0 0,-1 0 0 0,2 1 0 0,3 0 0 0,1 2 0 0,2-1 0 0,2 2 0 0,1-1 0 0,0 1 0 0,1 0 0 0,-1 0 0 0,0-1 0 0,0 1 0 0,0 0 0 0,-1-1 0 0,0 0 0 0,-1 0 0 0,0 0 0 0,-1 0 0 0,-2-1 0 0,-1 0 0 0,-4-2 0 0,1 1 0 0,0-1 0 0,1 1 0 0,3 1 0 0,3 1 0 0,3 1-541-813,0 1 541 813,3-1 0 0,0 2 0 0,1-1 0 0,1 1 0 0,1 0 0 0,0 0 0 0,0 0 0 0,-1 0 0 0,1 0 6-502,-1 0-6 502,-2-1 0 0,0 0 0 0,-2-1 0 0,-5-1 0 0,-9-3 0 0,0-1 0 0,3 2-605-535,4 1 605 535,2 0 0 0,2 2 0 0,3 0 0 0,1 1 0 0,-1-1 0 0,1 1 0 0,-2-1 0 0,2 1 0 0,0 0 0 0,-3-2 0 0,-5-1 0 0,-4-1 0 0,0-1 0 0,4 2 0 0,3 1 0 0,3 1 0 0,-2 0 0 0,-1-1 0 0,1 0 0 0,2 1 0 0,0 0 0 0,0 0 0 0,0 0 0 0,1 1 0 0,-1-1 0 0,1 0 0 0,0 1 0 0,-1-1 0 0,0 0 0 0,1 0 0 0,-1 0 0 0,1 0 0 0,0 1 0 0,2 0 0 0,-1 0 0 0,1 0 0 0,1 0 0 0,2 1 0 0,0 0 0 0,-3 0 0 0,-2-2 0 0,-2 0 0 0,2 0 0 0,2 1 0 0,1 1 0 0,2 0 0 0,1 0 0 0,0 0 0 0,0 1 0 0,-3-1-1034-8,0-1 1034 8,-1 0 0 0,1 0 0 0,1 1-508 6,0 0 508-6,1 0 0 0,0 0 0 0,1 1 0 0,0-1 0 0,0 0 0 0,-1 1 0 0,1-1 0 0,0 1 0 0,1-1 0 0,0 1 0 0,0 0 0 0,1 0 0 0,0 0 0 0,0 0 0 0,0 1 0 0,1-1 0 0,-1 0 0 0,2 1 0 0,-1-1 0 0,0 1 0 0,0-1 0 0,-4 0 0 0,-2-2 0 0,0 0 0 0,1 1 0 0,-1 0 0 0,1-1 0 0,1 1 0 0,1 1 0 0,-1-1 0 0,1 0 0 0,-1 1 0 0,1-1 0 0,0 1 0 0,1-1 0 0,-1 1 0 0,-1-1 0 0,1 0 0 0,-4 0 0 0,1-1 0 0,0 0 0 0,1 1 0 0,1 0 0 0,2 1 0 0,1 0 0 0,1 1 0 0,0-1 0 0,1 1 0 0,0 0 0 0,-1-1 0 0,0 1 0 0,0-1 0 0,1 1 0 0,1 0 0 0,0 0 0 0,0 1 0 0,-2-2 0 0,0 0 0 0,-1 1 0 0,0-1 0 0,2 1 0 0,0 0 0 0,0-1 0 0,0 1 0 0,-1 0 0 0,2 0 0 0,-1 0 0 0,0 0 0 0,0 0 0 0,1 0 0 0,0 0 0 0,0 0 0 0,1 0 0 0,0 1 0 0,0 0 0 0,1 0 0 0,1 0 0 0,0 0 0 0,-1 0 0 0,2 0 0 0,0 1-6-566,0-1 6 566,0 1 0 0,-3-2 0 0,-2 0 0 0,0 0 0 0,1 0 0 0,0 0 0 0,-2 0 0 0,-2-1 0 0,0 0 0 0,1 0 0 0,3 1 0 0,3 1 0 0,0 0 0 0,3 2 0 0,1-1 0 0,0 1 0 0,0-1 0 0,-2 0 0 0,-3-1 0 0,0 0 0 0,0 0 0 0,0 0 0 0,2 0 0 0,1 1 0 0,0 0 0 0,1 0 0 0,0 1 0 0,1-1 0 0,-1 0 0 0,0 1 0 0,0-1 0 0,-1 0 0 0,0 0 0 0,-2-1 0 0,-1 0 0 0,0 0 0 0,-1-1 0 0,2 1 0 0,0 1 0 0,1-1 0 0,0 1 0 0,0-1 0 0,0 1 0 0,1 0-2-524,0 0 2 524,1 0 0 0,-1 0 0 0,1 0 0 0,0 0 0 0,0 1 0 0,-1-2 0 0,-1 1 0 0,0 0 0 0,-1-1 0 0,-1 0 0 0,1 0 0 0,1 0 0 0,1 1 0 0,2 1 0 0,1 0 0 0,2 1 0 0,0-1 0 0,-1 0 0 0,0 1 0 0,-1-1 0 0,-1-1 0 0,-3 0 1-533,1 0-1 533,1 0 0 0,1 0 0 0,1 1 0 0,1 1 0 0,0-1 0 0,1 1 0 0,1 0 0 0,-2-1 0 0,1 0 0 0,0 1 0 0,-1-1 0 0,0 1 0 0,1-1 0 0,0 1 0 0,0 0 0 0,0-1 0 0,-3 0 0 0,0-1 0 0,-1 0 0 0,-1 0 0 0,1 1 0 0,2-1 0 0,0 2 0 0,3-1 0 0,0 2 0 0,1-1 0 0,-1 0 0 0,0 0 0 0,-3-1 0 0,0 0 0 0,2 0 0 0,-1 0 0 0,1 1 0 0,-1-1 0 0,-1 0 0 0,0 0 0 0,2 1 0 0,-1-1 0 0,-1 0 0 0,1 0 0 0,0 1 0 0,0-1 0 0,1 0 0 0,-1 1 0 0,1-1 0 0,-1 1 0 0,-1-2 0 0,0 2 0 0,2-1 0 0,0 1 0 0,0-1 0 0,0 1 0 0,0 0 0 0,0-1 0 0,0 1 0 0,1 0 0 0,1 0 0 0,-1 0 0 0,0 0 0 0,0 0 0 0,-1 0 0 0,0-1 0 0,-1 1 0 0,1-1 0 0,1 1 0 0,-1 0 0 0,0-1 0 0,1 1 0 0,-1 0 0 0,0 0 0 0,0-1 0 0,-1 0 0 0,0 1 0 0,0-1 0 0,0 0 0 0,-1 0 0 0,0 0 0 0,0 0 0 0,-1 0 0 0,1 0 0 0,0 0 0 0,1 0 0 0,0 0 0 0,0 0 0 0,-1 1 0 0,1-1 0 0,-1 0 0 0,1 0 0 0,0 0 0 0,1 1 0 0,1 0 0 0,-1-1 0 0,0 1 0 0,0 0 0 0,0-1 0 0,0 1 0 0,0 0 0 0,1 0 0 0,-1-1 0 0,-1 0 0 0,-1 1 0 0,1-1 0 0,0 0 0 0,-1 0 0 0,0 0 0 0,0 0 0 0,0 0 0 0,0 0 0 0,0 0 0 0,0-1 0 0,1 2 0 0,-1-1 5-524,1 0-5 524,-1 0 0 0,1 0 0 0,0 0 0 0,-1 0 0 0,0 0 0 0,1 1 0 0,1-1 0 0,0 1-4 670,3 0 4-670,-2 0 0 0,1 1 0 0,0-1 0 0,0 0 0 0,1 1 0 0,0 0 0 0,0-1 0 0,0 1 0 0,0 0 0 0,0-1 0 0,0 1 0 0,0-1 0 0,-2 1 0 0,0-1 0 0,0 0 0 0,0 0 0 0,1 0 0 0,1 0 0 0,0 1 0 0,0 0 0 0,1 0 0 0,0 0 0 0,-1-1 0 0,-1 1 0 0,1-1 0 0,0 1 0 0,0 0 0 0,0-1 0 0,1 1 0 0,-1 0 0 0,-1-1 0 0,0 1 0 0,-1-1 0 0,1 0 0 0,0 0 0 0,0 1 0 0,1-1 0 0,-1 1 0 0,1-1 0 0,1 1 0 0,-1 0 0 0,0-1 0 0,-1 1 0 0,0-1 0 0,1 1 0 0,-1-1 0 0,-2 0 0 0,0-1 0 0,1 1 0 0,1 0 0 0,0 1 0 0,1 0 0 0,0-1 0 0,0 1 0 0,-2-1 0 0,0 0 0 0,1 0 0 0,-2 0 0 0,1 0 0 0,0 0 0 0,1 0 0 0,1 1 0 0,-1-1 0 0,0 0 0 0,0 1 0 0,-1-1 0 0,0 0 0 0,1 0 0 0,0 0 0 0,-1 0 0 0,1 0 0 0,0 1 0 0,0-1 6-524,1 1-6 524,0-1 0 0,1 1 0 0,0 0 0 0,0 0 0 0,0 0 0 0,-1 0 0 0,-2-1 0 0,1 0 0 0,1 1 0 0,-1-1 0 0,1 1 0 0,1 0 0 0,0 0 0 0,0 0 0 0,0 0 0 0,0 0 0 0,-1 0 0 0,0-1 0 0,0 1 0 0,1 0 0 0,-1 0 0 0,1-1 0 0,0 1 0 0,-1 0 0 0,1 0 0 0,0 0 0 0,0 0 0 0,1 0 0 0,-1 0 0 0,0 0 0 0,0 0 0 0,0 0 0 0,-2 0 0 0,0-1 0 0,-1 0 0 0,2 1 0 0,-1-1 0 0,0 0 0 0,-1 0 0 0,0 0 0 0,1 1 0 0,1-1 0 0,0 1 0 0,1 0 0 0,0 0 0 0,0 0 0 0,0 0 0 0,0 0 0 0,0 0 0 0,0 0 0 0,1 0 0 0,-1 0 0 0,0 0 0 0,0 0 0 0,0 0 0 0,0 0 0 0,-2 0 0 0,0-1 0 0,0 0 0 0,-1 0 0 0,-1 0 0 0,1 0 0 0,1 0 0 0,0 0 0 0,0 1 0 0,-1-1 0 0,1 0 0 0,1 1 0 0,-2-1 0 0,1 0 0 0,-1 0 0 0,2 0 0 0,0 1 0 0,0 0 0 0,-2-1 0 0,0 0 0 0,0 0 0 0,1 0 0 0,0 0 0 0,0 1 0 0,0-1 0 0,-2 0 0 0,0-1 0 0,1 1 0 0,0 0 0 0,0 0 0 0,0 0 0 0,0 0 0 0,1 1 0 0,-1-2 0 0,0 1 0 0,0 0 0 0,1 1 0 0,0-1 0 0,2 1 0 0,-1 0 0 0,0-1 0 0,-1 0 0 0,0 1 0 0,0-1 0 0,2 1 0 0,-1 0 0 0,1 0 0 0,0 0 0 0,0 0 0 0,-2-1 0 0,-1 0 0 0,0 0 0 0,0 0 0 0,0 0 0 0,2 1 0 0,0-1 0 0,-2 0 0 0,0 0 0 0,-1 0 0 0,0-1 0 0,1 1 0 0,-1 0 0 0,1 0 0 0,0 0 0 0,2 1 0 0,-1-1 0 0,-1 0 0 0,2 1 0 0,-1-1 0 0,0 0 0 0,0 1 0 0,1-1 0 0,-1 1 0 0,0-1 0 0,-1 0 0 0,0 0 0 0,0 0 0 0,1 0 0 0,-1 0 0 0,1 0 0 0,0 1 0 0,1-1 0 0,-1 1 0 0,1-1 0 0,1 1 0 0,-2-1 0 0,-1 1 0 0,1-1 0 0,1 0 0 0,-2 1 0 0,1-1 0 0,0 0 0 0,1 1 0 0,-2-1 0 0,0-1 0 0,0 1 0 0,0 1 0 0,2-1 0 0,-1 1 0 0,-1-1 0 0,0-1 0 0,0 2 0 0,1-1 0 0,0 0 0 0,0 0 0 0,1 1 0 0,0 0 0 0,1 0 0 0,0 0 0 0,-2-1 0 0,-1 0 0 0,1 0 0 0,0 1 0 0,1-1 0 0,0 1 0 0,0 0 0 0,1 0 0 0,-1-1 0 0,-1 1 0 0,1-1 0 0,0 1 0 0,0 0 0 0,1-1 0 0,-1 1 0 0,1 0 0 0,1 1 0 0,2 0 0 0,7 2 0 0,2 1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9:56:41.58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3469 192225 55731,'0'0'0'0,"0"0"0"0,0 0 0 0,0 0 0 0,0 0 0 0,0 0 0 0,0 0 0 0,0 0 0 0,0 0 0 0,0 0 0 0,0 1 0 0,0 0 0 0,0 0 0 0,0 2 0 0,0 0 0 0,0 0 0 0,0 0 0 0,0-1 0 0,0-1 0 0,0-2 0 0,0 0 0 0,0-1 0 0,0-1 0 0,0 0 0 0,0-1 0 0,0-2 0 0,0 1 0 0,0 1 0 0,0-1 0 0,0-1 0 0,0 1 0 0,0 2 0 0,0 0 0 0,0 0 0 0,0 0 0 0,0 0 0 0,0-1 0 0,0 0 0 0,0 0 0 0,0 0 0 0,0-2 0 0,0 0 0 0,0-1-5-534,0-1 5 534,0-3 0 0,0-1 0 0,0-1 0 0,0 0 0 0,0 2 0 0,0 1 0 0,0 1 0 0,0 0 0 0,0-2 0 0,0 0 0 0,0 1 0 0,0 1 0 0,0 0 0 0,0 1 0 0,0 1 0 0,0-1 0 0,0 0 0 0,0 0 0 0,0-1 0 0,0 1 0 0,0 1 0 0,0 1 0 0,0 0 0 0,0 1 0 0,0 0 0 0,0 1 0 0,0 1 0 0,0-2 0 0,0 0 0 0,0-1 0 0,0-3 0 0,0-4 0 0,0-4 0 0,0-2 0 0,0-2 0 0,0 2 0 0,0 1 0 0,0 3 0 0,0 1 0 0,0 1 0 0,0 0 0 0,0 0 0 0,0 1 0 0,0 1 0 0,0-1 0 0,0 0 0 0,0 2 0 0,0 0 0 0,0 2 0 0,0-1 0 0,0 1 0 0,0 0 0 0,0-1 0 0,0 0 0 0,0-1 0 0,0 1 0 0,0-1 0 0,0 1 0 0,0 0 0 0,0-3 0 0,0 0 0 0,0-1 0 0,0 1 0 0,0 0 0 0,0 0 0 0,0-1 0 0,0 0 0 0,0 1 0 0,0 1 0 0,0 1 0 0,0 1 0 0,0 0 0 0,0-2 0 0,0-4 0 0,0 0 0 0,0-2 0 0,0 2 0 0,0 0 0 0,0 3 0 0,0 0 0 0,0 1 0 0,0 1 0 0,0 0 0 0,0 0 0 0,0 1 0 0,0 2 0 0,0 0 0 0,0 0 0 0,0 0 0 0,0-1 0 0,0-2 0 0,0 0 0 0,0-3 0 0,0-3 0 0,0-1 0 0,0 0 0 0,0 1 0 0,0 1 0 0,0 2 0 0,0 1 0 0,0 1 0 0,0 1 0 0,0 1 0 0,0 1 0 0,0 0 0 0,0 1 0 0,0-1 0 0,0 0 0 0,0-1 0 0,0 0 0 0,0-1 0 0,0 1 0 0,0 0 0 0,0 1 0 0,0 0 0 0,0-1 0 0,0 0 0 0,0 0 0 0,0 0 0 0,0 0 0 0,0-1 0 0,0 0 0 0,0-1 0 0,0 1 0 0,0 0 0 0,0 0 0 0,0 0 0 0,0-1 0 0,0-2 0 0,0 1 0 0,0-2 0 0,0-2 0 0,0 1 0 0,0 0 0 0,0 0 0 0,0 1 0 0,0 0 0 0,0-1 0 0,0 0 0 0,0 0 0 0,0 1 0 0,0 1 0 0,0 0 0 0,0-1 0 0,0 0 0 0,0 0 0 0,0 2 0 0,0-1 0 0,0 1 0 0,0-1 0 0,0-1 0 0,0 0 0 0,0-2 0 0,0-1 0 0,0 0 0 0,0 1 511-3,0 2 6 8,0 0-517-5,0 0 1-626,0 0-1 626,0 1 0 0,0-3 521 2,0 0-521-2,0 0 0 0,0 0 0 0,0 2 494 2,0-1-494-2,0 0 0 0,0 0 0 0,0 1 0 0,0 2 537-5,0-1-537 5,0 0 0 0,0 0 0 0,0-1 0 0,0 0 0 0,0 0 0 0,0-1 0 0,0 1 0 0,0-2 0 0,0 0 0 0,0 1 0 0,0 0 0 0,0-1 0 0,0 1 0 0,0 0 0 0,0 0 0 0,0 0 0 0,0 0 0 0,0-1 0 0,0 1 0 0,0-4 0 0,0-1 0 0,0 0 0 0,0 1 0 0,0 1 0 0,0 1 0 0,0 2 0 0,0 0 501 7,0-1 57-9,0-1-55 4,0-2 15-4,0 2-518 2,0-1 0 0,0-1 0 0,0-1 0 0,0-1 0 0,0 1 0 0,0 2 0 0,0 3 0 0,0 0 519-5,0 2-519 5,0 0 0 0,0-1 513 5,0-1-513-5,0 0 0 0,0-2 0 0,0-1 0 0,0 1 0 0,0-2 0 0,0 0 0 0,0 0 0 0,0 3 0 0,0 2 0 0,0 2 0 0,0 0 0 0,0 1 0 0,0 1 0 0,0 0 0 0,0 1 0 0,0-1 0 0,0 0 0 0,0 0 0 0,0 0 0 0,0 1 0 0,0 0 0 0,0 0 0 0,0-3 0 0,0 0 0 0,0-1 0 0,0 1 0 0,0-1 0 0,0 2 0 0,0 1 0 0,0-1 0 0,0 2 0 0,0-1 1042-1,0-1-1042 1,0 2 0 0,0 1 0 0,0 1 0 0,0 1 0 0,0 1 0 0,0 2 0 0,0-1 0 0,0-1 0 0,0-1 579-4,0-1-579 4,0 1 0 0,0 0 0 0,0 1 0 0,0-1 1133 9,0 0-1133-9,0-1 0 0,0 0 0 0,0-1 0 0,0 1 0 0,0 0 0 0,0 2 0 0,0 1 0 0,0 1 0 0,0 1 0 0,0 0 0 0,0 1 0 0,0 0 0 0,0-1 0 0,0 0 0 0,0 0 0 0,0-1 505-10,0-1-505 10,0-1 0 0,0 0 0 0,0 0 0 0,0 2 0 0,0-2 0 0,0 0 0 0,0 1 570 7,0-2-570-7,0 1 0 0,0-1 0 0,0 1 0 0,0 2 0 0,0 0 0 0,0 2 0 0,0-1 0 0,0 2 0 0,0-2 0 0,0-2 0 0,0 1 0 0,0-1 0 0,0 2 0 0,0 0 0 0,0-1 0 0,0-1 0 0,0-2 0 0,0-1 0 0,0 2 0 0,0 1 0 0,0 0 0 0,0 2 0 0,0 0 0 0,0-1 0 0,0 1 0 0,0 0 0 0,0 1 0 0,0 0 0 0,0-1 0 0,0 0 0 0,0 0 0 0,0 1 0 0,0-1 0 0,0 2 0 0,0 0 0 0,0-1 0 0,0 1 0 0,0 1 0 0,0-2 0 0,0-1 0 0,0 1 0 0,0-1 0 0,0 1 0 0,0 0 0 0,0 0 565-5,0 1-565 5,0-2 0 0,0 0 0 0,0 0 0 0,0 0 0 0,0 1 0 0,0 0 0 0,0 1 0 0,0 0 0 0,0 0 0 0,0 0 0 0,0 0 0 0,0 0 0 0,0 0 0 0,0 0 0 0,0 0 0 0,0 0 0 0,0 0 0 0,0 0 0 0,0 0 0 0,0 0 0 0,0 0 0 0,0 0 0 0,0 0 0 0,0 0 0 0,0 0 0 0,0 0 0 0,0 0 0 0,0 0 595 7,0 2-595-7,0 1 0 0,0 0 0 0,0-1 0 0,0 1 0 0,0-1 0 0,0 0 0 0,0-1 0 0,0 0 0 0,0-1 0 0,0 0 0 0,0 0 0 0,0 0 0 0,0 0 0 0,0 0 0 0,0 0 0 0,0 0 0 0,0 0 0 0,0 0 0 0,0 0 0 0,0 0 0 0,0 0 0 0,0 0 0 0,0 0 0 0,0 0 0 0,0 0 0 0,0 0 0 0,0 0 0 0,0 0 0 0,0 0 0 0,0 0 0 0,0 1 0 0,0 3 0 0,0 2 0 0,0 1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4.237"/>
    </inkml:context>
    <inkml:brush xml:id="br0">
      <inkml:brushProperty name="width" value="0.1" units="cm"/>
      <inkml:brushProperty name="height" value="0.6" units="cm"/>
      <inkml:brushProperty name="inkEffects" value="pencil"/>
    </inkml:brush>
  </inkml:definitions>
  <inkml:trace contextRef="#ctx0" brushRef="#br0">0 8 9152 255113 46655,'0'0'408'0'0,"0"0"176"0"0,0 0-584 0 0,0-1 0 0 0,0 0 0 0 0,0 0 552 0 0,0-1 88 0 0,0 1 24 0 0,0 0 552 0 0,0 1-680 0 0,0-1-8 0 0,0 1 568 0 0,0 0-520 0 0,0 0-1 0 0,1 2 321 0 0,0 1-632 0 0,1 1-8 0 0,0 3 64 0 0,1 1-320 0 0,0 1 0 0 0,-1 1 0 0 0,0 1 112 0 0,-1 0-32 0 0,0 1-8 0 0,0 1 0 0 0,0 0 8 0 0,1 1 0 0 0,-1 0 0 0 0,0 0 0 0 0,1 1 16 0 0,0 1 0 0 0,0-1 0 0 0,-1 0 0 0 0,0 0 32 0 0,1 0 0 0 0,-1-1 8 0 0,1 0 0 0 0,-1-1 16 0 0,0 0 0 0 0,-1-2 0 0 0,1 0 0 0 0,-1 0 24 0 0,0-2 8 0 0,0 0 0 0 0,0-1 0 0 0,0-1 24 0 0,0-1 8 0 0,0-3 0 0 0,0-1 0 0 0,0 1-8 0 0,0-2 0 0 0,0 0 0 0 0,0 0 0 0 0,0 0 80 0 0,0-1 24 0 0,0 0 0 0 0,0 0 0 0 0,1-1-200 0 0,0-1-40 0 0,0 0-8-3 511,2-2 0 3-511,-1 0-64 0 0,1 0 0 0 0,0-1 0 6 613,-1 1-192-2 40,0-1 0-4-653,-1 1 0 0 0,0 1-23623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5.095"/>
    </inkml:context>
    <inkml:brush xml:id="br0">
      <inkml:brushProperty name="width" value="0.1" units="cm"/>
      <inkml:brushProperty name="height" value="0.6" units="cm"/>
      <inkml:brushProperty name="inkEffects" value="pencil"/>
    </inkml:brush>
  </inkml:definitions>
  <inkml:trace contextRef="#ctx0" brushRef="#br0">257 116 5064 261048 50616,'0'-1'448'0'0,"-1"-1"-352"0"0,0-1-96 0 0,0 0 0 0 0,0-2 1144 0 0,1-1 208 0 0,0 0 48 0 0,0 0 8 0 0,0-1-416 0 0,-1 1-88 0 0,0-1-8 0 0,-1 0-8 0 0,-1 0-280 0 0,-1 0-48 0 0,-1 1-16 0 0,-1-1-1 0 0,0 1-151 0 0,-1 1-32 0 0,0 0-8 0 0,0 1 0 0 0,0 0-152 0 0,-1 1-32 0 0,0 1-8 0 0,0 1 0 0 0,0 1 128 0 0,-1 1 32 0 0,0 2 0 0 0,-2 1 88 0 0,-1 1-408 0 0,0 1 64 0 0,-1 2 56 0 0,0 2-24 0 0,2 0 0 0 0,0 1 0 0 0,1 1-24 0 0,1 1-8 0 0,1 0 0 0 0,1 1 0 0 0,1 1-64 0 0,-1 0 0 0 0,2 0 0 0 0,1 0 0 0 0,0 1 224 0 0,2 0 24 0 0,0 0 8 0 0,2-1 0 0 0,1 1-160 0 0,1 0-24 0 0,1 0-8 0 0,1-1 0 0 0,2 0 32 0 0,1-1 0 0 0,1 0 0 0 0,1-1 0 0 0,1 0 0 0 0,1-1 0 0 0,0-1 0 0 0,2-1 0 0 0,0-2 128 0 0,0-1 24 0 0,2-2 8 0 0,0-3 0 0 0,1-1-256 0 0,0-2 0 0 0,-1-2 0 0 0,0-1 0 0 0,-2-1 72 0 0,0-2-72 0 0,0-1 64 0 0,1-2 16 0 0,0-3-80 0 0,-1-1 96 0 0,-1 0-96 0 0,-2-2 96 0 0,-2 0-96 0 0,-1-1 96 0 0,-2 0-96 0 0,-2-2 64 0 0,0 1-64 0 0,-2-1 0 0 0,-2 0 0 0 0,-1 0 0 0 0,-2-2 0 0 0,-2 0 0 0 0,-2 1 0 0 0,-1 3 0 0 0,0 3 0 0 0,-1 2 0 0 0,1 3-72 0 0,-2 2 8 0 0,-1 1 64 0 0,0 2 0 0 0,1 1 0 0 0,1 2 0 0 0,0 1 0 0 0,2-1 0 0 0,0 2 0 0 0,2 0 0 0 0,1-1-808 0 0,2 1-176 0 0,1-1-32 0 0,3 0-8 0 0,1 0-19671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51146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9825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06392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65725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786617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427752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58525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245417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676029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2357993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8472907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19011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29124772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 id="2147483669"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14455990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customXml" Target="../ink/ink5.xml"/><Relationship Id="rId18" Type="http://schemas.openxmlformats.org/officeDocument/2006/relationships/image" Target="../media/image14.png"/><Relationship Id="rId26" Type="http://schemas.openxmlformats.org/officeDocument/2006/relationships/image" Target="../media/image18.png"/><Relationship Id="rId3" Type="http://schemas.openxmlformats.org/officeDocument/2006/relationships/image" Target="../media/image11.png"/><Relationship Id="rId21" Type="http://schemas.openxmlformats.org/officeDocument/2006/relationships/customXml" Target="../ink/ink9.xml"/><Relationship Id="rId34" Type="http://schemas.openxmlformats.org/officeDocument/2006/relationships/image" Target="../media/image22.png"/><Relationship Id="rId7" Type="http://schemas.openxmlformats.org/officeDocument/2006/relationships/customXml" Target="../ink/ink2.xml"/><Relationship Id="rId12" Type="http://schemas.openxmlformats.org/officeDocument/2006/relationships/image" Target="../media/image110.png"/><Relationship Id="rId17" Type="http://schemas.openxmlformats.org/officeDocument/2006/relationships/customXml" Target="../ink/ink7.xml"/><Relationship Id="rId25" Type="http://schemas.openxmlformats.org/officeDocument/2006/relationships/customXml" Target="../ink/ink11.xml"/><Relationship Id="rId33" Type="http://schemas.openxmlformats.org/officeDocument/2006/relationships/customXml" Target="../ink/ink15.xml"/><Relationship Id="rId2" Type="http://schemas.openxmlformats.org/officeDocument/2006/relationships/notesSlide" Target="../notesSlides/notesSlide7.xml"/><Relationship Id="rId16" Type="http://schemas.openxmlformats.org/officeDocument/2006/relationships/image" Target="../media/image13.png"/><Relationship Id="rId20" Type="http://schemas.openxmlformats.org/officeDocument/2006/relationships/image" Target="../media/image15.png"/><Relationship Id="rId29" Type="http://schemas.openxmlformats.org/officeDocument/2006/relationships/customXml" Target="../ink/ink13.xml"/><Relationship Id="rId1" Type="http://schemas.openxmlformats.org/officeDocument/2006/relationships/slideLayout" Target="../slideLayouts/slideLayout15.xml"/><Relationship Id="rId6" Type="http://schemas.openxmlformats.org/officeDocument/2006/relationships/image" Target="../media/image80.png"/><Relationship Id="rId11" Type="http://schemas.openxmlformats.org/officeDocument/2006/relationships/customXml" Target="../ink/ink4.xml"/><Relationship Id="rId24" Type="http://schemas.openxmlformats.org/officeDocument/2006/relationships/image" Target="../media/image17.png"/><Relationship Id="rId32" Type="http://schemas.openxmlformats.org/officeDocument/2006/relationships/image" Target="../media/image21.png"/><Relationship Id="rId5" Type="http://schemas.openxmlformats.org/officeDocument/2006/relationships/customXml" Target="../ink/ink1.xml"/><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19.png"/><Relationship Id="rId10" Type="http://schemas.openxmlformats.org/officeDocument/2006/relationships/image" Target="../media/image100.png"/><Relationship Id="rId19" Type="http://schemas.openxmlformats.org/officeDocument/2006/relationships/customXml" Target="../ink/ink8.xml"/><Relationship Id="rId31" Type="http://schemas.openxmlformats.org/officeDocument/2006/relationships/customXml" Target="../ink/ink14.xml"/><Relationship Id="rId4" Type="http://schemas.openxmlformats.org/officeDocument/2006/relationships/image" Target="../media/image12.png"/><Relationship Id="rId9" Type="http://schemas.openxmlformats.org/officeDocument/2006/relationships/customXml" Target="../ink/ink3.xml"/><Relationship Id="rId14" Type="http://schemas.openxmlformats.org/officeDocument/2006/relationships/image" Target="../media/image120.png"/><Relationship Id="rId22" Type="http://schemas.openxmlformats.org/officeDocument/2006/relationships/image" Target="../media/image16.png"/><Relationship Id="rId27" Type="http://schemas.openxmlformats.org/officeDocument/2006/relationships/customXml" Target="../ink/ink12.xml"/><Relationship Id="rId30"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hyperlink" Target="https://nrich.maths.org/10368"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2-16-multiplicative-contexts-area-and-perimeter-1/"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Draw, compose and decompose shapes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6G-1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6G-1 Draw compose and decompose shapes</a:t>
            </a:r>
          </a:p>
        </p:txBody>
      </p:sp>
      <p:sp>
        <p:nvSpPr>
          <p:cNvPr id="8" name="Content Placeholder 2">
            <a:extLst>
              <a:ext uri="{FF2B5EF4-FFF2-40B4-BE49-F238E27FC236}">
                <a16:creationId xmlns:a16="http://schemas.microsoft.com/office/drawing/2014/main" id="{5885EE99-5DCB-4E20-A71F-FE34C87D845E}"/>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area of one square on the grid shown? How is it calculated?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area of the pentagon shown? How many different ways can this area be calculated?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Draw a different shape with the same area.</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asking children to calculate the area of different shapes and draw different shapes with different areas. This could include using squared and isometric paper.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a:extLst>
              <a:ext uri="{FF2B5EF4-FFF2-40B4-BE49-F238E27FC236}">
                <a16:creationId xmlns:a16="http://schemas.microsoft.com/office/drawing/2014/main" id="{E92DD714-1FCE-4E8B-9287-324AFEE0196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19536" y="2519363"/>
            <a:ext cx="2686050" cy="1819275"/>
          </a:xfrm>
          <a:prstGeom prst="rect">
            <a:avLst/>
          </a:prstGeom>
          <a:noFill/>
          <a:ln>
            <a:noFill/>
          </a:ln>
        </p:spPr>
      </p:pic>
      <p:cxnSp>
        <p:nvCxnSpPr>
          <p:cNvPr id="9" name="Straight Arrow Connector 8">
            <a:extLst>
              <a:ext uri="{FF2B5EF4-FFF2-40B4-BE49-F238E27FC236}">
                <a16:creationId xmlns:a16="http://schemas.microsoft.com/office/drawing/2014/main" id="{B61233AE-6B36-4EA1-AC80-107FB7BE0BDE}"/>
              </a:ext>
            </a:extLst>
          </p:cNvPr>
          <p:cNvCxnSpPr>
            <a:cxnSpLocks/>
          </p:cNvCxnSpPr>
          <p:nvPr/>
        </p:nvCxnSpPr>
        <p:spPr bwMode="auto">
          <a:xfrm>
            <a:off x="2180922" y="2466474"/>
            <a:ext cx="360040"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694481B4-C0FB-4379-94CF-29C46DE2A11F}"/>
              </a:ext>
            </a:extLst>
          </p:cNvPr>
          <p:cNvCxnSpPr>
            <a:cxnSpLocks/>
          </p:cNvCxnSpPr>
          <p:nvPr/>
        </p:nvCxnSpPr>
        <p:spPr bwMode="auto">
          <a:xfrm flipV="1">
            <a:off x="2132957" y="2529900"/>
            <a:ext cx="0" cy="368424"/>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A01EDE71-C133-432A-B450-DE510029CBB8}"/>
              </a:ext>
            </a:extLst>
          </p:cNvPr>
          <p:cNvSpPr txBox="1"/>
          <p:nvPr/>
        </p:nvSpPr>
        <p:spPr>
          <a:xfrm>
            <a:off x="2135560" y="2204864"/>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
        <p:nvSpPr>
          <p:cNvPr id="12" name="TextBox 11">
            <a:extLst>
              <a:ext uri="{FF2B5EF4-FFF2-40B4-BE49-F238E27FC236}">
                <a16:creationId xmlns:a16="http://schemas.microsoft.com/office/drawing/2014/main" id="{611ADEFD-DAB8-451D-9A26-60E34F02E061}"/>
              </a:ext>
            </a:extLst>
          </p:cNvPr>
          <p:cNvSpPr txBox="1"/>
          <p:nvPr/>
        </p:nvSpPr>
        <p:spPr>
          <a:xfrm>
            <a:off x="1670172" y="2583307"/>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Tree>
    <p:extLst>
      <p:ext uri="{BB962C8B-B14F-4D97-AF65-F5344CB8AC3E}">
        <p14:creationId xmlns:p14="http://schemas.microsoft.com/office/powerpoint/2010/main" val="258003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6G-1 Draw compose and decompose shapes</a:t>
            </a:r>
          </a:p>
        </p:txBody>
      </p:sp>
      <p:sp>
        <p:nvSpPr>
          <p:cNvPr id="8" name="Content Placeholder 2">
            <a:extLst>
              <a:ext uri="{FF2B5EF4-FFF2-40B4-BE49-F238E27FC236}">
                <a16:creationId xmlns:a16="http://schemas.microsoft.com/office/drawing/2014/main" id="{5885EE99-5DCB-4E20-A71F-FE34C87D845E}"/>
              </a:ext>
            </a:extLst>
          </p:cNvPr>
          <p:cNvSpPr txBox="1">
            <a:spLocks/>
          </p:cNvSpPr>
          <p:nvPr/>
        </p:nvSpPr>
        <p:spPr>
          <a:xfrm>
            <a:off x="6192012" y="1557338"/>
            <a:ext cx="566462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apparatus would be needed to accurately draw the triangle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would be the first step?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important part of the angle measurer (protractor) needs to be positioned accurately?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scales on the protractor? Which should be used?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giving children the opportunity to draw different triangles in different orientations.</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15" name="Picture 14" descr="A close up of a logo&#10;&#10;Description automatically generated">
            <a:extLst>
              <a:ext uri="{FF2B5EF4-FFF2-40B4-BE49-F238E27FC236}">
                <a16:creationId xmlns:a16="http://schemas.microsoft.com/office/drawing/2014/main" id="{3A7911D6-5B8B-4FCB-A32B-2EFF86B3F0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480" y="3839378"/>
            <a:ext cx="4305480" cy="2152740"/>
          </a:xfrm>
          <a:prstGeom prst="rect">
            <a:avLst/>
          </a:prstGeom>
        </p:spPr>
      </p:pic>
      <p:pic>
        <p:nvPicPr>
          <p:cNvPr id="17" name="Picture 16" descr="A picture containing device&#10;&#10;Description automatically generated">
            <a:extLst>
              <a:ext uri="{FF2B5EF4-FFF2-40B4-BE49-F238E27FC236}">
                <a16:creationId xmlns:a16="http://schemas.microsoft.com/office/drawing/2014/main" id="{FD7B918E-AAFA-4619-AF85-56C5C1DFE7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3590" y="3268889"/>
            <a:ext cx="3499012" cy="1824218"/>
          </a:xfrm>
          <a:prstGeom prst="rect">
            <a:avLst/>
          </a:prstGeom>
        </p:spPr>
      </p:pic>
      <p:grpSp>
        <p:nvGrpSpPr>
          <p:cNvPr id="21" name="Group 20">
            <a:extLst>
              <a:ext uri="{FF2B5EF4-FFF2-40B4-BE49-F238E27FC236}">
                <a16:creationId xmlns:a16="http://schemas.microsoft.com/office/drawing/2014/main" id="{6A4F66B5-78BE-42F2-84A3-0953AB1A68BB}"/>
              </a:ext>
            </a:extLst>
          </p:cNvPr>
          <p:cNvGrpSpPr/>
          <p:nvPr/>
        </p:nvGrpSpPr>
        <p:grpSpPr>
          <a:xfrm>
            <a:off x="1743590" y="1557338"/>
            <a:ext cx="3880229" cy="1568306"/>
            <a:chOff x="1743590" y="1557338"/>
            <a:chExt cx="3880229" cy="1568306"/>
          </a:xfrm>
        </p:grpSpPr>
        <p:sp>
          <p:nvSpPr>
            <p:cNvPr id="4" name="Isosceles Triangle 3">
              <a:extLst>
                <a:ext uri="{FF2B5EF4-FFF2-40B4-BE49-F238E27FC236}">
                  <a16:creationId xmlns:a16="http://schemas.microsoft.com/office/drawing/2014/main" id="{C1A1DEF9-C157-45DB-9F08-5AEE01D06293}"/>
                </a:ext>
              </a:extLst>
            </p:cNvPr>
            <p:cNvSpPr/>
            <p:nvPr/>
          </p:nvSpPr>
          <p:spPr bwMode="auto">
            <a:xfrm>
              <a:off x="1743590" y="1557338"/>
              <a:ext cx="2939458" cy="1229710"/>
            </a:xfrm>
            <a:prstGeom prst="triangle">
              <a:avLst>
                <a:gd name="adj" fmla="val 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TextBox 15">
              <a:extLst>
                <a:ext uri="{FF2B5EF4-FFF2-40B4-BE49-F238E27FC236}">
                  <a16:creationId xmlns:a16="http://schemas.microsoft.com/office/drawing/2014/main" id="{D73D8156-B245-4166-BB36-F84FAC3D7F5F}"/>
                </a:ext>
              </a:extLst>
            </p:cNvPr>
            <p:cNvSpPr txBox="1"/>
            <p:nvPr/>
          </p:nvSpPr>
          <p:spPr>
            <a:xfrm>
              <a:off x="2902212" y="2817867"/>
              <a:ext cx="635110"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10 cm</a:t>
              </a:r>
            </a:p>
          </p:txBody>
        </p:sp>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FD5800B5-5AB7-413B-8C35-CDB6E07F317D}"/>
                    </a:ext>
                  </a:extLst>
                </p14:cNvPr>
                <p14:cNvContentPartPr/>
                <p14:nvPr/>
              </p14:nvContentPartPr>
              <p14:xfrm>
                <a:off x="4130925" y="2612470"/>
                <a:ext cx="110520" cy="163080"/>
              </p14:xfrm>
            </p:contentPart>
          </mc:Choice>
          <mc:Fallback xmlns="">
            <p:pic>
              <p:nvPicPr>
                <p:cNvPr id="19" name="Ink 18">
                  <a:extLst>
                    <a:ext uri="{FF2B5EF4-FFF2-40B4-BE49-F238E27FC236}">
                      <a16:creationId xmlns:a16="http://schemas.microsoft.com/office/drawing/2014/main" id="{FD5800B5-5AB7-413B-8C35-CDB6E07F317D}"/>
                    </a:ext>
                  </a:extLst>
                </p:cNvPr>
                <p:cNvPicPr/>
                <p:nvPr/>
              </p:nvPicPr>
              <p:blipFill>
                <a:blip r:embed="rId6"/>
                <a:stretch>
                  <a:fillRect/>
                </a:stretch>
              </p:blipFill>
              <p:spPr>
                <a:xfrm>
                  <a:off x="4121925" y="2603830"/>
                  <a:ext cx="128160" cy="180720"/>
                </a:xfrm>
                <a:prstGeom prst="rect">
                  <a:avLst/>
                </a:prstGeom>
              </p:spPr>
            </p:pic>
          </mc:Fallback>
        </mc:AlternateContent>
        <p:sp>
          <p:nvSpPr>
            <p:cNvPr id="20" name="TextBox 19">
              <a:extLst>
                <a:ext uri="{FF2B5EF4-FFF2-40B4-BE49-F238E27FC236}">
                  <a16:creationId xmlns:a16="http://schemas.microsoft.com/office/drawing/2014/main" id="{AD9AE1C7-FDD0-4130-8634-E34ABF480943}"/>
                </a:ext>
              </a:extLst>
            </p:cNvPr>
            <p:cNvSpPr txBox="1"/>
            <p:nvPr/>
          </p:nvSpPr>
          <p:spPr>
            <a:xfrm>
              <a:off x="3794366" y="2510090"/>
              <a:ext cx="425116"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19°</a:t>
              </a:r>
            </a:p>
          </p:txBody>
        </p:sp>
        <p:sp>
          <p:nvSpPr>
            <p:cNvPr id="63" name="TextBox 62">
              <a:extLst>
                <a:ext uri="{FF2B5EF4-FFF2-40B4-BE49-F238E27FC236}">
                  <a16:creationId xmlns:a16="http://schemas.microsoft.com/office/drawing/2014/main" id="{086BD245-7CCF-4D05-A37B-3761EF249FB3}"/>
                </a:ext>
              </a:extLst>
            </p:cNvPr>
            <p:cNvSpPr txBox="1"/>
            <p:nvPr/>
          </p:nvSpPr>
          <p:spPr>
            <a:xfrm>
              <a:off x="4047938" y="1745429"/>
              <a:ext cx="157588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1"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Not drawn to scale</a:t>
              </a:r>
            </a:p>
          </p:txBody>
        </p:sp>
      </p:grpSp>
      <mc:AlternateContent xmlns:mc="http://schemas.openxmlformats.org/markup-compatibility/2006" xmlns:p14="http://schemas.microsoft.com/office/powerpoint/2010/main" xmlns:aink="http://schemas.microsoft.com/office/drawing/2016/ink">
        <mc:Choice Requires="p14 aink">
          <p:contentPart p14:bwMode="auto" r:id="rId7">
            <p14:nvContentPartPr>
              <p14:cNvPr id="22" name="Ink 21">
                <a:extLst>
                  <a:ext uri="{FF2B5EF4-FFF2-40B4-BE49-F238E27FC236}">
                    <a16:creationId xmlns:a16="http://schemas.microsoft.com/office/drawing/2014/main" id="{F6F590C0-24D9-4C31-9E6C-ACC13C89D919}"/>
                  </a:ext>
                </a:extLst>
              </p14:cNvPr>
              <p14:cNvContentPartPr/>
              <p14:nvPr/>
            </p14:nvContentPartPr>
            <p14:xfrm>
              <a:off x="915438" y="5669925"/>
              <a:ext cx="4533120" cy="360"/>
            </p14:xfrm>
          </p:contentPart>
        </mc:Choice>
        <mc:Fallback xmlns="">
          <p:pic>
            <p:nvPicPr>
              <p:cNvPr id="22" name="Ink 21">
                <a:extLst>
                  <a:ext uri="{FF2B5EF4-FFF2-40B4-BE49-F238E27FC236}">
                    <a16:creationId xmlns:a16="http://schemas.microsoft.com/office/drawing/2014/main" id="{F6F590C0-24D9-4C31-9E6C-ACC13C89D919}"/>
                  </a:ext>
                </a:extLst>
              </p:cNvPr>
              <p:cNvPicPr/>
              <p:nvPr/>
            </p:nvPicPr>
            <p:blipFill>
              <a:blip r:embed="rId8"/>
              <a:stretch>
                <a:fillRect/>
              </a:stretch>
            </p:blipFill>
            <p:spPr>
              <a:xfrm>
                <a:off x="906438" y="5660925"/>
                <a:ext cx="4550760"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28" name="Ink 27">
                <a:extLst>
                  <a:ext uri="{FF2B5EF4-FFF2-40B4-BE49-F238E27FC236}">
                    <a16:creationId xmlns:a16="http://schemas.microsoft.com/office/drawing/2014/main" id="{05436253-317F-404C-9F9B-6F3B97E60092}"/>
                  </a:ext>
                </a:extLst>
              </p14:cNvPr>
              <p14:cNvContentPartPr/>
              <p14:nvPr/>
            </p14:nvContentPartPr>
            <p14:xfrm>
              <a:off x="1543302" y="5578052"/>
              <a:ext cx="10800" cy="176040"/>
            </p14:xfrm>
          </p:contentPart>
        </mc:Choice>
        <mc:Fallback xmlns="">
          <p:pic>
            <p:nvPicPr>
              <p:cNvPr id="28" name="Ink 27">
                <a:extLst>
                  <a:ext uri="{FF2B5EF4-FFF2-40B4-BE49-F238E27FC236}">
                    <a16:creationId xmlns:a16="http://schemas.microsoft.com/office/drawing/2014/main" id="{05436253-317F-404C-9F9B-6F3B97E60092}"/>
                  </a:ext>
                </a:extLst>
              </p:cNvPr>
              <p:cNvPicPr/>
              <p:nvPr/>
            </p:nvPicPr>
            <p:blipFill>
              <a:blip r:embed="rId10"/>
              <a:stretch>
                <a:fillRect/>
              </a:stretch>
            </p:blipFill>
            <p:spPr>
              <a:xfrm>
                <a:off x="1534302" y="5569412"/>
                <a:ext cx="28440" cy="1936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29" name="Ink 28">
                <a:extLst>
                  <a:ext uri="{FF2B5EF4-FFF2-40B4-BE49-F238E27FC236}">
                    <a16:creationId xmlns:a16="http://schemas.microsoft.com/office/drawing/2014/main" id="{3DC51C4A-A593-4434-8BF0-CEEF6964B656}"/>
                  </a:ext>
                </a:extLst>
              </p14:cNvPr>
              <p14:cNvContentPartPr/>
              <p14:nvPr/>
            </p14:nvContentPartPr>
            <p14:xfrm>
              <a:off x="4889142" y="5519372"/>
              <a:ext cx="18360" cy="148680"/>
            </p14:xfrm>
          </p:contentPart>
        </mc:Choice>
        <mc:Fallback xmlns="">
          <p:pic>
            <p:nvPicPr>
              <p:cNvPr id="29" name="Ink 28">
                <a:extLst>
                  <a:ext uri="{FF2B5EF4-FFF2-40B4-BE49-F238E27FC236}">
                    <a16:creationId xmlns:a16="http://schemas.microsoft.com/office/drawing/2014/main" id="{3DC51C4A-A593-4434-8BF0-CEEF6964B656}"/>
                  </a:ext>
                </a:extLst>
              </p:cNvPr>
              <p:cNvPicPr/>
              <p:nvPr/>
            </p:nvPicPr>
            <p:blipFill>
              <a:blip r:embed="rId12"/>
              <a:stretch>
                <a:fillRect/>
              </a:stretch>
            </p:blipFill>
            <p:spPr>
              <a:xfrm>
                <a:off x="4880502" y="5510732"/>
                <a:ext cx="36000" cy="1663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32" name="Ink 31">
                <a:extLst>
                  <a:ext uri="{FF2B5EF4-FFF2-40B4-BE49-F238E27FC236}">
                    <a16:creationId xmlns:a16="http://schemas.microsoft.com/office/drawing/2014/main" id="{CE4B22DA-C0B1-4323-B67F-E98B49A394E1}"/>
                  </a:ext>
                </a:extLst>
              </p14:cNvPr>
              <p14:cNvContentPartPr/>
              <p14:nvPr/>
            </p14:nvContentPartPr>
            <p14:xfrm>
              <a:off x="3259677" y="5080147"/>
              <a:ext cx="65880" cy="30960"/>
            </p14:xfrm>
          </p:contentPart>
        </mc:Choice>
        <mc:Fallback xmlns="">
          <p:pic>
            <p:nvPicPr>
              <p:cNvPr id="32" name="Ink 31">
                <a:extLst>
                  <a:ext uri="{FF2B5EF4-FFF2-40B4-BE49-F238E27FC236}">
                    <a16:creationId xmlns:a16="http://schemas.microsoft.com/office/drawing/2014/main" id="{CE4B22DA-C0B1-4323-B67F-E98B49A394E1}"/>
                  </a:ext>
                </a:extLst>
              </p:cNvPr>
              <p:cNvPicPr/>
              <p:nvPr/>
            </p:nvPicPr>
            <p:blipFill>
              <a:blip r:embed="rId14"/>
              <a:stretch>
                <a:fillRect/>
              </a:stretch>
            </p:blipFill>
            <p:spPr>
              <a:xfrm>
                <a:off x="3250677" y="5071507"/>
                <a:ext cx="83520" cy="48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34" name="Ink 33">
                <a:extLst>
                  <a:ext uri="{FF2B5EF4-FFF2-40B4-BE49-F238E27FC236}">
                    <a16:creationId xmlns:a16="http://schemas.microsoft.com/office/drawing/2014/main" id="{6DC4910F-0E19-42AE-B682-B2790ADDC87B}"/>
                  </a:ext>
                </a:extLst>
              </p14:cNvPr>
              <p14:cNvContentPartPr/>
              <p14:nvPr/>
            </p14:nvContentPartPr>
            <p14:xfrm>
              <a:off x="1361789" y="4448380"/>
              <a:ext cx="3549960" cy="1222560"/>
            </p14:xfrm>
          </p:contentPart>
        </mc:Choice>
        <mc:Fallback xmlns="">
          <p:pic>
            <p:nvPicPr>
              <p:cNvPr id="34" name="Ink 33">
                <a:extLst>
                  <a:ext uri="{FF2B5EF4-FFF2-40B4-BE49-F238E27FC236}">
                    <a16:creationId xmlns:a16="http://schemas.microsoft.com/office/drawing/2014/main" id="{6DC4910F-0E19-42AE-B682-B2790ADDC87B}"/>
                  </a:ext>
                </a:extLst>
              </p:cNvPr>
              <p:cNvPicPr/>
              <p:nvPr/>
            </p:nvPicPr>
            <p:blipFill>
              <a:blip r:embed="rId16"/>
              <a:stretch>
                <a:fillRect/>
              </a:stretch>
            </p:blipFill>
            <p:spPr>
              <a:xfrm>
                <a:off x="1352789" y="4439380"/>
                <a:ext cx="3567600" cy="12402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35" name="Ink 34">
                <a:extLst>
                  <a:ext uri="{FF2B5EF4-FFF2-40B4-BE49-F238E27FC236}">
                    <a16:creationId xmlns:a16="http://schemas.microsoft.com/office/drawing/2014/main" id="{2883560D-D369-43F7-B93D-7DAAD4AA12BD}"/>
                  </a:ext>
                </a:extLst>
              </p14:cNvPr>
              <p14:cNvContentPartPr/>
              <p14:nvPr/>
            </p14:nvContentPartPr>
            <p14:xfrm>
              <a:off x="1534229" y="4489060"/>
              <a:ext cx="360" cy="1255320"/>
            </p14:xfrm>
          </p:contentPart>
        </mc:Choice>
        <mc:Fallback xmlns="">
          <p:pic>
            <p:nvPicPr>
              <p:cNvPr id="35" name="Ink 34">
                <a:extLst>
                  <a:ext uri="{FF2B5EF4-FFF2-40B4-BE49-F238E27FC236}">
                    <a16:creationId xmlns:a16="http://schemas.microsoft.com/office/drawing/2014/main" id="{2883560D-D369-43F7-B93D-7DAAD4AA12BD}"/>
                  </a:ext>
                </a:extLst>
              </p:cNvPr>
              <p:cNvPicPr/>
              <p:nvPr/>
            </p:nvPicPr>
            <p:blipFill>
              <a:blip r:embed="rId18"/>
              <a:stretch>
                <a:fillRect/>
              </a:stretch>
            </p:blipFill>
            <p:spPr>
              <a:xfrm>
                <a:off x="1525589" y="4480420"/>
                <a:ext cx="18000" cy="1272960"/>
              </a:xfrm>
              <a:prstGeom prst="rect">
                <a:avLst/>
              </a:prstGeom>
            </p:spPr>
          </p:pic>
        </mc:Fallback>
      </mc:AlternateContent>
      <p:grpSp>
        <p:nvGrpSpPr>
          <p:cNvPr id="57" name="Group 56">
            <a:extLst>
              <a:ext uri="{FF2B5EF4-FFF2-40B4-BE49-F238E27FC236}">
                <a16:creationId xmlns:a16="http://schemas.microsoft.com/office/drawing/2014/main" id="{ECE59DFE-5566-4019-B27D-307F955C11F7}"/>
              </a:ext>
            </a:extLst>
          </p:cNvPr>
          <p:cNvGrpSpPr/>
          <p:nvPr/>
        </p:nvGrpSpPr>
        <p:grpSpPr>
          <a:xfrm>
            <a:off x="2974209" y="5747019"/>
            <a:ext cx="484608" cy="151718"/>
            <a:chOff x="2864294" y="5730779"/>
            <a:chExt cx="627840" cy="196560"/>
          </a:xfrm>
        </p:grpSpPr>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52" name="Ink 51">
                  <a:extLst>
                    <a:ext uri="{FF2B5EF4-FFF2-40B4-BE49-F238E27FC236}">
                      <a16:creationId xmlns:a16="http://schemas.microsoft.com/office/drawing/2014/main" id="{B745F640-8C36-4B09-8D50-6E53DE052547}"/>
                    </a:ext>
                  </a:extLst>
                </p14:cNvPr>
                <p14:cNvContentPartPr/>
                <p14:nvPr/>
              </p14:nvContentPartPr>
              <p14:xfrm>
                <a:off x="2864294" y="5748059"/>
                <a:ext cx="28440" cy="174600"/>
              </p14:xfrm>
            </p:contentPart>
          </mc:Choice>
          <mc:Fallback xmlns="">
            <p:pic>
              <p:nvPicPr>
                <p:cNvPr id="52" name="Ink 51">
                  <a:extLst>
                    <a:ext uri="{FF2B5EF4-FFF2-40B4-BE49-F238E27FC236}">
                      <a16:creationId xmlns:a16="http://schemas.microsoft.com/office/drawing/2014/main" id="{B745F640-8C36-4B09-8D50-6E53DE052547}"/>
                    </a:ext>
                  </a:extLst>
                </p:cNvPr>
                <p:cNvPicPr/>
                <p:nvPr/>
              </p:nvPicPr>
              <p:blipFill>
                <a:blip r:embed="rId20"/>
                <a:stretch>
                  <a:fillRect/>
                </a:stretch>
              </p:blipFill>
              <p:spPr>
                <a:xfrm>
                  <a:off x="2852638" y="5736388"/>
                  <a:ext cx="51285" cy="197475"/>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53" name="Ink 52">
                  <a:extLst>
                    <a:ext uri="{FF2B5EF4-FFF2-40B4-BE49-F238E27FC236}">
                      <a16:creationId xmlns:a16="http://schemas.microsoft.com/office/drawing/2014/main" id="{232EFEDD-7709-4501-9591-4ADAE39E8C05}"/>
                    </a:ext>
                  </a:extLst>
                </p14:cNvPr>
                <p14:cNvContentPartPr/>
                <p14:nvPr/>
              </p14:nvContentPartPr>
              <p14:xfrm>
                <a:off x="2950334" y="5730779"/>
                <a:ext cx="155160" cy="196560"/>
              </p14:xfrm>
            </p:contentPart>
          </mc:Choice>
          <mc:Fallback xmlns="">
            <p:pic>
              <p:nvPicPr>
                <p:cNvPr id="53" name="Ink 52">
                  <a:extLst>
                    <a:ext uri="{FF2B5EF4-FFF2-40B4-BE49-F238E27FC236}">
                      <a16:creationId xmlns:a16="http://schemas.microsoft.com/office/drawing/2014/main" id="{232EFEDD-7709-4501-9591-4ADAE39E8C05}"/>
                    </a:ext>
                  </a:extLst>
                </p:cNvPr>
                <p:cNvPicPr/>
                <p:nvPr/>
              </p:nvPicPr>
              <p:blipFill>
                <a:blip r:embed="rId22"/>
                <a:stretch>
                  <a:fillRect/>
                </a:stretch>
              </p:blipFill>
              <p:spPr>
                <a:xfrm>
                  <a:off x="2938685" y="5719134"/>
                  <a:ext cx="177991" cy="219383"/>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55" name="Ink 54">
                  <a:extLst>
                    <a:ext uri="{FF2B5EF4-FFF2-40B4-BE49-F238E27FC236}">
                      <a16:creationId xmlns:a16="http://schemas.microsoft.com/office/drawing/2014/main" id="{8560F15F-3CE1-4044-843E-727A4E35A7A4}"/>
                    </a:ext>
                  </a:extLst>
                </p14:cNvPr>
                <p14:cNvContentPartPr/>
                <p14:nvPr/>
              </p14:nvContentPartPr>
              <p14:xfrm>
                <a:off x="3144014" y="5793419"/>
                <a:ext cx="122400" cy="133560"/>
              </p14:xfrm>
            </p:contentPart>
          </mc:Choice>
          <mc:Fallback xmlns="">
            <p:pic>
              <p:nvPicPr>
                <p:cNvPr id="55" name="Ink 54">
                  <a:extLst>
                    <a:ext uri="{FF2B5EF4-FFF2-40B4-BE49-F238E27FC236}">
                      <a16:creationId xmlns:a16="http://schemas.microsoft.com/office/drawing/2014/main" id="{8560F15F-3CE1-4044-843E-727A4E35A7A4}"/>
                    </a:ext>
                  </a:extLst>
                </p:cNvPr>
                <p:cNvPicPr/>
                <p:nvPr/>
              </p:nvPicPr>
              <p:blipFill>
                <a:blip r:embed="rId24"/>
                <a:stretch>
                  <a:fillRect/>
                </a:stretch>
              </p:blipFill>
              <p:spPr>
                <a:xfrm>
                  <a:off x="3132802" y="5781744"/>
                  <a:ext cx="145292" cy="156443"/>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56" name="Ink 55">
                  <a:extLst>
                    <a:ext uri="{FF2B5EF4-FFF2-40B4-BE49-F238E27FC236}">
                      <a16:creationId xmlns:a16="http://schemas.microsoft.com/office/drawing/2014/main" id="{81605641-203A-4B5F-9F03-CA1912F7F1EF}"/>
                    </a:ext>
                  </a:extLst>
                </p14:cNvPr>
                <p14:cNvContentPartPr/>
                <p14:nvPr/>
              </p14:nvContentPartPr>
              <p14:xfrm>
                <a:off x="3299534" y="5818979"/>
                <a:ext cx="192600" cy="105120"/>
              </p14:xfrm>
            </p:contentPart>
          </mc:Choice>
          <mc:Fallback xmlns="">
            <p:pic>
              <p:nvPicPr>
                <p:cNvPr id="56" name="Ink 55">
                  <a:extLst>
                    <a:ext uri="{FF2B5EF4-FFF2-40B4-BE49-F238E27FC236}">
                      <a16:creationId xmlns:a16="http://schemas.microsoft.com/office/drawing/2014/main" id="{81605641-203A-4B5F-9F03-CA1912F7F1EF}"/>
                    </a:ext>
                  </a:extLst>
                </p:cNvPr>
                <p:cNvPicPr/>
                <p:nvPr/>
              </p:nvPicPr>
              <p:blipFill>
                <a:blip r:embed="rId26"/>
                <a:stretch>
                  <a:fillRect/>
                </a:stretch>
              </p:blipFill>
              <p:spPr>
                <a:xfrm>
                  <a:off x="3287875" y="5807299"/>
                  <a:ext cx="215451" cy="128013"/>
                </a:xfrm>
                <a:prstGeom prst="rect">
                  <a:avLst/>
                </a:prstGeom>
              </p:spPr>
            </p:pic>
          </mc:Fallback>
        </mc:AlternateContent>
      </p:grpSp>
      <p:grpSp>
        <p:nvGrpSpPr>
          <p:cNvPr id="62" name="Group 61">
            <a:extLst>
              <a:ext uri="{FF2B5EF4-FFF2-40B4-BE49-F238E27FC236}">
                <a16:creationId xmlns:a16="http://schemas.microsoft.com/office/drawing/2014/main" id="{0CA9EB12-FB55-4BD7-8AA9-95336D16AC70}"/>
              </a:ext>
            </a:extLst>
          </p:cNvPr>
          <p:cNvGrpSpPr/>
          <p:nvPr/>
        </p:nvGrpSpPr>
        <p:grpSpPr>
          <a:xfrm>
            <a:off x="3963098" y="5456289"/>
            <a:ext cx="389235" cy="194916"/>
            <a:chOff x="3878414" y="5452499"/>
            <a:chExt cx="468720" cy="234720"/>
          </a:xfrm>
        </p:grpSpPr>
        <mc:AlternateContent xmlns:mc="http://schemas.openxmlformats.org/markup-compatibility/2006" xmlns:p14="http://schemas.microsoft.com/office/powerpoint/2010/main" xmlns:aink="http://schemas.microsoft.com/office/drawing/2016/ink">
          <mc:Choice Requires="p14 aink">
            <p:contentPart p14:bwMode="auto" r:id="rId27">
              <p14:nvContentPartPr>
                <p14:cNvPr id="58" name="Ink 57">
                  <a:extLst>
                    <a:ext uri="{FF2B5EF4-FFF2-40B4-BE49-F238E27FC236}">
                      <a16:creationId xmlns:a16="http://schemas.microsoft.com/office/drawing/2014/main" id="{BE23896D-DC27-4F73-95D6-35EF3CF964B1}"/>
                    </a:ext>
                  </a:extLst>
                </p14:cNvPr>
                <p14:cNvContentPartPr/>
                <p14:nvPr/>
              </p14:nvContentPartPr>
              <p14:xfrm>
                <a:off x="4261454" y="5497139"/>
                <a:ext cx="85680" cy="190080"/>
              </p14:xfrm>
            </p:contentPart>
          </mc:Choice>
          <mc:Fallback xmlns="">
            <p:pic>
              <p:nvPicPr>
                <p:cNvPr id="58" name="Ink 57">
                  <a:extLst>
                    <a:ext uri="{FF2B5EF4-FFF2-40B4-BE49-F238E27FC236}">
                      <a16:creationId xmlns:a16="http://schemas.microsoft.com/office/drawing/2014/main" id="{BE23896D-DC27-4F73-95D6-35EF3CF964B1}"/>
                    </a:ext>
                  </a:extLst>
                </p:cNvPr>
                <p:cNvPicPr/>
                <p:nvPr/>
              </p:nvPicPr>
              <p:blipFill>
                <a:blip r:embed="rId28"/>
                <a:stretch>
                  <a:fillRect/>
                </a:stretch>
              </p:blipFill>
              <p:spPr>
                <a:xfrm>
                  <a:off x="4250636" y="5486314"/>
                  <a:ext cx="106884" cy="21129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9">
              <p14:nvContentPartPr>
                <p14:cNvPr id="59" name="Ink 58">
                  <a:extLst>
                    <a:ext uri="{FF2B5EF4-FFF2-40B4-BE49-F238E27FC236}">
                      <a16:creationId xmlns:a16="http://schemas.microsoft.com/office/drawing/2014/main" id="{4B05F7A4-E593-4FEB-A34B-27E7D63795AA}"/>
                    </a:ext>
                  </a:extLst>
                </p14:cNvPr>
                <p14:cNvContentPartPr/>
                <p14:nvPr/>
              </p14:nvContentPartPr>
              <p14:xfrm>
                <a:off x="3878414" y="5454659"/>
                <a:ext cx="26640" cy="165600"/>
              </p14:xfrm>
            </p:contentPart>
          </mc:Choice>
          <mc:Fallback xmlns="">
            <p:pic>
              <p:nvPicPr>
                <p:cNvPr id="59" name="Ink 58">
                  <a:extLst>
                    <a:ext uri="{FF2B5EF4-FFF2-40B4-BE49-F238E27FC236}">
                      <a16:creationId xmlns:a16="http://schemas.microsoft.com/office/drawing/2014/main" id="{4B05F7A4-E593-4FEB-A34B-27E7D63795AA}"/>
                    </a:ext>
                  </a:extLst>
                </p:cNvPr>
                <p:cNvPicPr/>
                <p:nvPr/>
              </p:nvPicPr>
              <p:blipFill>
                <a:blip r:embed="rId30"/>
                <a:stretch>
                  <a:fillRect/>
                </a:stretch>
              </p:blipFill>
              <p:spPr>
                <a:xfrm>
                  <a:off x="3867496" y="5444255"/>
                  <a:ext cx="48039" cy="1868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1">
              <p14:nvContentPartPr>
                <p14:cNvPr id="60" name="Ink 59">
                  <a:extLst>
                    <a:ext uri="{FF2B5EF4-FFF2-40B4-BE49-F238E27FC236}">
                      <a16:creationId xmlns:a16="http://schemas.microsoft.com/office/drawing/2014/main" id="{BEEC367D-A079-457E-8B6E-E90822A7A59E}"/>
                    </a:ext>
                  </a:extLst>
                </p14:cNvPr>
                <p14:cNvContentPartPr/>
                <p14:nvPr/>
              </p14:nvContentPartPr>
              <p14:xfrm>
                <a:off x="3947894" y="5452499"/>
                <a:ext cx="123840" cy="174240"/>
              </p14:xfrm>
            </p:contentPart>
          </mc:Choice>
          <mc:Fallback xmlns="">
            <p:pic>
              <p:nvPicPr>
                <p:cNvPr id="60" name="Ink 59">
                  <a:extLst>
                    <a:ext uri="{FF2B5EF4-FFF2-40B4-BE49-F238E27FC236}">
                      <a16:creationId xmlns:a16="http://schemas.microsoft.com/office/drawing/2014/main" id="{BEEC367D-A079-457E-8B6E-E90822A7A59E}"/>
                    </a:ext>
                  </a:extLst>
                </p:cNvPr>
                <p:cNvPicPr/>
                <p:nvPr/>
              </p:nvPicPr>
              <p:blipFill>
                <a:blip r:embed="rId32"/>
                <a:stretch>
                  <a:fillRect/>
                </a:stretch>
              </p:blipFill>
              <p:spPr>
                <a:xfrm>
                  <a:off x="3937069" y="5441663"/>
                  <a:ext cx="145057" cy="195478"/>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3">
              <p14:nvContentPartPr>
                <p14:cNvPr id="61" name="Ink 60">
                  <a:extLst>
                    <a:ext uri="{FF2B5EF4-FFF2-40B4-BE49-F238E27FC236}">
                      <a16:creationId xmlns:a16="http://schemas.microsoft.com/office/drawing/2014/main" id="{5D121B72-A4C0-495F-B94F-0DA44D266C78}"/>
                    </a:ext>
                  </a:extLst>
                </p14:cNvPr>
                <p14:cNvContentPartPr/>
                <p14:nvPr/>
              </p14:nvContentPartPr>
              <p14:xfrm>
                <a:off x="4110614" y="5469779"/>
                <a:ext cx="78480" cy="82440"/>
              </p14:xfrm>
            </p:contentPart>
          </mc:Choice>
          <mc:Fallback xmlns="">
            <p:pic>
              <p:nvPicPr>
                <p:cNvPr id="61" name="Ink 60">
                  <a:extLst>
                    <a:ext uri="{FF2B5EF4-FFF2-40B4-BE49-F238E27FC236}">
                      <a16:creationId xmlns:a16="http://schemas.microsoft.com/office/drawing/2014/main" id="{5D121B72-A4C0-495F-B94F-0DA44D266C78}"/>
                    </a:ext>
                  </a:extLst>
                </p:cNvPr>
                <p:cNvPicPr/>
                <p:nvPr/>
              </p:nvPicPr>
              <p:blipFill>
                <a:blip r:embed="rId34"/>
                <a:stretch>
                  <a:fillRect/>
                </a:stretch>
              </p:blipFill>
              <p:spPr>
                <a:xfrm>
                  <a:off x="4100265" y="5459366"/>
                  <a:ext cx="99609" cy="103701"/>
                </a:xfrm>
                <a:prstGeom prst="rect">
                  <a:avLst/>
                </a:prstGeom>
              </p:spPr>
            </p:pic>
          </mc:Fallback>
        </mc:AlternateContent>
      </p:grpSp>
    </p:spTree>
    <p:extLst>
      <p:ext uri="{BB962C8B-B14F-4D97-AF65-F5344CB8AC3E}">
        <p14:creationId xmlns:p14="http://schemas.microsoft.com/office/powerpoint/2010/main" val="1316926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0" fill="hold"/>
                                        <p:tgtEl>
                                          <p:spTgt spid="22"/>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2000" fill="hold"/>
                                        <p:tgtEl>
                                          <p:spTgt spid="28"/>
                                        </p:tgtEl>
                                        <p:attrNameLst>
                                          <p:attrName>drawProgress</p:attrName>
                                        </p:attrNameLst>
                                      </p:cBhvr>
                                      <p:tavLst>
                                        <p:tav tm="0">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4.58333E-6 1.85185E-6 L 0.00156 0.15602 " pathEditMode="relative" rAng="0" ptsTypes="AA">
                                      <p:cBhvr>
                                        <p:cTn id="20" dur="2000" fill="hold"/>
                                        <p:tgtEl>
                                          <p:spTgt spid="15"/>
                                        </p:tgtEl>
                                        <p:attrNameLst>
                                          <p:attrName>ppt_x</p:attrName>
                                          <p:attrName>ppt_y</p:attrName>
                                        </p:attrNameLst>
                                      </p:cBhvr>
                                      <p:rCtr x="78" y="7801"/>
                                    </p:animMotion>
                                  </p:childTnLst>
                                </p:cTn>
                              </p:par>
                            </p:childTnLst>
                          </p:cTn>
                        </p:par>
                      </p:childTnLst>
                    </p:cTn>
                  </p:par>
                  <p:par>
                    <p:cTn id="21" fill="hold">
                      <p:stCondLst>
                        <p:cond delay="indefinite"/>
                      </p:stCondLst>
                      <p:childTnLst>
                        <p:par>
                          <p:cTn id="22" fill="hold">
                            <p:stCondLst>
                              <p:cond delay="0"/>
                            </p:stCondLst>
                            <p:childTnLst>
                              <p:par>
                                <p:cTn id="23" presetID="63"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2000" fill="hold"/>
                                        <p:tgtEl>
                                          <p:spTgt spid="29"/>
                                        </p:tgtEl>
                                        <p:attrNameLst>
                                          <p:attrName>drawProgress</p:attrName>
                                        </p:attrNameLst>
                                      </p:cBhvr>
                                      <p:tavLst>
                                        <p:tav tm="0">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1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63" presetClass="entr" presetSubtype="0" fill="hold" nodeType="click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p:cTn id="34" dur="2000" fill="hold"/>
                                        <p:tgtEl>
                                          <p:spTgt spid="57"/>
                                        </p:tgtEl>
                                        <p:attrNameLst>
                                          <p:attrName>drawProgress</p:attrName>
                                        </p:attrNameLst>
                                      </p:cBhvr>
                                      <p:tavLst>
                                        <p:tav tm="0">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1.66667E-6 -7.40741E-7 L 0.11237 0.09583 " pathEditMode="relative" rAng="0" ptsTypes="AA">
                                      <p:cBhvr>
                                        <p:cTn id="46" dur="2000" fill="hold"/>
                                        <p:tgtEl>
                                          <p:spTgt spid="17"/>
                                        </p:tgtEl>
                                        <p:attrNameLst>
                                          <p:attrName>ppt_x</p:attrName>
                                          <p:attrName>ppt_y</p:attrName>
                                        </p:attrNameLst>
                                      </p:cBhvr>
                                      <p:rCtr x="5612" y="4792"/>
                                    </p:animMotion>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63" presetClass="entr" presetSubtype="0"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2000" fill="hold"/>
                                        <p:tgtEl>
                                          <p:spTgt spid="32"/>
                                        </p:tgtEl>
                                        <p:attrNameLst>
                                          <p:attrName>drawProgress</p:attrName>
                                        </p:attrNameLst>
                                      </p:cBhvr>
                                      <p:tavLst>
                                        <p:tav tm="0">
                                          <p:val>
                                            <p:fltVal val="0"/>
                                          </p:val>
                                        </p:tav>
                                        <p:tav tm="100000">
                                          <p:val>
                                            <p:fltVal val="1"/>
                                          </p:val>
                                        </p:tav>
                                      </p:tavLst>
                                    </p:anim>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1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63" presetClass="entr" presetSubtype="0" fill="hold" nodeType="click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2000" fill="hold"/>
                                        <p:tgtEl>
                                          <p:spTgt spid="34"/>
                                        </p:tgtEl>
                                        <p:attrNameLst>
                                          <p:attrName>drawProgress</p:attrName>
                                        </p:attrNameLst>
                                      </p:cBhvr>
                                      <p:tavLst>
                                        <p:tav tm="0">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63" presetClass="entr" presetSubtype="0" fill="hold" nodeType="click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p:cTn id="69" dur="2000" fill="hold"/>
                                        <p:tgtEl>
                                          <p:spTgt spid="62"/>
                                        </p:tgtEl>
                                        <p:attrNameLst>
                                          <p:attrName>drawProgress</p:attrName>
                                        </p:attrNameLst>
                                      </p:cBhvr>
                                      <p:tavLst>
                                        <p:tav tm="0">
                                          <p:val>
                                            <p:fltVal val="0"/>
                                          </p:val>
                                        </p:tav>
                                        <p:tav tm="100000">
                                          <p:val>
                                            <p:fltVal val="1"/>
                                          </p:val>
                                        </p:tav>
                                      </p:tavLst>
                                    </p:anim>
                                  </p:childTnLst>
                                </p:cTn>
                              </p:par>
                            </p:childTnLst>
                          </p:cTn>
                        </p:par>
                      </p:childTnLst>
                    </p:cTn>
                  </p:par>
                  <p:par>
                    <p:cTn id="70" fill="hold">
                      <p:stCondLst>
                        <p:cond delay="indefinite"/>
                      </p:stCondLst>
                      <p:childTnLst>
                        <p:par>
                          <p:cTn id="71" fill="hold">
                            <p:stCondLst>
                              <p:cond delay="0"/>
                            </p:stCondLst>
                            <p:childTnLst>
                              <p:par>
                                <p:cTn id="72" presetID="63" presetClass="entr" presetSubtype="0" fill="hold" nodeType="click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p:cTn id="74" dur="2000" fill="hold"/>
                                        <p:tgtEl>
                                          <p:spTgt spid="35"/>
                                        </p:tgtEl>
                                        <p:attrNameLst>
                                          <p:attrName>drawProgress</p:attrName>
                                        </p:attrNameLst>
                                      </p:cBhvr>
                                      <p:tavLst>
                                        <p:tav tm="0">
                                          <p:val>
                                            <p:fltVal val="0"/>
                                          </p:val>
                                        </p:tav>
                                        <p:tav tm="100000">
                                          <p:val>
                                            <p:fltVal val="1"/>
                                          </p:val>
                                        </p:tav>
                                      </p:tavLst>
                                    </p:anim>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6G-1 Draw compose and decompose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16743" y="1379995"/>
            <a:ext cx="10027445"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This is additional guidance for the next three slides.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need to understand the difference between area and perimeter, including the different units of measure for each.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will benefit from hands-on experience manipulating the shapes shown to understand how the shapes can be decomposed into parts.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need to understand what unknown information can be added to diagrams without calculation and what cannot, explaining the reasons for this. Within this process it is important for children to know that they cannot estimate the unknown values from sight, but instead must use their understanding of the properties of shape to calculate the unknowns</a:t>
            </a:r>
            <a:r>
              <a:rPr lang="en-GB" sz="2000" dirty="0">
                <a:latin typeface="Arial"/>
              </a:rPr>
              <a:t>, e.g.</a:t>
            </a:r>
            <a:r>
              <a:rPr kumimoji="0" lang="en-GB" sz="2000" b="0" i="0" u="none" strike="noStrike" kern="1200" cap="none" spc="0" normalizeH="0" baseline="0" noProof="0" dirty="0">
                <a:ln>
                  <a:noFill/>
                </a:ln>
                <a:solidFill>
                  <a:srgbClr val="585858"/>
                </a:solidFill>
                <a:effectLst/>
                <a:uLnTx/>
                <a:uFillTx/>
                <a:latin typeface="Arial"/>
                <a:ea typeface="+mn-ea"/>
                <a:cs typeface="+mn-cs"/>
              </a:rPr>
              <a:t> that opposite sides of a rectangle are equal in length.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logo&#10;&#10;Description automatically generated">
            <a:extLst>
              <a:ext uri="{FF2B5EF4-FFF2-40B4-BE49-F238E27FC236}">
                <a16:creationId xmlns:a16="http://schemas.microsoft.com/office/drawing/2014/main" id="{34C55FAE-2A91-4F0F-A19E-7761974FFE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448" y="1772816"/>
            <a:ext cx="4260478" cy="3065466"/>
          </a:xfrm>
          <a:prstGeom prst="rect">
            <a:avLst/>
          </a:prstGeom>
        </p:spPr>
      </p:pic>
      <p:sp>
        <p:nvSpPr>
          <p:cNvPr id="5" name="Title 4">
            <a:extLst>
              <a:ext uri="{FF2B5EF4-FFF2-40B4-BE49-F238E27FC236}">
                <a16:creationId xmlns:a16="http://schemas.microsoft.com/office/drawing/2014/main" id="{F59B265E-3DEB-405A-A9CF-6B6FE911D716}"/>
              </a:ext>
            </a:extLst>
          </p:cNvPr>
          <p:cNvSpPr>
            <a:spLocks noGrp="1"/>
          </p:cNvSpPr>
          <p:nvPr>
            <p:ph type="title"/>
          </p:nvPr>
        </p:nvSpPr>
        <p:spPr/>
        <p:txBody>
          <a:bodyPr/>
          <a:lstStyle/>
          <a:p>
            <a:r>
              <a:rPr lang="en-GB" dirty="0"/>
              <a:t>6G-1 Draw compose and decompose shapes</a:t>
            </a:r>
          </a:p>
        </p:txBody>
      </p:sp>
      <p:sp>
        <p:nvSpPr>
          <p:cNvPr id="4" name="TextBox 3">
            <a:extLst>
              <a:ext uri="{FF2B5EF4-FFF2-40B4-BE49-F238E27FC236}">
                <a16:creationId xmlns:a16="http://schemas.microsoft.com/office/drawing/2014/main" id="{795CDC92-0791-4DFE-AFE1-D9FBF4D26FE0}"/>
              </a:ext>
            </a:extLst>
          </p:cNvPr>
          <p:cNvSpPr txBox="1"/>
          <p:nvPr/>
        </p:nvSpPr>
        <p:spPr bwMode="auto">
          <a:xfrm>
            <a:off x="2431981" y="4984895"/>
            <a:ext cx="165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90</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24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grpSp>
        <p:nvGrpSpPr>
          <p:cNvPr id="6" name="Group 5">
            <a:extLst>
              <a:ext uri="{FF2B5EF4-FFF2-40B4-BE49-F238E27FC236}">
                <a16:creationId xmlns:a16="http://schemas.microsoft.com/office/drawing/2014/main" id="{0B2E8223-FB7E-4F36-8423-E1E51C1AC583}"/>
              </a:ext>
            </a:extLst>
          </p:cNvPr>
          <p:cNvGrpSpPr/>
          <p:nvPr/>
        </p:nvGrpSpPr>
        <p:grpSpPr>
          <a:xfrm>
            <a:off x="3073537" y="4530010"/>
            <a:ext cx="368300" cy="140100"/>
            <a:chOff x="6442075" y="4867735"/>
            <a:chExt cx="368300" cy="140100"/>
          </a:xfrm>
        </p:grpSpPr>
        <p:sp>
          <p:nvSpPr>
            <p:cNvPr id="7" name="Rectangle 6">
              <a:extLst>
                <a:ext uri="{FF2B5EF4-FFF2-40B4-BE49-F238E27FC236}">
                  <a16:creationId xmlns:a16="http://schemas.microsoft.com/office/drawing/2014/main" id="{B4BEB2A3-7011-44D4-A2DC-BD45746C4BFB}"/>
                </a:ext>
              </a:extLst>
            </p:cNvPr>
            <p:cNvSpPr/>
            <p:nvPr/>
          </p:nvSpPr>
          <p:spPr bwMode="auto">
            <a:xfrm>
              <a:off x="6442075" y="4867735"/>
              <a:ext cx="368300" cy="140100"/>
            </a:xfrm>
            <a:prstGeom prst="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8" name="Picture 7">
              <a:extLst>
                <a:ext uri="{FF2B5EF4-FFF2-40B4-BE49-F238E27FC236}">
                  <a16:creationId xmlns:a16="http://schemas.microsoft.com/office/drawing/2014/main" id="{6020219A-E7D6-49A5-A326-ACA15AD91D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57364" y="4875436"/>
              <a:ext cx="337722" cy="124698"/>
            </a:xfrm>
            <a:prstGeom prst="rect">
              <a:avLst/>
            </a:prstGeom>
          </p:spPr>
        </p:pic>
      </p:grpSp>
      <p:sp>
        <p:nvSpPr>
          <p:cNvPr id="9" name="Content Placeholder 2">
            <a:extLst>
              <a:ext uri="{FF2B5EF4-FFF2-40B4-BE49-F238E27FC236}">
                <a16:creationId xmlns:a16="http://schemas.microsoft.com/office/drawing/2014/main" id="{B6E9B3C3-E345-4DA0-B123-98D7778FFD6D}"/>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Here is a T-shape made from 3 identical rectangles. The area of the shape is 90cm</a:t>
            </a:r>
            <a:r>
              <a:rPr kumimoji="0" lang="en-GB" sz="2000" b="0" i="0" u="none" strike="noStrike" kern="1200" cap="none" spc="0" normalizeH="0" baseline="30000" noProof="0" dirty="0">
                <a:ln>
                  <a:noFill/>
                </a:ln>
                <a:solidFill>
                  <a:srgbClr val="585858"/>
                </a:solidFill>
                <a:effectLst/>
                <a:uLnTx/>
                <a:uFillTx/>
                <a:latin typeface="Arial"/>
                <a:ea typeface="+mn-ea"/>
                <a:cs typeface="+mn-cs"/>
              </a:rPr>
              <a:t>2</a:t>
            </a:r>
            <a:r>
              <a:rPr kumimoji="0" lang="en-GB" sz="2000" b="0" i="0" u="none" strike="noStrike" kern="1200" cap="none" spc="0" normalizeH="0" baseline="0" noProof="0" dirty="0">
                <a:ln>
                  <a:noFill/>
                </a:ln>
                <a:solidFill>
                  <a:srgbClr val="585858"/>
                </a:solidFill>
                <a:effectLst/>
                <a:uLnTx/>
                <a:uFillTx/>
                <a:latin typeface="Arial"/>
                <a:ea typeface="+mn-ea"/>
                <a:cs typeface="+mn-cs"/>
              </a:rPr>
              <a:t>.  What is the missing side-length?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we know about the area of each rectangle if they are identical?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calculate the length of each rectangle? How can this be used to calculate the unknown width?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other compound shapes.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1" name="TextBox 19">
            <a:extLst>
              <a:ext uri="{FF2B5EF4-FFF2-40B4-BE49-F238E27FC236}">
                <a16:creationId xmlns:a16="http://schemas.microsoft.com/office/drawing/2014/main" id="{DBE7A4B9-F14C-4DC5-9796-60FAA93762D7}"/>
              </a:ext>
            </a:extLst>
          </p:cNvPr>
          <p:cNvSpPr txBox="1"/>
          <p:nvPr/>
        </p:nvSpPr>
        <p:spPr>
          <a:xfrm>
            <a:off x="6006886" y="3640977"/>
            <a:ext cx="5760640"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area of each rectangle is the same and can be found by dividing the total area by three.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90 ÷ 3 = 30. The area of each rectangle is 30cm</a:t>
            </a:r>
            <a:r>
              <a:rPr kumimoji="0" lang="en-GB" sz="2000" b="0" i="1" u="none" strike="noStrike" kern="1200" cap="none" spc="0" normalizeH="0" baseline="30000" noProof="0" dirty="0">
                <a:ln>
                  <a:noFill/>
                </a:ln>
                <a:solidFill>
                  <a:srgbClr val="585858"/>
                </a:solidFill>
                <a:effectLst/>
                <a:uLnTx/>
                <a:uFillTx/>
                <a:latin typeface="Arial" panose="020B0604020202020204" pitchFamily="34" charset="0"/>
                <a:ea typeface="+mn-ea"/>
                <a:cs typeface="+mn-cs"/>
              </a:rPr>
              <a:t>2</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15" name="TextBox 14">
            <a:extLst>
              <a:ext uri="{FF2B5EF4-FFF2-40B4-BE49-F238E27FC236}">
                <a16:creationId xmlns:a16="http://schemas.microsoft.com/office/drawing/2014/main" id="{ACB51E1F-B063-48B1-9AFC-2FF6273D0CD4}"/>
              </a:ext>
            </a:extLst>
          </p:cNvPr>
          <p:cNvSpPr txBox="1"/>
          <p:nvPr/>
        </p:nvSpPr>
        <p:spPr bwMode="auto">
          <a:xfrm>
            <a:off x="2184578" y="2420888"/>
            <a:ext cx="9268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2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30</a:t>
            </a:r>
            <a:r>
              <a:rPr kumimoji="0" lang="en-GB" sz="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2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16" name="TextBox 15">
            <a:extLst>
              <a:ext uri="{FF2B5EF4-FFF2-40B4-BE49-F238E27FC236}">
                <a16:creationId xmlns:a16="http://schemas.microsoft.com/office/drawing/2014/main" id="{E58E52C7-5A45-4ECA-97F5-18FAD076AF34}"/>
              </a:ext>
            </a:extLst>
          </p:cNvPr>
          <p:cNvSpPr txBox="1"/>
          <p:nvPr/>
        </p:nvSpPr>
        <p:spPr bwMode="auto">
          <a:xfrm>
            <a:off x="3449500" y="2420888"/>
            <a:ext cx="9268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2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30</a:t>
            </a:r>
            <a:r>
              <a:rPr kumimoji="0" lang="en-GB" sz="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2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17" name="TextBox 16">
            <a:extLst>
              <a:ext uri="{FF2B5EF4-FFF2-40B4-BE49-F238E27FC236}">
                <a16:creationId xmlns:a16="http://schemas.microsoft.com/office/drawing/2014/main" id="{3B6A349A-92D7-484C-A6D3-6F53A4E88E07}"/>
              </a:ext>
            </a:extLst>
          </p:cNvPr>
          <p:cNvSpPr txBox="1"/>
          <p:nvPr/>
        </p:nvSpPr>
        <p:spPr bwMode="auto">
          <a:xfrm>
            <a:off x="2794258" y="3573016"/>
            <a:ext cx="9268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2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30</a:t>
            </a:r>
            <a:r>
              <a:rPr kumimoji="0" lang="en-GB" sz="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2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20" name="Rectangle 19">
            <a:extLst>
              <a:ext uri="{FF2B5EF4-FFF2-40B4-BE49-F238E27FC236}">
                <a16:creationId xmlns:a16="http://schemas.microsoft.com/office/drawing/2014/main" id="{C0BEEFB3-3F64-498B-AB5F-58E7A2B0F84C}"/>
              </a:ext>
            </a:extLst>
          </p:cNvPr>
          <p:cNvSpPr/>
          <p:nvPr/>
        </p:nvSpPr>
        <p:spPr bwMode="auto">
          <a:xfrm>
            <a:off x="1678608" y="1605927"/>
            <a:ext cx="3392557" cy="49233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18" name="Straight Arrow Connector 17">
            <a:extLst>
              <a:ext uri="{FF2B5EF4-FFF2-40B4-BE49-F238E27FC236}">
                <a16:creationId xmlns:a16="http://schemas.microsoft.com/office/drawing/2014/main" id="{98271F76-3677-43E7-9FD3-BCC3E0E211EE}"/>
              </a:ext>
            </a:extLst>
          </p:cNvPr>
          <p:cNvCxnSpPr>
            <a:cxnSpLocks/>
          </p:cNvCxnSpPr>
          <p:nvPr/>
        </p:nvCxnSpPr>
        <p:spPr bwMode="auto">
          <a:xfrm>
            <a:off x="1951789" y="2032548"/>
            <a:ext cx="1322790"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9311C4E8-A4E3-43EA-8275-85CE54212761}"/>
              </a:ext>
            </a:extLst>
          </p:cNvPr>
          <p:cNvSpPr txBox="1"/>
          <p:nvPr/>
        </p:nvSpPr>
        <p:spPr>
          <a:xfrm>
            <a:off x="2409887" y="174894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1" name="Straight Arrow Connector 20">
            <a:extLst>
              <a:ext uri="{FF2B5EF4-FFF2-40B4-BE49-F238E27FC236}">
                <a16:creationId xmlns:a16="http://schemas.microsoft.com/office/drawing/2014/main" id="{30D280D1-8C74-44D5-A78D-B2E095C86985}"/>
              </a:ext>
            </a:extLst>
          </p:cNvPr>
          <p:cNvCxnSpPr>
            <a:cxnSpLocks/>
          </p:cNvCxnSpPr>
          <p:nvPr/>
        </p:nvCxnSpPr>
        <p:spPr bwMode="auto">
          <a:xfrm>
            <a:off x="3263901" y="2032548"/>
            <a:ext cx="1322790"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A8DC1E52-D951-4002-9F6F-D9D84ED167F6}"/>
              </a:ext>
            </a:extLst>
          </p:cNvPr>
          <p:cNvSpPr txBox="1"/>
          <p:nvPr/>
        </p:nvSpPr>
        <p:spPr>
          <a:xfrm>
            <a:off x="3686663" y="174894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3" name="Straight Arrow Connector 22">
            <a:extLst>
              <a:ext uri="{FF2B5EF4-FFF2-40B4-BE49-F238E27FC236}">
                <a16:creationId xmlns:a16="http://schemas.microsoft.com/office/drawing/2014/main" id="{5CA888B4-6FE0-4C0A-AF99-1DBE853083E0}"/>
              </a:ext>
            </a:extLst>
          </p:cNvPr>
          <p:cNvCxnSpPr>
            <a:cxnSpLocks/>
          </p:cNvCxnSpPr>
          <p:nvPr/>
        </p:nvCxnSpPr>
        <p:spPr bwMode="auto">
          <a:xfrm flipV="1">
            <a:off x="1824947" y="2164045"/>
            <a:ext cx="0" cy="861868"/>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B3F68592-B314-40BA-A631-C459E1E4F3FA}"/>
              </a:ext>
            </a:extLst>
          </p:cNvPr>
          <p:cNvSpPr txBox="1"/>
          <p:nvPr/>
        </p:nvSpPr>
        <p:spPr>
          <a:xfrm>
            <a:off x="1281208" y="2441090"/>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cm</a:t>
            </a:r>
          </a:p>
        </p:txBody>
      </p:sp>
      <p:cxnSp>
        <p:nvCxnSpPr>
          <p:cNvPr id="27" name="Straight Arrow Connector 26">
            <a:extLst>
              <a:ext uri="{FF2B5EF4-FFF2-40B4-BE49-F238E27FC236}">
                <a16:creationId xmlns:a16="http://schemas.microsoft.com/office/drawing/2014/main" id="{92A7636E-E4A6-456C-96FB-7205686C99CC}"/>
              </a:ext>
            </a:extLst>
          </p:cNvPr>
          <p:cNvCxnSpPr>
            <a:cxnSpLocks/>
          </p:cNvCxnSpPr>
          <p:nvPr/>
        </p:nvCxnSpPr>
        <p:spPr bwMode="auto">
          <a:xfrm flipV="1">
            <a:off x="4712065" y="2164045"/>
            <a:ext cx="0" cy="861868"/>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2B7CEEB3-C2C1-4A80-9810-C0EC511777A8}"/>
              </a:ext>
            </a:extLst>
          </p:cNvPr>
          <p:cNvSpPr txBox="1"/>
          <p:nvPr/>
        </p:nvSpPr>
        <p:spPr>
          <a:xfrm>
            <a:off x="4747135" y="2441090"/>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cm</a:t>
            </a:r>
          </a:p>
        </p:txBody>
      </p:sp>
      <p:sp>
        <p:nvSpPr>
          <p:cNvPr id="2" name="TextBox 1">
            <a:extLst>
              <a:ext uri="{FF2B5EF4-FFF2-40B4-BE49-F238E27FC236}">
                <a16:creationId xmlns:a16="http://schemas.microsoft.com/office/drawing/2014/main" id="{4C004340-44F3-4A3C-90DB-C541B489E93F}"/>
              </a:ext>
            </a:extLst>
          </p:cNvPr>
          <p:cNvSpPr txBox="1"/>
          <p:nvPr/>
        </p:nvSpPr>
        <p:spPr>
          <a:xfrm>
            <a:off x="1071154" y="5737207"/>
            <a:ext cx="4000011"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x   ?  = 30  </a:t>
            </a:r>
          </a:p>
        </p:txBody>
      </p:sp>
      <p:sp>
        <p:nvSpPr>
          <p:cNvPr id="10" name="TextBox 9">
            <a:extLst>
              <a:ext uri="{FF2B5EF4-FFF2-40B4-BE49-F238E27FC236}">
                <a16:creationId xmlns:a16="http://schemas.microsoft.com/office/drawing/2014/main" id="{C50FD348-00F4-45BD-A568-2A92F3D08A00}"/>
              </a:ext>
            </a:extLst>
          </p:cNvPr>
          <p:cNvSpPr txBox="1"/>
          <p:nvPr/>
        </p:nvSpPr>
        <p:spPr>
          <a:xfrm>
            <a:off x="1794806" y="5720528"/>
            <a:ext cx="449362" cy="523220"/>
          </a:xfrm>
          <a:prstGeom prst="rect">
            <a:avLst/>
          </a:prstGeom>
          <a:solidFill>
            <a:schemeClr val="tx2">
              <a:lumMod val="20000"/>
              <a:lumOff val="80000"/>
            </a:schemeClr>
          </a:solidFill>
          <a:ln w="12700">
            <a:solidFill>
              <a:srgbClr val="585858"/>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728004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6" grpId="0"/>
      <p:bldP spid="17" grpId="0"/>
      <p:bldP spid="20" grpId="0" animBg="1"/>
      <p:bldP spid="19" grpId="0"/>
      <p:bldP spid="22" grpId="0"/>
      <p:bldP spid="24" grpId="0"/>
      <p:bldP spid="28" grpId="0"/>
      <p:bldP spid="2"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DB788ED-599A-4FBB-A19E-F632045AF61A}"/>
              </a:ext>
            </a:extLst>
          </p:cNvPr>
          <p:cNvSpPr>
            <a:spLocks noGrp="1"/>
          </p:cNvSpPr>
          <p:nvPr>
            <p:ph type="title"/>
          </p:nvPr>
        </p:nvSpPr>
        <p:spPr/>
        <p:txBody>
          <a:bodyPr/>
          <a:lstStyle/>
          <a:p>
            <a:r>
              <a:rPr lang="en-GB" dirty="0"/>
              <a:t>6G-1 Draw compose and decompose shapes</a:t>
            </a:r>
          </a:p>
        </p:txBody>
      </p:sp>
      <p:sp>
        <p:nvSpPr>
          <p:cNvPr id="6" name="TextBox 5">
            <a:extLst>
              <a:ext uri="{FF2B5EF4-FFF2-40B4-BE49-F238E27FC236}">
                <a16:creationId xmlns:a16="http://schemas.microsoft.com/office/drawing/2014/main" id="{6CE413D1-5F31-4E59-8478-66BB7398C230}"/>
              </a:ext>
            </a:extLst>
          </p:cNvPr>
          <p:cNvSpPr txBox="1"/>
          <p:nvPr/>
        </p:nvSpPr>
        <p:spPr bwMode="auto">
          <a:xfrm>
            <a:off x="592320" y="1560908"/>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8 x 6cm = 48 cm</a:t>
            </a:r>
          </a:p>
        </p:txBody>
      </p:sp>
      <p:pic>
        <p:nvPicPr>
          <p:cNvPr id="10" name="Picture 9" descr="Z:\NCETM_1705_Pri_Mast_Res\03 Content\S2\00 Images\Batch 6\QC correx\ncetm_mm_sp2_se16_aw055.png"/>
          <p:cNvPicPr/>
          <p:nvPr/>
        </p:nvPicPr>
        <p:blipFill>
          <a:blip r:embed="rId3">
            <a:extLst>
              <a:ext uri="{28A0092B-C50C-407E-A947-70E740481C1C}">
                <a14:useLocalDpi xmlns:a14="http://schemas.microsoft.com/office/drawing/2010/main" val="0"/>
              </a:ext>
            </a:extLst>
          </a:blip>
          <a:srcRect/>
          <a:stretch>
            <a:fillRect/>
          </a:stretch>
        </p:blipFill>
        <p:spPr bwMode="auto">
          <a:xfrm>
            <a:off x="2089105" y="2252689"/>
            <a:ext cx="4255671" cy="2846760"/>
          </a:xfrm>
          <a:prstGeom prst="rect">
            <a:avLst/>
          </a:prstGeom>
          <a:noFill/>
          <a:ln>
            <a:noFill/>
          </a:ln>
        </p:spPr>
      </p:pic>
      <p:sp>
        <p:nvSpPr>
          <p:cNvPr id="9" name="Content Placeholder 2">
            <a:extLst>
              <a:ext uri="{FF2B5EF4-FFF2-40B4-BE49-F238E27FC236}">
                <a16:creationId xmlns:a16="http://schemas.microsoft.com/office/drawing/2014/main" id="{A5C59C51-5566-41BC-B07A-AF1BAEFDF797}"/>
              </a:ext>
            </a:extLst>
          </p:cNvPr>
          <p:cNvSpPr txBox="1">
            <a:spLocks/>
          </p:cNvSpPr>
          <p:nvPr/>
        </p:nvSpPr>
        <p:spPr>
          <a:xfrm>
            <a:off x="6221419" y="1192136"/>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two shapes. What is the same? What is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Each square has a side-length of 6cm.  What are the area (A) and perimeter (P) of shape A and shape B?</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area and perimeter of both shapes? Why is this      the case?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children the opportunity to use cut-out squares to investigate when the area and perimeter of different compound shapes would stay the same and change.</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cxnSp>
        <p:nvCxnSpPr>
          <p:cNvPr id="14" name="Straight Arrow Connector 13">
            <a:extLst>
              <a:ext uri="{FF2B5EF4-FFF2-40B4-BE49-F238E27FC236}">
                <a16:creationId xmlns:a16="http://schemas.microsoft.com/office/drawing/2014/main" id="{F9C2D11B-D597-4E09-A13B-F201BECC830F}"/>
              </a:ext>
            </a:extLst>
          </p:cNvPr>
          <p:cNvCxnSpPr>
            <a:cxnSpLocks/>
          </p:cNvCxnSpPr>
          <p:nvPr/>
        </p:nvCxnSpPr>
        <p:spPr bwMode="auto">
          <a:xfrm>
            <a:off x="3184705" y="2152586"/>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4FF799AC-9D6E-4F84-BC2E-719E3C0A771D}"/>
              </a:ext>
            </a:extLst>
          </p:cNvPr>
          <p:cNvSpPr txBox="1"/>
          <p:nvPr/>
        </p:nvSpPr>
        <p:spPr>
          <a:xfrm>
            <a:off x="3315638" y="184697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19" name="Straight Arrow Connector 18">
            <a:extLst>
              <a:ext uri="{FF2B5EF4-FFF2-40B4-BE49-F238E27FC236}">
                <a16:creationId xmlns:a16="http://schemas.microsoft.com/office/drawing/2014/main" id="{375B33FF-331D-459B-8E9F-283E350CDD94}"/>
              </a:ext>
            </a:extLst>
          </p:cNvPr>
          <p:cNvCxnSpPr>
            <a:cxnSpLocks/>
          </p:cNvCxnSpPr>
          <p:nvPr/>
        </p:nvCxnSpPr>
        <p:spPr bwMode="auto">
          <a:xfrm>
            <a:off x="3980270" y="2152586"/>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AA5B41E7-EB01-4D6D-B224-E0328A510148}"/>
              </a:ext>
            </a:extLst>
          </p:cNvPr>
          <p:cNvSpPr txBox="1"/>
          <p:nvPr/>
        </p:nvSpPr>
        <p:spPr>
          <a:xfrm>
            <a:off x="4111203" y="184697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3" name="Straight Arrow Connector 22">
            <a:extLst>
              <a:ext uri="{FF2B5EF4-FFF2-40B4-BE49-F238E27FC236}">
                <a16:creationId xmlns:a16="http://schemas.microsoft.com/office/drawing/2014/main" id="{72A73FC2-E3C6-42AB-B5D7-DE93E8F8D37B}"/>
              </a:ext>
            </a:extLst>
          </p:cNvPr>
          <p:cNvCxnSpPr>
            <a:cxnSpLocks/>
          </p:cNvCxnSpPr>
          <p:nvPr/>
        </p:nvCxnSpPr>
        <p:spPr bwMode="auto">
          <a:xfrm>
            <a:off x="4792347" y="2152025"/>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1B3E8AA2-C30B-4A02-B3D9-BF35A2B790E2}"/>
              </a:ext>
            </a:extLst>
          </p:cNvPr>
          <p:cNvSpPr txBox="1"/>
          <p:nvPr/>
        </p:nvSpPr>
        <p:spPr>
          <a:xfrm>
            <a:off x="4923280" y="184641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5" name="Straight Arrow Connector 24">
            <a:extLst>
              <a:ext uri="{FF2B5EF4-FFF2-40B4-BE49-F238E27FC236}">
                <a16:creationId xmlns:a16="http://schemas.microsoft.com/office/drawing/2014/main" id="{E9126CFC-AC00-4914-9D0B-EF9A2E51456B}"/>
              </a:ext>
            </a:extLst>
          </p:cNvPr>
          <p:cNvCxnSpPr>
            <a:cxnSpLocks/>
          </p:cNvCxnSpPr>
          <p:nvPr/>
        </p:nvCxnSpPr>
        <p:spPr bwMode="auto">
          <a:xfrm>
            <a:off x="5651191" y="2225385"/>
            <a:ext cx="0" cy="786133"/>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429011BA-0736-4BF5-B7F4-E6BE306957D6}"/>
              </a:ext>
            </a:extLst>
          </p:cNvPr>
          <p:cNvSpPr txBox="1"/>
          <p:nvPr/>
        </p:nvSpPr>
        <p:spPr>
          <a:xfrm>
            <a:off x="5630400" y="2442897"/>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7" name="Straight Arrow Connector 26">
            <a:extLst>
              <a:ext uri="{FF2B5EF4-FFF2-40B4-BE49-F238E27FC236}">
                <a16:creationId xmlns:a16="http://schemas.microsoft.com/office/drawing/2014/main" id="{EB7E06DA-1D0F-4FF6-A525-D31FF029540A}"/>
              </a:ext>
            </a:extLst>
          </p:cNvPr>
          <p:cNvCxnSpPr>
            <a:cxnSpLocks/>
          </p:cNvCxnSpPr>
          <p:nvPr/>
        </p:nvCxnSpPr>
        <p:spPr bwMode="auto">
          <a:xfrm>
            <a:off x="4792347" y="3089229"/>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09DCE8BD-EBF1-4166-8202-BC00FCAF7A28}"/>
              </a:ext>
            </a:extLst>
          </p:cNvPr>
          <p:cNvSpPr txBox="1"/>
          <p:nvPr/>
        </p:nvSpPr>
        <p:spPr>
          <a:xfrm>
            <a:off x="4923280" y="308922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9" name="Straight Arrow Connector 28">
            <a:extLst>
              <a:ext uri="{FF2B5EF4-FFF2-40B4-BE49-F238E27FC236}">
                <a16:creationId xmlns:a16="http://schemas.microsoft.com/office/drawing/2014/main" id="{F50105C9-A683-4F44-9068-E3BA59CFC451}"/>
              </a:ext>
            </a:extLst>
          </p:cNvPr>
          <p:cNvCxnSpPr>
            <a:cxnSpLocks/>
          </p:cNvCxnSpPr>
          <p:nvPr/>
        </p:nvCxnSpPr>
        <p:spPr bwMode="auto">
          <a:xfrm>
            <a:off x="3975993" y="3089229"/>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27D6DF32-3FC3-4374-B035-4A76CAD6D5E1}"/>
              </a:ext>
            </a:extLst>
          </p:cNvPr>
          <p:cNvSpPr txBox="1"/>
          <p:nvPr/>
        </p:nvSpPr>
        <p:spPr>
          <a:xfrm>
            <a:off x="4106926" y="308922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37" name="Straight Arrow Connector 36">
            <a:extLst>
              <a:ext uri="{FF2B5EF4-FFF2-40B4-BE49-F238E27FC236}">
                <a16:creationId xmlns:a16="http://schemas.microsoft.com/office/drawing/2014/main" id="{BC3A644E-CEC0-4552-9A88-B4E4AA1BBEE7}"/>
              </a:ext>
            </a:extLst>
          </p:cNvPr>
          <p:cNvCxnSpPr>
            <a:cxnSpLocks/>
          </p:cNvCxnSpPr>
          <p:nvPr/>
        </p:nvCxnSpPr>
        <p:spPr bwMode="auto">
          <a:xfrm>
            <a:off x="3197587" y="3089229"/>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336C443E-65EF-4903-B34C-AE321A28E3CE}"/>
              </a:ext>
            </a:extLst>
          </p:cNvPr>
          <p:cNvSpPr txBox="1"/>
          <p:nvPr/>
        </p:nvSpPr>
        <p:spPr>
          <a:xfrm>
            <a:off x="3328520" y="308922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39" name="Straight Arrow Connector 38">
            <a:extLst>
              <a:ext uri="{FF2B5EF4-FFF2-40B4-BE49-F238E27FC236}">
                <a16:creationId xmlns:a16="http://schemas.microsoft.com/office/drawing/2014/main" id="{9E5AB4AA-C4E3-477D-BDB7-75416FEF6CF2}"/>
              </a:ext>
            </a:extLst>
          </p:cNvPr>
          <p:cNvCxnSpPr>
            <a:cxnSpLocks/>
          </p:cNvCxnSpPr>
          <p:nvPr/>
        </p:nvCxnSpPr>
        <p:spPr bwMode="auto">
          <a:xfrm>
            <a:off x="3118214" y="2261303"/>
            <a:ext cx="0" cy="750215"/>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40" name="TextBox 39">
            <a:extLst>
              <a:ext uri="{FF2B5EF4-FFF2-40B4-BE49-F238E27FC236}">
                <a16:creationId xmlns:a16="http://schemas.microsoft.com/office/drawing/2014/main" id="{8E0697CF-EA89-449C-AA0F-9AA2B111BE64}"/>
              </a:ext>
            </a:extLst>
          </p:cNvPr>
          <p:cNvSpPr txBox="1"/>
          <p:nvPr/>
        </p:nvSpPr>
        <p:spPr>
          <a:xfrm>
            <a:off x="2581519" y="244289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sp>
        <p:nvSpPr>
          <p:cNvPr id="45" name="TextBox 44">
            <a:extLst>
              <a:ext uri="{FF2B5EF4-FFF2-40B4-BE49-F238E27FC236}">
                <a16:creationId xmlns:a16="http://schemas.microsoft.com/office/drawing/2014/main" id="{CB8D3E74-74F8-4DE5-8C0A-F3B6A561AD2A}"/>
              </a:ext>
            </a:extLst>
          </p:cNvPr>
          <p:cNvSpPr txBox="1"/>
          <p:nvPr/>
        </p:nvSpPr>
        <p:spPr bwMode="auto">
          <a:xfrm>
            <a:off x="592320" y="1815342"/>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Perimeter = 48cm</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46" name="TextBox 45">
            <a:extLst>
              <a:ext uri="{FF2B5EF4-FFF2-40B4-BE49-F238E27FC236}">
                <a16:creationId xmlns:a16="http://schemas.microsoft.com/office/drawing/2014/main" id="{532B100E-16C1-429C-BEAB-E76429EA8338}"/>
              </a:ext>
            </a:extLst>
          </p:cNvPr>
          <p:cNvSpPr txBox="1"/>
          <p:nvPr/>
        </p:nvSpPr>
        <p:spPr bwMode="auto">
          <a:xfrm>
            <a:off x="592320" y="2521474"/>
            <a:ext cx="18754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 x 36cm</a:t>
            </a:r>
            <a:r>
              <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 108</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a:t>
            </a:r>
          </a:p>
        </p:txBody>
      </p:sp>
      <p:sp>
        <p:nvSpPr>
          <p:cNvPr id="47" name="TextBox 46">
            <a:extLst>
              <a:ext uri="{FF2B5EF4-FFF2-40B4-BE49-F238E27FC236}">
                <a16:creationId xmlns:a16="http://schemas.microsoft.com/office/drawing/2014/main" id="{4DA78C89-BBE0-41DA-ADE7-3E48FA0BD774}"/>
              </a:ext>
            </a:extLst>
          </p:cNvPr>
          <p:cNvSpPr txBox="1"/>
          <p:nvPr/>
        </p:nvSpPr>
        <p:spPr bwMode="auto">
          <a:xfrm>
            <a:off x="592320" y="2775908"/>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Area = </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108cm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48" name="TextBox 47">
            <a:extLst>
              <a:ext uri="{FF2B5EF4-FFF2-40B4-BE49-F238E27FC236}">
                <a16:creationId xmlns:a16="http://schemas.microsoft.com/office/drawing/2014/main" id="{F64DAA28-8CD1-4967-80EA-C694054414AF}"/>
              </a:ext>
            </a:extLst>
          </p:cNvPr>
          <p:cNvSpPr txBox="1"/>
          <p:nvPr/>
        </p:nvSpPr>
        <p:spPr bwMode="auto">
          <a:xfrm>
            <a:off x="3221270" y="2454422"/>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49" name="TextBox 48">
            <a:extLst>
              <a:ext uri="{FF2B5EF4-FFF2-40B4-BE49-F238E27FC236}">
                <a16:creationId xmlns:a16="http://schemas.microsoft.com/office/drawing/2014/main" id="{9096EE97-AAF4-4BA0-9261-B306299CA3B9}"/>
              </a:ext>
            </a:extLst>
          </p:cNvPr>
          <p:cNvSpPr txBox="1"/>
          <p:nvPr/>
        </p:nvSpPr>
        <p:spPr bwMode="auto">
          <a:xfrm>
            <a:off x="3995207" y="2454422"/>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50" name="TextBox 49">
            <a:extLst>
              <a:ext uri="{FF2B5EF4-FFF2-40B4-BE49-F238E27FC236}">
                <a16:creationId xmlns:a16="http://schemas.microsoft.com/office/drawing/2014/main" id="{347F551B-BC41-47CF-848F-56882CFDBBE1}"/>
              </a:ext>
            </a:extLst>
          </p:cNvPr>
          <p:cNvSpPr txBox="1"/>
          <p:nvPr/>
        </p:nvSpPr>
        <p:spPr bwMode="auto">
          <a:xfrm>
            <a:off x="4776446" y="2454422"/>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77" name="TextBox 76">
            <a:extLst>
              <a:ext uri="{FF2B5EF4-FFF2-40B4-BE49-F238E27FC236}">
                <a16:creationId xmlns:a16="http://schemas.microsoft.com/office/drawing/2014/main" id="{976AE3B6-2C9F-4F34-90EC-8A82111F59DD}"/>
              </a:ext>
            </a:extLst>
          </p:cNvPr>
          <p:cNvSpPr txBox="1"/>
          <p:nvPr/>
        </p:nvSpPr>
        <p:spPr bwMode="auto">
          <a:xfrm>
            <a:off x="592320" y="3535877"/>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8 x 6cm = 48 cm</a:t>
            </a:r>
          </a:p>
        </p:txBody>
      </p:sp>
      <p:cxnSp>
        <p:nvCxnSpPr>
          <p:cNvPr id="78" name="Straight Arrow Connector 77">
            <a:extLst>
              <a:ext uri="{FF2B5EF4-FFF2-40B4-BE49-F238E27FC236}">
                <a16:creationId xmlns:a16="http://schemas.microsoft.com/office/drawing/2014/main" id="{97DCAE7C-A526-450C-BA86-9B4EF85A8809}"/>
              </a:ext>
            </a:extLst>
          </p:cNvPr>
          <p:cNvCxnSpPr>
            <a:cxnSpLocks/>
          </p:cNvCxnSpPr>
          <p:nvPr/>
        </p:nvCxnSpPr>
        <p:spPr bwMode="auto">
          <a:xfrm>
            <a:off x="3184705" y="3485232"/>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79" name="TextBox 78">
            <a:extLst>
              <a:ext uri="{FF2B5EF4-FFF2-40B4-BE49-F238E27FC236}">
                <a16:creationId xmlns:a16="http://schemas.microsoft.com/office/drawing/2014/main" id="{4EC491EA-EA98-4F9F-AA39-CF4D7A2BF673}"/>
              </a:ext>
            </a:extLst>
          </p:cNvPr>
          <p:cNvSpPr txBox="1"/>
          <p:nvPr/>
        </p:nvSpPr>
        <p:spPr>
          <a:xfrm>
            <a:off x="3315638" y="3179625"/>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0" name="Straight Arrow Connector 79">
            <a:extLst>
              <a:ext uri="{FF2B5EF4-FFF2-40B4-BE49-F238E27FC236}">
                <a16:creationId xmlns:a16="http://schemas.microsoft.com/office/drawing/2014/main" id="{4A0579D9-5748-4A09-85A4-8E7BCC543EA7}"/>
              </a:ext>
            </a:extLst>
          </p:cNvPr>
          <p:cNvCxnSpPr>
            <a:cxnSpLocks/>
          </p:cNvCxnSpPr>
          <p:nvPr/>
        </p:nvCxnSpPr>
        <p:spPr bwMode="auto">
          <a:xfrm>
            <a:off x="3980270" y="3485232"/>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1" name="TextBox 80">
            <a:extLst>
              <a:ext uri="{FF2B5EF4-FFF2-40B4-BE49-F238E27FC236}">
                <a16:creationId xmlns:a16="http://schemas.microsoft.com/office/drawing/2014/main" id="{B06CA64E-3CDE-4992-98E9-25181FEF48D0}"/>
              </a:ext>
            </a:extLst>
          </p:cNvPr>
          <p:cNvSpPr txBox="1"/>
          <p:nvPr/>
        </p:nvSpPr>
        <p:spPr>
          <a:xfrm>
            <a:off x="4111203" y="3179625"/>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2" name="Straight Arrow Connector 81">
            <a:extLst>
              <a:ext uri="{FF2B5EF4-FFF2-40B4-BE49-F238E27FC236}">
                <a16:creationId xmlns:a16="http://schemas.microsoft.com/office/drawing/2014/main" id="{FA565462-DD53-4E3F-8E1B-AF61CB4BBEA2}"/>
              </a:ext>
            </a:extLst>
          </p:cNvPr>
          <p:cNvCxnSpPr>
            <a:cxnSpLocks/>
          </p:cNvCxnSpPr>
          <p:nvPr/>
        </p:nvCxnSpPr>
        <p:spPr bwMode="auto">
          <a:xfrm>
            <a:off x="4877753" y="3582513"/>
            <a:ext cx="0" cy="738989"/>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3" name="TextBox 82">
            <a:extLst>
              <a:ext uri="{FF2B5EF4-FFF2-40B4-BE49-F238E27FC236}">
                <a16:creationId xmlns:a16="http://schemas.microsoft.com/office/drawing/2014/main" id="{25EA5631-3D66-47C3-986A-88D0D6AD9918}"/>
              </a:ext>
            </a:extLst>
          </p:cNvPr>
          <p:cNvSpPr txBox="1"/>
          <p:nvPr/>
        </p:nvSpPr>
        <p:spPr>
          <a:xfrm>
            <a:off x="4884796" y="382821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4" name="Straight Arrow Connector 83">
            <a:extLst>
              <a:ext uri="{FF2B5EF4-FFF2-40B4-BE49-F238E27FC236}">
                <a16:creationId xmlns:a16="http://schemas.microsoft.com/office/drawing/2014/main" id="{5B7C9041-F15B-4208-AC49-208F2A436391}"/>
              </a:ext>
            </a:extLst>
          </p:cNvPr>
          <p:cNvCxnSpPr>
            <a:cxnSpLocks/>
          </p:cNvCxnSpPr>
          <p:nvPr/>
        </p:nvCxnSpPr>
        <p:spPr bwMode="auto">
          <a:xfrm>
            <a:off x="4879804" y="4321502"/>
            <a:ext cx="0" cy="786133"/>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5" name="TextBox 84">
            <a:extLst>
              <a:ext uri="{FF2B5EF4-FFF2-40B4-BE49-F238E27FC236}">
                <a16:creationId xmlns:a16="http://schemas.microsoft.com/office/drawing/2014/main" id="{B11933BD-4606-46EE-8244-615283F85ADF}"/>
              </a:ext>
            </a:extLst>
          </p:cNvPr>
          <p:cNvSpPr txBox="1"/>
          <p:nvPr/>
        </p:nvSpPr>
        <p:spPr>
          <a:xfrm>
            <a:off x="4877753" y="453901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6" name="Straight Arrow Connector 85">
            <a:extLst>
              <a:ext uri="{FF2B5EF4-FFF2-40B4-BE49-F238E27FC236}">
                <a16:creationId xmlns:a16="http://schemas.microsoft.com/office/drawing/2014/main" id="{0444F5D3-0E2D-4B75-88E4-491710FF76AA}"/>
              </a:ext>
            </a:extLst>
          </p:cNvPr>
          <p:cNvCxnSpPr>
            <a:cxnSpLocks/>
          </p:cNvCxnSpPr>
          <p:nvPr/>
        </p:nvCxnSpPr>
        <p:spPr bwMode="auto">
          <a:xfrm>
            <a:off x="3986711" y="5187674"/>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E917DA00-1A92-479F-8A44-484671E999B4}"/>
              </a:ext>
            </a:extLst>
          </p:cNvPr>
          <p:cNvSpPr txBox="1"/>
          <p:nvPr/>
        </p:nvSpPr>
        <p:spPr>
          <a:xfrm>
            <a:off x="4117644" y="518767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8" name="Straight Arrow Connector 87">
            <a:extLst>
              <a:ext uri="{FF2B5EF4-FFF2-40B4-BE49-F238E27FC236}">
                <a16:creationId xmlns:a16="http://schemas.microsoft.com/office/drawing/2014/main" id="{B0B40E89-D521-4463-B85F-60CF42E3FCCC}"/>
              </a:ext>
            </a:extLst>
          </p:cNvPr>
          <p:cNvCxnSpPr>
            <a:cxnSpLocks/>
          </p:cNvCxnSpPr>
          <p:nvPr/>
        </p:nvCxnSpPr>
        <p:spPr bwMode="auto">
          <a:xfrm flipV="1">
            <a:off x="3882032" y="4332220"/>
            <a:ext cx="0" cy="767229"/>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9" name="TextBox 88">
            <a:extLst>
              <a:ext uri="{FF2B5EF4-FFF2-40B4-BE49-F238E27FC236}">
                <a16:creationId xmlns:a16="http://schemas.microsoft.com/office/drawing/2014/main" id="{CADB66EA-7D3B-4E63-9170-28BD8B9DE92F}"/>
              </a:ext>
            </a:extLst>
          </p:cNvPr>
          <p:cNvSpPr txBox="1"/>
          <p:nvPr/>
        </p:nvSpPr>
        <p:spPr>
          <a:xfrm>
            <a:off x="3394525" y="460677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90" name="Straight Arrow Connector 89">
            <a:extLst>
              <a:ext uri="{FF2B5EF4-FFF2-40B4-BE49-F238E27FC236}">
                <a16:creationId xmlns:a16="http://schemas.microsoft.com/office/drawing/2014/main" id="{D2168E13-E885-42B7-B17F-94AD45C1FCDB}"/>
              </a:ext>
            </a:extLst>
          </p:cNvPr>
          <p:cNvCxnSpPr>
            <a:cxnSpLocks/>
          </p:cNvCxnSpPr>
          <p:nvPr/>
        </p:nvCxnSpPr>
        <p:spPr bwMode="auto">
          <a:xfrm>
            <a:off x="3197587" y="4421875"/>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91" name="TextBox 90">
            <a:extLst>
              <a:ext uri="{FF2B5EF4-FFF2-40B4-BE49-F238E27FC236}">
                <a16:creationId xmlns:a16="http://schemas.microsoft.com/office/drawing/2014/main" id="{D3D315EA-D46E-47F3-AB9A-99ED614556B8}"/>
              </a:ext>
            </a:extLst>
          </p:cNvPr>
          <p:cNvSpPr txBox="1"/>
          <p:nvPr/>
        </p:nvSpPr>
        <p:spPr>
          <a:xfrm>
            <a:off x="3328520" y="4421875"/>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92" name="Straight Arrow Connector 91">
            <a:extLst>
              <a:ext uri="{FF2B5EF4-FFF2-40B4-BE49-F238E27FC236}">
                <a16:creationId xmlns:a16="http://schemas.microsoft.com/office/drawing/2014/main" id="{768E4394-7498-4FC2-89D6-50F94C40FD4B}"/>
              </a:ext>
            </a:extLst>
          </p:cNvPr>
          <p:cNvCxnSpPr>
            <a:cxnSpLocks/>
          </p:cNvCxnSpPr>
          <p:nvPr/>
        </p:nvCxnSpPr>
        <p:spPr bwMode="auto">
          <a:xfrm>
            <a:off x="3118214" y="3593949"/>
            <a:ext cx="0" cy="750215"/>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93" name="TextBox 92">
            <a:extLst>
              <a:ext uri="{FF2B5EF4-FFF2-40B4-BE49-F238E27FC236}">
                <a16:creationId xmlns:a16="http://schemas.microsoft.com/office/drawing/2014/main" id="{50D5720B-08E4-40E3-A132-1E179C56B004}"/>
              </a:ext>
            </a:extLst>
          </p:cNvPr>
          <p:cNvSpPr txBox="1"/>
          <p:nvPr/>
        </p:nvSpPr>
        <p:spPr>
          <a:xfrm>
            <a:off x="2581519" y="377554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sp>
        <p:nvSpPr>
          <p:cNvPr id="94" name="TextBox 93">
            <a:extLst>
              <a:ext uri="{FF2B5EF4-FFF2-40B4-BE49-F238E27FC236}">
                <a16:creationId xmlns:a16="http://schemas.microsoft.com/office/drawing/2014/main" id="{B87F0E56-3356-4D9B-BD3B-A6515FEB0A55}"/>
              </a:ext>
            </a:extLst>
          </p:cNvPr>
          <p:cNvSpPr txBox="1"/>
          <p:nvPr/>
        </p:nvSpPr>
        <p:spPr bwMode="auto">
          <a:xfrm>
            <a:off x="592320" y="3790311"/>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Perimeter = 48cm</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95" name="TextBox 94">
            <a:extLst>
              <a:ext uri="{FF2B5EF4-FFF2-40B4-BE49-F238E27FC236}">
                <a16:creationId xmlns:a16="http://schemas.microsoft.com/office/drawing/2014/main" id="{54CADE13-AF73-41E4-8133-23786E63DCEA}"/>
              </a:ext>
            </a:extLst>
          </p:cNvPr>
          <p:cNvSpPr txBox="1"/>
          <p:nvPr/>
        </p:nvSpPr>
        <p:spPr bwMode="auto">
          <a:xfrm>
            <a:off x="592320" y="4496443"/>
            <a:ext cx="18754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 x 36cm</a:t>
            </a:r>
            <a:r>
              <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 108</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a:t>
            </a:r>
          </a:p>
        </p:txBody>
      </p:sp>
      <p:sp>
        <p:nvSpPr>
          <p:cNvPr id="96" name="TextBox 95">
            <a:extLst>
              <a:ext uri="{FF2B5EF4-FFF2-40B4-BE49-F238E27FC236}">
                <a16:creationId xmlns:a16="http://schemas.microsoft.com/office/drawing/2014/main" id="{0AA2236C-5E43-46CA-AC0C-08F0739EC0A8}"/>
              </a:ext>
            </a:extLst>
          </p:cNvPr>
          <p:cNvSpPr txBox="1"/>
          <p:nvPr/>
        </p:nvSpPr>
        <p:spPr bwMode="auto">
          <a:xfrm>
            <a:off x="592320" y="4750877"/>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Area = </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108cm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97" name="TextBox 96">
            <a:extLst>
              <a:ext uri="{FF2B5EF4-FFF2-40B4-BE49-F238E27FC236}">
                <a16:creationId xmlns:a16="http://schemas.microsoft.com/office/drawing/2014/main" id="{8A985F98-8D59-4898-9334-BB301617235E}"/>
              </a:ext>
            </a:extLst>
          </p:cNvPr>
          <p:cNvSpPr txBox="1"/>
          <p:nvPr/>
        </p:nvSpPr>
        <p:spPr bwMode="auto">
          <a:xfrm>
            <a:off x="3221270" y="3787068"/>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98" name="TextBox 97">
            <a:extLst>
              <a:ext uri="{FF2B5EF4-FFF2-40B4-BE49-F238E27FC236}">
                <a16:creationId xmlns:a16="http://schemas.microsoft.com/office/drawing/2014/main" id="{37AC537A-42AE-4CB8-96ED-17CF5A23CBF9}"/>
              </a:ext>
            </a:extLst>
          </p:cNvPr>
          <p:cNvSpPr txBox="1"/>
          <p:nvPr/>
        </p:nvSpPr>
        <p:spPr bwMode="auto">
          <a:xfrm>
            <a:off x="3995207" y="3787068"/>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99" name="TextBox 98">
            <a:extLst>
              <a:ext uri="{FF2B5EF4-FFF2-40B4-BE49-F238E27FC236}">
                <a16:creationId xmlns:a16="http://schemas.microsoft.com/office/drawing/2014/main" id="{D6D68F62-5A07-4E07-AD8F-72BCA704D6B9}"/>
              </a:ext>
            </a:extLst>
          </p:cNvPr>
          <p:cNvSpPr txBox="1"/>
          <p:nvPr/>
        </p:nvSpPr>
        <p:spPr bwMode="auto">
          <a:xfrm>
            <a:off x="3999564" y="4514285"/>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Tree>
    <p:extLst>
      <p:ext uri="{BB962C8B-B14F-4D97-AF65-F5344CB8AC3E}">
        <p14:creationId xmlns:p14="http://schemas.microsoft.com/office/powerpoint/2010/main" val="193938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9"/>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0"/>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23"/>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25"/>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26"/>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27"/>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9"/>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37"/>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38"/>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28"/>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30"/>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500"/>
                                        <p:tgtEl>
                                          <p:spTgt spid="50"/>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500"/>
                                        <p:tgtEl>
                                          <p:spTgt spid="46"/>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nodeType="clickEffect">
                                  <p:stCondLst>
                                    <p:cond delay="0"/>
                                  </p:stCondLst>
                                  <p:childTnLst>
                                    <p:set>
                                      <p:cBhvr>
                                        <p:cTn id="119" dur="1" fill="hold">
                                          <p:stCondLst>
                                            <p:cond delay="0"/>
                                          </p:stCondLst>
                                        </p:cTn>
                                        <p:tgtEl>
                                          <p:spTgt spid="78"/>
                                        </p:tgtEl>
                                        <p:attrNameLst>
                                          <p:attrName>style.visibility</p:attrName>
                                        </p:attrNameLst>
                                      </p:cBhvr>
                                      <p:to>
                                        <p:strVal val="visible"/>
                                      </p:to>
                                    </p:set>
                                  </p:childTnLst>
                                </p:cTn>
                              </p:par>
                              <p:par>
                                <p:cTn id="120" presetID="1" presetClass="entr" presetSubtype="0" fill="hold" grpId="0" nodeType="withEffect">
                                  <p:stCondLst>
                                    <p:cond delay="0"/>
                                  </p:stCondLst>
                                  <p:childTnLst>
                                    <p:set>
                                      <p:cBhvr>
                                        <p:cTn id="121" dur="1" fill="hold">
                                          <p:stCondLst>
                                            <p:cond delay="0"/>
                                          </p:stCondLst>
                                        </p:cTn>
                                        <p:tgtEl>
                                          <p:spTgt spid="79"/>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0"/>
                                          </p:stCondLst>
                                        </p:cTn>
                                        <p:tgtEl>
                                          <p:spTgt spid="80"/>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0"/>
                                          </p:stCondLst>
                                        </p:cTn>
                                        <p:tgtEl>
                                          <p:spTgt spid="81"/>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nodeType="clickEffect">
                                  <p:stCondLst>
                                    <p:cond delay="0"/>
                                  </p:stCondLst>
                                  <p:childTnLst>
                                    <p:set>
                                      <p:cBhvr>
                                        <p:cTn id="131" dur="1" fill="hold">
                                          <p:stCondLst>
                                            <p:cond delay="0"/>
                                          </p:stCondLst>
                                        </p:cTn>
                                        <p:tgtEl>
                                          <p:spTgt spid="82"/>
                                        </p:tgtEl>
                                        <p:attrNameLst>
                                          <p:attrName>style.visibility</p:attrName>
                                        </p:attrNameLst>
                                      </p:cBhvr>
                                      <p:to>
                                        <p:strVal val="visible"/>
                                      </p:to>
                                    </p:set>
                                  </p:childTnLst>
                                </p:cTn>
                              </p:par>
                              <p:par>
                                <p:cTn id="132" presetID="1" presetClass="entr" presetSubtype="0" fill="hold" grpId="0" nodeType="withEffect">
                                  <p:stCondLst>
                                    <p:cond delay="0"/>
                                  </p:stCondLst>
                                  <p:childTnLst>
                                    <p:set>
                                      <p:cBhvr>
                                        <p:cTn id="133" dur="1" fill="hold">
                                          <p:stCondLst>
                                            <p:cond delay="0"/>
                                          </p:stCondLst>
                                        </p:cTn>
                                        <p:tgtEl>
                                          <p:spTgt spid="83"/>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nodeType="clickEffect">
                                  <p:stCondLst>
                                    <p:cond delay="0"/>
                                  </p:stCondLst>
                                  <p:childTnLst>
                                    <p:set>
                                      <p:cBhvr>
                                        <p:cTn id="137" dur="1" fill="hold">
                                          <p:stCondLst>
                                            <p:cond delay="0"/>
                                          </p:stCondLst>
                                        </p:cTn>
                                        <p:tgtEl>
                                          <p:spTgt spid="84"/>
                                        </p:tgtEl>
                                        <p:attrNameLst>
                                          <p:attrName>style.visibility</p:attrName>
                                        </p:attrNameLst>
                                      </p:cBhvr>
                                      <p:to>
                                        <p:strVal val="visible"/>
                                      </p:to>
                                    </p:set>
                                  </p:childTnLst>
                                </p:cTn>
                              </p:par>
                              <p:par>
                                <p:cTn id="138" presetID="1" presetClass="entr" presetSubtype="0" fill="hold" grpId="0" nodeType="withEffect">
                                  <p:stCondLst>
                                    <p:cond delay="0"/>
                                  </p:stCondLst>
                                  <p:childTnLst>
                                    <p:set>
                                      <p:cBhvr>
                                        <p:cTn id="139" dur="1" fill="hold">
                                          <p:stCondLst>
                                            <p:cond delay="0"/>
                                          </p:stCondLst>
                                        </p:cTn>
                                        <p:tgtEl>
                                          <p:spTgt spid="85"/>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1" presetClass="entr" presetSubtype="0" fill="hold" nodeType="clickEffect">
                                  <p:stCondLst>
                                    <p:cond delay="0"/>
                                  </p:stCondLst>
                                  <p:childTnLst>
                                    <p:set>
                                      <p:cBhvr>
                                        <p:cTn id="143" dur="1" fill="hold">
                                          <p:stCondLst>
                                            <p:cond delay="0"/>
                                          </p:stCondLst>
                                        </p:cTn>
                                        <p:tgtEl>
                                          <p:spTgt spid="86"/>
                                        </p:tgtEl>
                                        <p:attrNameLst>
                                          <p:attrName>style.visibility</p:attrName>
                                        </p:attrNameLst>
                                      </p:cBhvr>
                                      <p:to>
                                        <p:strVal val="visible"/>
                                      </p:to>
                                    </p:set>
                                  </p:childTnLst>
                                </p:cTn>
                              </p:par>
                              <p:par>
                                <p:cTn id="144" presetID="1" presetClass="entr" presetSubtype="0" fill="hold" grpId="0" nodeType="withEffect">
                                  <p:stCondLst>
                                    <p:cond delay="0"/>
                                  </p:stCondLst>
                                  <p:childTnLst>
                                    <p:set>
                                      <p:cBhvr>
                                        <p:cTn id="145" dur="1" fill="hold">
                                          <p:stCondLst>
                                            <p:cond delay="0"/>
                                          </p:stCondLst>
                                        </p:cTn>
                                        <p:tgtEl>
                                          <p:spTgt spid="87"/>
                                        </p:tgtEl>
                                        <p:attrNameLst>
                                          <p:attrName>style.visibility</p:attrName>
                                        </p:attrNameLst>
                                      </p:cBhvr>
                                      <p:to>
                                        <p:strVal val="visible"/>
                                      </p:to>
                                    </p:set>
                                  </p:childTnLst>
                                </p:cTn>
                              </p:par>
                            </p:childTnLst>
                          </p:cTn>
                        </p:par>
                      </p:childTnLst>
                    </p:cTn>
                  </p:par>
                  <p:par>
                    <p:cTn id="146" fill="hold">
                      <p:stCondLst>
                        <p:cond delay="indefinite"/>
                      </p:stCondLst>
                      <p:childTnLst>
                        <p:par>
                          <p:cTn id="147" fill="hold">
                            <p:stCondLst>
                              <p:cond delay="0"/>
                            </p:stCondLst>
                            <p:childTnLst>
                              <p:par>
                                <p:cTn id="148" presetID="1" presetClass="entr" presetSubtype="0" fill="hold" nodeType="clickEffect">
                                  <p:stCondLst>
                                    <p:cond delay="0"/>
                                  </p:stCondLst>
                                  <p:childTnLst>
                                    <p:set>
                                      <p:cBhvr>
                                        <p:cTn id="149" dur="1" fill="hold">
                                          <p:stCondLst>
                                            <p:cond delay="0"/>
                                          </p:stCondLst>
                                        </p:cTn>
                                        <p:tgtEl>
                                          <p:spTgt spid="88"/>
                                        </p:tgtEl>
                                        <p:attrNameLst>
                                          <p:attrName>style.visibility</p:attrName>
                                        </p:attrNameLst>
                                      </p:cBhvr>
                                      <p:to>
                                        <p:strVal val="visible"/>
                                      </p:to>
                                    </p:set>
                                  </p:childTnLst>
                                </p:cTn>
                              </p:par>
                              <p:par>
                                <p:cTn id="150" presetID="1" presetClass="entr" presetSubtype="0" fill="hold" grpId="0" nodeType="withEffect">
                                  <p:stCondLst>
                                    <p:cond delay="0"/>
                                  </p:stCondLst>
                                  <p:childTnLst>
                                    <p:set>
                                      <p:cBhvr>
                                        <p:cTn id="151" dur="1" fill="hold">
                                          <p:stCondLst>
                                            <p:cond delay="0"/>
                                          </p:stCondLst>
                                        </p:cTn>
                                        <p:tgtEl>
                                          <p:spTgt spid="89"/>
                                        </p:tgtEl>
                                        <p:attrNameLst>
                                          <p:attrName>style.visibility</p:attrName>
                                        </p:attrNameLst>
                                      </p:cBhvr>
                                      <p:to>
                                        <p:strVal val="visible"/>
                                      </p:to>
                                    </p:set>
                                  </p:childTnLst>
                                </p:cTn>
                              </p:par>
                            </p:childTnLst>
                          </p:cTn>
                        </p:par>
                      </p:childTnLst>
                    </p:cTn>
                  </p:par>
                  <p:par>
                    <p:cTn id="152" fill="hold">
                      <p:stCondLst>
                        <p:cond delay="indefinite"/>
                      </p:stCondLst>
                      <p:childTnLst>
                        <p:par>
                          <p:cTn id="153" fill="hold">
                            <p:stCondLst>
                              <p:cond delay="0"/>
                            </p:stCondLst>
                            <p:childTnLst>
                              <p:par>
                                <p:cTn id="154" presetID="1" presetClass="entr" presetSubtype="0" fill="hold" nodeType="clickEffect">
                                  <p:stCondLst>
                                    <p:cond delay="0"/>
                                  </p:stCondLst>
                                  <p:childTnLst>
                                    <p:set>
                                      <p:cBhvr>
                                        <p:cTn id="155" dur="1" fill="hold">
                                          <p:stCondLst>
                                            <p:cond delay="0"/>
                                          </p:stCondLst>
                                        </p:cTn>
                                        <p:tgtEl>
                                          <p:spTgt spid="90"/>
                                        </p:tgtEl>
                                        <p:attrNameLst>
                                          <p:attrName>style.visibility</p:attrName>
                                        </p:attrNameLst>
                                      </p:cBhvr>
                                      <p:to>
                                        <p:strVal val="visible"/>
                                      </p:to>
                                    </p:set>
                                  </p:childTnLst>
                                </p:cTn>
                              </p:par>
                              <p:par>
                                <p:cTn id="156" presetID="1" presetClass="entr" presetSubtype="0" fill="hold" grpId="0" nodeType="withEffect">
                                  <p:stCondLst>
                                    <p:cond delay="0"/>
                                  </p:stCondLst>
                                  <p:childTnLst>
                                    <p:set>
                                      <p:cBhvr>
                                        <p:cTn id="157" dur="1" fill="hold">
                                          <p:stCondLst>
                                            <p:cond delay="0"/>
                                          </p:stCondLst>
                                        </p:cTn>
                                        <p:tgtEl>
                                          <p:spTgt spid="91"/>
                                        </p:tgtEl>
                                        <p:attrNameLst>
                                          <p:attrName>style.visibility</p:attrName>
                                        </p:attrNameLst>
                                      </p:cBhvr>
                                      <p:to>
                                        <p:strVal val="visible"/>
                                      </p:to>
                                    </p:set>
                                  </p:childTnLst>
                                </p:cTn>
                              </p:par>
                            </p:childTnLst>
                          </p:cTn>
                        </p:par>
                      </p:childTnLst>
                    </p:cTn>
                  </p:par>
                  <p:par>
                    <p:cTn id="158" fill="hold">
                      <p:stCondLst>
                        <p:cond delay="indefinite"/>
                      </p:stCondLst>
                      <p:childTnLst>
                        <p:par>
                          <p:cTn id="159" fill="hold">
                            <p:stCondLst>
                              <p:cond delay="0"/>
                            </p:stCondLst>
                            <p:childTnLst>
                              <p:par>
                                <p:cTn id="160" presetID="1" presetClass="entr" presetSubtype="0" fill="hold" nodeType="clickEffect">
                                  <p:stCondLst>
                                    <p:cond delay="0"/>
                                  </p:stCondLst>
                                  <p:childTnLst>
                                    <p:set>
                                      <p:cBhvr>
                                        <p:cTn id="161" dur="1" fill="hold">
                                          <p:stCondLst>
                                            <p:cond delay="0"/>
                                          </p:stCondLst>
                                        </p:cTn>
                                        <p:tgtEl>
                                          <p:spTgt spid="92"/>
                                        </p:tgtEl>
                                        <p:attrNameLst>
                                          <p:attrName>style.visibility</p:attrName>
                                        </p:attrNameLst>
                                      </p:cBhvr>
                                      <p:to>
                                        <p:strVal val="visible"/>
                                      </p:to>
                                    </p:set>
                                  </p:childTnLst>
                                </p:cTn>
                              </p:par>
                              <p:par>
                                <p:cTn id="162" presetID="1" presetClass="entr" presetSubtype="0" fill="hold" grpId="0" nodeType="withEffect">
                                  <p:stCondLst>
                                    <p:cond delay="0"/>
                                  </p:stCondLst>
                                  <p:childTnLst>
                                    <p:set>
                                      <p:cBhvr>
                                        <p:cTn id="163" dur="1" fill="hold">
                                          <p:stCondLst>
                                            <p:cond delay="0"/>
                                          </p:stCondLst>
                                        </p:cTn>
                                        <p:tgtEl>
                                          <p:spTgt spid="93"/>
                                        </p:tgtEl>
                                        <p:attrNameLst>
                                          <p:attrName>style.visibility</p:attrName>
                                        </p:attrNameLst>
                                      </p:cBhvr>
                                      <p:to>
                                        <p:strVal val="visible"/>
                                      </p:to>
                                    </p:se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77"/>
                                        </p:tgtEl>
                                        <p:attrNameLst>
                                          <p:attrName>style.visibility</p:attrName>
                                        </p:attrNameLst>
                                      </p:cBhvr>
                                      <p:to>
                                        <p:strVal val="visible"/>
                                      </p:to>
                                    </p:set>
                                    <p:animEffect transition="in" filter="fade">
                                      <p:cBhvr>
                                        <p:cTn id="168" dur="500"/>
                                        <p:tgtEl>
                                          <p:spTgt spid="77"/>
                                        </p:tgtEl>
                                      </p:cBhvr>
                                    </p:animEffect>
                                  </p:childTnLst>
                                </p:cTn>
                              </p:par>
                            </p:childTnLst>
                          </p:cTn>
                        </p:par>
                      </p:childTnLst>
                    </p:cTn>
                  </p:par>
                  <p:par>
                    <p:cTn id="169" fill="hold">
                      <p:stCondLst>
                        <p:cond delay="indefinite"/>
                      </p:stCondLst>
                      <p:childTnLst>
                        <p:par>
                          <p:cTn id="170" fill="hold">
                            <p:stCondLst>
                              <p:cond delay="0"/>
                            </p:stCondLst>
                            <p:childTnLst>
                              <p:par>
                                <p:cTn id="171" presetID="10" presetClass="entr" presetSubtype="0" fill="hold" grpId="0" nodeType="clickEffect">
                                  <p:stCondLst>
                                    <p:cond delay="0"/>
                                  </p:stCondLst>
                                  <p:childTnLst>
                                    <p:set>
                                      <p:cBhvr>
                                        <p:cTn id="172" dur="1" fill="hold">
                                          <p:stCondLst>
                                            <p:cond delay="0"/>
                                          </p:stCondLst>
                                        </p:cTn>
                                        <p:tgtEl>
                                          <p:spTgt spid="94"/>
                                        </p:tgtEl>
                                        <p:attrNameLst>
                                          <p:attrName>style.visibility</p:attrName>
                                        </p:attrNameLst>
                                      </p:cBhvr>
                                      <p:to>
                                        <p:strVal val="visible"/>
                                      </p:to>
                                    </p:set>
                                    <p:animEffect transition="in" filter="fade">
                                      <p:cBhvr>
                                        <p:cTn id="173" dur="500"/>
                                        <p:tgtEl>
                                          <p:spTgt spid="94"/>
                                        </p:tgtEl>
                                      </p:cBhvr>
                                    </p:animEffect>
                                  </p:childTnLst>
                                </p:cTn>
                              </p:par>
                            </p:childTnLst>
                          </p:cTn>
                        </p:par>
                      </p:childTnLst>
                    </p:cTn>
                  </p:par>
                  <p:par>
                    <p:cTn id="174" fill="hold">
                      <p:stCondLst>
                        <p:cond delay="indefinite"/>
                      </p:stCondLst>
                      <p:childTnLst>
                        <p:par>
                          <p:cTn id="175" fill="hold">
                            <p:stCondLst>
                              <p:cond delay="0"/>
                            </p:stCondLst>
                            <p:childTnLst>
                              <p:par>
                                <p:cTn id="176" presetID="1" presetClass="exit" presetSubtype="0" fill="hold" nodeType="clickEffect">
                                  <p:stCondLst>
                                    <p:cond delay="0"/>
                                  </p:stCondLst>
                                  <p:childTnLst>
                                    <p:set>
                                      <p:cBhvr>
                                        <p:cTn id="177" dur="1" fill="hold">
                                          <p:stCondLst>
                                            <p:cond delay="0"/>
                                          </p:stCondLst>
                                        </p:cTn>
                                        <p:tgtEl>
                                          <p:spTgt spid="80"/>
                                        </p:tgtEl>
                                        <p:attrNameLst>
                                          <p:attrName>style.visibility</p:attrName>
                                        </p:attrNameLst>
                                      </p:cBhvr>
                                      <p:to>
                                        <p:strVal val="hidden"/>
                                      </p:to>
                                    </p:set>
                                  </p:childTnLst>
                                </p:cTn>
                              </p:par>
                              <p:par>
                                <p:cTn id="178" presetID="1" presetClass="exit" presetSubtype="0" fill="hold" grpId="1" nodeType="withEffect">
                                  <p:stCondLst>
                                    <p:cond delay="0"/>
                                  </p:stCondLst>
                                  <p:childTnLst>
                                    <p:set>
                                      <p:cBhvr>
                                        <p:cTn id="179" dur="1" fill="hold">
                                          <p:stCondLst>
                                            <p:cond delay="0"/>
                                          </p:stCondLst>
                                        </p:cTn>
                                        <p:tgtEl>
                                          <p:spTgt spid="81"/>
                                        </p:tgtEl>
                                        <p:attrNameLst>
                                          <p:attrName>style.visibility</p:attrName>
                                        </p:attrNameLst>
                                      </p:cBhvr>
                                      <p:to>
                                        <p:strVal val="hidden"/>
                                      </p:to>
                                    </p:set>
                                  </p:childTnLst>
                                </p:cTn>
                              </p:par>
                              <p:par>
                                <p:cTn id="180" presetID="1" presetClass="exit" presetSubtype="0" fill="hold" nodeType="withEffect">
                                  <p:stCondLst>
                                    <p:cond delay="0"/>
                                  </p:stCondLst>
                                  <p:childTnLst>
                                    <p:set>
                                      <p:cBhvr>
                                        <p:cTn id="181" dur="1" fill="hold">
                                          <p:stCondLst>
                                            <p:cond delay="0"/>
                                          </p:stCondLst>
                                        </p:cTn>
                                        <p:tgtEl>
                                          <p:spTgt spid="82"/>
                                        </p:tgtEl>
                                        <p:attrNameLst>
                                          <p:attrName>style.visibility</p:attrName>
                                        </p:attrNameLst>
                                      </p:cBhvr>
                                      <p:to>
                                        <p:strVal val="hidden"/>
                                      </p:to>
                                    </p:set>
                                  </p:childTnLst>
                                </p:cTn>
                              </p:par>
                              <p:par>
                                <p:cTn id="182" presetID="1" presetClass="exit" presetSubtype="0" fill="hold" grpId="1" nodeType="withEffect">
                                  <p:stCondLst>
                                    <p:cond delay="0"/>
                                  </p:stCondLst>
                                  <p:childTnLst>
                                    <p:set>
                                      <p:cBhvr>
                                        <p:cTn id="183" dur="1" fill="hold">
                                          <p:stCondLst>
                                            <p:cond delay="0"/>
                                          </p:stCondLst>
                                        </p:cTn>
                                        <p:tgtEl>
                                          <p:spTgt spid="83"/>
                                        </p:tgtEl>
                                        <p:attrNameLst>
                                          <p:attrName>style.visibility</p:attrName>
                                        </p:attrNameLst>
                                      </p:cBhvr>
                                      <p:to>
                                        <p:strVal val="hidden"/>
                                      </p:to>
                                    </p:set>
                                  </p:childTnLst>
                                </p:cTn>
                              </p:par>
                              <p:par>
                                <p:cTn id="184" presetID="1" presetClass="exit" presetSubtype="0" fill="hold" nodeType="withEffect">
                                  <p:stCondLst>
                                    <p:cond delay="0"/>
                                  </p:stCondLst>
                                  <p:childTnLst>
                                    <p:set>
                                      <p:cBhvr>
                                        <p:cTn id="185" dur="1" fill="hold">
                                          <p:stCondLst>
                                            <p:cond delay="0"/>
                                          </p:stCondLst>
                                        </p:cTn>
                                        <p:tgtEl>
                                          <p:spTgt spid="84"/>
                                        </p:tgtEl>
                                        <p:attrNameLst>
                                          <p:attrName>style.visibility</p:attrName>
                                        </p:attrNameLst>
                                      </p:cBhvr>
                                      <p:to>
                                        <p:strVal val="hidden"/>
                                      </p:to>
                                    </p:set>
                                  </p:childTnLst>
                                </p:cTn>
                              </p:par>
                              <p:par>
                                <p:cTn id="186" presetID="1" presetClass="exit" presetSubtype="0" fill="hold" grpId="1" nodeType="withEffect">
                                  <p:stCondLst>
                                    <p:cond delay="0"/>
                                  </p:stCondLst>
                                  <p:childTnLst>
                                    <p:set>
                                      <p:cBhvr>
                                        <p:cTn id="187" dur="1" fill="hold">
                                          <p:stCondLst>
                                            <p:cond delay="0"/>
                                          </p:stCondLst>
                                        </p:cTn>
                                        <p:tgtEl>
                                          <p:spTgt spid="85"/>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86"/>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88"/>
                                        </p:tgtEl>
                                        <p:attrNameLst>
                                          <p:attrName>style.visibility</p:attrName>
                                        </p:attrNameLst>
                                      </p:cBhvr>
                                      <p:to>
                                        <p:strVal val="hidden"/>
                                      </p:to>
                                    </p:set>
                                  </p:childTnLst>
                                </p:cTn>
                              </p:par>
                              <p:par>
                                <p:cTn id="192" presetID="1" presetClass="exit" presetSubtype="0" fill="hold" nodeType="withEffect">
                                  <p:stCondLst>
                                    <p:cond delay="0"/>
                                  </p:stCondLst>
                                  <p:childTnLst>
                                    <p:set>
                                      <p:cBhvr>
                                        <p:cTn id="193" dur="1" fill="hold">
                                          <p:stCondLst>
                                            <p:cond delay="0"/>
                                          </p:stCondLst>
                                        </p:cTn>
                                        <p:tgtEl>
                                          <p:spTgt spid="90"/>
                                        </p:tgtEl>
                                        <p:attrNameLst>
                                          <p:attrName>style.visibility</p:attrName>
                                        </p:attrNameLst>
                                      </p:cBhvr>
                                      <p:to>
                                        <p:strVal val="hidden"/>
                                      </p:to>
                                    </p:set>
                                  </p:childTnLst>
                                </p:cTn>
                              </p:par>
                              <p:par>
                                <p:cTn id="194" presetID="1" presetClass="exit" presetSubtype="0" fill="hold" grpId="1" nodeType="withEffect">
                                  <p:stCondLst>
                                    <p:cond delay="0"/>
                                  </p:stCondLst>
                                  <p:childTnLst>
                                    <p:set>
                                      <p:cBhvr>
                                        <p:cTn id="195" dur="1" fill="hold">
                                          <p:stCondLst>
                                            <p:cond delay="0"/>
                                          </p:stCondLst>
                                        </p:cTn>
                                        <p:tgtEl>
                                          <p:spTgt spid="87"/>
                                        </p:tgtEl>
                                        <p:attrNameLst>
                                          <p:attrName>style.visibility</p:attrName>
                                        </p:attrNameLst>
                                      </p:cBhvr>
                                      <p:to>
                                        <p:strVal val="hidden"/>
                                      </p:to>
                                    </p:set>
                                  </p:childTnLst>
                                </p:cTn>
                              </p:par>
                              <p:par>
                                <p:cTn id="196" presetID="1" presetClass="exit" presetSubtype="0" fill="hold" grpId="1" nodeType="withEffect">
                                  <p:stCondLst>
                                    <p:cond delay="0"/>
                                  </p:stCondLst>
                                  <p:childTnLst>
                                    <p:set>
                                      <p:cBhvr>
                                        <p:cTn id="197" dur="1" fill="hold">
                                          <p:stCondLst>
                                            <p:cond delay="0"/>
                                          </p:stCondLst>
                                        </p:cTn>
                                        <p:tgtEl>
                                          <p:spTgt spid="89"/>
                                        </p:tgtEl>
                                        <p:attrNameLst>
                                          <p:attrName>style.visibility</p:attrName>
                                        </p:attrNameLst>
                                      </p:cBhvr>
                                      <p:to>
                                        <p:strVal val="hidden"/>
                                      </p:to>
                                    </p:set>
                                  </p:childTnLst>
                                </p:cTn>
                              </p:par>
                              <p:par>
                                <p:cTn id="198" presetID="1" presetClass="exit" presetSubtype="0" fill="hold" grpId="1" nodeType="withEffect">
                                  <p:stCondLst>
                                    <p:cond delay="0"/>
                                  </p:stCondLst>
                                  <p:childTnLst>
                                    <p:set>
                                      <p:cBhvr>
                                        <p:cTn id="199" dur="1" fill="hold">
                                          <p:stCondLst>
                                            <p:cond delay="0"/>
                                          </p:stCondLst>
                                        </p:cTn>
                                        <p:tgtEl>
                                          <p:spTgt spid="91"/>
                                        </p:tgtEl>
                                        <p:attrNameLst>
                                          <p:attrName>style.visibility</p:attrName>
                                        </p:attrNameLst>
                                      </p:cBhvr>
                                      <p:to>
                                        <p:strVal val="hidden"/>
                                      </p:to>
                                    </p:set>
                                  </p:childTnLst>
                                </p:cTn>
                              </p:par>
                            </p:childTnLst>
                          </p:cTn>
                        </p:par>
                      </p:childTnLst>
                    </p:cTn>
                  </p:par>
                  <p:par>
                    <p:cTn id="200" fill="hold">
                      <p:stCondLst>
                        <p:cond delay="indefinite"/>
                      </p:stCondLst>
                      <p:childTnLst>
                        <p:par>
                          <p:cTn id="201" fill="hold">
                            <p:stCondLst>
                              <p:cond delay="0"/>
                            </p:stCondLst>
                            <p:childTnLst>
                              <p:par>
                                <p:cTn id="202" presetID="10" presetClass="entr" presetSubtype="0" fill="hold" grpId="0" nodeType="clickEffect">
                                  <p:stCondLst>
                                    <p:cond delay="0"/>
                                  </p:stCondLst>
                                  <p:childTnLst>
                                    <p:set>
                                      <p:cBhvr>
                                        <p:cTn id="203" dur="1" fill="hold">
                                          <p:stCondLst>
                                            <p:cond delay="0"/>
                                          </p:stCondLst>
                                        </p:cTn>
                                        <p:tgtEl>
                                          <p:spTgt spid="97"/>
                                        </p:tgtEl>
                                        <p:attrNameLst>
                                          <p:attrName>style.visibility</p:attrName>
                                        </p:attrNameLst>
                                      </p:cBhvr>
                                      <p:to>
                                        <p:strVal val="visible"/>
                                      </p:to>
                                    </p:set>
                                    <p:animEffect transition="in" filter="fade">
                                      <p:cBhvr>
                                        <p:cTn id="204" dur="500"/>
                                        <p:tgtEl>
                                          <p:spTgt spid="97"/>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grpId="0" nodeType="clickEffect">
                                  <p:stCondLst>
                                    <p:cond delay="0"/>
                                  </p:stCondLst>
                                  <p:childTnLst>
                                    <p:set>
                                      <p:cBhvr>
                                        <p:cTn id="208" dur="1" fill="hold">
                                          <p:stCondLst>
                                            <p:cond delay="0"/>
                                          </p:stCondLst>
                                        </p:cTn>
                                        <p:tgtEl>
                                          <p:spTgt spid="98"/>
                                        </p:tgtEl>
                                        <p:attrNameLst>
                                          <p:attrName>style.visibility</p:attrName>
                                        </p:attrNameLst>
                                      </p:cBhvr>
                                      <p:to>
                                        <p:strVal val="visible"/>
                                      </p:to>
                                    </p:set>
                                    <p:animEffect transition="in" filter="fade">
                                      <p:cBhvr>
                                        <p:cTn id="209" dur="500"/>
                                        <p:tgtEl>
                                          <p:spTgt spid="98"/>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grpId="0" nodeType="clickEffect">
                                  <p:stCondLst>
                                    <p:cond delay="0"/>
                                  </p:stCondLst>
                                  <p:childTnLst>
                                    <p:set>
                                      <p:cBhvr>
                                        <p:cTn id="213" dur="1" fill="hold">
                                          <p:stCondLst>
                                            <p:cond delay="0"/>
                                          </p:stCondLst>
                                        </p:cTn>
                                        <p:tgtEl>
                                          <p:spTgt spid="99"/>
                                        </p:tgtEl>
                                        <p:attrNameLst>
                                          <p:attrName>style.visibility</p:attrName>
                                        </p:attrNameLst>
                                      </p:cBhvr>
                                      <p:to>
                                        <p:strVal val="visible"/>
                                      </p:to>
                                    </p:set>
                                    <p:animEffect transition="in" filter="fade">
                                      <p:cBhvr>
                                        <p:cTn id="214" dur="500"/>
                                        <p:tgtEl>
                                          <p:spTgt spid="99"/>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grpId="0" nodeType="clickEffect">
                                  <p:stCondLst>
                                    <p:cond delay="0"/>
                                  </p:stCondLst>
                                  <p:childTnLst>
                                    <p:set>
                                      <p:cBhvr>
                                        <p:cTn id="218" dur="1" fill="hold">
                                          <p:stCondLst>
                                            <p:cond delay="0"/>
                                          </p:stCondLst>
                                        </p:cTn>
                                        <p:tgtEl>
                                          <p:spTgt spid="95"/>
                                        </p:tgtEl>
                                        <p:attrNameLst>
                                          <p:attrName>style.visibility</p:attrName>
                                        </p:attrNameLst>
                                      </p:cBhvr>
                                      <p:to>
                                        <p:strVal val="visible"/>
                                      </p:to>
                                    </p:set>
                                    <p:animEffect transition="in" filter="fade">
                                      <p:cBhvr>
                                        <p:cTn id="219" dur="500"/>
                                        <p:tgtEl>
                                          <p:spTgt spid="95"/>
                                        </p:tgtEl>
                                      </p:cBhvr>
                                    </p:animEffect>
                                  </p:childTnLst>
                                </p:cTn>
                              </p:par>
                            </p:childTnLst>
                          </p:cTn>
                        </p:par>
                      </p:childTnLst>
                    </p:cTn>
                  </p:par>
                  <p:par>
                    <p:cTn id="220" fill="hold">
                      <p:stCondLst>
                        <p:cond delay="indefinite"/>
                      </p:stCondLst>
                      <p:childTnLst>
                        <p:par>
                          <p:cTn id="221" fill="hold">
                            <p:stCondLst>
                              <p:cond delay="0"/>
                            </p:stCondLst>
                            <p:childTnLst>
                              <p:par>
                                <p:cTn id="222" presetID="10" presetClass="entr" presetSubtype="0" fill="hold" grpId="0" nodeType="clickEffect">
                                  <p:stCondLst>
                                    <p:cond delay="0"/>
                                  </p:stCondLst>
                                  <p:childTnLst>
                                    <p:set>
                                      <p:cBhvr>
                                        <p:cTn id="223" dur="1" fill="hold">
                                          <p:stCondLst>
                                            <p:cond delay="0"/>
                                          </p:stCondLst>
                                        </p:cTn>
                                        <p:tgtEl>
                                          <p:spTgt spid="96"/>
                                        </p:tgtEl>
                                        <p:attrNameLst>
                                          <p:attrName>style.visibility</p:attrName>
                                        </p:attrNameLst>
                                      </p:cBhvr>
                                      <p:to>
                                        <p:strVal val="visible"/>
                                      </p:to>
                                    </p:set>
                                    <p:animEffect transition="in" filter="fade">
                                      <p:cBhvr>
                                        <p:cTn id="224" dur="500"/>
                                        <p:tgtEl>
                                          <p:spTgt spid="96"/>
                                        </p:tgtEl>
                                      </p:cBhvr>
                                    </p:animEffect>
                                  </p:childTnLst>
                                </p:cTn>
                              </p:par>
                            </p:childTnLst>
                          </p:cTn>
                        </p:par>
                      </p:childTnLst>
                    </p:cTn>
                  </p:par>
                  <p:par>
                    <p:cTn id="225" fill="hold">
                      <p:stCondLst>
                        <p:cond delay="indefinite"/>
                      </p:stCondLst>
                      <p:childTnLst>
                        <p:par>
                          <p:cTn id="226" fill="hold">
                            <p:stCondLst>
                              <p:cond delay="0"/>
                            </p:stCondLst>
                            <p:childTnLst>
                              <p:par>
                                <p:cTn id="227" presetID="1" presetClass="entr" presetSubtype="0" fill="hold" nodeType="clickEffect">
                                  <p:stCondLst>
                                    <p:cond delay="0"/>
                                  </p:stCondLst>
                                  <p:childTnLst>
                                    <p:set>
                                      <p:cBhvr>
                                        <p:cTn id="22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ntr" presetSubtype="0" fill="hold" nodeType="clickEffect">
                                  <p:stCondLst>
                                    <p:cond delay="0"/>
                                  </p:stCondLst>
                                  <p:childTnLst>
                                    <p:set>
                                      <p:cBhvr>
                                        <p:cTn id="23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20" grpId="0"/>
      <p:bldP spid="20" grpId="1"/>
      <p:bldP spid="24" grpId="0"/>
      <p:bldP spid="24" grpId="1"/>
      <p:bldP spid="26" grpId="0"/>
      <p:bldP spid="26" grpId="1"/>
      <p:bldP spid="28" grpId="0"/>
      <p:bldP spid="28" grpId="1"/>
      <p:bldP spid="30" grpId="0"/>
      <p:bldP spid="30" grpId="1"/>
      <p:bldP spid="38" grpId="0"/>
      <p:bldP spid="38" grpId="1"/>
      <p:bldP spid="40" grpId="0"/>
      <p:bldP spid="45" grpId="0"/>
      <p:bldP spid="46" grpId="0"/>
      <p:bldP spid="47" grpId="0"/>
      <p:bldP spid="48" grpId="0"/>
      <p:bldP spid="49" grpId="0"/>
      <p:bldP spid="50" grpId="0"/>
      <p:bldP spid="77" grpId="0"/>
      <p:bldP spid="79" grpId="0"/>
      <p:bldP spid="81" grpId="0"/>
      <p:bldP spid="81" grpId="1"/>
      <p:bldP spid="83" grpId="0"/>
      <p:bldP spid="83" grpId="1"/>
      <p:bldP spid="85" grpId="0"/>
      <p:bldP spid="85" grpId="1"/>
      <p:bldP spid="87" grpId="0"/>
      <p:bldP spid="87" grpId="1"/>
      <p:bldP spid="89" grpId="0"/>
      <p:bldP spid="89" grpId="1"/>
      <p:bldP spid="91" grpId="0"/>
      <p:bldP spid="91" grpId="1"/>
      <p:bldP spid="93" grpId="0"/>
      <p:bldP spid="94" grpId="0"/>
      <p:bldP spid="95" grpId="0"/>
      <p:bldP spid="96" grpId="0"/>
      <p:bldP spid="97" grpId="0"/>
      <p:bldP spid="98" grpId="0"/>
      <p:bldP spid="9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319B9E-8BC4-400E-B540-15FC533926EC}"/>
              </a:ext>
            </a:extLst>
          </p:cNvPr>
          <p:cNvSpPr>
            <a:spLocks noGrp="1"/>
          </p:cNvSpPr>
          <p:nvPr>
            <p:ph type="title"/>
          </p:nvPr>
        </p:nvSpPr>
        <p:spPr/>
        <p:txBody>
          <a:bodyPr/>
          <a:lstStyle/>
          <a:p>
            <a:r>
              <a:rPr lang="en-GB" dirty="0"/>
              <a:t>6G-1 Draw compose and decompose shapes</a:t>
            </a:r>
          </a:p>
        </p:txBody>
      </p:sp>
      <p:sp>
        <p:nvSpPr>
          <p:cNvPr id="4" name="TextBox 3">
            <a:extLst>
              <a:ext uri="{FF2B5EF4-FFF2-40B4-BE49-F238E27FC236}">
                <a16:creationId xmlns:a16="http://schemas.microsoft.com/office/drawing/2014/main" id="{D8CD026A-174C-4A0F-8C60-9F28870FD363}"/>
              </a:ext>
            </a:extLst>
          </p:cNvPr>
          <p:cNvSpPr txBox="1"/>
          <p:nvPr/>
        </p:nvSpPr>
        <p:spPr bwMode="auto">
          <a:xfrm>
            <a:off x="2493366" y="4614182"/>
            <a:ext cx="1818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176</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24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grpSp>
        <p:nvGrpSpPr>
          <p:cNvPr id="20" name="Group 19">
            <a:extLst>
              <a:ext uri="{FF2B5EF4-FFF2-40B4-BE49-F238E27FC236}">
                <a16:creationId xmlns:a16="http://schemas.microsoft.com/office/drawing/2014/main" id="{AC9EE89A-AFFD-4FE9-8101-36D1FB1B663C}"/>
              </a:ext>
            </a:extLst>
          </p:cNvPr>
          <p:cNvGrpSpPr/>
          <p:nvPr/>
        </p:nvGrpSpPr>
        <p:grpSpPr>
          <a:xfrm>
            <a:off x="1007104" y="5249649"/>
            <a:ext cx="4786887" cy="461665"/>
            <a:chOff x="2176673" y="5856859"/>
            <a:chExt cx="4786887" cy="461665"/>
          </a:xfrm>
        </p:grpSpPr>
        <p:sp>
          <p:nvSpPr>
            <p:cNvPr id="13" name="TextBox 12">
              <a:extLst>
                <a:ext uri="{FF2B5EF4-FFF2-40B4-BE49-F238E27FC236}">
                  <a16:creationId xmlns:a16="http://schemas.microsoft.com/office/drawing/2014/main" id="{8A9D6E6E-BC8D-4CD8-A41D-EBF7BA1F78B9}"/>
                </a:ext>
              </a:extLst>
            </p:cNvPr>
            <p:cNvSpPr txBox="1"/>
            <p:nvPr/>
          </p:nvSpPr>
          <p:spPr bwMode="auto">
            <a:xfrm>
              <a:off x="2176673" y="5856859"/>
              <a:ext cx="4786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  ×  12  +          ×  8  =  176</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24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endParaRPr kumimoji="0" lang="en-GB" sz="2400" b="0" i="0" u="none" strike="noStrike" kern="1200" cap="none" spc="0" normalizeH="0" baseline="0" noProof="0" dirty="0">
                <a:ln>
                  <a:noFill/>
                </a:ln>
                <a:solidFill>
                  <a:srgbClr val="C00000"/>
                </a:solidFill>
                <a:effectLst/>
                <a:uLnTx/>
                <a:uFillTx/>
                <a:latin typeface="Myriad Pro Semibold" charset="0"/>
                <a:ea typeface="Myriad Pro Semibold" charset="0"/>
                <a:cs typeface="Myriad Pro Semibold" charset="0"/>
              </a:endParaRPr>
            </a:p>
          </p:txBody>
        </p:sp>
        <p:sp>
          <p:nvSpPr>
            <p:cNvPr id="14" name="Rectangle 13">
              <a:extLst>
                <a:ext uri="{FF2B5EF4-FFF2-40B4-BE49-F238E27FC236}">
                  <a16:creationId xmlns:a16="http://schemas.microsoft.com/office/drawing/2014/main" id="{8826C11B-9D10-4CA0-8CAE-0D8426A28796}"/>
                </a:ext>
              </a:extLst>
            </p:cNvPr>
            <p:cNvSpPr/>
            <p:nvPr/>
          </p:nvSpPr>
          <p:spPr bwMode="auto">
            <a:xfrm>
              <a:off x="4071142" y="5856859"/>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15" name="TextBox 14">
            <a:extLst>
              <a:ext uri="{FF2B5EF4-FFF2-40B4-BE49-F238E27FC236}">
                <a16:creationId xmlns:a16="http://schemas.microsoft.com/office/drawing/2014/main" id="{EEF84CE4-1717-42D9-B517-BD6DA8A42E57}"/>
              </a:ext>
            </a:extLst>
          </p:cNvPr>
          <p:cNvSpPr txBox="1"/>
          <p:nvPr/>
        </p:nvSpPr>
        <p:spPr bwMode="auto">
          <a:xfrm>
            <a:off x="2956716" y="524964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pic>
        <p:nvPicPr>
          <p:cNvPr id="18" name="Picture 17"/>
          <p:cNvPicPr/>
          <p:nvPr/>
        </p:nvPicPr>
        <p:blipFill rotWithShape="1">
          <a:blip r:embed="rId2" cstate="print">
            <a:extLst>
              <a:ext uri="{28A0092B-C50C-407E-A947-70E740481C1C}">
                <a14:useLocalDpi xmlns:a14="http://schemas.microsoft.com/office/drawing/2010/main" val="0"/>
              </a:ext>
            </a:extLst>
          </a:blip>
          <a:srcRect/>
          <a:stretch/>
        </p:blipFill>
        <p:spPr bwMode="auto">
          <a:xfrm>
            <a:off x="1415480" y="1484784"/>
            <a:ext cx="4158837" cy="2795955"/>
          </a:xfrm>
          <a:prstGeom prst="rect">
            <a:avLst/>
          </a:prstGeom>
          <a:noFill/>
          <a:ln>
            <a:noFill/>
          </a:ln>
          <a:extLst>
            <a:ext uri="{53640926-AAD7-44D8-BBD7-CCE9431645EC}">
              <a14:shadowObscured xmlns:a14="http://schemas.microsoft.com/office/drawing/2010/main"/>
            </a:ext>
          </a:extLst>
        </p:spPr>
      </p:pic>
      <p:grpSp>
        <p:nvGrpSpPr>
          <p:cNvPr id="12" name="Group 11">
            <a:extLst>
              <a:ext uri="{FF2B5EF4-FFF2-40B4-BE49-F238E27FC236}">
                <a16:creationId xmlns:a16="http://schemas.microsoft.com/office/drawing/2014/main" id="{EB5CC3D5-B70A-4230-9178-BA81F3CA9450}"/>
              </a:ext>
            </a:extLst>
          </p:cNvPr>
          <p:cNvGrpSpPr/>
          <p:nvPr/>
        </p:nvGrpSpPr>
        <p:grpSpPr>
          <a:xfrm>
            <a:off x="4314146" y="4140638"/>
            <a:ext cx="368300" cy="140100"/>
            <a:chOff x="6442075" y="4867735"/>
            <a:chExt cx="368300" cy="140100"/>
          </a:xfrm>
        </p:grpSpPr>
        <p:sp>
          <p:nvSpPr>
            <p:cNvPr id="11" name="Rectangle 10">
              <a:extLst>
                <a:ext uri="{FF2B5EF4-FFF2-40B4-BE49-F238E27FC236}">
                  <a16:creationId xmlns:a16="http://schemas.microsoft.com/office/drawing/2014/main" id="{0E4F46B4-07F7-474E-A2A7-E6E52ABF99D4}"/>
                </a:ext>
              </a:extLst>
            </p:cNvPr>
            <p:cNvSpPr/>
            <p:nvPr/>
          </p:nvSpPr>
          <p:spPr bwMode="auto">
            <a:xfrm>
              <a:off x="6442075" y="4867735"/>
              <a:ext cx="368300" cy="140100"/>
            </a:xfrm>
            <a:prstGeom prst="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10" name="Picture 9" descr="A close up of a logo&#10;&#10;Description automatically generated">
              <a:extLst>
                <a:ext uri="{FF2B5EF4-FFF2-40B4-BE49-F238E27FC236}">
                  <a16:creationId xmlns:a16="http://schemas.microsoft.com/office/drawing/2014/main" id="{026C8A92-9D3C-4EE7-BDB1-4174753CF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4767" y="4875436"/>
              <a:ext cx="342916" cy="124698"/>
            </a:xfrm>
            <a:prstGeom prst="rect">
              <a:avLst/>
            </a:prstGeom>
          </p:spPr>
        </p:pic>
      </p:grpSp>
      <p:sp>
        <p:nvSpPr>
          <p:cNvPr id="6" name="Content Placeholder 2">
            <a:extLst>
              <a:ext uri="{FF2B5EF4-FFF2-40B4-BE49-F238E27FC236}">
                <a16:creationId xmlns:a16="http://schemas.microsoft.com/office/drawing/2014/main" id="{9CEEB3B0-BDF8-4CB0-AD3E-0BBF99226692}"/>
              </a:ext>
            </a:extLst>
          </p:cNvPr>
          <p:cNvSpPr txBox="1">
            <a:spLocks/>
          </p:cNvSpPr>
          <p:nvPr/>
        </p:nvSpPr>
        <p:spPr>
          <a:xfrm>
            <a:off x="6188713" y="1377402"/>
            <a:ext cx="525557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The area of this shape is 176cm</a:t>
            </a:r>
            <a:r>
              <a:rPr kumimoji="0" lang="en-GB" sz="2000" b="0" i="0" u="none" strike="noStrike" kern="1200" cap="none" spc="0" normalizeH="0" baseline="30000" noProof="0" dirty="0">
                <a:ln>
                  <a:noFill/>
                </a:ln>
                <a:solidFill>
                  <a:srgbClr val="585858"/>
                </a:solidFill>
                <a:effectLst/>
                <a:uLnTx/>
                <a:uFillTx/>
                <a:latin typeface="Arial"/>
                <a:ea typeface="+mn-ea"/>
                <a:cs typeface="+mn-cs"/>
              </a:rPr>
              <a:t>2</a:t>
            </a:r>
            <a:r>
              <a:rPr kumimoji="0" lang="en-GB" sz="2000" b="0" i="0" u="none" strike="noStrike" kern="1200" cap="none" spc="0" normalizeH="0" baseline="0" noProof="0">
                <a:ln>
                  <a:noFill/>
                </a:ln>
                <a:solidFill>
                  <a:srgbClr val="585858"/>
                </a:solidFill>
                <a:effectLst/>
                <a:uLnTx/>
                <a:uFillTx/>
                <a:latin typeface="Arial"/>
                <a:ea typeface="+mn-ea"/>
                <a:cs typeface="+mn-cs"/>
              </a:rPr>
              <a:t>. Find </a:t>
            </a:r>
            <a:r>
              <a:rPr kumimoji="0" lang="en-GB" sz="2000" b="0" i="0" u="none" strike="noStrike" kern="1200" cap="none" spc="0" normalizeH="0" baseline="0" noProof="0" dirty="0">
                <a:ln>
                  <a:noFill/>
                </a:ln>
                <a:solidFill>
                  <a:srgbClr val="585858"/>
                </a:solidFill>
                <a:effectLst/>
                <a:uLnTx/>
                <a:uFillTx/>
                <a:latin typeface="Arial"/>
                <a:ea typeface="+mn-ea"/>
                <a:cs typeface="+mn-cs"/>
              </a:rPr>
              <a:t>the missing side-length.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information is known? What information is unknown?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the given area be used to calculate the missing side-length?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expression can be written to show that the sum of the parts are equal to the known area?</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the unknown value be calculated from this expression?</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9" name="TextBox 18">
            <a:extLst>
              <a:ext uri="{FF2B5EF4-FFF2-40B4-BE49-F238E27FC236}">
                <a16:creationId xmlns:a16="http://schemas.microsoft.com/office/drawing/2014/main" id="{0B57F4F0-1D72-4A86-B45E-5B0E4728CCE3}"/>
              </a:ext>
            </a:extLst>
          </p:cNvPr>
          <p:cNvSpPr txBox="1"/>
          <p:nvPr/>
        </p:nvSpPr>
        <p:spPr bwMode="auto">
          <a:xfrm>
            <a:off x="2540283" y="2713484"/>
            <a:ext cx="12795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6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144</a:t>
            </a:r>
            <a:r>
              <a:rPr kumimoji="0" lang="en-GB" sz="10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6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21" name="TextBox 20">
            <a:extLst>
              <a:ext uri="{FF2B5EF4-FFF2-40B4-BE49-F238E27FC236}">
                <a16:creationId xmlns:a16="http://schemas.microsoft.com/office/drawing/2014/main" id="{7757D2B9-4C55-4CD3-932F-49CF3892364D}"/>
              </a:ext>
            </a:extLst>
          </p:cNvPr>
          <p:cNvSpPr txBox="1"/>
          <p:nvPr/>
        </p:nvSpPr>
        <p:spPr bwMode="auto">
          <a:xfrm>
            <a:off x="4127044" y="2911819"/>
            <a:ext cx="785792" cy="6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6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a:t>
            </a:r>
          </a:p>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32</a:t>
            </a:r>
            <a:r>
              <a:rPr kumimoji="0" lang="en-GB" sz="10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6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187405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6G-1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Draw, compose and decompose shapes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6" name="Text Placeholder 15">
            <a:extLst>
              <a:ext uri="{FF2B5EF4-FFF2-40B4-BE49-F238E27FC236}">
                <a16:creationId xmlns:a16="http://schemas.microsoft.com/office/drawing/2014/main" id="{91EFB4E0-FDFA-4A91-9EE1-AF46075563A0}"/>
              </a:ext>
            </a:extLst>
          </p:cNvPr>
          <p:cNvSpPr>
            <a:spLocks noGrp="1"/>
          </p:cNvSpPr>
          <p:nvPr>
            <p:ph type="body" sz="quarter" idx="10"/>
          </p:nvPr>
        </p:nvSpPr>
        <p:spPr>
          <a:xfrm>
            <a:off x="593725" y="1556068"/>
            <a:ext cx="7902575" cy="3146425"/>
          </a:xfrm>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indent="-228600" fontAlgn="base">
              <a:spcBef>
                <a:spcPct val="20000"/>
              </a:spcBef>
              <a:spcAft>
                <a:spcPct val="0"/>
              </a:spcAft>
              <a:buClr>
                <a:srgbClr val="585858"/>
              </a:buClr>
              <a:defRPr/>
            </a:pPr>
            <a:r>
              <a:rPr kumimoji="0" lang="en-US" sz="2000" b="1" i="0" u="none" strike="noStrike" kern="1200" cap="none" spc="0" normalizeH="0" baseline="0" noProof="0">
                <a:ln>
                  <a:noFill/>
                </a:ln>
                <a:solidFill>
                  <a:srgbClr val="585858"/>
                </a:solidFill>
                <a:effectLst/>
                <a:uLnTx/>
                <a:uFillTx/>
              </a:rPr>
              <a:t>Shape Draw</a:t>
            </a:r>
          </a:p>
          <a:p>
            <a:pPr marL="0" indent="-228600" fontAlgn="base">
              <a:spcBef>
                <a:spcPct val="20000"/>
              </a:spcBef>
              <a:spcAft>
                <a:spcPct val="0"/>
              </a:spcAft>
              <a:buClr>
                <a:srgbClr val="585858"/>
              </a:buClr>
              <a:defRPr/>
            </a:pPr>
            <a:r>
              <a:rPr lang="en-GB" u="sng">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a:t>
            </a: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://nrich.maths.org/10368</a:t>
            </a:r>
            <a:endParaRPr lang="en-GB" sz="18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228600" fontAlgn="base">
              <a:spcBef>
                <a:spcPct val="20000"/>
              </a:spcBef>
              <a:spcAft>
                <a:spcPct val="0"/>
              </a:spcAft>
              <a:buClr>
                <a:srgbClr val="585858"/>
              </a:buClr>
              <a:defRPr/>
            </a:pP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228600" fontAlgn="base">
              <a:spcBef>
                <a:spcPct val="20000"/>
              </a:spcBef>
              <a:spcAft>
                <a:spcPct val="0"/>
              </a:spcAft>
              <a:buClr>
                <a:srgbClr val="585858"/>
              </a:buClr>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6G-1</a:t>
            </a:r>
            <a:br>
              <a:rPr lang="en-GB" sz="2400" dirty="0"/>
            </a:br>
            <a:r>
              <a:rPr lang="en-GB" sz="2300" i="1" dirty="0"/>
              <a:t>Draw, compose, and decompose shapes according to given properties, including dimensions, angles and area, and solve related problems.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6G-1.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6</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a:extLst>
              <a:ext uri="{FF2B5EF4-FFF2-40B4-BE49-F238E27FC236}">
                <a16:creationId xmlns:a16="http://schemas.microsoft.com/office/drawing/2014/main" id="{338366D3-6A60-4E39-9FCB-99EA54F1FF37}"/>
              </a:ext>
            </a:extLst>
          </p:cNvPr>
          <p:cNvPicPr>
            <a:picLocks noChangeAspect="1"/>
          </p:cNvPicPr>
          <p:nvPr/>
        </p:nvPicPr>
        <p:blipFill>
          <a:blip r:embed="rId4"/>
          <a:stretch>
            <a:fillRect/>
          </a:stretch>
        </p:blipFill>
        <p:spPr>
          <a:xfrm>
            <a:off x="949342" y="1180597"/>
            <a:ext cx="3826503" cy="5414324"/>
          </a:xfrm>
          <a:prstGeom prst="rect">
            <a:avLst/>
          </a:prstGeom>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2.16 Multiplicative contexts: area and perimeter 1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6G-1: Linked mastery PD materials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Draw, compose and decompose shapes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6G-1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8975"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6G-1 Draw compose and decompose shapes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068724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6G-1 Draw compose and decompose shapes</a:t>
            </a:r>
          </a:p>
        </p:txBody>
      </p:sp>
      <p:pic>
        <p:nvPicPr>
          <p:cNvPr id="3" name="Picture 2"/>
          <p:cNvPicPr/>
          <p:nvPr/>
        </p:nvPicPr>
        <p:blipFill>
          <a:blip r:embed="rId3">
            <a:extLst>
              <a:ext uri="{28A0092B-C50C-407E-A947-70E740481C1C}">
                <a14:useLocalDpi xmlns:a14="http://schemas.microsoft.com/office/drawing/2010/main" val="0"/>
              </a:ext>
            </a:extLst>
          </a:blip>
          <a:srcRect/>
          <a:stretch>
            <a:fillRect/>
          </a:stretch>
        </p:blipFill>
        <p:spPr bwMode="auto">
          <a:xfrm>
            <a:off x="1919536" y="2700338"/>
            <a:ext cx="2686050" cy="1457325"/>
          </a:xfrm>
          <a:prstGeom prst="rect">
            <a:avLst/>
          </a:prstGeom>
          <a:noFill/>
          <a:ln>
            <a:noFill/>
          </a:ln>
        </p:spPr>
      </p:pic>
      <p:sp>
        <p:nvSpPr>
          <p:cNvPr id="8" name="Content Placeholder 2">
            <a:extLst>
              <a:ext uri="{FF2B5EF4-FFF2-40B4-BE49-F238E27FC236}">
                <a16:creationId xmlns:a16="http://schemas.microsoft.com/office/drawing/2014/main" id="{5885EE99-5DCB-4E20-A71F-FE34C87D845E}"/>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Label the dimensions of this rectangle.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perimeter of the rectangle?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it possible to draw a different rectangle with the same perimeter? Why/why not?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Draw other rectangles with different dimensions with the same perimeter.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it possible to draw a square with a perimeter of 14cm? Why/why not?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cxnSp>
        <p:nvCxnSpPr>
          <p:cNvPr id="10" name="Straight Arrow Connector 9">
            <a:extLst>
              <a:ext uri="{FF2B5EF4-FFF2-40B4-BE49-F238E27FC236}">
                <a16:creationId xmlns:a16="http://schemas.microsoft.com/office/drawing/2014/main" id="{6672A3D0-CE1E-4F07-8441-58C0483CE93A}"/>
              </a:ext>
            </a:extLst>
          </p:cNvPr>
          <p:cNvCxnSpPr>
            <a:cxnSpLocks/>
          </p:cNvCxnSpPr>
          <p:nvPr/>
        </p:nvCxnSpPr>
        <p:spPr bwMode="auto">
          <a:xfrm>
            <a:off x="1991544" y="2636912"/>
            <a:ext cx="360040"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20CF7DAB-8809-46FD-A168-3C43EF25C3CD}"/>
              </a:ext>
            </a:extLst>
          </p:cNvPr>
          <p:cNvCxnSpPr>
            <a:cxnSpLocks/>
          </p:cNvCxnSpPr>
          <p:nvPr/>
        </p:nvCxnSpPr>
        <p:spPr bwMode="auto">
          <a:xfrm flipV="1">
            <a:off x="1943579" y="2700338"/>
            <a:ext cx="0" cy="368424"/>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CE05F32B-5020-43CE-BF93-967578251154}"/>
              </a:ext>
            </a:extLst>
          </p:cNvPr>
          <p:cNvSpPr txBox="1"/>
          <p:nvPr/>
        </p:nvSpPr>
        <p:spPr>
          <a:xfrm>
            <a:off x="1946182" y="2375302"/>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
        <p:nvSpPr>
          <p:cNvPr id="15" name="TextBox 14">
            <a:extLst>
              <a:ext uri="{FF2B5EF4-FFF2-40B4-BE49-F238E27FC236}">
                <a16:creationId xmlns:a16="http://schemas.microsoft.com/office/drawing/2014/main" id="{B3F098A3-DA79-40D6-BF11-D80AF2FD51F1}"/>
              </a:ext>
            </a:extLst>
          </p:cNvPr>
          <p:cNvSpPr txBox="1"/>
          <p:nvPr/>
        </p:nvSpPr>
        <p:spPr>
          <a:xfrm>
            <a:off x="1480794" y="2753745"/>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Tree>
    <p:extLst>
      <p:ext uri="{BB962C8B-B14F-4D97-AF65-F5344CB8AC3E}">
        <p14:creationId xmlns:p14="http://schemas.microsoft.com/office/powerpoint/2010/main" val="294287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3.xml><?xml version="1.0" encoding="utf-8"?>
<ds:datastoreItem xmlns:ds="http://schemas.openxmlformats.org/officeDocument/2006/customXml" ds:itemID="{CB75A9F0-77E2-4D83-8336-3C1B4B5A8854}"/>
</file>

<file path=docProps/app.xml><?xml version="1.0" encoding="utf-8"?>
<Properties xmlns="http://schemas.openxmlformats.org/officeDocument/2006/extended-properties" xmlns:vt="http://schemas.openxmlformats.org/officeDocument/2006/docPropsVTypes">
  <TotalTime>2833</TotalTime>
  <Words>1282</Words>
  <Application>Microsoft Office PowerPoint</Application>
  <PresentationFormat>Widescreen</PresentationFormat>
  <Paragraphs>142</Paragraphs>
  <Slides>17</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Calibri Light</vt:lpstr>
      <vt:lpstr>Myriad Pro</vt:lpstr>
      <vt:lpstr>Myriad Pro Semibold</vt:lpstr>
      <vt:lpstr>Custom Design</vt:lpstr>
      <vt:lpstr>nctem1</vt:lpstr>
      <vt:lpstr>PowerPoint Presentation</vt:lpstr>
      <vt:lpstr>6G-1 Draw, compose, and decompose shapes according to given properties, including dimensions, angles and area, and solve related problems.</vt:lpstr>
      <vt:lpstr>6G-1: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6G-1 Draw compose and decompose shapes</vt:lpstr>
      <vt:lpstr>6G-1 Draw compose and decompose shapes</vt:lpstr>
      <vt:lpstr>6G-1 Draw compose and decompose shapes</vt:lpstr>
      <vt:lpstr>6G-1 Draw compose and decompose shapes</vt:lpstr>
      <vt:lpstr>6G-1 Draw compose and decompose shapes</vt:lpstr>
      <vt:lpstr>6G-1 Draw compose and decompose shapes</vt:lpstr>
      <vt:lpstr>6G-1 Draw compose and decompose shapes</vt:lpstr>
      <vt:lpstr>6G-1 Draw, compose and decompose shapes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23</cp:revision>
  <dcterms:created xsi:type="dcterms:W3CDTF">2020-08-07T06:29:50Z</dcterms:created>
  <dcterms:modified xsi:type="dcterms:W3CDTF">2020-08-31T10:06:24Z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