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9" r:id="rId5"/>
  </p:sldMasterIdLst>
  <p:notesMasterIdLst>
    <p:notesMasterId r:id="rId21"/>
  </p:notesMasterIdLst>
  <p:sldIdLst>
    <p:sldId id="257" r:id="rId6"/>
    <p:sldId id="263" r:id="rId7"/>
    <p:sldId id="298" r:id="rId8"/>
    <p:sldId id="267" r:id="rId9"/>
    <p:sldId id="469" r:id="rId10"/>
    <p:sldId id="470" r:id="rId11"/>
    <p:sldId id="490" r:id="rId12"/>
    <p:sldId id="491" r:id="rId13"/>
    <p:sldId id="493" r:id="rId14"/>
    <p:sldId id="495" r:id="rId15"/>
    <p:sldId id="496" r:id="rId16"/>
    <p:sldId id="497" r:id="rId17"/>
    <p:sldId id="346" r:id="rId18"/>
    <p:sldId id="456" r:id="rId19"/>
    <p:sldId id="4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605E83"/>
    <a:srgbClr val="9866D6"/>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8CDE5B-597B-44E3-9240-68AAF05D51A4}" v="19" dt="2020-08-29T17:14:31.1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showGuides="1">
      <p:cViewPr varScale="1">
        <p:scale>
          <a:sx n="63" d="100"/>
          <a:sy n="63" d="100"/>
        </p:scale>
        <p:origin x="102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J Houghton" userId="eb43c97e479d4048" providerId="LiveId" clId="{BC8CDE5B-597B-44E3-9240-68AAF05D51A4}"/>
    <pc:docChg chg="modSld">
      <pc:chgData name="Rachel J Houghton" userId="eb43c97e479d4048" providerId="LiveId" clId="{BC8CDE5B-597B-44E3-9240-68AAF05D51A4}" dt="2020-08-29T17:18:14.246" v="116" actId="20577"/>
      <pc:docMkLst>
        <pc:docMk/>
      </pc:docMkLst>
      <pc:sldChg chg="modSp mod">
        <pc:chgData name="Rachel J Houghton" userId="eb43c97e479d4048" providerId="LiveId" clId="{BC8CDE5B-597B-44E3-9240-68AAF05D51A4}" dt="2020-08-29T17:04:22.713" v="14" actId="20577"/>
        <pc:sldMkLst>
          <pc:docMk/>
          <pc:sldMk cId="2985715927" sldId="263"/>
        </pc:sldMkLst>
        <pc:spChg chg="mod">
          <ac:chgData name="Rachel J Houghton" userId="eb43c97e479d4048" providerId="LiveId" clId="{BC8CDE5B-597B-44E3-9240-68AAF05D51A4}" dt="2020-08-29T17:04:06.375" v="0" actId="114"/>
          <ac:spMkLst>
            <pc:docMk/>
            <pc:sldMk cId="2985715927" sldId="263"/>
            <ac:spMk id="2" creationId="{2CB6ED8F-715F-482C-A9F6-228FC08B635A}"/>
          </ac:spMkLst>
        </pc:spChg>
        <pc:spChg chg="mod">
          <ac:chgData name="Rachel J Houghton" userId="eb43c97e479d4048" providerId="LiveId" clId="{BC8CDE5B-597B-44E3-9240-68AAF05D51A4}" dt="2020-08-29T17:04:22.713" v="14" actId="20577"/>
          <ac:spMkLst>
            <pc:docMk/>
            <pc:sldMk cId="2985715927" sldId="263"/>
            <ac:spMk id="6" creationId="{6B3DC813-0F66-4EE3-8EA3-390547BADAA4}"/>
          </ac:spMkLst>
        </pc:spChg>
      </pc:sldChg>
      <pc:sldChg chg="modSp mod">
        <pc:chgData name="Rachel J Houghton" userId="eb43c97e479d4048" providerId="LiveId" clId="{BC8CDE5B-597B-44E3-9240-68AAF05D51A4}" dt="2020-08-29T17:18:14.246" v="116" actId="20577"/>
        <pc:sldMkLst>
          <pc:docMk/>
          <pc:sldMk cId="3408282788" sldId="346"/>
        </pc:sldMkLst>
        <pc:spChg chg="mod">
          <ac:chgData name="Rachel J Houghton" userId="eb43c97e479d4048" providerId="LiveId" clId="{BC8CDE5B-597B-44E3-9240-68AAF05D51A4}" dt="2020-08-29T17:18:14.246" v="116" actId="20577"/>
          <ac:spMkLst>
            <pc:docMk/>
            <pc:sldMk cId="3408282788" sldId="346"/>
            <ac:spMk id="5" creationId="{1A39D655-7F62-4319-AAF1-28A369448580}"/>
          </ac:spMkLst>
        </pc:spChg>
      </pc:sldChg>
      <pc:sldChg chg="modSp mod">
        <pc:chgData name="Rachel J Houghton" userId="eb43c97e479d4048" providerId="LiveId" clId="{BC8CDE5B-597B-44E3-9240-68AAF05D51A4}" dt="2020-08-29T17:04:42.408" v="18" actId="14100"/>
        <pc:sldMkLst>
          <pc:docMk/>
          <pc:sldMk cId="2819374454" sldId="469"/>
        </pc:sldMkLst>
        <pc:spChg chg="mod">
          <ac:chgData name="Rachel J Houghton" userId="eb43c97e479d4048" providerId="LiveId" clId="{BC8CDE5B-597B-44E3-9240-68AAF05D51A4}" dt="2020-08-29T17:04:42.408" v="18" actId="14100"/>
          <ac:spMkLst>
            <pc:docMk/>
            <pc:sldMk cId="2819374454" sldId="469"/>
            <ac:spMk id="3" creationId="{02669792-3AA6-4C9E-8A29-6AC355504564}"/>
          </ac:spMkLst>
        </pc:spChg>
      </pc:sldChg>
      <pc:sldChg chg="modSp mod">
        <pc:chgData name="Rachel J Houghton" userId="eb43c97e479d4048" providerId="LiveId" clId="{BC8CDE5B-597B-44E3-9240-68AAF05D51A4}" dt="2020-08-29T17:04:50.267" v="19" actId="14100"/>
        <pc:sldMkLst>
          <pc:docMk/>
          <pc:sldMk cId="1762984606" sldId="470"/>
        </pc:sldMkLst>
        <pc:spChg chg="mod">
          <ac:chgData name="Rachel J Houghton" userId="eb43c97e479d4048" providerId="LiveId" clId="{BC8CDE5B-597B-44E3-9240-68AAF05D51A4}" dt="2020-08-29T17:04:50.267" v="19" actId="14100"/>
          <ac:spMkLst>
            <pc:docMk/>
            <pc:sldMk cId="1762984606" sldId="470"/>
            <ac:spMk id="3" creationId="{02669792-3AA6-4C9E-8A29-6AC355504564}"/>
          </ac:spMkLst>
        </pc:spChg>
      </pc:sldChg>
      <pc:sldChg chg="modSp mod">
        <pc:chgData name="Rachel J Houghton" userId="eb43c97e479d4048" providerId="LiveId" clId="{BC8CDE5B-597B-44E3-9240-68AAF05D51A4}" dt="2020-08-29T17:05:12.398" v="36" actId="20577"/>
        <pc:sldMkLst>
          <pc:docMk/>
          <pc:sldMk cId="920110429" sldId="490"/>
        </pc:sldMkLst>
        <pc:spChg chg="mod">
          <ac:chgData name="Rachel J Houghton" userId="eb43c97e479d4048" providerId="LiveId" clId="{BC8CDE5B-597B-44E3-9240-68AAF05D51A4}" dt="2020-08-29T17:05:12.398" v="36" actId="20577"/>
          <ac:spMkLst>
            <pc:docMk/>
            <pc:sldMk cId="920110429" sldId="490"/>
            <ac:spMk id="42" creationId="{9FA756B9-D3A2-4838-BAE4-37F02EFEBA50}"/>
          </ac:spMkLst>
        </pc:spChg>
      </pc:sldChg>
      <pc:sldChg chg="modSp mod">
        <pc:chgData name="Rachel J Houghton" userId="eb43c97e479d4048" providerId="LiveId" clId="{BC8CDE5B-597B-44E3-9240-68AAF05D51A4}" dt="2020-08-29T17:07:09.513" v="55" actId="20577"/>
        <pc:sldMkLst>
          <pc:docMk/>
          <pc:sldMk cId="4184382425" sldId="491"/>
        </pc:sldMkLst>
        <pc:spChg chg="mod">
          <ac:chgData name="Rachel J Houghton" userId="eb43c97e479d4048" providerId="LiveId" clId="{BC8CDE5B-597B-44E3-9240-68AAF05D51A4}" dt="2020-08-29T17:07:09.513" v="55" actId="20577"/>
          <ac:spMkLst>
            <pc:docMk/>
            <pc:sldMk cId="4184382425" sldId="491"/>
            <ac:spMk id="5" creationId="{24E93FC3-A9CE-47DE-BB96-89C7981C3F2B}"/>
          </ac:spMkLst>
        </pc:spChg>
      </pc:sldChg>
      <pc:sldChg chg="modSp mod">
        <pc:chgData name="Rachel J Houghton" userId="eb43c97e479d4048" providerId="LiveId" clId="{BC8CDE5B-597B-44E3-9240-68AAF05D51A4}" dt="2020-08-29T17:15:12.899" v="72" actId="1076"/>
        <pc:sldMkLst>
          <pc:docMk/>
          <pc:sldMk cId="3591109325" sldId="493"/>
        </pc:sldMkLst>
        <pc:spChg chg="mod">
          <ac:chgData name="Rachel J Houghton" userId="eb43c97e479d4048" providerId="LiveId" clId="{BC8CDE5B-597B-44E3-9240-68AAF05D51A4}" dt="2020-08-29T17:15:03.323" v="71" actId="14100"/>
          <ac:spMkLst>
            <pc:docMk/>
            <pc:sldMk cId="3591109325" sldId="493"/>
            <ac:spMk id="3" creationId="{1CBE2DF5-8AB3-45F8-8FF0-45267FA79B0D}"/>
          </ac:spMkLst>
        </pc:spChg>
        <pc:spChg chg="mod">
          <ac:chgData name="Rachel J Houghton" userId="eb43c97e479d4048" providerId="LiveId" clId="{BC8CDE5B-597B-44E3-9240-68AAF05D51A4}" dt="2020-08-29T17:15:12.899" v="72" actId="1076"/>
          <ac:spMkLst>
            <pc:docMk/>
            <pc:sldMk cId="3591109325" sldId="493"/>
            <ac:spMk id="4" creationId="{09E90D3C-9977-4A95-8982-19DD48C2D53B}"/>
          </ac:spMkLst>
        </pc:spChg>
        <pc:spChg chg="mod">
          <ac:chgData name="Rachel J Houghton" userId="eb43c97e479d4048" providerId="LiveId" clId="{BC8CDE5B-597B-44E3-9240-68AAF05D51A4}" dt="2020-08-29T17:14:00.231" v="60" actId="14100"/>
          <ac:spMkLst>
            <pc:docMk/>
            <pc:sldMk cId="3591109325" sldId="493"/>
            <ac:spMk id="27" creationId="{D9F0E3DA-A123-406F-9A26-40FB66E38C52}"/>
          </ac:spMkLst>
        </pc:spChg>
      </pc:sldChg>
      <pc:sldChg chg="modSp mod">
        <pc:chgData name="Rachel J Houghton" userId="eb43c97e479d4048" providerId="LiveId" clId="{BC8CDE5B-597B-44E3-9240-68AAF05D51A4}" dt="2020-08-29T17:16:56.698" v="98" actId="113"/>
        <pc:sldMkLst>
          <pc:docMk/>
          <pc:sldMk cId="1764403323" sldId="495"/>
        </pc:sldMkLst>
        <pc:spChg chg="mod">
          <ac:chgData name="Rachel J Houghton" userId="eb43c97e479d4048" providerId="LiveId" clId="{BC8CDE5B-597B-44E3-9240-68AAF05D51A4}" dt="2020-08-29T17:16:56.698" v="98" actId="113"/>
          <ac:spMkLst>
            <pc:docMk/>
            <pc:sldMk cId="1764403323" sldId="495"/>
            <ac:spMk id="27" creationId="{D9F0E3DA-A123-406F-9A26-40FB66E38C52}"/>
          </ac:spMkLst>
        </pc:spChg>
      </pc:sldChg>
      <pc:sldChg chg="modSp mod">
        <pc:chgData name="Rachel J Houghton" userId="eb43c97e479d4048" providerId="LiveId" clId="{BC8CDE5B-597B-44E3-9240-68AAF05D51A4}" dt="2020-08-29T17:16:44.517" v="97" actId="114"/>
        <pc:sldMkLst>
          <pc:docMk/>
          <pc:sldMk cId="2594643012" sldId="496"/>
        </pc:sldMkLst>
        <pc:spChg chg="mod">
          <ac:chgData name="Rachel J Houghton" userId="eb43c97e479d4048" providerId="LiveId" clId="{BC8CDE5B-597B-44E3-9240-68AAF05D51A4}" dt="2020-08-29T17:16:44.517" v="97" actId="114"/>
          <ac:spMkLst>
            <pc:docMk/>
            <pc:sldMk cId="2594643012" sldId="496"/>
            <ac:spMk id="27" creationId="{D9F0E3DA-A123-406F-9A26-40FB66E38C52}"/>
          </ac:spMkLst>
        </pc:spChg>
      </pc:sldChg>
      <pc:sldChg chg="modSp mod">
        <pc:chgData name="Rachel J Houghton" userId="eb43c97e479d4048" providerId="LiveId" clId="{BC8CDE5B-597B-44E3-9240-68AAF05D51A4}" dt="2020-08-29T17:17:39.066" v="104" actId="14100"/>
        <pc:sldMkLst>
          <pc:docMk/>
          <pc:sldMk cId="4049839472" sldId="497"/>
        </pc:sldMkLst>
        <pc:spChg chg="mod">
          <ac:chgData name="Rachel J Houghton" userId="eb43c97e479d4048" providerId="LiveId" clId="{BC8CDE5B-597B-44E3-9240-68AAF05D51A4}" dt="2020-08-29T17:17:39.066" v="104" actId="14100"/>
          <ac:spMkLst>
            <pc:docMk/>
            <pc:sldMk cId="4049839472" sldId="497"/>
            <ac:spMk id="27" creationId="{D9F0E3DA-A123-406F-9A26-40FB66E38C52}"/>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08:38.431"/>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4:23.532"/>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132 131,'1'1,"1"2,2 1,4 3,2 4,2 1,0-1,-3-1,-1-3,-1 0,-1 0,1-1,0 1,-1-1,0 0,0 1,0-1,0 0,0-1,0 1,0 0,-1 0,2 0,-1 1,1 0,0 0,0-1,0 1,1 1,0 1,-1-2,0 0,1 1,0 0,-1-1,1 0,-2 0,1-1,-2-1,0 1,2 1,1 0,1 2,0 0,0 1,1-1,-3-1,-3-4,-5-5,-3-4,-4-3,-4-3,-2-3,-2-2,2 1,0 2,2 0,2 3,2 2,0 1,2 0,0 1,0 0,-1-1,0 0,0 0,0 1,1 0,0 0,1 0,-1 1,-1-2,0 0,0-1,-1 0,-1-1,-1 0,1-1,0 1,-1 0,1 0,2 1,0 2,1-1,0 1,0 0,-1 0,1-1,-1 1,1-1,0 1,0 0,1 1,-1-1,-1 0,0-1,-1-2,0 2,0-1,0-1,0 1,1 1,0 0,0 1,0-2,0 2,0-1,1 0,1 2,3 3,4 4,5 5,3 4,4 3,2 1,0 2,1-1,-4-2,-1-2,-2-3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4:23.533"/>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15 494,'2'-2,"5"-5,4-4,3-4,2-1,1 0,-1 0,-4 3,-2 3,-1 2,-1 0,0-1,0 2,-2 0,1 1,0-1,1-1,1-1,2-2,-1 1,-1 1,-1 1,0 0,1-1,-1 1,1-1,0 0,1-1,0 0,1-1,0-1,1 1,1-3,2 0,1-2,0 0,-1 1,-2 2,-1 1,-2 1,-1 3,-2 1,0 0,0 0,0 0,-1 1,-1 1,1-1,1-2,0 1,-2 3,-6 5,-3 2,-1 3,-4 3,-2 2,-2 2,-2 1,2 0,0-1,2-2,1-2,3-1,0-1,1-1,-2 2,0 0,0 0,0 0,1-1,0 0,1-1,0 0,-1 1,0 0,-1 1,1-1,1-1,1-1,-1 1,-1 1,0-1,-1 2,-2 2,-1 2,-1-1,2 0,1-2,1-1,0 0,0 0,-1 1,1-1,-1 1,1-1,0 0,1-2,1 1,-1-1,1 1,-1 0,0 0,0 0,1-1,0 0,0 0,0-1,0 2,-1-1,1 1,1-2,-1 1,1-1,1-1,-1 1,0 0,0 0,0 0,0-1,2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5:06.619"/>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0 0,'0'0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6:55:06.398"/>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132 131,'1'1,"1"2,2 1,4 3,2 4,2 1,0-1,-3-1,-1-3,-1 0,-1 0,1-1,0 1,-1-1,0 0,0 1,0-1,0 0,0-1,0 1,0 0,-1 0,2 0,-1 1,1 0,0 0,0-1,0 1,1 1,0 1,-1-2,0 0,1 1,0 0,-1-1,1 0,-2 0,1-1,-2-1,0 1,2 1,1 0,1 2,0 0,0 1,1-1,-3-1,-3-4,-5-5,-3-4,-4-3,-4-3,-2-3,-2-2,2 1,0 2,2 0,2 3,2 2,0 1,2 0,0 1,0 0,-1-1,0 0,0 0,0 1,1 0,0 0,1 0,-1 1,-1-2,0 0,0-1,-1 0,-1-1,-1 0,1-1,0 1,-1 0,1 0,2 1,0 2,1-1,0 1,0 0,-1 0,1-1,-1 1,1-1,0 1,0 0,1 1,-1-1,-1 0,0-1,-1-2,0 2,0-1,0-1,0 1,1 1,0 0,0 1,0-2,0 2,0-1,1 0,1 2,3 3,4 4,5 5,3 4,4 3,2 1,0 2,1-1,-4-2,-1-2,-2-3</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6:55:06.399"/>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15 494,'2'-2,"5"-5,4-4,3-4,2-1,1 0,-1 0,-4 3,-2 3,-1 2,-1 0,0-1,0 2,-2 0,1 1,0-1,1-1,1-1,2-2,-1 1,-1 1,-1 1,0 0,1-1,-1 1,1-1,0 0,1-1,0 0,1-1,0-1,1 1,1-3,2 0,1-2,0 0,-1 1,-2 2,-1 1,-2 1,-1 3,-2 1,0 0,0 0,0 0,-1 1,-1 1,1-1,1-2,0 1,-2 3,-6 5,-3 2,-1 3,-4 3,-2 2,-2 2,-2 1,2 0,0-1,2-2,1-2,3-1,0-1,1-1,-2 2,0 0,0 0,0 0,1-1,0 0,1-1,0 0,-1 1,0 0,-1 1,1-1,1-1,1-1,-1 1,-1 1,0-1,-1 2,-2 2,-1 2,-1-1,2 0,1-2,1-1,0 0,0 0,-1 1,1-1,-1 1,1-1,0 0,1-2,1 1,-1-1,1 1,-1 0,0 0,0 0,1-1,0 0,0 0,0-1,0 2,-1-1,1 1,1-2,-1 1,1-1,1-1,-1 1,0 0,0 0,0 0,0-1,2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6:58:51.940"/>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0 1,'0'0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6:59:33.56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1,'0'1,"0"1,0 3,0 3,0 2,0 0,0 1,0 1,0-1,0 0,0 1,0 0,0-1,0 0,0 0,0 0,0-1,0 2,0-2,0 1,0 0,0-2,0 0,0 0,0 0,0 1,0 0,0 0,0 1,0 0,0 2,0 4,0 4,0 4,0 2,0 4,0-1,0 0,0-1,0-1,0-1,0-1,0 0,0 0,0-1,0 1,0-4,0 0,0-1,0-1,0 0,0 0,0-1,0-3,0 1,0 2,0 1,0 3,0 0,0 0,0 2,0 0,0 0,0 1,0-2,0 2,0 0,0-1,0 1,0-1,0 0,0 0,0 0,0 0,0 0,0 1,0 0,0 0,0 0,0-1,0 1,0 0,0 0,0 0,0-1,0 1,0 0,0 0,0-1,0 1,0 0,0 0,0 0,0 0,0-1,0 1,0-1,0-1,0 0,0-1,0-3,0-4,0-2,0-1,0-2,0-1,0 3,0 3,0 3,0 3,0 1,0 1,0-1,0-1,0 0,0-2,0 0,0-2,0 0,0-1,0-2,0-1,0-1,0-1,0-1,0 0,0 0,0-1,0 3,0 1,0-1,0 0,0-1,0 1,0-2,0 1,0-1,0-1,0 1,0-2</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0:45.210"/>
    </inkml:context>
    <inkml:brush xml:id="br0">
      <inkml:brushProperty name="width" value="0.025" units="cm"/>
      <inkml:brushProperty name="height" value="0.15" units="cm"/>
      <inkml:brushProperty name="ignorePressure" value="1"/>
      <inkml:brushProperty name="inkEffects" value="pencil"/>
    </inkml:brush>
  </inkml:definitions>
  <inkml:trace contextRef="#ctx0" brushRef="#br0">1 0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1:46.90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1,'0'1,"0"1,0 3,0 3,0 2,0 0,0 1,0 1,0-1,0 0,0 1,0 0,0-1,0 0,0 0,0 0,0-1,0 2,0-2,0 1,0 0,0-2,0 0,0 0,0 0,0 1,0 0,0 0,0 1,0 0,0 2,0 4,0 4,0 4,0 2,0 4,0-1,0 0,0-1,0-1,0-1,0-1,0 0,0 0,0-1,0 1,0-4,0 0,0-1,0-1,0 0,0 0,0-1,0-3,0 1,0 2,0 1,0 3,0 0,0 0,0 2,0 0,0 0,0 1,0-2,0 2,0 0,0-1,0 1,0-1,0 0,0 0,0 0,0 0,0 0,0 1,0 0,0 0,0 0,0-1,0 1,0 0,0 0,0 0,0-1,0 1,0 0,0 0,0-1,0 1,0 0,0 0,0 0,0 0,0-1,0 1,0-1,0-1,0 0,0-1,0-3,0-4,0-2,0-1,0-2,0-1,0 3,0 3,0 3,0 3,0 1,0 1,0-1,0-1,0 0,0-2,0 0,0-2,0 0,0-1,0-2,0-1,0-1,0-1,0-1,0 0,0 0,0-1,0 3,0 1,0-1,0 0,0-1,0 1,0-2,0 1,0-1,0-1,0 1,0-2</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2:43.008"/>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2:09.737"/>
    </inkml:context>
    <inkml:brush xml:id="br0">
      <inkml:brushProperty name="width" value="0.025" units="cm"/>
      <inkml:brushProperty name="height" value="0.15" units="cm"/>
      <inkml:brushProperty name="ignorePressure" value="1"/>
      <inkml:brushProperty name="inkEffects" value="pencil"/>
    </inkml:brush>
  </inkml:definitions>
  <inkml:trace contextRef="#ctx0" brushRef="#br0">0 1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2:56.77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1,'2'1,"4"3,3 1,3 3,2 1,2 0,-1 1,-1-1,-1-1,-2-2,-2 0,1 0,-1 0,-2-1,0-1,0 0,2 2,1 0,1 1,0 0,0-1,0 2,1-1,-1 0,-1-1,2 2,2 1,-1-1,1 0,0 1,-2-2,-2 0,-2-2,0 0,1 0,-1 0,1 1,-1-1,1 1,1 0,1 1,-1-1,-1 0,-1-1,0 0,1 0,-1 1,1-1,0 1,2 0,1 2,-1-1,0 0,-1-1,1 1,0 0,0 0,1 0,0 1,1 0,0 0,1 0,-1 1,-1-2,0 1,1 0,-1-1,0 1,1 0,0 0,-2-1,2 1,0 0,-1 0,-1-1,2 0,-1 1,-1-1,-2-1,-1-1,1 0,-1 1,2-1,-1 1,1 0,1 1,0 0,1 1,0-1,-1 0,1 1,0-1,0 1,1-1,-2 1,-1-2,0 0,0 0,0 1,0-1,2 1,-1 0,0 0,0 0,0 0,-1-1,0 0,-1 0,0-1,-2 0,1 0,0 0,2 1,0 0,0 1,0-1,1 1,0 0,1 0,2 2,3 1,0 1,2 1,2 1,0 0,0 0,-4-2,0-1,-1 0,-2-1,-3-2,0 0,0 0,-1-1,-1 0,0 0,-1-1,0-1,-1 1,2 0,-1 1,1-1,0 1,-1-1,0 0,1 0,0 1,3 2,1 0,0 0,-1-1,0 1,-1-2,-2 0,1 0,-1 0,0 0,0-1,0 1,0-1,-1 1,0-1,-1-1,-1 0,2 1,0 0,1 0,1 2,1-1,-1 0,-1 0,1 1,0-1,-1 0,0-1,-1 0,-1 0,2 0,0 1,1 0,-1 0,1 0,1 1,-2-2,0 1,-1-1,0 0,-1-1,0 1,0-1,-1 0,2 1,0 0,2 1,-2-1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3:09.824"/>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1,'2'1,"4"3,3 1,3 3,2 1,2 0,-1 1,-1-1,-1-1,-2-2,-2 0,1 0,-1 0,-2-1,0-1,0 0,2 2,1 0,1 1,0 0,0-1,0 2,1-1,-1 0,-1-1,2 2,2 1,-1-1,1 0,0 1,-2-2,-2 0,-2-2,0 0,1 0,-1 0,1 1,-1-1,1 1,1 0,1 1,-1-1,-1 0,-1-1,0 0,1 0,-1 1,1-1,0 1,2 0,1 2,-1-1,0 0,-1-1,1 1,0 0,0 0,1 0,0 1,1 0,0 0,1 0,-1 1,-1-2,0 1,1 0,-1-1,0 1,1 0,0 0,-2-1,2 1,0 0,-1 0,-1-1,2 0,-1 1,-1-1,-2-1,-1-1,1 0,-1 1,2-1,-1 1,1 0,1 1,0 0,1 1,0-1,-1 0,1 1,0-1,0 1,1-1,-2 1,-1-2,0 0,0 0,0 1,0-1,2 1,-1 0,0 0,0 0,0 0,-1-1,0 0,-1 0,0-1,-2 0,1 0,0 0,2 1,0 0,0 1,0-1,1 1,0 0,1 0,2 2,3 1,0 1,2 1,2 1,0 0,0 0,-4-2,0-1,-1 0,-2-1,-3-2,0 0,0 0,-1-1,-1 0,0 0,-1-1,0-1,-1 1,2 0,-1 1,1-1,0 1,-1-1,0 0,1 0,0 1,3 2,1 0,0 0,-1-1,0 1,-1-2,-2 0,1 0,-1 0,0 0,0-1,0 1,0-1,-1 1,0-1,-1-1,-1 0,2 1,0 0,1 0,1 2,1-1,-1 0,-1 0,1 1,0-1,-1 0,0-1,-1 0,-1 0,2 0,0 1,1 0,-1 0,1 0,1 1,-2-2,0 1,-1-1,0 0,-1-1,0 1,0-1,-1 0,2 1,0 0,2 1,-2-1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3:31.96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1,'0'0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3:35.84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1269,'1'-1,"3"-1,3-2,2-2,1 0,1-1,2-2,4-1,1-2,1 1,-1-1,1 1,-1-1,1 1,-3 0,-1 2,0 0,-1 0,-2 1,0 1,0 0,0-1,2-1,2-1,2-1,2-1,0-1,-1 1,-2 1,-1 2,1-2,2-1,0 0,2-1,-2 1,-2 1,-1 2,-2 0,-1 1,-3 1,0 1,1-1,0 1,0-1,-1 0,0 1,0 0,-1 0,1 0,-1 0,1 0,-1 0,0 1,-1-1,2 1,0-2,0 1,1-1,-2 1,3-1,1-1,1-1,2-1,2-1,3-2,-1 0,0 1,-1 0,-3 2,-1 0,-2 2,1 0,-1 0,-1 0,2-1,1 0,1-1,1-1,0 0,-2 2,-1 0,0 1,1-1,-1 0,1-1,1 0,1 0,0-1,-2 2,-2 0,-1 2,-3 2,-1 0,0 0,0-1,1 1,1-1,-1 0,0 0,-1 1,-1 1,0 0,0-1,-1 1,0 1,1-1,0-1,2 0,0-1,1 0,2-2,3-1,2-2,0 0,0 1,0-1,1 0,2-1,-2 0,0 1,-2 1,-2 1,-2 1,-1 2,-1 0,0-1,0 1,0 0,-1 0,-1 1,0 0,1 0,-1 0,0 0,1-1,1 0,-1 0,1 0,0-1,1 0,1 0,0 0,-1 0,-1 1,-2 0,-1 2,1-1,0 0,0 0,0 0,-1 1,1-1,0 0,-1 0,0 1,-1 0,0 1,0-1,0 0,0 0,1 0,-1 0,2-1,0 0,0 0,-1 1,-1 0,0 0,2-1,-1 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3:54.42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1269,'1'-1,"3"-1,3-2,2-2,1 0,1-1,2-2,4-1,1-2,1 1,-1-1,1 1,-1-1,1 1,-3 0,-1 2,0 0,-1 0,-2 1,0 1,0 0,0-1,2-1,2-1,2-1,2-1,0-1,-1 1,-2 1,-1 2,1-2,2-1,0 0,2-1,-2 1,-2 1,-1 2,-2 0,-1 1,-3 1,0 1,1-1,0 1,0-1,-1 0,0 1,0 0,-1 0,1 0,-1 0,1 0,-1 0,0 1,-1-1,2 1,0-2,0 1,1-1,-2 1,3-1,1-1,1-1,2-1,2-1,3-2,-1 0,0 1,-1 0,-3 2,-1 0,-2 2,1 0,-1 0,-1 0,2-1,1 0,1-1,1-1,0 0,-2 2,-1 0,0 1,1-1,-1 0,1-1,1 0,1 0,0-1,-2 2,-2 0,-1 2,-3 2,-1 0,0 0,0-1,1 1,1-1,-1 0,0 0,-1 1,-1 1,0 0,0-1,-1 1,0 1,1-1,0-1,2 0,0-1,1 0,2-2,3-1,2-2,0 0,0 1,0-1,1 0,2-1,-2 0,0 1,-2 1,-2 1,-2 1,-1 2,-1 0,0-1,0 1,0 0,-1 0,-1 1,0 0,1 0,-1 0,0 0,1-1,1 0,-1 0,1 0,0-1,1 0,1 0,0 0,-1 0,-1 1,-2 0,-1 2,1-1,0 0,0 0,0 0,-1 1,1-1,0 0,-1 0,0 1,-1 0,0 1,0-1,0 0,0 0,1 0,-1 0,2-1,0 0,0 0,-1 1,-1 0,0 0,2-1,-1 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6:38.44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14,'0'-6,"0"0,0 4,0 7,0 2</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6:43.31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2 14,'0'-3,"-1"-2,0 0,1 5,1 5,1 4,0 5,1 2,0 3,1 1,-1 1,1-1,-1-1,0-2,0-2,-1-1,1-1,-1 0,0-1,0 0,1 1,-1 0,0-1,0 2,1 0,-1-1,0 0,1 1,-1-1,0 0,1 0,-1 1,1 0,-1-1,0 0,0-1,1 0,-1 2,0-1,1 1,-1-1,0 1,1-1,-1-1,1 4,0 1,0-1,-1 0,1-1,-1-1,1 0,-1 0,1-1,-1 1,0-1,1 0,-1 0,1 3,0 0,0 0,0 3,0 0,1 2,0-1,-1 3,1-2,0 1,0 2,1 3,0 2,1 2,-1 1,1 0,-1-4,-1-3,0-5,-1 0,1-1,-1-2,0 1,0 0,1 3,0 2,1 4,-1 0,1-1,-1-2,0 0,1 0,-1 2,1 2,0 2,1 0,-1-1,0-2,-1-3,0 1,0-4,0 2,0-2,0 2,0 1,0-1,0 1,0-2,0 0,0 0,0 0,0 1,0 0,0 2,0-3,0 0,0 3,1-2,-2-2,1 0,0-1,-1-2,0-1,0 1,0 0,0-1,0 2,1 1,-1-2,0-1,0 2,0-2,0 0,0-1,0 2,0-1,1 1,-1 1,0 0,1 1,-1 0,1 1,0 3,0 0,1-1,-1 0,-1-3,1 2,0-2,-1-1,0-2,0 1,0 2,1 0,0 3,0-2,0 2,0-1,-1-3,1 1,-1 0,0-3,0 0,0-2,0 2,0 0,0-1,0 1,-1-2,1 2,0 1,0-2,0 2,1 2,-1-1,1 0,-1 1,0-2,1 1,0 3,0 3,1 2,0 2,0 1,1 2,-1-1,1 0,-1-1,0 1,1 0,-1-3,-1-5,0 0,0-3,-1 1,1-2,-1-1,0 1,0-1,0 0,0-3,0 0,-1-1,1-1,-1 0,0 0,1 1,-1-1,1 3,-1-1,1-1,-1 0,0-1,1 0,-1-1,0 1,1 0,-1 1,0-1,1 1,-1-1,0 0,1 0,-1-2,0 0,0 1,0-1,0 1,0-2,0 4,0 0,1 0,-1-1,0-1,0 0,0-1,0 0,0-1,0 0,0 1,-1-1,1 0,0 1,0 0,0 1,0-1,0 0,0-1,0 2,0 1,0-2,0 1,0-3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7:06.761"/>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2788,'1'-1,"2"-2,2-1,2-2,1-2,2 0,2-3,1 0,-2 2,-1 0,0 1,-2 1,-1 0,1 0,0 1,-1-1,-1 2,2-2,1-1,1-1,0 0,2-1,0 0,-1 1,-1-1,2 0,0 0,0 0,-1 0,0 0,-1 2,-2 1,0-1,2 0,-1 0,0 0,0 1,0-1,1-1,0 0,0 1,-1 0,2-2,0 1,-1 0,2-1,-1 0,1-1,3-1,-1-1,1 0,0 1,-1-1,0 1,-2 1,3-1,0-2,3-1,1-1,0-2,1 2,0-2,0 1,0-1,0 1,-3 2,2-1,-1 0,0 0,0 1,0-1,-2 2,-1 1,-1 1,-1 1,0 0,-1-1,1 2,1-3,0 1,0 0,-1 0,3-1,1-2,1-1,1-1,0 1,-1 1,0-1,0 0,0 0,-1 2,2-2,-1-1,0 2,-3 2,0 0,-2 2,0-1,1 0,1-1,0 1,-2 0,0 1,0-1,0 1,-1 1,-1 0,0 1,1-2,2-1,-1 0,0 1,2-2,-1 1,0 0,-1 0,0 1,-2 1,0 1,-2 1,-1 1,3-2,1-2,2 0,-1-1,0 0,1 0,-1 1,0 0,0 0,-1 0,0 1,-1 0,0 0,1 0,-1 0,1 0,-1 0,0 1,2-3,1 0,1 0,3-4,3-3,3-1,3-4,0 1,-2 1,0 0,-3 3,-3 3,-3 2,-2 2,0-1,-1 3,-2 0,-2 1,2 0,-1 1,0-1,0 0,0 1,-2 0,2 0,1-2,1 0,2-3,5-3,3-3,4-4,0 1,0-1,2-1,-2 1,-4 4,0 0,0 0,-1 1,-2 1,0 1,-3 1,-1 3,-3 1,0 1,-1 1,-2 0,1 0,1 0,-1 0,0 1,-1 0,1-1,1 0,-1 0,2-2,-1 2,1-2,2-1,0 1,1-3,1 0,-2 2,0 0,2-2,1-1,0 0,1 0,0-1,-2 2,-3 3,-1 1,-3 2,-1 1,1-1,0 0,0 0,1 0,-1 0,0 0,0 0,-2 2,0 0,1-1,3-2,-1-1,1 1,-1 0,0 1,1-2,-1 1,1 0,0-1,-1 2,-1 0,0 0,0 0,0 0,0 1,0-1,-1 1,-2 2</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7:30.52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4016 1462,'-1'0,"0"-1,-2 0,-4-1,-2-2,-3 0,0 0,1 0,0 0,-1-1,1 1,0 0,0 0,-2 0,2-1,-1 1,0 0,-3-2,1 1,-2-1,2 1,-2-1,-4-1,-2-1,-4-1,-2-2,-2 1,0-1,-1-1,4 3,2-1,2 2,3 1,0-1,-2 0,0 0,0 0,-2 0,-2-2,-2 0,-2-1,0 0,-2 0,1-1,-1 1,1-1,2 2,6 1,5 3,5 1,1 1,0-1,2 2,1-1,-1 1,-3-2,-3-1,0 0,-4-1,-2-1,-6-2,-4-2,-1 0,-2 0,-1-1,0-1,3 2,3 1,2 1,2 1,-2-1,-1-1,-2 0,1 0,2 1,-3-2,-1 1,-2-2,0 1,0 0,0-1,0 1,0-1,0 1,-1-1,4 2,2 1,3 0,1 1,3 1,-2-1,2 1,3 1,-2 0,0-1,0 0,-2 0,-4-2,-3-1,2 1,0 0,1 0,5 2,-1 0,-1-1,-2 0,1 0,1 0,1 0,0 1,1 0,0 0,1 0,1 1,1 0,-3-1,-1 0,0-1,2 1,-3 0,1 0,2 0,-1 0,2 1,-1-1,-4-1,-2-1,-3-1,0 0,3 1,4 2,1 0,1 0,2 2,2-1,1 2,0-1,2 1,0 0,3 0,-1 1,2 0,-2 0,2 1,0-1,-2-1,0 1,-1-1,2 1,1 0,-1 1,-1-2,-1 1,0-1,-1 0,-1-1,0 1,1 0,0 0,-2-1,2 1,-4-2,0 0,-2 0,-1 0,1-1,0 1,1 0,3 1,-1 0,2 1,0-1,1 1,2 1,0 0,1 0,0-1,0 2,0-1,0-1,0 1,1 1,0-1,1 1,0 0,0-1,1 2,-1-2,-3 0,2 0,0 0,1 1,1 0,-1 0,0 0,-1-1,0 1,1-1,0 1,-2-1,-2-1,0 0,0 1,1-1,2 2,0-1,-1 0,-1 0,-1-1,1 1,5 1,3 2</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8:53.39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1,'0'-1,"1"3,5 3,2 3,1 1,0 1,0-1,1 1,0 0,-1-1,0 0,-1-1,0-1,0 2,2 0,-1 0,0 0,1 2,0-2,-1 1,1 0,1 1,0-1,0 1,2 2,0 0,-1-1,0 0,-2-1,0-1,2 1,0 1,-2-1,1 0,0 0,-1-1,0-1,1 3,1 0,-1-1,1 0,-2 0,0-2,0 1,0 0,0 0,-1 0,2 1,3 2,0 2,1 0,0 0,1 1,-1-1,1 0,-2 0,1-1,-3-1,0-1,1 1,-1-1,1 1,0 0,1 1,-1-2,1 2,0 0,-1-1,-1 0,2 0,-1 1,1-1,0 2,-1-2,-1-1,1 0,-1 1,3 1,-1 1,2 1,-1-1,-1-1,1 1,0 0,-1-2,1 2,0 1,0-1,-2-2,2 1,1 3,1 0,1 0,-3-2,-1 0,2 1,-1-2,-2 0,-1-2,-1-1,0-1,-2 0,1 0,1 0,1 3,1 0,0 0,-1-1,1 0,-2 0,0-1,-1-1,1 0,0 1,-1 0,1-1,-2 0,0-1,0-1,0 2,1 0,0 0,1 0,-2-1,-1 0,-1-2,2 1,1 2,0 1,0-1,0-1,-1 1,2 0,0 1,0 0,0 1,-1-2,0 0,2 2,0-1,-1 0,0 1,2 0,-2 0,1 0,0 0,1 1,0 0,0-1,-1 0,1 2,1-1,-3-1,0-1,-2-2,0 0,-1-1,0 0,0 0,1 1,1 1,0-1,-1 1,0-2,-1 1,0-1,-1-1,1 0,-2 0,2 1,1 0,0 1,-1 0,1 0,0-1,-1 1,0-1,1 1,-1-1,2 1,1 2,1 1,-2-1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2:26.174"/>
    </inkml:context>
    <inkml:brush xml:id="br0">
      <inkml:brushProperty name="width" value="0.025" units="cm"/>
      <inkml:brushProperty name="height" value="0.15" units="cm"/>
      <inkml:brushProperty name="ignorePressure" value="1"/>
      <inkml:brushProperty name="inkEffects" value="pencil"/>
    </inkml:brush>
  </inkml:definitions>
  <inkml:trace contextRef="#ctx0" brushRef="#br0">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7:09:13.13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1958,'1'-2,"1"0,2-2,2-2,1 0,-1-1,3-1,1-3,1 0,-2 2,0 1,0-2,2-1,0 0,-1 1,-1 1,1 0,0-1,-1 0,1 0,0 0,-1 2,0-2,1 0,0 0,0 0,0 0,3-3,5-5,2-2,0 0,-1 1,0 0,-1 1,-1 1,-1 1,-2 2,0 0,1-1,-1 1,3-2,2-4,2 0,0-2,-1 3,-2 1,-1 1,-2 2,-3 2,-1 2,-1 2,-2 0,1 1,0-2,2 0,1-3,0 1,3-3,1-1,2-2,0 1,-1-1,0 1,-3 4,-2 0,0 1,-2 2,-1 1,1-1,2-2,1-1,0 0,2-2,1-1,0 0,2-2,-1 1,-1 1,0 0,-1 1,-1 1,0 0,-1 1,0 1,-1 0,0-1,2 0,-2 0,-1 2,2-1,-1-1,2 0,-1-1,2-1,1-1,-1 2,0-2,2-1,1-1,-2 3,-3 1,1 0,-1 1,-1 2,-1 0,-1 1,-2 1,0 1,0 0,1 0,1-2,1-1,-1 0,1 0,-1 1,1-1,1-1,0 0,-1 1,1-1,-1 1,2-2,-1 1,0 0,-2 2,0 0,0 0,0 0,1-1,0 0,1-1,-1 2,-2 0,1 1,-1 0,-1 0,1 0,1-1,-1 1,0 0,1-1,2-1,0-2,0 2,-2 0,0 1,-2 2,1-1,0 1,-1 0,0 0,-1 0,1 0,-1 1,0 0,-1 1,0 0,3-2,0-2,2-1,1-1,1-1,-2 2,-1 2,-3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3:03.552"/>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132 131,'1'1,"1"2,2 1,4 3,2 4,2 1,0-1,-3-1,-1-3,-1 0,-1 0,1-1,0 1,-1-1,0 0,0 1,0-1,0 0,0-1,0 1,0 0,-1 0,2 0,-1 1,1 0,0 0,0-1,0 1,1 1,0 1,-1-2,0 0,1 1,0 0,-1-1,1 0,-2 0,1-1,-2-1,0 1,2 1,1 0,1 2,0 0,0 1,1-1,-3-1,-3-4,-5-5,-3-4,-4-3,-4-3,-2-3,-2-2,2 1,0 2,2 0,2 3,2 2,0 1,2 0,0 1,0 0,-1-1,0 0,0 0,0 1,1 0,0 0,1 0,-1 1,-1-2,0 0,0-1,-1 0,-1-1,-1 0,1-1,0 1,-1 0,1 0,2 1,0 2,1-1,0 1,0 0,-1 0,1-1,-1 1,1-1,0 1,0 0,1 1,-1-1,-1 0,0-1,-1-2,0 2,0-1,0-1,0 1,1 1,0 0,0 1,0-2,0 2,0-1,1 0,1 2,3 3,4 4,5 5,3 4,4 3,2 1,0 2,1-1,-4-2,-1-2,-2-3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3:19.006"/>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15 494,'2'-2,"5"-5,4-4,3-4,2-1,1 0,-1 0,-4 3,-2 3,-1 2,-1 0,0-1,0 2,-2 0,1 1,0-1,1-1,1-1,2-2,-1 1,-1 1,-1 1,0 0,1-1,-1 1,1-1,0 0,1-1,0 0,1-1,0-1,1 1,1-3,2 0,1-2,0 0,-1 1,-2 2,-1 1,-2 1,-1 3,-2 1,0 0,0 0,0 0,-1 1,-1 1,1-1,1-2,0 1,-2 3,-6 5,-3 2,-1 3,-4 3,-2 2,-2 2,-2 1,2 0,0-1,2-2,1-2,3-1,0-1,1-1,-2 2,0 0,0 0,0 0,1-1,0 0,1-1,0 0,-1 1,0 0,-1 1,1-1,1-1,1-1,-1 1,-1 1,0-1,-1 2,-2 2,-1 2,-1-1,2 0,1-2,1-1,0 0,0 0,-1 1,1-1,-1 1,1-1,0 0,1-2,1 1,-1-1,1 1,-1 0,0 0,0 0,1-1,0 0,0 0,0-1,0 2,-1-1,1 1,1-2,-1 1,1-1,1-1,-1 1,0 0,0 0,0 0,0-1,2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3:52.137"/>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132 131,'1'1,"1"2,2 1,4 3,2 4,2 1,0-1,-3-1,-1-3,-1 0,-1 0,1-1,0 1,-1-1,0 0,0 1,0-1,0 0,0-1,0 1,0 0,-1 0,2 0,-1 1,1 0,0 0,0-1,0 1,1 1,0 1,-1-2,0 0,1 1,0 0,-1-1,1 0,-2 0,1-1,-2-1,0 1,2 1,1 0,1 2,0 0,0 1,1-1,-3-1,-3-4,-5-5,-3-4,-4-3,-4-3,-2-3,-2-2,2 1,0 2,2 0,2 3,2 2,0 1,2 0,0 1,0 0,-1-1,0 0,0 0,0 1,1 0,0 0,1 0,-1 1,-1-2,0 0,0-1,-1 0,-1-1,-1 0,1-1,0 1,-1 0,1 0,2 1,0 2,1-1,0 1,0 0,-1 0,1-1,-1 1,1-1,0 1,0 0,1 1,-1-1,-1 0,0-1,-1-2,0 2,0-1,0-1,0 1,1 1,0 0,0 1,0-2,0 2,0-1,1 0,1 2,3 3,4 4,5 5,3 4,4 3,2 1,0 2,1-1,-4-2,-1-2,-2-3</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3:52.138"/>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15 494,'2'-2,"5"-5,4-4,3-4,2-1,1 0,-1 0,-4 3,-2 3,-1 2,-1 0,0-1,0 2,-2 0,1 1,0-1,1-1,1-1,2-2,-1 1,-1 1,-1 1,0 0,1-1,-1 1,1-1,0 0,1-1,0 0,1-1,0-1,1 1,1-3,2 0,1-2,0 0,-1 1,-2 2,-1 1,-2 1,-1 3,-2 1,0 0,0 0,0 0,-1 1,-1 1,1-1,1-2,0 1,-2 3,-6 5,-3 2,-1 3,-4 3,-2 2,-2 2,-2 1,2 0,0-1,2-2,1-2,3-1,0-1,1-1,-2 2,0 0,0 0,0 0,1-1,0 0,1-1,0 0,-1 1,0 0,-1 1,1-1,1-1,1-1,-1 1,-1 1,0-1,-1 2,-2 2,-1 2,-1-1,2 0,1-2,1-1,0 0,0 0,-1 1,1-1,-1 1,1-1,0 0,1-2,1 1,-1-1,1 1,-1 0,0 0,0 0,1-1,0 0,0 0,0-1,0 2,-1-1,1 1,1-2,-1 1,1-1,1-1,-1 1,0 0,0 0,0 0,0-1,2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3:59.355"/>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132 131,'1'1,"1"2,2 1,4 3,2 4,2 1,0-1,-3-1,-1-3,-1 0,-1 0,1-1,0 1,-1-1,0 0,0 1,0-1,0 0,0-1,0 1,0 0,-1 0,2 0,-1 1,1 0,0 0,0-1,0 1,1 1,0 1,-1-2,0 0,1 1,0 0,-1-1,1 0,-2 0,1-1,-2-1,0 1,2 1,1 0,1 2,0 0,0 1,1-1,-3-1,-3-4,-5-5,-3-4,-4-3,-4-3,-2-3,-2-2,2 1,0 2,2 0,2 3,2 2,0 1,2 0,0 1,0 0,-1-1,0 0,0 0,0 1,1 0,0 0,1 0,-1 1,-1-2,0 0,0-1,-1 0,-1-1,-1 0,1-1,0 1,-1 0,1 0,2 1,0 2,1-1,0 1,0 0,-1 0,1-1,-1 1,1-1,0 1,0 0,1 1,-1-1,-1 0,0-1,-1-2,0 2,0-1,0-1,0 1,1 1,0 0,0 1,0-2,0 2,0-1,1 0,1 2,3 3,4 4,5 5,3 4,4 3,2 1,0 2,1-1,-4-2,-1-2,-2-3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16T15:13:59.356"/>
    </inkml:context>
    <inkml:brush xml:id="br0">
      <inkml:brushProperty name="width" value="0.05" units="cm"/>
      <inkml:brushProperty name="height" value="0.3" units="cm"/>
      <inkml:brushProperty name="ignorePressure" value="1"/>
      <inkml:brushProperty name="inkEffects" value="pencil"/>
    </inkml:brush>
  </inkml:definitions>
  <inkml:trace contextRef="#ctx0" brushRef="#br0">15 494,'2'-2,"5"-5,4-4,3-4,2-1,1 0,-1 0,-4 3,-2 3,-1 2,-1 0,0-1,0 2,-2 0,1 1,0-1,1-1,1-1,2-2,-1 1,-1 1,-1 1,0 0,1-1,-1 1,1-1,0 0,1-1,0 0,1-1,0-1,1 1,1-3,2 0,1-2,0 0,-1 1,-2 2,-1 1,-2 1,-1 3,-2 1,0 0,0 0,0 0,-1 1,-1 1,1-1,1-2,0 1,-2 3,-6 5,-3 2,-1 3,-4 3,-2 2,-2 2,-2 1,2 0,0-1,2-2,1-2,3-1,0-1,1-1,-2 2,0 0,0 0,0 0,1-1,0 0,1-1,0 0,-1 1,0 0,-1 1,1-1,1-1,1-1,-1 1,-1 1,0-1,-1 2,-2 2,-1 2,-1-1,2 0,1-2,1-1,0 0,0 0,-1 1,1-1,-1 1,1-1,0 0,1-2,1 1,-1-1,1 1,-1 0,0 0,0 0,1-1,0 0,0 0,0-1,0 2,-1-1,1 1,1-2,-1 1,1-1,1-1,-1 1,0 0,0 0,0 0,0-1,2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5643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5563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5371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61559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39435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90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27682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08297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719801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Ready-to-Progress Criterion</a:t>
            </a:r>
            <a:endParaRPr lang="en-GB" sz="2000" b="1" dirty="0">
              <a:solidFill>
                <a:schemeClr val="bg1"/>
              </a:solidFill>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12499" y="2064359"/>
            <a:ext cx="2239760" cy="457200"/>
          </a:xfrm>
        </p:spPr>
        <p:txBody>
          <a:bodyPr>
            <a:normAutofit/>
          </a:bodyPr>
          <a:lstStyle>
            <a:lvl1pPr>
              <a:defRPr sz="2000"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
        <p:nvSpPr>
          <p:cNvPr id="15" name="TextBox 14">
            <a:extLst>
              <a:ext uri="{FF2B5EF4-FFF2-40B4-BE49-F238E27FC236}">
                <a16:creationId xmlns:a16="http://schemas.microsoft.com/office/drawing/2014/main" id="{932C9316-8FD4-4FD4-8E85-1A613ACCE808}"/>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6" name="Straight Connector 15">
            <a:extLst>
              <a:ext uri="{FF2B5EF4-FFF2-40B4-BE49-F238E27FC236}">
                <a16:creationId xmlns:a16="http://schemas.microsoft.com/office/drawing/2014/main" id="{79E55BB7-9C17-4F8C-93E6-62AA523F53CC}"/>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295350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625706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8644815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0052534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794136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61610"/>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707886"/>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Materials and activities to support review, practice and consolidation</a:t>
            </a:r>
            <a:endParaRPr lang="en-GB" sz="2000" b="1" dirty="0">
              <a:solidFill>
                <a:schemeClr val="bg1"/>
              </a:solidFill>
              <a:latin typeface="Arial" panose="020B0604020202020204" pitchFamily="34" charset="0"/>
              <a:cs typeface="Arial" panose="020B0604020202020204" pitchFamily="34" charset="0"/>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normAutofit/>
          </a:bodyPr>
          <a:lstStyle>
            <a:lvl1pPr>
              <a:defRPr sz="11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522847" y="498629"/>
            <a:ext cx="1191720" cy="301224"/>
          </a:xfrm>
        </p:spPr>
        <p:txBody>
          <a:bodyPr>
            <a:noAutofit/>
          </a:bodyPr>
          <a:lstStyle>
            <a:lvl1pPr>
              <a:defRPr lang="en-GB" sz="11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537209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312181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680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659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4851969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259328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67"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337195836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2" Type="http://schemas.openxmlformats.org/officeDocument/2006/relationships/hyperlink" Target="https://nrich.maths.org/1142"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playlist?list=PL6gGtLyXoeq-FMWk00AlcIPo3fhGmi03D" TargetMode="External"/><Relationship Id="rId2" Type="http://schemas.openxmlformats.org/officeDocument/2006/relationships/hyperlink" Target="https://www.gov.uk/government/publications/teaching-mathematics-in-primary-school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8" Type="http://schemas.openxmlformats.org/officeDocument/2006/relationships/customXml" Target="../ink/ink6.xml"/><Relationship Id="rId26" Type="http://schemas.openxmlformats.org/officeDocument/2006/relationships/customXml" Target="../ink/ink10.xml"/><Relationship Id="rId39" Type="http://schemas.openxmlformats.org/officeDocument/2006/relationships/image" Target="../media/image11.png"/><Relationship Id="rId21" Type="http://schemas.openxmlformats.org/officeDocument/2006/relationships/image" Target="../media/image820.png"/><Relationship Id="rId34" Type="http://schemas.openxmlformats.org/officeDocument/2006/relationships/customXml" Target="../ink/ink14.xml"/><Relationship Id="rId42" Type="http://schemas.openxmlformats.org/officeDocument/2006/relationships/image" Target="../media/image12.png"/><Relationship Id="rId47" Type="http://schemas.openxmlformats.org/officeDocument/2006/relationships/customXml" Target="../ink/ink21.xml"/><Relationship Id="rId50" Type="http://schemas.openxmlformats.org/officeDocument/2006/relationships/image" Target="../media/image16.png"/><Relationship Id="rId55" Type="http://schemas.openxmlformats.org/officeDocument/2006/relationships/customXml" Target="../ink/ink25.xml"/><Relationship Id="rId63" Type="http://schemas.openxmlformats.org/officeDocument/2006/relationships/customXml" Target="../ink/ink29.xml"/><Relationship Id="rId7" Type="http://schemas.openxmlformats.org/officeDocument/2006/relationships/image" Target="../media/image9.png"/><Relationship Id="rId2" Type="http://schemas.openxmlformats.org/officeDocument/2006/relationships/slideLayout" Target="../slideLayouts/slideLayout14.xml"/><Relationship Id="rId16" Type="http://schemas.openxmlformats.org/officeDocument/2006/relationships/customXml" Target="../ink/ink5.xml"/><Relationship Id="rId20" Type="http://schemas.openxmlformats.org/officeDocument/2006/relationships/customXml" Target="../ink/ink7.xml"/><Relationship Id="rId29" Type="http://schemas.openxmlformats.org/officeDocument/2006/relationships/image" Target="../media/image860.png"/><Relationship Id="rId41" Type="http://schemas.openxmlformats.org/officeDocument/2006/relationships/customXml" Target="../ink/ink18.xml"/><Relationship Id="rId54" Type="http://schemas.openxmlformats.org/officeDocument/2006/relationships/image" Target="../media/image18.png"/><Relationship Id="rId62" Type="http://schemas.openxmlformats.org/officeDocument/2006/relationships/image" Target="../media/image22.png"/><Relationship Id="rId1" Type="http://schemas.openxmlformats.org/officeDocument/2006/relationships/tags" Target="../tags/tag2.xml"/><Relationship Id="rId6" Type="http://schemas.openxmlformats.org/officeDocument/2006/relationships/image" Target="../media/image5.png"/><Relationship Id="rId11" Type="http://schemas.openxmlformats.org/officeDocument/2006/relationships/image" Target="../media/image80.png"/><Relationship Id="rId24" Type="http://schemas.openxmlformats.org/officeDocument/2006/relationships/customXml" Target="../ink/ink9.xml"/><Relationship Id="rId32" Type="http://schemas.openxmlformats.org/officeDocument/2006/relationships/customXml" Target="../ink/ink13.xml"/><Relationship Id="rId37" Type="http://schemas.openxmlformats.org/officeDocument/2006/relationships/image" Target="../media/image10.png"/><Relationship Id="rId40" Type="http://schemas.openxmlformats.org/officeDocument/2006/relationships/customXml" Target="../ink/ink17.xml"/><Relationship Id="rId45" Type="http://schemas.openxmlformats.org/officeDocument/2006/relationships/customXml" Target="../ink/ink20.xml"/><Relationship Id="rId53" Type="http://schemas.openxmlformats.org/officeDocument/2006/relationships/customXml" Target="../ink/ink24.xml"/><Relationship Id="rId58" Type="http://schemas.openxmlformats.org/officeDocument/2006/relationships/image" Target="../media/image20.png"/><Relationship Id="rId66" Type="http://schemas.openxmlformats.org/officeDocument/2006/relationships/image" Target="../media/image24.png"/><Relationship Id="rId5" Type="http://schemas.openxmlformats.org/officeDocument/2006/relationships/customXml" Target="../ink/ink1.xml"/><Relationship Id="rId15" Type="http://schemas.openxmlformats.org/officeDocument/2006/relationships/image" Target="../media/image790.png"/><Relationship Id="rId23" Type="http://schemas.openxmlformats.org/officeDocument/2006/relationships/image" Target="../media/image830.png"/><Relationship Id="rId28" Type="http://schemas.openxmlformats.org/officeDocument/2006/relationships/customXml" Target="../ink/ink11.xml"/><Relationship Id="rId36" Type="http://schemas.openxmlformats.org/officeDocument/2006/relationships/customXml" Target="../ink/ink15.xml"/><Relationship Id="rId49" Type="http://schemas.openxmlformats.org/officeDocument/2006/relationships/customXml" Target="../ink/ink22.xml"/><Relationship Id="rId57" Type="http://schemas.openxmlformats.org/officeDocument/2006/relationships/customXml" Target="../ink/ink26.xml"/><Relationship Id="rId61" Type="http://schemas.openxmlformats.org/officeDocument/2006/relationships/customXml" Target="../ink/ink28.xml"/><Relationship Id="rId10" Type="http://schemas.openxmlformats.org/officeDocument/2006/relationships/customXml" Target="../ink/ink3.xml"/><Relationship Id="rId19" Type="http://schemas.openxmlformats.org/officeDocument/2006/relationships/image" Target="../media/image810.png"/><Relationship Id="rId31" Type="http://schemas.openxmlformats.org/officeDocument/2006/relationships/image" Target="../media/image90.png"/><Relationship Id="rId44" Type="http://schemas.openxmlformats.org/officeDocument/2006/relationships/image" Target="../media/image13.png"/><Relationship Id="rId52" Type="http://schemas.openxmlformats.org/officeDocument/2006/relationships/image" Target="../media/image17.png"/><Relationship Id="rId60" Type="http://schemas.openxmlformats.org/officeDocument/2006/relationships/image" Target="../media/image21.png"/><Relationship Id="rId65" Type="http://schemas.openxmlformats.org/officeDocument/2006/relationships/customXml" Target="../ink/ink30.xml"/><Relationship Id="rId4" Type="http://schemas.openxmlformats.org/officeDocument/2006/relationships/image" Target="../media/image8.png"/><Relationship Id="rId9" Type="http://schemas.openxmlformats.org/officeDocument/2006/relationships/image" Target="../media/image70.png"/><Relationship Id="rId22" Type="http://schemas.openxmlformats.org/officeDocument/2006/relationships/customXml" Target="../ink/ink8.xml"/><Relationship Id="rId27" Type="http://schemas.openxmlformats.org/officeDocument/2006/relationships/image" Target="../media/image850.png"/><Relationship Id="rId30" Type="http://schemas.openxmlformats.org/officeDocument/2006/relationships/customXml" Target="../ink/ink12.xml"/><Relationship Id="rId35" Type="http://schemas.openxmlformats.org/officeDocument/2006/relationships/image" Target="../media/image890.png"/><Relationship Id="rId43" Type="http://schemas.openxmlformats.org/officeDocument/2006/relationships/customXml" Target="../ink/ink19.xml"/><Relationship Id="rId48" Type="http://schemas.openxmlformats.org/officeDocument/2006/relationships/image" Target="../media/image15.png"/><Relationship Id="rId56" Type="http://schemas.openxmlformats.org/officeDocument/2006/relationships/image" Target="../media/image19.png"/><Relationship Id="rId64" Type="http://schemas.openxmlformats.org/officeDocument/2006/relationships/image" Target="../media/image23.png"/><Relationship Id="rId8" Type="http://schemas.openxmlformats.org/officeDocument/2006/relationships/customXml" Target="../ink/ink2.xml"/><Relationship Id="rId51" Type="http://schemas.openxmlformats.org/officeDocument/2006/relationships/customXml" Target="../ink/ink23.xml"/><Relationship Id="rId3" Type="http://schemas.openxmlformats.org/officeDocument/2006/relationships/notesSlide" Target="../notesSlides/notesSlide4.xml"/><Relationship Id="rId12" Type="http://schemas.openxmlformats.org/officeDocument/2006/relationships/customXml" Target="../ink/ink4.xml"/><Relationship Id="rId17" Type="http://schemas.openxmlformats.org/officeDocument/2006/relationships/image" Target="../media/image800.png"/><Relationship Id="rId25" Type="http://schemas.openxmlformats.org/officeDocument/2006/relationships/image" Target="../media/image840.png"/><Relationship Id="rId33" Type="http://schemas.openxmlformats.org/officeDocument/2006/relationships/image" Target="../media/image880.png"/><Relationship Id="rId38" Type="http://schemas.openxmlformats.org/officeDocument/2006/relationships/customXml" Target="../ink/ink16.xml"/><Relationship Id="rId46" Type="http://schemas.openxmlformats.org/officeDocument/2006/relationships/image" Target="../media/image14.png"/><Relationship Id="rId59" Type="http://schemas.openxmlformats.org/officeDocument/2006/relationships/customXml" Target="../ink/ink2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F74FBDFE-5B30-4618-A02E-23001F05B5E9}"/>
              </a:ext>
            </a:extLst>
          </p:cNvPr>
          <p:cNvSpPr>
            <a:spLocks noGrp="1"/>
          </p:cNvSpPr>
          <p:nvPr>
            <p:ph type="subTitle" idx="1"/>
          </p:nvPr>
        </p:nvSpPr>
        <p:spPr/>
        <p:txBody>
          <a:bodyPr>
            <a:normAutofit/>
          </a:bodyPr>
          <a:lstStyle/>
          <a:p>
            <a:r>
              <a:rPr lang="en-GB" b="0" dirty="0"/>
              <a:t>Draw polygons and identify parallel and perpendicular sides </a:t>
            </a:r>
          </a:p>
        </p:txBody>
      </p:sp>
      <p:sp>
        <p:nvSpPr>
          <p:cNvPr id="7" name="Text Placeholder 6">
            <a:extLst>
              <a:ext uri="{FF2B5EF4-FFF2-40B4-BE49-F238E27FC236}">
                <a16:creationId xmlns:a16="http://schemas.microsoft.com/office/drawing/2014/main" id="{DD63683B-151B-4390-A922-277AFEC04473}"/>
              </a:ext>
            </a:extLst>
          </p:cNvPr>
          <p:cNvSpPr>
            <a:spLocks noGrp="1"/>
          </p:cNvSpPr>
          <p:nvPr>
            <p:ph type="body" sz="quarter" idx="12"/>
          </p:nvPr>
        </p:nvSpPr>
        <p:spPr/>
        <p:txBody>
          <a:bodyPr/>
          <a:lstStyle/>
          <a:p>
            <a:r>
              <a:rPr lang="en-GB" dirty="0"/>
              <a:t>3G-2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pPr>
              <a:buClrTx/>
              <a:buFontTx/>
              <a:buNone/>
            </a:pPr>
            <a:r>
              <a:rPr lang="en-GB" dirty="0"/>
              <a:t>3G-2 Draw polygons and recognise parallel and perpendicular sides</a:t>
            </a:r>
            <a:endParaRPr lang="en-GB" kern="0" dirty="0"/>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497429" y="1020984"/>
            <a:ext cx="10958513"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Exploring parallel lines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children 4 lolly sticks and ask the children to arrange them as parallel lines.  Children could arrange the sticks in two lines, three lines or four lines; they could use two sticks to make a longer line; they could move the sticks further apart; they could offset the sticks but keep them parallel; they could move them so they are not horizontal or vertical.  Encourage children to explore what makes lines parallel.  Also ask children to arrange the sticks to make lines which are </a:t>
            </a:r>
            <a:r>
              <a:rPr kumimoji="0" lang="en-GB" sz="2000" b="0" i="1" u="none" strike="noStrike" kern="1200" cap="none" spc="0" normalizeH="0" baseline="0" noProof="0" dirty="0">
                <a:ln>
                  <a:noFill/>
                </a:ln>
                <a:solidFill>
                  <a:srgbClr val="585858"/>
                </a:solidFill>
                <a:effectLst/>
                <a:uLnTx/>
                <a:uFillTx/>
                <a:latin typeface="Arial"/>
                <a:ea typeface="+mn-ea"/>
                <a:cs typeface="+mn-cs"/>
              </a:rPr>
              <a:t>not</a:t>
            </a:r>
            <a:r>
              <a:rPr kumimoji="0" lang="en-GB" sz="2000" b="0" i="0" u="none" strike="noStrike" kern="1200" cap="none" spc="0" normalizeH="0" baseline="0" noProof="0" dirty="0">
                <a:ln>
                  <a:noFill/>
                </a:ln>
                <a:solidFill>
                  <a:srgbClr val="585858"/>
                </a:solidFill>
                <a:effectLst/>
                <a:uLnTx/>
                <a:uFillTx/>
                <a:latin typeface="Arial"/>
                <a:ea typeface="+mn-ea"/>
                <a:cs typeface="+mn-cs"/>
              </a:rPr>
              <a:t> parallel.  Can they explain why they are not parallel?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recognise parallel lines when they look ‘peculiar’.  The </a:t>
            </a:r>
            <a:r>
              <a:rPr kumimoji="0" lang="en-GB" sz="2000" b="0" i="0" u="none" strike="noStrike" kern="1200" cap="none" spc="0" normalizeH="0" baseline="0" noProof="0" dirty="0">
                <a:ln>
                  <a:noFill/>
                </a:ln>
                <a:solidFill>
                  <a:srgbClr val="FF0000"/>
                </a:solidFill>
                <a:effectLst/>
                <a:uLnTx/>
                <a:uFillTx/>
                <a:latin typeface="Arial"/>
                <a:ea typeface="+mn-ea"/>
                <a:cs typeface="+mn-cs"/>
              </a:rPr>
              <a:t>POG</a:t>
            </a:r>
            <a:r>
              <a:rPr kumimoji="0" lang="en-GB" sz="2000" b="0" i="0"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FF0000"/>
                </a:solidFill>
                <a:effectLst/>
                <a:uLnTx/>
                <a:uFillTx/>
                <a:latin typeface="Arial"/>
                <a:ea typeface="+mn-ea"/>
                <a:cs typeface="+mn-cs"/>
              </a:rPr>
              <a:t>P</a:t>
            </a:r>
            <a:r>
              <a:rPr kumimoji="0" lang="en-GB" sz="2000" b="0" i="0" u="none" strike="noStrike" kern="1200" cap="none" spc="0" normalizeH="0" baseline="0" noProof="0" dirty="0">
                <a:ln>
                  <a:noFill/>
                </a:ln>
                <a:solidFill>
                  <a:srgbClr val="585858"/>
                </a:solidFill>
                <a:effectLst/>
                <a:uLnTx/>
                <a:uFillTx/>
                <a:latin typeface="Arial"/>
                <a:ea typeface="+mn-ea"/>
                <a:cs typeface="+mn-cs"/>
              </a:rPr>
              <a:t>eculiar, </a:t>
            </a:r>
            <a:r>
              <a:rPr kumimoji="0" lang="en-GB" sz="2000" b="0" i="0" u="none" strike="noStrike" kern="1200" cap="none" spc="0" normalizeH="0" baseline="0" noProof="0" dirty="0">
                <a:ln>
                  <a:noFill/>
                </a:ln>
                <a:solidFill>
                  <a:srgbClr val="FF0000"/>
                </a:solidFill>
                <a:effectLst/>
                <a:uLnTx/>
                <a:uFillTx/>
                <a:latin typeface="Arial"/>
                <a:ea typeface="+mn-ea"/>
                <a:cs typeface="+mn-cs"/>
              </a:rPr>
              <a:t>O</a:t>
            </a:r>
            <a:r>
              <a:rPr kumimoji="0" lang="en-GB" sz="2000" b="0" i="0" u="none" strike="noStrike" kern="1200" cap="none" spc="0" normalizeH="0" baseline="0" noProof="0" dirty="0">
                <a:ln>
                  <a:noFill/>
                </a:ln>
                <a:solidFill>
                  <a:srgbClr val="585858"/>
                </a:solidFill>
                <a:effectLst/>
                <a:uLnTx/>
                <a:uFillTx/>
                <a:latin typeface="Arial"/>
                <a:ea typeface="+mn-ea"/>
                <a:cs typeface="+mn-cs"/>
              </a:rPr>
              <a:t>rdinary, </a:t>
            </a:r>
            <a:r>
              <a:rPr kumimoji="0" lang="en-GB" sz="2000" b="0" i="0" u="none" strike="noStrike" kern="1200" cap="none" spc="0" normalizeH="0" baseline="0" noProof="0" dirty="0">
                <a:ln>
                  <a:noFill/>
                </a:ln>
                <a:solidFill>
                  <a:srgbClr val="FF0000"/>
                </a:solidFill>
                <a:effectLst/>
                <a:uLnTx/>
                <a:uFillTx/>
                <a:latin typeface="Arial"/>
                <a:ea typeface="+mn-ea"/>
                <a:cs typeface="+mn-cs"/>
              </a:rPr>
              <a:t>G</a:t>
            </a:r>
            <a:r>
              <a:rPr kumimoji="0" lang="en-GB" sz="2000" b="0" i="0" u="none" strike="noStrike" kern="1200" cap="none" spc="0" normalizeH="0" baseline="0" noProof="0" dirty="0">
                <a:ln>
                  <a:noFill/>
                </a:ln>
                <a:solidFill>
                  <a:srgbClr val="585858"/>
                </a:solidFill>
                <a:effectLst/>
                <a:uLnTx/>
                <a:uFillTx/>
                <a:latin typeface="Arial"/>
                <a:ea typeface="+mn-ea"/>
                <a:cs typeface="+mn-cs"/>
              </a:rPr>
              <a:t>eneral’ activity can be used to encourage children to think about drawing parallel lines with different length lines and in different orientations.  Start by drawing ‘</a:t>
            </a:r>
            <a:r>
              <a:rPr kumimoji="0" lang="en-GB" sz="2000" b="0" i="0" u="none" strike="noStrike" kern="1200" cap="none" spc="0" normalizeH="0" baseline="0" noProof="0" dirty="0">
                <a:ln>
                  <a:noFill/>
                </a:ln>
                <a:solidFill>
                  <a:srgbClr val="FF0000"/>
                </a:solidFill>
                <a:effectLst/>
                <a:uLnTx/>
                <a:uFillTx/>
                <a:latin typeface="Arial"/>
                <a:ea typeface="+mn-ea"/>
                <a:cs typeface="+mn-cs"/>
              </a:rPr>
              <a:t>o</a:t>
            </a:r>
            <a:r>
              <a:rPr kumimoji="0" lang="en-GB" sz="2000" b="0" i="0" u="none" strike="noStrike" kern="1200" cap="none" spc="0" normalizeH="0" baseline="0" noProof="0" dirty="0">
                <a:ln>
                  <a:noFill/>
                </a:ln>
                <a:solidFill>
                  <a:srgbClr val="585858"/>
                </a:solidFill>
                <a:effectLst/>
                <a:uLnTx/>
                <a:uFillTx/>
                <a:latin typeface="Arial"/>
                <a:ea typeface="+mn-ea"/>
                <a:cs typeface="+mn-cs"/>
              </a:rPr>
              <a:t>rdinary’ parallel lines and move to drawing ‘</a:t>
            </a:r>
            <a:r>
              <a:rPr kumimoji="0" lang="en-GB" sz="2000" b="0" i="0" u="none" strike="noStrike" kern="1200" cap="none" spc="0" normalizeH="0" baseline="0" noProof="0" dirty="0">
                <a:ln>
                  <a:noFill/>
                </a:ln>
                <a:solidFill>
                  <a:srgbClr val="FF0000"/>
                </a:solidFill>
                <a:effectLst/>
                <a:uLnTx/>
                <a:uFillTx/>
                <a:latin typeface="Arial"/>
                <a:ea typeface="+mn-ea"/>
                <a:cs typeface="+mn-cs"/>
              </a:rPr>
              <a:t>p</a:t>
            </a:r>
            <a:r>
              <a:rPr kumimoji="0" lang="en-GB" sz="2000" b="0" i="0" u="none" strike="noStrike" kern="1200" cap="none" spc="0" normalizeH="0" baseline="0" noProof="0" dirty="0">
                <a:ln>
                  <a:noFill/>
                </a:ln>
                <a:solidFill>
                  <a:srgbClr val="585858"/>
                </a:solidFill>
                <a:effectLst/>
                <a:uLnTx/>
                <a:uFillTx/>
                <a:latin typeface="Arial"/>
                <a:ea typeface="+mn-ea"/>
                <a:cs typeface="+mn-cs"/>
              </a:rPr>
              <a:t>eculiar’ parallel lines.  Children should focus on what are the ‘essential features’ of parallel lines – the lines are always the same distance apart.  Look at all the ‘peculiar’ parallel lines and discuss what is the same or ‘</a:t>
            </a:r>
            <a:r>
              <a:rPr kumimoji="0" lang="en-GB" sz="2000" b="0" i="0" u="none" strike="noStrike" kern="1200" cap="none" spc="0" normalizeH="0" baseline="0" noProof="0" dirty="0">
                <a:ln>
                  <a:noFill/>
                </a:ln>
                <a:solidFill>
                  <a:srgbClr val="FF0000"/>
                </a:solidFill>
                <a:effectLst/>
                <a:uLnTx/>
                <a:uFillTx/>
                <a:latin typeface="Arial"/>
                <a:ea typeface="+mn-ea"/>
                <a:cs typeface="+mn-cs"/>
              </a:rPr>
              <a:t>g</a:t>
            </a:r>
            <a:r>
              <a:rPr kumimoji="0" lang="en-GB" sz="2000" b="0" i="0" u="none" strike="noStrike" kern="1200" cap="none" spc="0" normalizeH="0" baseline="0" noProof="0" dirty="0">
                <a:ln>
                  <a:noFill/>
                </a:ln>
                <a:solidFill>
                  <a:srgbClr val="585858"/>
                </a:solidFill>
                <a:effectLst/>
                <a:uLnTx/>
                <a:uFillTx/>
                <a:latin typeface="Arial"/>
                <a:ea typeface="+mn-ea"/>
                <a:cs typeface="+mn-cs"/>
              </a:rPr>
              <a:t>eneral’ about them all.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764403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pPr>
              <a:buClrTx/>
              <a:buFontTx/>
              <a:buNone/>
            </a:pPr>
            <a:r>
              <a:rPr lang="en-GB" dirty="0"/>
              <a:t>3G-2 Draw polygons and recognise parallel and perpendicular sides</a:t>
            </a:r>
            <a:endParaRPr lang="en-GB" kern="0" dirty="0"/>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497429" y="1020983"/>
            <a:ext cx="9460959" cy="479402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Exploring perpendicular lines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children 4 lolly sticks and ask them to arrange the sticks as two perpendicular lines. Can children do this using 2 sticks, 3 sticks and 4 sticks?  This activity will encourage the children to see perpendicular lines as lines which join at right angles. The lines do not have to be the same length. Use right angle checkers to make sure the lines are perpendicular. Encourage children to change the orientation of the perpendicular lines they have made. Also ask children to arrange the sticks to make lines which are </a:t>
            </a:r>
            <a:r>
              <a:rPr kumimoji="0" lang="en-GB" sz="2000" b="0" i="1" u="none" strike="noStrike" kern="1200" cap="none" spc="0" normalizeH="0" baseline="0" noProof="0" dirty="0">
                <a:ln>
                  <a:noFill/>
                </a:ln>
                <a:solidFill>
                  <a:srgbClr val="585858"/>
                </a:solidFill>
                <a:effectLst/>
                <a:uLnTx/>
                <a:uFillTx/>
                <a:latin typeface="Arial"/>
                <a:ea typeface="+mn-ea"/>
                <a:cs typeface="+mn-cs"/>
              </a:rPr>
              <a:t>not</a:t>
            </a:r>
            <a:r>
              <a:rPr kumimoji="0" lang="en-GB" sz="2000" b="0" i="0" u="none" strike="noStrike" kern="1200" cap="none" spc="0" normalizeH="0" baseline="0" noProof="0" dirty="0">
                <a:ln>
                  <a:noFill/>
                </a:ln>
                <a:solidFill>
                  <a:srgbClr val="585858"/>
                </a:solidFill>
                <a:effectLst/>
                <a:uLnTx/>
                <a:uFillTx/>
                <a:latin typeface="Arial"/>
                <a:ea typeface="+mn-ea"/>
                <a:cs typeface="+mn-cs"/>
              </a:rPr>
              <a:t> perpendicular. Can they explain </a:t>
            </a:r>
            <a:r>
              <a:rPr kumimoji="0" lang="en-GB" sz="2000" b="0" i="1" u="none" strike="noStrike" kern="1200" cap="none" spc="0" normalizeH="0" baseline="0" noProof="0" dirty="0">
                <a:ln>
                  <a:noFill/>
                </a:ln>
                <a:solidFill>
                  <a:srgbClr val="585858"/>
                </a:solidFill>
                <a:effectLst/>
                <a:uLnTx/>
                <a:uFillTx/>
                <a:latin typeface="Arial"/>
                <a:ea typeface="+mn-ea"/>
                <a:cs typeface="+mn-cs"/>
              </a:rPr>
              <a:t>why</a:t>
            </a:r>
            <a:r>
              <a:rPr kumimoji="0" lang="en-GB" sz="2000" b="0" i="0" u="none" strike="noStrike" kern="1200" cap="none" spc="0" normalizeH="0" baseline="0" noProof="0" dirty="0">
                <a:ln>
                  <a:noFill/>
                </a:ln>
                <a:solidFill>
                  <a:srgbClr val="585858"/>
                </a:solidFill>
                <a:effectLst/>
                <a:uLnTx/>
                <a:uFillTx/>
                <a:latin typeface="Arial"/>
                <a:ea typeface="+mn-ea"/>
                <a:cs typeface="+mn-cs"/>
              </a:rPr>
              <a:t> they are not perpendicular?</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Parallel and perpendicular lines in the environment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Explore where parallel and perpendicular lines can be found in the classroom and in the school grounds.  </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594643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pPr>
              <a:buClrTx/>
              <a:buFontTx/>
              <a:buNone/>
            </a:pPr>
            <a:r>
              <a:rPr lang="en-GB" dirty="0"/>
              <a:t>3G-2 Draw polygons and recognise parallel and perpendicular sides</a:t>
            </a:r>
            <a:endParaRPr lang="en-GB" kern="0" dirty="0"/>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512020" y="1772385"/>
            <a:ext cx="9546379"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It will be useful to provide children with an assortment of 2D shapes for them to select from, handle, compare and sort.  Discuss whether the shapes have any perpendicular or parallel lines. Can the children explain their thinking? Put shapes into a feely bag and see if children can pick out shapes which have perpendicular sides and shapes which have parallel sides.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Images of shapes should also be used and presented in a variety of orientations. Children should identify lines which are perpendicular because they are at right angles to each other. Children should be able to identify pairs of parallel lines on images of shapes. Children should mark parallel lines using standard notation.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4049839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E457FE-6E67-4B5D-827B-B3AA7C1DC424}"/>
              </a:ext>
            </a:extLst>
          </p:cNvPr>
          <p:cNvSpPr>
            <a:spLocks noGrp="1"/>
          </p:cNvSpPr>
          <p:nvPr>
            <p:ph type="title"/>
          </p:nvPr>
        </p:nvSpPr>
        <p:spPr/>
        <p:txBody>
          <a:bodyPr/>
          <a:lstStyle/>
          <a:p>
            <a:r>
              <a:rPr lang="en-GB" dirty="0"/>
              <a:t>3G-2 Draw polygons and recognise parallel and perpendicular sides</a:t>
            </a:r>
          </a:p>
        </p:txBody>
      </p:sp>
      <p:sp>
        <p:nvSpPr>
          <p:cNvPr id="6" name="Isosceles Triangle 5">
            <a:extLst>
              <a:ext uri="{FF2B5EF4-FFF2-40B4-BE49-F238E27FC236}">
                <a16:creationId xmlns:a16="http://schemas.microsoft.com/office/drawing/2014/main" id="{5C328FF5-B896-4599-BF99-4BA658BFA096}"/>
              </a:ext>
            </a:extLst>
          </p:cNvPr>
          <p:cNvSpPr/>
          <p:nvPr/>
        </p:nvSpPr>
        <p:spPr>
          <a:xfrm>
            <a:off x="2480939" y="1631226"/>
            <a:ext cx="595792" cy="1369638"/>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0" name="Isosceles Triangle 9">
            <a:extLst>
              <a:ext uri="{FF2B5EF4-FFF2-40B4-BE49-F238E27FC236}">
                <a16:creationId xmlns:a16="http://schemas.microsoft.com/office/drawing/2014/main" id="{C91AC16C-1B00-46F3-9479-1616BE6F7B7B}"/>
              </a:ext>
            </a:extLst>
          </p:cNvPr>
          <p:cNvSpPr/>
          <p:nvPr/>
        </p:nvSpPr>
        <p:spPr>
          <a:xfrm>
            <a:off x="3503712" y="1631226"/>
            <a:ext cx="595792" cy="1369638"/>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14" name="Group 13">
            <a:extLst>
              <a:ext uri="{FF2B5EF4-FFF2-40B4-BE49-F238E27FC236}">
                <a16:creationId xmlns:a16="http://schemas.microsoft.com/office/drawing/2014/main" id="{3FA201AB-4381-4909-9653-36E297FF1C72}"/>
              </a:ext>
            </a:extLst>
          </p:cNvPr>
          <p:cNvGrpSpPr/>
          <p:nvPr/>
        </p:nvGrpSpPr>
        <p:grpSpPr>
          <a:xfrm>
            <a:off x="767408" y="4060681"/>
            <a:ext cx="891803" cy="1369996"/>
            <a:chOff x="1514060" y="4004232"/>
            <a:chExt cx="1129030" cy="1734427"/>
          </a:xfrm>
        </p:grpSpPr>
        <p:sp>
          <p:nvSpPr>
            <p:cNvPr id="11" name="Isosceles Triangle 10">
              <a:extLst>
                <a:ext uri="{FF2B5EF4-FFF2-40B4-BE49-F238E27FC236}">
                  <a16:creationId xmlns:a16="http://schemas.microsoft.com/office/drawing/2014/main" id="{FB048760-B54D-4C67-AACC-E0911C2145C7}"/>
                </a:ext>
              </a:extLst>
            </p:cNvPr>
            <p:cNvSpPr/>
            <p:nvPr/>
          </p:nvSpPr>
          <p:spPr>
            <a:xfrm rot="738704">
              <a:off x="1514060" y="4004685"/>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2" name="Isosceles Triangle 11">
              <a:extLst>
                <a:ext uri="{FF2B5EF4-FFF2-40B4-BE49-F238E27FC236}">
                  <a16:creationId xmlns:a16="http://schemas.microsoft.com/office/drawing/2014/main" id="{6535D4B4-9456-4A20-8005-2FF88FC70D8B}"/>
                </a:ext>
              </a:extLst>
            </p:cNvPr>
            <p:cNvSpPr/>
            <p:nvPr/>
          </p:nvSpPr>
          <p:spPr>
            <a:xfrm rot="20855849">
              <a:off x="1888812" y="4004232"/>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13" name="Group 12">
            <a:extLst>
              <a:ext uri="{FF2B5EF4-FFF2-40B4-BE49-F238E27FC236}">
                <a16:creationId xmlns:a16="http://schemas.microsoft.com/office/drawing/2014/main" id="{93A9645A-C724-458A-8087-5FF115987999}"/>
              </a:ext>
            </a:extLst>
          </p:cNvPr>
          <p:cNvGrpSpPr/>
          <p:nvPr/>
        </p:nvGrpSpPr>
        <p:grpSpPr>
          <a:xfrm>
            <a:off x="1999922" y="3977015"/>
            <a:ext cx="2739276" cy="595792"/>
            <a:chOff x="4865625" y="4623935"/>
            <a:chExt cx="3467948" cy="754278"/>
          </a:xfrm>
        </p:grpSpPr>
        <p:sp>
          <p:nvSpPr>
            <p:cNvPr id="16" name="Isosceles Triangle 15">
              <a:extLst>
                <a:ext uri="{FF2B5EF4-FFF2-40B4-BE49-F238E27FC236}">
                  <a16:creationId xmlns:a16="http://schemas.microsoft.com/office/drawing/2014/main" id="{E5ECAC14-8539-4970-BAB8-7F5463865DFB}"/>
                </a:ext>
              </a:extLst>
            </p:cNvPr>
            <p:cNvSpPr/>
            <p:nvPr/>
          </p:nvSpPr>
          <p:spPr>
            <a:xfrm rot="5400000">
              <a:off x="7089447" y="4134087"/>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8" name="Isosceles Triangle 17">
              <a:extLst>
                <a:ext uri="{FF2B5EF4-FFF2-40B4-BE49-F238E27FC236}">
                  <a16:creationId xmlns:a16="http://schemas.microsoft.com/office/drawing/2014/main" id="{8155A9C5-F09E-413E-9CCE-31B657792040}"/>
                </a:ext>
              </a:extLst>
            </p:cNvPr>
            <p:cNvSpPr/>
            <p:nvPr/>
          </p:nvSpPr>
          <p:spPr>
            <a:xfrm rot="16200000">
              <a:off x="5355473" y="4134087"/>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2" name="Group 1">
            <a:extLst>
              <a:ext uri="{FF2B5EF4-FFF2-40B4-BE49-F238E27FC236}">
                <a16:creationId xmlns:a16="http://schemas.microsoft.com/office/drawing/2014/main" id="{17AAD979-A92A-4932-A898-B4CDD775BC79}"/>
              </a:ext>
            </a:extLst>
          </p:cNvPr>
          <p:cNvGrpSpPr/>
          <p:nvPr/>
        </p:nvGrpSpPr>
        <p:grpSpPr>
          <a:xfrm>
            <a:off x="5062755" y="4029073"/>
            <a:ext cx="893688" cy="1375226"/>
            <a:chOff x="7953547" y="1333694"/>
            <a:chExt cx="1131417" cy="1741048"/>
          </a:xfrm>
        </p:grpSpPr>
        <p:sp>
          <p:nvSpPr>
            <p:cNvPr id="15" name="Isosceles Triangle 14">
              <a:extLst>
                <a:ext uri="{FF2B5EF4-FFF2-40B4-BE49-F238E27FC236}">
                  <a16:creationId xmlns:a16="http://schemas.microsoft.com/office/drawing/2014/main" id="{ADC9D18B-FED5-41F3-BBFB-2C1F7A29A2BD}"/>
                </a:ext>
              </a:extLst>
            </p:cNvPr>
            <p:cNvSpPr/>
            <p:nvPr/>
          </p:nvSpPr>
          <p:spPr>
            <a:xfrm>
              <a:off x="7953547" y="1340768"/>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7" name="Isosceles Triangle 16">
              <a:extLst>
                <a:ext uri="{FF2B5EF4-FFF2-40B4-BE49-F238E27FC236}">
                  <a16:creationId xmlns:a16="http://schemas.microsoft.com/office/drawing/2014/main" id="{3A525EE0-07A3-44EA-8EE6-8EA52B36D246}"/>
                </a:ext>
              </a:extLst>
            </p:cNvPr>
            <p:cNvSpPr/>
            <p:nvPr/>
          </p:nvSpPr>
          <p:spPr>
            <a:xfrm rot="10800000">
              <a:off x="8330686" y="1333694"/>
              <a:ext cx="754278" cy="1733974"/>
            </a:xfrm>
            <a:prstGeom prst="triangle">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
        <p:nvSpPr>
          <p:cNvPr id="5" name="Content Placeholder 2">
            <a:extLst>
              <a:ext uri="{FF2B5EF4-FFF2-40B4-BE49-F238E27FC236}">
                <a16:creationId xmlns:a16="http://schemas.microsoft.com/office/drawing/2014/main" id="{1A39D655-7F62-4319-AAF1-28A369448580}"/>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children two identical shapes, like these two isosceles triangles. Ask the children to put the shapes together to fit certain criteria, e.g. </a:t>
            </a:r>
            <a:r>
              <a:rPr kumimoji="0" lang="en-GB" sz="2000" b="0" i="1" u="none" strike="noStrike" kern="1200" cap="none" spc="0" normalizeH="0" baseline="0" noProof="0" dirty="0">
                <a:ln>
                  <a:noFill/>
                </a:ln>
                <a:solidFill>
                  <a:srgbClr val="585858"/>
                </a:solidFill>
                <a:effectLst/>
                <a:uLnTx/>
                <a:uFillTx/>
                <a:latin typeface="Arial"/>
                <a:ea typeface="+mn-ea"/>
                <a:cs typeface="+mn-cs"/>
              </a:rPr>
              <a:t>Join these two isosceles triangles to make a parallelogram</a:t>
            </a:r>
            <a:r>
              <a:rPr lang="en-GB" sz="2000" dirty="0">
                <a:latin typeface="Arial"/>
              </a:rPr>
              <a:t>. </a:t>
            </a:r>
            <a:r>
              <a:rPr kumimoji="0" lang="en-GB" sz="2000" b="0" i="1" u="none" strike="noStrike" kern="1200" cap="none" spc="0" normalizeH="0" baseline="0" noProof="0" dirty="0">
                <a:ln>
                  <a:noFill/>
                </a:ln>
                <a:solidFill>
                  <a:srgbClr val="585858"/>
                </a:solidFill>
                <a:effectLst/>
                <a:uLnTx/>
                <a:uFillTx/>
                <a:latin typeface="Arial"/>
                <a:ea typeface="+mn-ea"/>
                <a:cs typeface="+mn-cs"/>
              </a:rPr>
              <a:t>Join these two isosceles triangles together to make a quadrilateral with no parallel </a:t>
            </a:r>
            <a:r>
              <a:rPr kumimoji="0" lang="en-GB" sz="2000" b="0" i="1" u="none" strike="noStrike" kern="1200" cap="none" spc="0" normalizeH="0" baseline="0" noProof="0">
                <a:ln>
                  <a:noFill/>
                </a:ln>
                <a:solidFill>
                  <a:srgbClr val="585858"/>
                </a:solidFill>
                <a:effectLst/>
                <a:uLnTx/>
                <a:uFillTx/>
                <a:latin typeface="Arial"/>
                <a:ea typeface="+mn-ea"/>
                <a:cs typeface="+mn-cs"/>
              </a:rPr>
              <a:t>sides.</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this activity with other shapes.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408282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lang="en-US" altLang="en-US" dirty="0">
                <a:solidFill>
                  <a:srgbClr val="FFFFFF"/>
                </a:solidFill>
                <a:ea typeface="+mn-ea"/>
                <a:cs typeface="+mn-cs"/>
              </a:rPr>
              <a:t>3</a:t>
            </a:r>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G-2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Draw polygons and identify parallel and perpendicular sides </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16" name="Text Placeholder 15">
            <a:extLst>
              <a:ext uri="{FF2B5EF4-FFF2-40B4-BE49-F238E27FC236}">
                <a16:creationId xmlns:a16="http://schemas.microsoft.com/office/drawing/2014/main" id="{1AA717CF-5DDC-4B20-AA3C-DAD7C6849D33}"/>
              </a:ext>
            </a:extLst>
          </p:cNvPr>
          <p:cNvSpPr>
            <a:spLocks noGrp="1"/>
          </p:cNvSpPr>
          <p:nvPr>
            <p:ph type="body" sz="quarter" idx="10"/>
          </p:nvPr>
        </p:nvSpPr>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kumimoji="0" lang="en-US" sz="2000" b="1" i="0" u="none" strike="noStrike" kern="1200" cap="none" spc="0" normalizeH="0" baseline="0" noProof="0" dirty="0">
                <a:ln>
                  <a:noFill/>
                </a:ln>
                <a:solidFill>
                  <a:srgbClr val="585858"/>
                </a:solidFill>
                <a:effectLst/>
                <a:uLnTx/>
                <a:uFillTx/>
              </a:rPr>
              <a:t>Square Corners</a:t>
            </a: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r>
              <a:rPr lang="en-GB" sz="2000"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https://nrich.maths.org/1142</a:t>
            </a:r>
            <a:endParaRPr lang="en-GB" sz="32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428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D8F-715F-482C-A9F6-228FC08B635A}"/>
              </a:ext>
            </a:extLst>
          </p:cNvPr>
          <p:cNvSpPr>
            <a:spLocks noGrp="1"/>
          </p:cNvSpPr>
          <p:nvPr>
            <p:ph type="title"/>
          </p:nvPr>
        </p:nvSpPr>
        <p:spPr>
          <a:xfrm>
            <a:off x="911424" y="332656"/>
            <a:ext cx="10297144" cy="1800200"/>
          </a:xfrm>
          <a:ln>
            <a:solidFill>
              <a:schemeClr val="accent1">
                <a:lumMod val="50000"/>
              </a:schemeClr>
            </a:solidFill>
          </a:ln>
        </p:spPr>
        <p:txBody>
          <a:bodyPr>
            <a:noAutofit/>
          </a:bodyPr>
          <a:lstStyle/>
          <a:p>
            <a:pPr>
              <a:lnSpc>
                <a:spcPct val="120000"/>
              </a:lnSpc>
            </a:pPr>
            <a:r>
              <a:rPr lang="en-GB" sz="2400" dirty="0"/>
              <a:t>3G-2</a:t>
            </a:r>
            <a:br>
              <a:rPr lang="en-GB" sz="2400" dirty="0"/>
            </a:br>
            <a:r>
              <a:rPr lang="en-GB" sz="2400" i="1" dirty="0"/>
              <a:t>Draw polygons by joining marked points, and identify parallel and perpendicular sides.</a:t>
            </a:r>
            <a:br>
              <a:rPr lang="en-GB" sz="2400" dirty="0"/>
            </a:br>
            <a:endParaRPr lang="en-GB" sz="2400" dirty="0"/>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911424" y="2650150"/>
            <a:ext cx="10295896" cy="226825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materials in this pack have been collated and written to support the teaching of 3G-2. Before planning and teaching the content, read the teaching guidance and example assessment questions in the non-statutory guidance itself, which 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2"/>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 video summarising all of the ready-to-progress criteria for </a:t>
            </a:r>
            <a:r>
              <a:rPr lang="en-GB" kern="0" dirty="0">
                <a:latin typeface="Arial" panose="020B0604020202020204" pitchFamily="34" charset="0"/>
                <a:cs typeface="Arial" panose="020B0604020202020204" pitchFamily="34" charset="0"/>
              </a:rPr>
              <a:t>Year 3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be found </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hlinkClick r:id="rId3"/>
              </a:rPr>
              <a:t>here</a:t>
            </a:r>
            <a:r>
              <a:rPr kumimoji="0" lang="en-GB" sz="24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985715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7084B135-39A4-4D7A-AC35-232D309A07C0}"/>
              </a:ext>
            </a:extLst>
          </p:cNvPr>
          <p:cNvSpPr>
            <a:spLocks noGrp="1"/>
          </p:cNvSpPr>
          <p:nvPr>
            <p:ph type="body" sz="quarter" idx="12"/>
          </p:nvPr>
        </p:nvSpPr>
        <p:spPr/>
        <p:txBody>
          <a:bodyPr/>
          <a:lstStyle/>
          <a:p>
            <a:r>
              <a:rPr lang="en-GB" dirty="0"/>
              <a:t>Draw polygons and identify parallel and perpendicular sides </a:t>
            </a:r>
          </a:p>
        </p:txBody>
      </p:sp>
      <p:sp>
        <p:nvSpPr>
          <p:cNvPr id="4" name="Text Placeholder 3">
            <a:extLst>
              <a:ext uri="{FF2B5EF4-FFF2-40B4-BE49-F238E27FC236}">
                <a16:creationId xmlns:a16="http://schemas.microsoft.com/office/drawing/2014/main" id="{7FA04951-9539-4E2B-88AC-8F57C8FE57BC}"/>
              </a:ext>
            </a:extLst>
          </p:cNvPr>
          <p:cNvSpPr>
            <a:spLocks noGrp="1"/>
          </p:cNvSpPr>
          <p:nvPr>
            <p:ph type="body" sz="quarter" idx="13"/>
          </p:nvPr>
        </p:nvSpPr>
        <p:spPr>
          <a:xfrm>
            <a:off x="2598343" y="472956"/>
            <a:ext cx="1191720" cy="301224"/>
          </a:xfrm>
        </p:spPr>
        <p:txBody>
          <a:bodyPr/>
          <a:lstStyle/>
          <a:p>
            <a:r>
              <a:rPr lang="en-GB" dirty="0"/>
              <a:t>3G-2</a:t>
            </a:r>
          </a:p>
        </p:txBody>
      </p:sp>
    </p:spTree>
    <p:extLst>
      <p:ext uri="{BB962C8B-B14F-4D97-AF65-F5344CB8AC3E}">
        <p14:creationId xmlns:p14="http://schemas.microsoft.com/office/powerpoint/2010/main" val="344232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EEBC35-F1A1-4969-B407-FDD63776A95B}"/>
              </a:ext>
            </a:extLst>
          </p:cNvPr>
          <p:cNvSpPr>
            <a:spLocks noGrp="1"/>
          </p:cNvSpPr>
          <p:nvPr>
            <p:ph idx="1"/>
          </p:nvPr>
        </p:nvSpPr>
        <p:spPr>
          <a:xfrm>
            <a:off x="662018" y="688985"/>
            <a:ext cx="10972800" cy="3888432"/>
          </a:xfrm>
        </p:spPr>
        <p:txBody>
          <a:bodyPr>
            <a:noAutofit/>
          </a:bodyPr>
          <a:lstStyle/>
          <a:p>
            <a:pPr marL="0" indent="0">
              <a:lnSpc>
                <a:spcPct val="120000"/>
              </a:lnSpc>
              <a:spcBef>
                <a:spcPts val="450"/>
              </a:spcBef>
              <a:spcAft>
                <a:spcPts val="450"/>
              </a:spcAft>
            </a:pPr>
            <a:r>
              <a:rPr lang="en-GB" dirty="0">
                <a:solidFill>
                  <a:schemeClr val="tx1"/>
                </a:solidFill>
              </a:rPr>
              <a:t>The following slides contain activities that can be used within the context of pre-teaching, intervention, or as supplementary material integrated into teaching. They do not represent complete lessons and should not be used as such. Also they should not be used all at once, but over the period of a teaching unit. It would be valuable to use many of the activities more than once to build fluency in understanding and application. Also many of them would benefit from the use of manipulatives to support interaction with the ideas. Ensure you engage in rich discussion with the children, asking them to reason and explain the ideas presented. Note that when working with a small group, pupils should also have access to the main teaching delivered by the class teacher and the focus should be directly linked so that the learning is connected and fluency is built.</a:t>
            </a:r>
          </a:p>
        </p:txBody>
      </p:sp>
    </p:spTree>
    <p:extLst>
      <p:ext uri="{BB962C8B-B14F-4D97-AF65-F5344CB8AC3E}">
        <p14:creationId xmlns:p14="http://schemas.microsoft.com/office/powerpoint/2010/main" val="508218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834688" cy="3888432"/>
          </a:xfrm>
        </p:spPr>
        <p:txBody>
          <a:bodyPr>
            <a:normAutofit/>
          </a:bodyPr>
          <a:lstStyle/>
          <a:p>
            <a:pPr marL="342900" indent="-342900">
              <a:buClr>
                <a:srgbClr val="585858"/>
              </a:buClr>
              <a:buFont typeface="Arial" panose="020B0604020202020204" pitchFamily="34" charset="0"/>
              <a:buChar char="•"/>
            </a:pPr>
            <a:r>
              <a:rPr lang="en-GB" dirty="0"/>
              <a:t>Take time to build understanding of the key idea</a:t>
            </a:r>
            <a:r>
              <a:rPr lang="en-GB" dirty="0">
                <a:solidFill>
                  <a:schemeClr val="tx1"/>
                </a:solidFill>
              </a:rPr>
              <a:t>.</a:t>
            </a:r>
            <a:r>
              <a:rPr lang="en-GB" dirty="0"/>
              <a:t> </a:t>
            </a:r>
            <a:r>
              <a:rPr lang="en-GB" dirty="0">
                <a:solidFill>
                  <a:schemeClr val="tx1"/>
                </a:solidFill>
              </a:rPr>
              <a:t>We </a:t>
            </a:r>
            <a:r>
              <a:rPr lang="en-GB" dirty="0"/>
              <a:t>would recommend no more than </a:t>
            </a:r>
            <a:r>
              <a:rPr lang="en-GB" dirty="0">
                <a:solidFill>
                  <a:schemeClr val="tx1"/>
                </a:solidFill>
              </a:rPr>
              <a:t>four </a:t>
            </a:r>
            <a:r>
              <a:rPr lang="en-GB" dirty="0"/>
              <a:t>slides in any one session, and probably fewer. </a:t>
            </a:r>
          </a:p>
          <a:p>
            <a:pPr marL="342900" indent="-342900">
              <a:buClr>
                <a:srgbClr val="585858"/>
              </a:buClr>
              <a:buFont typeface="Arial" panose="020B0604020202020204" pitchFamily="34" charset="0"/>
              <a:buChar char="•"/>
            </a:pPr>
            <a:r>
              <a:rPr lang="en-GB" dirty="0"/>
              <a:t>In subsequent sessions</a:t>
            </a:r>
            <a:r>
              <a:rPr lang="en-GB" dirty="0">
                <a:solidFill>
                  <a:schemeClr val="tx1"/>
                </a:solidFill>
              </a:rPr>
              <a:t>, </a:t>
            </a:r>
            <a:r>
              <a:rPr lang="en-GB" dirty="0"/>
              <a:t>review and </a:t>
            </a:r>
            <a:r>
              <a:rPr lang="en-GB" dirty="0">
                <a:solidFill>
                  <a:schemeClr val="tx1"/>
                </a:solidFill>
              </a:rPr>
              <a:t>practise </a:t>
            </a:r>
            <a:r>
              <a:rPr lang="en-GB" dirty="0"/>
              <a:t>previous learning before moving on</a:t>
            </a:r>
            <a:r>
              <a:rPr lang="en-GB" dirty="0">
                <a:solidFill>
                  <a:schemeClr val="tx1"/>
                </a:solidFill>
              </a:rPr>
              <a:t>.</a:t>
            </a:r>
          </a:p>
          <a:p>
            <a:pPr marL="342900" indent="-342900">
              <a:buClr>
                <a:srgbClr val="585858"/>
              </a:buClr>
              <a:buFont typeface="Arial" panose="020B0604020202020204" pitchFamily="34" charset="0"/>
              <a:buChar char="•"/>
            </a:pPr>
            <a:r>
              <a:rPr lang="en-GB" dirty="0"/>
              <a:t>Play the </a:t>
            </a:r>
            <a:r>
              <a:rPr lang="en-GB" dirty="0">
                <a:solidFill>
                  <a:schemeClr val="tx1"/>
                </a:solidFill>
              </a:rPr>
              <a:t>animation/observe </a:t>
            </a:r>
            <a:r>
              <a:rPr lang="en-GB" dirty="0"/>
              <a:t>the image and ask pupils “What do you notice?”.</a:t>
            </a:r>
          </a:p>
          <a:p>
            <a:pPr marL="342900" indent="-342900">
              <a:buClr>
                <a:srgbClr val="585858"/>
              </a:buClr>
              <a:buFont typeface="Arial" panose="020B0604020202020204" pitchFamily="34" charset="0"/>
              <a:buChar char="•"/>
            </a:pPr>
            <a:r>
              <a:rPr lang="en-GB" dirty="0"/>
              <a:t>Encourage pupils to explain what they see, what is happening and </a:t>
            </a:r>
            <a:r>
              <a:rPr lang="en-GB" dirty="0">
                <a:solidFill>
                  <a:schemeClr val="tx1"/>
                </a:solidFill>
              </a:rPr>
              <a:t>why.</a:t>
            </a:r>
          </a:p>
          <a:p>
            <a:pPr marL="342900" indent="-342900">
              <a:buClr>
                <a:srgbClr val="585858"/>
              </a:buClr>
              <a:buFont typeface="Arial" panose="020B0604020202020204" pitchFamily="34" charset="0"/>
              <a:buChar char="•"/>
            </a:pPr>
            <a:r>
              <a:rPr lang="en-GB" dirty="0"/>
              <a:t>Where there is a highlighted sentence, draw out the meaning of this from the image and repeat together and individually.</a:t>
            </a:r>
          </a:p>
        </p:txBody>
      </p:sp>
    </p:spTree>
    <p:extLst>
      <p:ext uri="{BB962C8B-B14F-4D97-AF65-F5344CB8AC3E}">
        <p14:creationId xmlns:p14="http://schemas.microsoft.com/office/powerpoint/2010/main" val="281937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0420E-CA16-4E4B-988F-10F467793E4E}"/>
              </a:ext>
            </a:extLst>
          </p:cNvPr>
          <p:cNvSpPr>
            <a:spLocks noGrp="1"/>
          </p:cNvSpPr>
          <p:nvPr>
            <p:ph type="title"/>
          </p:nvPr>
        </p:nvSpPr>
        <p:spPr/>
        <p:txBody>
          <a:bodyPr/>
          <a:lstStyle/>
          <a:p>
            <a:r>
              <a:rPr lang="en-GB" sz="2400" dirty="0"/>
              <a:t>Guidance for working with a small pre-teaching or intervention group</a:t>
            </a:r>
          </a:p>
        </p:txBody>
      </p:sp>
      <p:sp>
        <p:nvSpPr>
          <p:cNvPr id="3" name="Content Placeholder 2">
            <a:extLst>
              <a:ext uri="{FF2B5EF4-FFF2-40B4-BE49-F238E27FC236}">
                <a16:creationId xmlns:a16="http://schemas.microsoft.com/office/drawing/2014/main" id="{02669792-3AA6-4C9E-8A29-6AC355504564}"/>
              </a:ext>
            </a:extLst>
          </p:cNvPr>
          <p:cNvSpPr>
            <a:spLocks noGrp="1"/>
          </p:cNvSpPr>
          <p:nvPr>
            <p:ph idx="1"/>
          </p:nvPr>
        </p:nvSpPr>
        <p:spPr>
          <a:xfrm>
            <a:off x="609600" y="1484784"/>
            <a:ext cx="10964235" cy="3888432"/>
          </a:xfrm>
        </p:spPr>
        <p:txBody>
          <a:bodyPr/>
          <a:lstStyle/>
          <a:p>
            <a:pPr marL="342900" indent="-342900">
              <a:buClr>
                <a:srgbClr val="585858"/>
              </a:buClr>
              <a:buFont typeface="Arial" panose="020B0604020202020204" pitchFamily="34" charset="0"/>
              <a:buChar char="•"/>
            </a:pPr>
            <a:r>
              <a:rPr lang="en-GB" dirty="0"/>
              <a:t>Engage in the suggested activities, using manipulatives where appropriate, to enhance the interaction and stimulate discussion. </a:t>
            </a:r>
            <a:r>
              <a:rPr lang="en-GB" dirty="0">
                <a:solidFill>
                  <a:schemeClr val="tx1"/>
                </a:solidFill>
              </a:rPr>
              <a:t>However, </a:t>
            </a:r>
            <a:r>
              <a:rPr lang="en-GB" dirty="0"/>
              <a:t>note that the ultimate aim is to develop fluency in the mathematical ideas such that resources are no longer needed. </a:t>
            </a:r>
          </a:p>
          <a:p>
            <a:pPr marL="342900" indent="-342900">
              <a:buClr>
                <a:srgbClr val="585858"/>
              </a:buClr>
              <a:buFont typeface="Arial" panose="020B0604020202020204" pitchFamily="34" charset="0"/>
              <a:buChar char="•"/>
            </a:pPr>
            <a:r>
              <a:rPr lang="en-GB" dirty="0"/>
              <a:t>Repeat questions, using other numbers/examples where relevant.</a:t>
            </a:r>
          </a:p>
          <a:p>
            <a:pPr marL="342900" indent="-342900">
              <a:buClr>
                <a:srgbClr val="585858"/>
              </a:buClr>
              <a:buFont typeface="Arial" panose="020B0604020202020204" pitchFamily="34" charset="0"/>
              <a:buChar char="•"/>
            </a:pPr>
            <a:r>
              <a:rPr lang="en-GB" dirty="0"/>
              <a:t>Repeat the highlighted language structures wherever relevant to build fluency with the key idea and connect the learning. For example:</a:t>
            </a:r>
          </a:p>
          <a:p>
            <a:endParaRPr lang="en-GB" dirty="0"/>
          </a:p>
          <a:p>
            <a:pPr marL="0" indent="0"/>
            <a:endParaRPr lang="en-GB" dirty="0"/>
          </a:p>
        </p:txBody>
      </p:sp>
      <p:sp>
        <p:nvSpPr>
          <p:cNvPr id="5" name="TextBox 19">
            <a:extLst>
              <a:ext uri="{FF2B5EF4-FFF2-40B4-BE49-F238E27FC236}">
                <a16:creationId xmlns:a16="http://schemas.microsoft.com/office/drawing/2014/main" id="{9E99F201-5AC6-4933-B5C1-2B91B0DC1203}"/>
              </a:ext>
            </a:extLst>
          </p:cNvPr>
          <p:cNvSpPr txBox="1"/>
          <p:nvPr/>
        </p:nvSpPr>
        <p:spPr>
          <a:xfrm>
            <a:off x="2997523" y="4418337"/>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ts val="1200"/>
              </a:spcBef>
              <a:spcAft>
                <a:spcPts val="120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 hundreds are equivalent to 1,000.</a:t>
            </a:r>
          </a:p>
        </p:txBody>
      </p:sp>
    </p:spTree>
    <p:extLst>
      <p:ext uri="{BB962C8B-B14F-4D97-AF65-F5344CB8AC3E}">
        <p14:creationId xmlns:p14="http://schemas.microsoft.com/office/powerpoint/2010/main" val="1762984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D24704-EDE4-4CA5-ADAB-2B740C5F9CA2}"/>
              </a:ext>
            </a:extLst>
          </p:cNvPr>
          <p:cNvSpPr/>
          <p:nvPr/>
        </p:nvSpPr>
        <p:spPr bwMode="auto">
          <a:xfrm>
            <a:off x="0" y="3068960"/>
            <a:ext cx="12216680" cy="720080"/>
          </a:xfrm>
          <a:prstGeom prst="rect">
            <a:avLst/>
          </a:prstGeom>
          <a:solidFill>
            <a:schemeClr val="accent6">
              <a:lumMod val="50000"/>
            </a:scheme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Title 3">
            <a:extLst>
              <a:ext uri="{FF2B5EF4-FFF2-40B4-BE49-F238E27FC236}">
                <a16:creationId xmlns:a16="http://schemas.microsoft.com/office/drawing/2014/main" id="{9FA756B9-D3A2-4838-BAE4-37F02EFEBA50}"/>
              </a:ext>
            </a:extLst>
          </p:cNvPr>
          <p:cNvSpPr txBox="1">
            <a:spLocks/>
          </p:cNvSpPr>
          <p:nvPr/>
        </p:nvSpPr>
        <p:spPr bwMode="auto">
          <a:xfrm>
            <a:off x="594008" y="3215915"/>
            <a:ext cx="11262632" cy="42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000" b="0">
                <a:solidFill>
                  <a:schemeClr val="bg1"/>
                </a:solidFill>
                <a:latin typeface="+mn-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Arial"/>
                <a:ea typeface="+mj-ea"/>
                <a:cs typeface="+mj-cs"/>
              </a:rPr>
              <a:t>3G-2 Draw polygons and </a:t>
            </a:r>
            <a:r>
              <a:rPr lang="en-GB" dirty="0">
                <a:solidFill>
                  <a:srgbClr val="FFFFFF"/>
                </a:solidFill>
                <a:latin typeface="Arial"/>
              </a:rPr>
              <a:t>identify</a:t>
            </a:r>
            <a:r>
              <a:rPr kumimoji="0" lang="en-GB" sz="2000" b="0" i="0" u="none" strike="noStrike" kern="1200" cap="none" spc="0" normalizeH="0" baseline="0" noProof="0" dirty="0">
                <a:ln>
                  <a:noFill/>
                </a:ln>
                <a:solidFill>
                  <a:srgbClr val="FFFFFF"/>
                </a:solidFill>
                <a:effectLst/>
                <a:uLnTx/>
                <a:uFillTx/>
                <a:latin typeface="Arial"/>
                <a:ea typeface="+mj-ea"/>
                <a:cs typeface="+mj-cs"/>
              </a:rPr>
              <a:t> parallel and perpendicular sides</a:t>
            </a:r>
            <a:endParaRPr kumimoji="0" lang="en-GB" sz="2000" b="0" i="0" u="none" strike="noStrike" kern="0" cap="none" spc="0" normalizeH="0" baseline="0" noProof="0" dirty="0">
              <a:ln>
                <a:noFill/>
              </a:ln>
              <a:solidFill>
                <a:srgbClr val="FFFFFF"/>
              </a:solidFill>
              <a:effectLst/>
              <a:uLnTx/>
              <a:uFillTx/>
              <a:latin typeface="Arial"/>
              <a:ea typeface="+mj-ea"/>
              <a:cs typeface="+mj-cs"/>
            </a:endParaRPr>
          </a:p>
        </p:txBody>
      </p:sp>
    </p:spTree>
    <p:custDataLst>
      <p:tags r:id="rId1"/>
    </p:custDataLst>
    <p:extLst>
      <p:ext uri="{BB962C8B-B14F-4D97-AF65-F5344CB8AC3E}">
        <p14:creationId xmlns:p14="http://schemas.microsoft.com/office/powerpoint/2010/main" val="920110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260759-5B15-4B3E-BA1B-E7B254023311}"/>
              </a:ext>
            </a:extLst>
          </p:cNvPr>
          <p:cNvSpPr>
            <a:spLocks noGrp="1"/>
          </p:cNvSpPr>
          <p:nvPr>
            <p:ph type="title"/>
          </p:nvPr>
        </p:nvSpPr>
        <p:spPr/>
        <p:txBody>
          <a:bodyPr/>
          <a:lstStyle/>
          <a:p>
            <a:r>
              <a:rPr lang="en-GB" dirty="0"/>
              <a:t>3G-2 Draw polygons and recognise parallel and perpendicular sides</a:t>
            </a:r>
          </a:p>
        </p:txBody>
      </p:sp>
      <p:pic>
        <p:nvPicPr>
          <p:cNvPr id="9" name="Picture 8" descr="A picture containing person, man, wearing, dark&#10;&#10;Description automatically generated">
            <a:extLst>
              <a:ext uri="{FF2B5EF4-FFF2-40B4-BE49-F238E27FC236}">
                <a16:creationId xmlns:a16="http://schemas.microsoft.com/office/drawing/2014/main" id="{1787AB36-9EEA-4E4F-8DE1-4B2BE35845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6711" y="3578786"/>
            <a:ext cx="5959356" cy="2270957"/>
          </a:xfrm>
          <a:prstGeom prst="rect">
            <a:avLst/>
          </a:prstGeom>
        </p:spPr>
      </p:pic>
      <p:grpSp>
        <p:nvGrpSpPr>
          <p:cNvPr id="12" name="Group 11">
            <a:extLst>
              <a:ext uri="{FF2B5EF4-FFF2-40B4-BE49-F238E27FC236}">
                <a16:creationId xmlns:a16="http://schemas.microsoft.com/office/drawing/2014/main" id="{0B35E266-D5C2-4265-9E6F-AD8D316B1D39}"/>
              </a:ext>
            </a:extLst>
          </p:cNvPr>
          <p:cNvGrpSpPr/>
          <p:nvPr/>
        </p:nvGrpSpPr>
        <p:grpSpPr>
          <a:xfrm>
            <a:off x="3699406" y="1557338"/>
            <a:ext cx="1822233" cy="1826112"/>
            <a:chOff x="833925" y="2559399"/>
            <a:chExt cx="1822233" cy="1826112"/>
          </a:xfrm>
        </p:grpSpPr>
        <p:sp>
          <p:nvSpPr>
            <p:cNvPr id="11" name="Oval 10">
              <a:extLst>
                <a:ext uri="{FF2B5EF4-FFF2-40B4-BE49-F238E27FC236}">
                  <a16:creationId xmlns:a16="http://schemas.microsoft.com/office/drawing/2014/main" id="{B2A06585-C8C4-4050-B42B-7A033D51272A}"/>
                </a:ext>
              </a:extLst>
            </p:cNvPr>
            <p:cNvSpPr/>
            <p:nvPr/>
          </p:nvSpPr>
          <p:spPr>
            <a:xfrm>
              <a:off x="842211" y="2582259"/>
              <a:ext cx="1803252" cy="180325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3" name="Oval 12">
              <a:extLst>
                <a:ext uri="{FF2B5EF4-FFF2-40B4-BE49-F238E27FC236}">
                  <a16:creationId xmlns:a16="http://schemas.microsoft.com/office/drawing/2014/main" id="{A5398CAF-23BB-4513-B5E4-5EE21B95826F}"/>
                </a:ext>
              </a:extLst>
            </p:cNvPr>
            <p:cNvSpPr/>
            <p:nvPr/>
          </p:nvSpPr>
          <p:spPr>
            <a:xfrm>
              <a:off x="2035600" y="4306292"/>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 name="Oval 13">
              <a:extLst>
                <a:ext uri="{FF2B5EF4-FFF2-40B4-BE49-F238E27FC236}">
                  <a16:creationId xmlns:a16="http://schemas.microsoft.com/office/drawing/2014/main" id="{76B21BA0-A5AD-40C5-ADCB-F308A9338DD2}"/>
                </a:ext>
              </a:extLst>
            </p:cNvPr>
            <p:cNvSpPr/>
            <p:nvPr/>
          </p:nvSpPr>
          <p:spPr>
            <a:xfrm>
              <a:off x="2502700" y="3920192"/>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7" name="Oval 16">
              <a:extLst>
                <a:ext uri="{FF2B5EF4-FFF2-40B4-BE49-F238E27FC236}">
                  <a16:creationId xmlns:a16="http://schemas.microsoft.com/office/drawing/2014/main" id="{DAE6DD55-AF6F-45A9-A2AF-6752C4481638}"/>
                </a:ext>
              </a:extLst>
            </p:cNvPr>
            <p:cNvSpPr/>
            <p:nvPr/>
          </p:nvSpPr>
          <p:spPr>
            <a:xfrm>
              <a:off x="2610439" y="3306909"/>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8" name="Oval 17">
              <a:extLst>
                <a:ext uri="{FF2B5EF4-FFF2-40B4-BE49-F238E27FC236}">
                  <a16:creationId xmlns:a16="http://schemas.microsoft.com/office/drawing/2014/main" id="{0C7BF8BE-E694-4CAF-93FF-52498579F2BD}"/>
                </a:ext>
              </a:extLst>
            </p:cNvPr>
            <p:cNvSpPr/>
            <p:nvPr/>
          </p:nvSpPr>
          <p:spPr>
            <a:xfrm>
              <a:off x="2310703" y="2777883"/>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9" name="Oval 18">
              <a:extLst>
                <a:ext uri="{FF2B5EF4-FFF2-40B4-BE49-F238E27FC236}">
                  <a16:creationId xmlns:a16="http://schemas.microsoft.com/office/drawing/2014/main" id="{7D6BCD0C-1B3F-41DE-B19C-5473B98180E9}"/>
                </a:ext>
              </a:extLst>
            </p:cNvPr>
            <p:cNvSpPr/>
            <p:nvPr/>
          </p:nvSpPr>
          <p:spPr>
            <a:xfrm>
              <a:off x="1148688" y="2765024"/>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0" name="Oval 19">
              <a:extLst>
                <a:ext uri="{FF2B5EF4-FFF2-40B4-BE49-F238E27FC236}">
                  <a16:creationId xmlns:a16="http://schemas.microsoft.com/office/drawing/2014/main" id="{291F86B3-9713-4282-9C96-2743591EE638}"/>
                </a:ext>
              </a:extLst>
            </p:cNvPr>
            <p:cNvSpPr/>
            <p:nvPr/>
          </p:nvSpPr>
          <p:spPr>
            <a:xfrm>
              <a:off x="833925" y="3306909"/>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1" name="Oval 20">
              <a:extLst>
                <a:ext uri="{FF2B5EF4-FFF2-40B4-BE49-F238E27FC236}">
                  <a16:creationId xmlns:a16="http://schemas.microsoft.com/office/drawing/2014/main" id="{9CA69BE7-CC38-4DC1-B376-FFDA03939758}"/>
                </a:ext>
              </a:extLst>
            </p:cNvPr>
            <p:cNvSpPr/>
            <p:nvPr/>
          </p:nvSpPr>
          <p:spPr>
            <a:xfrm>
              <a:off x="944283" y="3916958"/>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2" name="Oval 21">
              <a:extLst>
                <a:ext uri="{FF2B5EF4-FFF2-40B4-BE49-F238E27FC236}">
                  <a16:creationId xmlns:a16="http://schemas.microsoft.com/office/drawing/2014/main" id="{8659134E-CB7B-4566-9A10-88159F1AEF7C}"/>
                </a:ext>
              </a:extLst>
            </p:cNvPr>
            <p:cNvSpPr/>
            <p:nvPr/>
          </p:nvSpPr>
          <p:spPr>
            <a:xfrm>
              <a:off x="1425737" y="4317526"/>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3" name="Oval 22">
              <a:extLst>
                <a:ext uri="{FF2B5EF4-FFF2-40B4-BE49-F238E27FC236}">
                  <a16:creationId xmlns:a16="http://schemas.microsoft.com/office/drawing/2014/main" id="{52F497F9-D192-4A33-8A5C-158D47173507}"/>
                </a:ext>
              </a:extLst>
            </p:cNvPr>
            <p:cNvSpPr/>
            <p:nvPr/>
          </p:nvSpPr>
          <p:spPr>
            <a:xfrm>
              <a:off x="1730908" y="2559399"/>
              <a:ext cx="45719" cy="45719"/>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mc:AlternateContent xmlns:mc="http://schemas.openxmlformats.org/markup-compatibility/2006" xmlns:p14="http://schemas.microsoft.com/office/powerpoint/2010/main" xmlns:aink="http://schemas.microsoft.com/office/drawing/2016/ink">
        <mc:Choice Requires="p14 aink">
          <p:contentPart p14:bwMode="auto" r:id="rId5">
            <p14:nvContentPartPr>
              <p14:cNvPr id="3" name="Ink 2">
                <a:extLst>
                  <a:ext uri="{FF2B5EF4-FFF2-40B4-BE49-F238E27FC236}">
                    <a16:creationId xmlns:a16="http://schemas.microsoft.com/office/drawing/2014/main" id="{970D151B-4AB9-43BD-B5AA-AA4884226881}"/>
                  </a:ext>
                </a:extLst>
              </p14:cNvPr>
              <p14:cNvContentPartPr/>
              <p14:nvPr/>
            </p14:nvContentPartPr>
            <p14:xfrm>
              <a:off x="4880816" y="3719879"/>
              <a:ext cx="360" cy="360"/>
            </p14:xfrm>
          </p:contentPart>
        </mc:Choice>
        <mc:Fallback xmlns="">
          <p:pic>
            <p:nvPicPr>
              <p:cNvPr id="3" name="Ink 2">
                <a:extLst>
                  <a:ext uri="{FF2B5EF4-FFF2-40B4-BE49-F238E27FC236}">
                    <a16:creationId xmlns:a16="http://schemas.microsoft.com/office/drawing/2014/main" id="{970D151B-4AB9-43BD-B5AA-AA4884226881}"/>
                  </a:ext>
                </a:extLst>
              </p:cNvPr>
              <p:cNvPicPr/>
              <p:nvPr/>
            </p:nvPicPr>
            <p:blipFill>
              <a:blip r:embed="rId6"/>
              <a:stretch>
                <a:fillRect/>
              </a:stretch>
            </p:blipFill>
            <p:spPr>
              <a:xfrm>
                <a:off x="4862816" y="3611879"/>
                <a:ext cx="36000" cy="216000"/>
              </a:xfrm>
              <a:prstGeom prst="rect">
                <a:avLst/>
              </a:prstGeom>
            </p:spPr>
          </p:pic>
        </mc:Fallback>
      </mc:AlternateContent>
      <p:pic>
        <p:nvPicPr>
          <p:cNvPr id="6" name="Picture 5" descr="A screen shot of a computer&#10;&#10;Description automatically generated">
            <a:extLst>
              <a:ext uri="{FF2B5EF4-FFF2-40B4-BE49-F238E27FC236}">
                <a16:creationId xmlns:a16="http://schemas.microsoft.com/office/drawing/2014/main" id="{EAD3E05F-FDF8-4F25-9718-6EC7790303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6701" y="1577071"/>
            <a:ext cx="5959356" cy="2941570"/>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8">
            <p14:nvContentPartPr>
              <p14:cNvPr id="59" name="Ink 58">
                <a:extLst>
                  <a:ext uri="{FF2B5EF4-FFF2-40B4-BE49-F238E27FC236}">
                    <a16:creationId xmlns:a16="http://schemas.microsoft.com/office/drawing/2014/main" id="{E5F462C7-76D1-4FE8-941E-4881028F6CB7}"/>
                  </a:ext>
                </a:extLst>
              </p14:cNvPr>
              <p14:cNvContentPartPr/>
              <p14:nvPr/>
            </p14:nvContentPartPr>
            <p14:xfrm>
              <a:off x="5557628" y="3345520"/>
              <a:ext cx="360" cy="360"/>
            </p14:xfrm>
          </p:contentPart>
        </mc:Choice>
        <mc:Fallback xmlns="">
          <p:pic>
            <p:nvPicPr>
              <p:cNvPr id="59" name="Ink 58">
                <a:extLst>
                  <a:ext uri="{FF2B5EF4-FFF2-40B4-BE49-F238E27FC236}">
                    <a16:creationId xmlns:a16="http://schemas.microsoft.com/office/drawing/2014/main" id="{E5F462C7-76D1-4FE8-941E-4881028F6CB7}"/>
                  </a:ext>
                </a:extLst>
              </p:cNvPr>
              <p:cNvPicPr/>
              <p:nvPr/>
            </p:nvPicPr>
            <p:blipFill>
              <a:blip r:embed="rId9"/>
              <a:stretch>
                <a:fillRect/>
              </a:stretch>
            </p:blipFill>
            <p:spPr>
              <a:xfrm>
                <a:off x="5553308" y="3318520"/>
                <a:ext cx="9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0">
            <p14:nvContentPartPr>
              <p14:cNvPr id="66" name="Ink 65">
                <a:extLst>
                  <a:ext uri="{FF2B5EF4-FFF2-40B4-BE49-F238E27FC236}">
                    <a16:creationId xmlns:a16="http://schemas.microsoft.com/office/drawing/2014/main" id="{51891037-5194-4D45-98C3-D7EA5111E474}"/>
                  </a:ext>
                </a:extLst>
              </p14:cNvPr>
              <p14:cNvContentPartPr/>
              <p14:nvPr/>
            </p14:nvContentPartPr>
            <p14:xfrm>
              <a:off x="4391840" y="6578243"/>
              <a:ext cx="360" cy="360"/>
            </p14:xfrm>
          </p:contentPart>
        </mc:Choice>
        <mc:Fallback xmlns="">
          <p:pic>
            <p:nvPicPr>
              <p:cNvPr id="66" name="Ink 65">
                <a:extLst>
                  <a:ext uri="{FF2B5EF4-FFF2-40B4-BE49-F238E27FC236}">
                    <a16:creationId xmlns:a16="http://schemas.microsoft.com/office/drawing/2014/main" id="{51891037-5194-4D45-98C3-D7EA5111E474}"/>
                  </a:ext>
                </a:extLst>
              </p:cNvPr>
              <p:cNvPicPr/>
              <p:nvPr/>
            </p:nvPicPr>
            <p:blipFill>
              <a:blip r:embed="rId11"/>
              <a:stretch>
                <a:fillRect/>
              </a:stretch>
            </p:blipFill>
            <p:spPr>
              <a:xfrm>
                <a:off x="4387520" y="6551243"/>
                <a:ext cx="9000" cy="54000"/>
              </a:xfrm>
              <a:prstGeom prst="rect">
                <a:avLst/>
              </a:prstGeom>
            </p:spPr>
          </p:pic>
        </mc:Fallback>
      </mc:AlternateContent>
      <p:grpSp>
        <p:nvGrpSpPr>
          <p:cNvPr id="76" name="Group 75">
            <a:extLst>
              <a:ext uri="{FF2B5EF4-FFF2-40B4-BE49-F238E27FC236}">
                <a16:creationId xmlns:a16="http://schemas.microsoft.com/office/drawing/2014/main" id="{A9CFEE5F-7ABC-46AB-BB8F-723107BF57AD}"/>
              </a:ext>
            </a:extLst>
          </p:cNvPr>
          <p:cNvGrpSpPr/>
          <p:nvPr/>
        </p:nvGrpSpPr>
        <p:grpSpPr>
          <a:xfrm>
            <a:off x="5429620" y="2232526"/>
            <a:ext cx="183316" cy="183316"/>
            <a:chOff x="5589058" y="4965180"/>
            <a:chExt cx="114840" cy="114840"/>
          </a:xfrm>
        </p:grpSpPr>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74" name="Ink 73">
                  <a:extLst>
                    <a:ext uri="{FF2B5EF4-FFF2-40B4-BE49-F238E27FC236}">
                      <a16:creationId xmlns:a16="http://schemas.microsoft.com/office/drawing/2014/main" id="{82EF03BE-4AA4-4556-9180-127EE21AC8F8}"/>
                    </a:ext>
                  </a:extLst>
                </p14:cNvPr>
                <p14:cNvContentPartPr/>
                <p14:nvPr/>
              </p14:nvContentPartPr>
              <p14:xfrm>
                <a:off x="5591938" y="4970580"/>
                <a:ext cx="105480" cy="105480"/>
              </p14:xfrm>
            </p:contentPart>
          </mc:Choice>
          <mc:Fallback xmlns="">
            <p:pic>
              <p:nvPicPr>
                <p:cNvPr id="74" name="Ink 73">
                  <a:extLst>
                    <a:ext uri="{FF2B5EF4-FFF2-40B4-BE49-F238E27FC236}">
                      <a16:creationId xmlns:a16="http://schemas.microsoft.com/office/drawing/2014/main" id="{82EF03BE-4AA4-4556-9180-127EE21AC8F8}"/>
                    </a:ext>
                  </a:extLst>
                </p:cNvPr>
                <p:cNvPicPr/>
                <p:nvPr/>
              </p:nvPicPr>
              <p:blipFill>
                <a:blip r:embed="rId15"/>
                <a:stretch>
                  <a:fillRect/>
                </a:stretch>
              </p:blipFill>
              <p:spPr>
                <a:xfrm>
                  <a:off x="5586517" y="4936700"/>
                  <a:ext cx="116547" cy="17301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6">
              <p14:nvContentPartPr>
                <p14:cNvPr id="75" name="Ink 74">
                  <a:extLst>
                    <a:ext uri="{FF2B5EF4-FFF2-40B4-BE49-F238E27FC236}">
                      <a16:creationId xmlns:a16="http://schemas.microsoft.com/office/drawing/2014/main" id="{BD12D9B4-433E-4BE1-B7F8-83DF9DCB52AB}"/>
                    </a:ext>
                  </a:extLst>
                </p14:cNvPr>
                <p14:cNvContentPartPr/>
                <p14:nvPr/>
              </p14:nvContentPartPr>
              <p14:xfrm>
                <a:off x="5589058" y="4965180"/>
                <a:ext cx="114840" cy="114840"/>
              </p14:xfrm>
            </p:contentPart>
          </mc:Choice>
          <mc:Fallback xmlns="">
            <p:pic>
              <p:nvPicPr>
                <p:cNvPr id="75" name="Ink 74">
                  <a:extLst>
                    <a:ext uri="{FF2B5EF4-FFF2-40B4-BE49-F238E27FC236}">
                      <a16:creationId xmlns:a16="http://schemas.microsoft.com/office/drawing/2014/main" id="{BD12D9B4-433E-4BE1-B7F8-83DF9DCB52AB}"/>
                    </a:ext>
                  </a:extLst>
                </p:cNvPr>
                <p:cNvPicPr/>
                <p:nvPr/>
              </p:nvPicPr>
              <p:blipFill>
                <a:blip r:embed="rId17"/>
                <a:stretch>
                  <a:fillRect/>
                </a:stretch>
              </p:blipFill>
              <p:spPr>
                <a:xfrm>
                  <a:off x="5583632" y="4931271"/>
                  <a:ext cx="125917" cy="182433"/>
                </a:xfrm>
                <a:prstGeom prst="rect">
                  <a:avLst/>
                </a:prstGeom>
              </p:spPr>
            </p:pic>
          </mc:Fallback>
        </mc:AlternateContent>
      </p:grpSp>
      <p:grpSp>
        <p:nvGrpSpPr>
          <p:cNvPr id="77" name="Group 76">
            <a:extLst>
              <a:ext uri="{FF2B5EF4-FFF2-40B4-BE49-F238E27FC236}">
                <a16:creationId xmlns:a16="http://schemas.microsoft.com/office/drawing/2014/main" id="{4C7FA087-23BD-48D3-B590-9655547E9E54}"/>
              </a:ext>
            </a:extLst>
          </p:cNvPr>
          <p:cNvGrpSpPr/>
          <p:nvPr/>
        </p:nvGrpSpPr>
        <p:grpSpPr>
          <a:xfrm rot="901671">
            <a:off x="4230110" y="3264688"/>
            <a:ext cx="183316" cy="183316"/>
            <a:chOff x="5589058" y="4965180"/>
            <a:chExt cx="114840" cy="114840"/>
          </a:xfrm>
        </p:grpSpPr>
        <mc:AlternateContent xmlns:mc="http://schemas.openxmlformats.org/markup-compatibility/2006" xmlns:p14="http://schemas.microsoft.com/office/powerpoint/2010/main" xmlns:aink="http://schemas.microsoft.com/office/drawing/2016/ink">
          <mc:Choice Requires="p14 aink">
            <p:contentPart p14:bwMode="auto" r:id="rId18">
              <p14:nvContentPartPr>
                <p14:cNvPr id="78" name="Ink 77">
                  <a:extLst>
                    <a:ext uri="{FF2B5EF4-FFF2-40B4-BE49-F238E27FC236}">
                      <a16:creationId xmlns:a16="http://schemas.microsoft.com/office/drawing/2014/main" id="{4C419114-8BBC-4931-876B-26217D561372}"/>
                    </a:ext>
                  </a:extLst>
                </p14:cNvPr>
                <p14:cNvContentPartPr/>
                <p14:nvPr/>
              </p14:nvContentPartPr>
              <p14:xfrm>
                <a:off x="5591938" y="4970580"/>
                <a:ext cx="105480" cy="105480"/>
              </p14:xfrm>
            </p:contentPart>
          </mc:Choice>
          <mc:Fallback xmlns="">
            <p:pic>
              <p:nvPicPr>
                <p:cNvPr id="78" name="Ink 77">
                  <a:extLst>
                    <a:ext uri="{FF2B5EF4-FFF2-40B4-BE49-F238E27FC236}">
                      <a16:creationId xmlns:a16="http://schemas.microsoft.com/office/drawing/2014/main" id="{4C419114-8BBC-4931-876B-26217D561372}"/>
                    </a:ext>
                  </a:extLst>
                </p:cNvPr>
                <p:cNvPicPr/>
                <p:nvPr/>
              </p:nvPicPr>
              <p:blipFill>
                <a:blip r:embed="rId19"/>
                <a:stretch>
                  <a:fillRect/>
                </a:stretch>
              </p:blipFill>
              <p:spPr>
                <a:xfrm>
                  <a:off x="5586517" y="4936700"/>
                  <a:ext cx="116547" cy="17301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0">
              <p14:nvContentPartPr>
                <p14:cNvPr id="79" name="Ink 78">
                  <a:extLst>
                    <a:ext uri="{FF2B5EF4-FFF2-40B4-BE49-F238E27FC236}">
                      <a16:creationId xmlns:a16="http://schemas.microsoft.com/office/drawing/2014/main" id="{D2300C8B-E1D0-4942-A1DE-BB04F5E4314C}"/>
                    </a:ext>
                  </a:extLst>
                </p14:cNvPr>
                <p14:cNvContentPartPr/>
                <p14:nvPr/>
              </p14:nvContentPartPr>
              <p14:xfrm>
                <a:off x="5589058" y="4965180"/>
                <a:ext cx="114840" cy="114840"/>
              </p14:xfrm>
            </p:contentPart>
          </mc:Choice>
          <mc:Fallback xmlns="">
            <p:pic>
              <p:nvPicPr>
                <p:cNvPr id="79" name="Ink 78">
                  <a:extLst>
                    <a:ext uri="{FF2B5EF4-FFF2-40B4-BE49-F238E27FC236}">
                      <a16:creationId xmlns:a16="http://schemas.microsoft.com/office/drawing/2014/main" id="{D2300C8B-E1D0-4942-A1DE-BB04F5E4314C}"/>
                    </a:ext>
                  </a:extLst>
                </p:cNvPr>
                <p:cNvPicPr/>
                <p:nvPr/>
              </p:nvPicPr>
              <p:blipFill>
                <a:blip r:embed="rId21"/>
                <a:stretch>
                  <a:fillRect/>
                </a:stretch>
              </p:blipFill>
              <p:spPr>
                <a:xfrm>
                  <a:off x="5583632" y="4931271"/>
                  <a:ext cx="125917" cy="182433"/>
                </a:xfrm>
                <a:prstGeom prst="rect">
                  <a:avLst/>
                </a:prstGeom>
              </p:spPr>
            </p:pic>
          </mc:Fallback>
        </mc:AlternateContent>
      </p:grpSp>
      <p:grpSp>
        <p:nvGrpSpPr>
          <p:cNvPr id="80" name="Group 79">
            <a:extLst>
              <a:ext uri="{FF2B5EF4-FFF2-40B4-BE49-F238E27FC236}">
                <a16:creationId xmlns:a16="http://schemas.microsoft.com/office/drawing/2014/main" id="{8F049FD1-D197-4138-8451-9425AF714ECA}"/>
              </a:ext>
            </a:extLst>
          </p:cNvPr>
          <p:cNvGrpSpPr/>
          <p:nvPr/>
        </p:nvGrpSpPr>
        <p:grpSpPr>
          <a:xfrm rot="19858587">
            <a:off x="3957722" y="1697144"/>
            <a:ext cx="183316" cy="183316"/>
            <a:chOff x="5589058" y="4965180"/>
            <a:chExt cx="114840" cy="114840"/>
          </a:xfrm>
        </p:grpSpPr>
        <mc:AlternateContent xmlns:mc="http://schemas.openxmlformats.org/markup-compatibility/2006" xmlns:p14="http://schemas.microsoft.com/office/powerpoint/2010/main" xmlns:aink="http://schemas.microsoft.com/office/drawing/2016/ink">
          <mc:Choice Requires="p14 aink">
            <p:contentPart p14:bwMode="auto" r:id="rId22">
              <p14:nvContentPartPr>
                <p14:cNvPr id="81" name="Ink 80">
                  <a:extLst>
                    <a:ext uri="{FF2B5EF4-FFF2-40B4-BE49-F238E27FC236}">
                      <a16:creationId xmlns:a16="http://schemas.microsoft.com/office/drawing/2014/main" id="{18445C39-016D-4BA5-83F2-FAC5B69DBDF0}"/>
                    </a:ext>
                  </a:extLst>
                </p14:cNvPr>
                <p14:cNvContentPartPr/>
                <p14:nvPr/>
              </p14:nvContentPartPr>
              <p14:xfrm>
                <a:off x="5591938" y="4970580"/>
                <a:ext cx="105480" cy="105480"/>
              </p14:xfrm>
            </p:contentPart>
          </mc:Choice>
          <mc:Fallback xmlns="">
            <p:pic>
              <p:nvPicPr>
                <p:cNvPr id="81" name="Ink 80">
                  <a:extLst>
                    <a:ext uri="{FF2B5EF4-FFF2-40B4-BE49-F238E27FC236}">
                      <a16:creationId xmlns:a16="http://schemas.microsoft.com/office/drawing/2014/main" id="{18445C39-016D-4BA5-83F2-FAC5B69DBDF0}"/>
                    </a:ext>
                  </a:extLst>
                </p:cNvPr>
                <p:cNvPicPr/>
                <p:nvPr/>
              </p:nvPicPr>
              <p:blipFill>
                <a:blip r:embed="rId23"/>
                <a:stretch>
                  <a:fillRect/>
                </a:stretch>
              </p:blipFill>
              <p:spPr>
                <a:xfrm>
                  <a:off x="5586517" y="4936700"/>
                  <a:ext cx="116547" cy="17301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4">
              <p14:nvContentPartPr>
                <p14:cNvPr id="82" name="Ink 81">
                  <a:extLst>
                    <a:ext uri="{FF2B5EF4-FFF2-40B4-BE49-F238E27FC236}">
                      <a16:creationId xmlns:a16="http://schemas.microsoft.com/office/drawing/2014/main" id="{525D969D-9106-40E3-8904-51D4D933A747}"/>
                    </a:ext>
                  </a:extLst>
                </p14:cNvPr>
                <p14:cNvContentPartPr/>
                <p14:nvPr/>
              </p14:nvContentPartPr>
              <p14:xfrm>
                <a:off x="5589058" y="4965180"/>
                <a:ext cx="114840" cy="114840"/>
              </p14:xfrm>
            </p:contentPart>
          </mc:Choice>
          <mc:Fallback xmlns="">
            <p:pic>
              <p:nvPicPr>
                <p:cNvPr id="82" name="Ink 81">
                  <a:extLst>
                    <a:ext uri="{FF2B5EF4-FFF2-40B4-BE49-F238E27FC236}">
                      <a16:creationId xmlns:a16="http://schemas.microsoft.com/office/drawing/2014/main" id="{525D969D-9106-40E3-8904-51D4D933A747}"/>
                    </a:ext>
                  </a:extLst>
                </p:cNvPr>
                <p:cNvPicPr/>
                <p:nvPr/>
              </p:nvPicPr>
              <p:blipFill>
                <a:blip r:embed="rId25"/>
                <a:stretch>
                  <a:fillRect/>
                </a:stretch>
              </p:blipFill>
              <p:spPr>
                <a:xfrm>
                  <a:off x="5583632" y="4931271"/>
                  <a:ext cx="125917" cy="182433"/>
                </a:xfrm>
                <a:prstGeom prst="rect">
                  <a:avLst/>
                </a:prstGeom>
              </p:spPr>
            </p:pic>
          </mc:Fallback>
        </mc:AlternateContent>
      </p:grpSp>
      <p:grpSp>
        <p:nvGrpSpPr>
          <p:cNvPr id="83" name="Group 82">
            <a:extLst>
              <a:ext uri="{FF2B5EF4-FFF2-40B4-BE49-F238E27FC236}">
                <a16:creationId xmlns:a16="http://schemas.microsoft.com/office/drawing/2014/main" id="{404063A9-3FA2-436B-82F1-82BB00D6FBE5}"/>
              </a:ext>
            </a:extLst>
          </p:cNvPr>
          <p:cNvGrpSpPr/>
          <p:nvPr/>
        </p:nvGrpSpPr>
        <p:grpSpPr>
          <a:xfrm>
            <a:off x="4507766" y="5384436"/>
            <a:ext cx="183316" cy="183316"/>
            <a:chOff x="5589058" y="4965180"/>
            <a:chExt cx="114840" cy="114840"/>
          </a:xfrm>
        </p:grpSpPr>
        <mc:AlternateContent xmlns:mc="http://schemas.openxmlformats.org/markup-compatibility/2006" xmlns:p14="http://schemas.microsoft.com/office/powerpoint/2010/main" xmlns:aink="http://schemas.microsoft.com/office/drawing/2016/ink">
          <mc:Choice Requires="p14 aink">
            <p:contentPart p14:bwMode="auto" r:id="rId26">
              <p14:nvContentPartPr>
                <p14:cNvPr id="84" name="Ink 83">
                  <a:extLst>
                    <a:ext uri="{FF2B5EF4-FFF2-40B4-BE49-F238E27FC236}">
                      <a16:creationId xmlns:a16="http://schemas.microsoft.com/office/drawing/2014/main" id="{63758B1B-9818-4C43-98E6-46894DBC58FF}"/>
                    </a:ext>
                  </a:extLst>
                </p14:cNvPr>
                <p14:cNvContentPartPr/>
                <p14:nvPr/>
              </p14:nvContentPartPr>
              <p14:xfrm>
                <a:off x="5591938" y="4970580"/>
                <a:ext cx="105480" cy="105480"/>
              </p14:xfrm>
            </p:contentPart>
          </mc:Choice>
          <mc:Fallback xmlns="">
            <p:pic>
              <p:nvPicPr>
                <p:cNvPr id="84" name="Ink 83">
                  <a:extLst>
                    <a:ext uri="{FF2B5EF4-FFF2-40B4-BE49-F238E27FC236}">
                      <a16:creationId xmlns:a16="http://schemas.microsoft.com/office/drawing/2014/main" id="{63758B1B-9818-4C43-98E6-46894DBC58FF}"/>
                    </a:ext>
                  </a:extLst>
                </p:cNvPr>
                <p:cNvPicPr/>
                <p:nvPr/>
              </p:nvPicPr>
              <p:blipFill>
                <a:blip r:embed="rId27"/>
                <a:stretch>
                  <a:fillRect/>
                </a:stretch>
              </p:blipFill>
              <p:spPr>
                <a:xfrm>
                  <a:off x="5586517" y="4936700"/>
                  <a:ext cx="116547" cy="17301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8">
              <p14:nvContentPartPr>
                <p14:cNvPr id="85" name="Ink 84">
                  <a:extLst>
                    <a:ext uri="{FF2B5EF4-FFF2-40B4-BE49-F238E27FC236}">
                      <a16:creationId xmlns:a16="http://schemas.microsoft.com/office/drawing/2014/main" id="{C61C6259-D2B4-4226-A411-567580D6FABA}"/>
                    </a:ext>
                  </a:extLst>
                </p14:cNvPr>
                <p14:cNvContentPartPr/>
                <p14:nvPr/>
              </p14:nvContentPartPr>
              <p14:xfrm>
                <a:off x="5589058" y="4965180"/>
                <a:ext cx="114840" cy="114840"/>
              </p14:xfrm>
            </p:contentPart>
          </mc:Choice>
          <mc:Fallback xmlns="">
            <p:pic>
              <p:nvPicPr>
                <p:cNvPr id="85" name="Ink 84">
                  <a:extLst>
                    <a:ext uri="{FF2B5EF4-FFF2-40B4-BE49-F238E27FC236}">
                      <a16:creationId xmlns:a16="http://schemas.microsoft.com/office/drawing/2014/main" id="{C61C6259-D2B4-4226-A411-567580D6FABA}"/>
                    </a:ext>
                  </a:extLst>
                </p:cNvPr>
                <p:cNvPicPr/>
                <p:nvPr/>
              </p:nvPicPr>
              <p:blipFill>
                <a:blip r:embed="rId29"/>
                <a:stretch>
                  <a:fillRect/>
                </a:stretch>
              </p:blipFill>
              <p:spPr>
                <a:xfrm>
                  <a:off x="5583632" y="4931271"/>
                  <a:ext cx="125917" cy="182433"/>
                </a:xfrm>
                <a:prstGeom prst="rect">
                  <a:avLst/>
                </a:prstGeom>
              </p:spPr>
            </p:pic>
          </mc:Fallback>
        </mc:AlternateContent>
      </p:grpSp>
      <mc:AlternateContent xmlns:mc="http://schemas.openxmlformats.org/markup-compatibility/2006" xmlns:p14="http://schemas.microsoft.com/office/powerpoint/2010/main" xmlns:aink="http://schemas.microsoft.com/office/drawing/2016/ink">
        <mc:Choice Requires="p14 aink">
          <p:contentPart p14:bwMode="auto" r:id="rId30">
            <p14:nvContentPartPr>
              <p14:cNvPr id="87" name="Ink 86">
                <a:extLst>
                  <a:ext uri="{FF2B5EF4-FFF2-40B4-BE49-F238E27FC236}">
                    <a16:creationId xmlns:a16="http://schemas.microsoft.com/office/drawing/2014/main" id="{DD63BFFE-24C5-4152-A54D-064ED303F6C0}"/>
                  </a:ext>
                </a:extLst>
              </p14:cNvPr>
              <p14:cNvContentPartPr/>
              <p14:nvPr/>
            </p14:nvContentPartPr>
            <p14:xfrm>
              <a:off x="4603162" y="5452186"/>
              <a:ext cx="360" cy="360"/>
            </p14:xfrm>
          </p:contentPart>
        </mc:Choice>
        <mc:Fallback xmlns="">
          <p:pic>
            <p:nvPicPr>
              <p:cNvPr id="87" name="Ink 86">
                <a:extLst>
                  <a:ext uri="{FF2B5EF4-FFF2-40B4-BE49-F238E27FC236}">
                    <a16:creationId xmlns:a16="http://schemas.microsoft.com/office/drawing/2014/main" id="{DD63BFFE-24C5-4152-A54D-064ED303F6C0}"/>
                  </a:ext>
                </a:extLst>
              </p:cNvPr>
              <p:cNvPicPr/>
              <p:nvPr/>
            </p:nvPicPr>
            <p:blipFill>
              <a:blip r:embed="rId31"/>
              <a:stretch>
                <a:fillRect/>
              </a:stretch>
            </p:blipFill>
            <p:spPr>
              <a:xfrm>
                <a:off x="4594162" y="5398186"/>
                <a:ext cx="18000" cy="108000"/>
              </a:xfrm>
              <a:prstGeom prst="rect">
                <a:avLst/>
              </a:prstGeom>
            </p:spPr>
          </p:pic>
        </mc:Fallback>
      </mc:AlternateContent>
      <p:sp>
        <p:nvSpPr>
          <p:cNvPr id="95" name="Rectangle 94">
            <a:extLst>
              <a:ext uri="{FF2B5EF4-FFF2-40B4-BE49-F238E27FC236}">
                <a16:creationId xmlns:a16="http://schemas.microsoft.com/office/drawing/2014/main" id="{CB1072A2-DC5C-4E61-818F-35FCC4B25245}"/>
              </a:ext>
            </a:extLst>
          </p:cNvPr>
          <p:cNvSpPr/>
          <p:nvPr/>
        </p:nvSpPr>
        <p:spPr>
          <a:xfrm>
            <a:off x="644549" y="1577071"/>
            <a:ext cx="2239538" cy="293941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6" name="Rectangle 95">
            <a:extLst>
              <a:ext uri="{FF2B5EF4-FFF2-40B4-BE49-F238E27FC236}">
                <a16:creationId xmlns:a16="http://schemas.microsoft.com/office/drawing/2014/main" id="{45869DA9-6040-423D-88A7-BE17CA83448F}"/>
              </a:ext>
            </a:extLst>
          </p:cNvPr>
          <p:cNvSpPr/>
          <p:nvPr/>
        </p:nvSpPr>
        <p:spPr>
          <a:xfrm>
            <a:off x="3501313" y="3648264"/>
            <a:ext cx="2196754" cy="22011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97" name="Group 96">
            <a:extLst>
              <a:ext uri="{FF2B5EF4-FFF2-40B4-BE49-F238E27FC236}">
                <a16:creationId xmlns:a16="http://schemas.microsoft.com/office/drawing/2014/main" id="{CB803FAE-BFBB-4CCE-8FA7-7D8110B1CE36}"/>
              </a:ext>
            </a:extLst>
          </p:cNvPr>
          <p:cNvGrpSpPr/>
          <p:nvPr/>
        </p:nvGrpSpPr>
        <p:grpSpPr>
          <a:xfrm rot="19858587">
            <a:off x="2401623" y="2624114"/>
            <a:ext cx="183316" cy="183316"/>
            <a:chOff x="5589058" y="4965180"/>
            <a:chExt cx="114840" cy="114840"/>
          </a:xfrm>
        </p:grpSpPr>
        <mc:AlternateContent xmlns:mc="http://schemas.openxmlformats.org/markup-compatibility/2006" xmlns:p14="http://schemas.microsoft.com/office/powerpoint/2010/main" xmlns:aink="http://schemas.microsoft.com/office/drawing/2016/ink">
          <mc:Choice Requires="p14 aink">
            <p:contentPart p14:bwMode="auto" r:id="rId32">
              <p14:nvContentPartPr>
                <p14:cNvPr id="98" name="Ink 97">
                  <a:extLst>
                    <a:ext uri="{FF2B5EF4-FFF2-40B4-BE49-F238E27FC236}">
                      <a16:creationId xmlns:a16="http://schemas.microsoft.com/office/drawing/2014/main" id="{9E779AC7-C873-4733-8BD3-75ACC7005F48}"/>
                    </a:ext>
                  </a:extLst>
                </p14:cNvPr>
                <p14:cNvContentPartPr/>
                <p14:nvPr/>
              </p14:nvContentPartPr>
              <p14:xfrm>
                <a:off x="5591938" y="4970580"/>
                <a:ext cx="105480" cy="105480"/>
              </p14:xfrm>
            </p:contentPart>
          </mc:Choice>
          <mc:Fallback xmlns="">
            <p:pic>
              <p:nvPicPr>
                <p:cNvPr id="98" name="Ink 97">
                  <a:extLst>
                    <a:ext uri="{FF2B5EF4-FFF2-40B4-BE49-F238E27FC236}">
                      <a16:creationId xmlns:a16="http://schemas.microsoft.com/office/drawing/2014/main" id="{9E779AC7-C873-4733-8BD3-75ACC7005F48}"/>
                    </a:ext>
                  </a:extLst>
                </p:cNvPr>
                <p:cNvPicPr/>
                <p:nvPr/>
              </p:nvPicPr>
              <p:blipFill>
                <a:blip r:embed="rId33"/>
                <a:stretch>
                  <a:fillRect/>
                </a:stretch>
              </p:blipFill>
              <p:spPr>
                <a:xfrm>
                  <a:off x="5586517" y="4936700"/>
                  <a:ext cx="116547" cy="17301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4">
              <p14:nvContentPartPr>
                <p14:cNvPr id="99" name="Ink 98">
                  <a:extLst>
                    <a:ext uri="{FF2B5EF4-FFF2-40B4-BE49-F238E27FC236}">
                      <a16:creationId xmlns:a16="http://schemas.microsoft.com/office/drawing/2014/main" id="{C096B256-CD0C-4047-AB50-5EF67BE0F342}"/>
                    </a:ext>
                  </a:extLst>
                </p14:cNvPr>
                <p14:cNvContentPartPr/>
                <p14:nvPr/>
              </p14:nvContentPartPr>
              <p14:xfrm>
                <a:off x="5589058" y="4965180"/>
                <a:ext cx="114840" cy="114840"/>
              </p14:xfrm>
            </p:contentPart>
          </mc:Choice>
          <mc:Fallback xmlns="">
            <p:pic>
              <p:nvPicPr>
                <p:cNvPr id="99" name="Ink 98">
                  <a:extLst>
                    <a:ext uri="{FF2B5EF4-FFF2-40B4-BE49-F238E27FC236}">
                      <a16:creationId xmlns:a16="http://schemas.microsoft.com/office/drawing/2014/main" id="{C096B256-CD0C-4047-AB50-5EF67BE0F342}"/>
                    </a:ext>
                  </a:extLst>
                </p:cNvPr>
                <p:cNvPicPr/>
                <p:nvPr/>
              </p:nvPicPr>
              <p:blipFill>
                <a:blip r:embed="rId35"/>
                <a:stretch>
                  <a:fillRect/>
                </a:stretch>
              </p:blipFill>
              <p:spPr>
                <a:xfrm>
                  <a:off x="5583632" y="4931271"/>
                  <a:ext cx="125917" cy="182433"/>
                </a:xfrm>
                <a:prstGeom prst="rect">
                  <a:avLst/>
                </a:prstGeom>
              </p:spPr>
            </p:pic>
          </mc:Fallback>
        </mc:AlternateContent>
      </p:grpSp>
      <mc:AlternateContent xmlns:mc="http://schemas.openxmlformats.org/markup-compatibility/2006" xmlns:p14="http://schemas.microsoft.com/office/powerpoint/2010/main" xmlns:aink="http://schemas.microsoft.com/office/drawing/2016/ink">
        <mc:Choice Requires="p14 aink">
          <p:contentPart p14:bwMode="auto" r:id="rId36">
            <p14:nvContentPartPr>
              <p14:cNvPr id="7" name="Ink 6">
                <a:extLst>
                  <a:ext uri="{FF2B5EF4-FFF2-40B4-BE49-F238E27FC236}">
                    <a16:creationId xmlns:a16="http://schemas.microsoft.com/office/drawing/2014/main" id="{0FD1D1F7-6091-45F3-89C4-14CD21791E2A}"/>
                  </a:ext>
                </a:extLst>
              </p14:cNvPr>
              <p14:cNvContentPartPr/>
              <p14:nvPr/>
            </p14:nvContentPartPr>
            <p14:xfrm>
              <a:off x="2496672" y="3003104"/>
              <a:ext cx="360" cy="360"/>
            </p14:xfrm>
          </p:contentPart>
        </mc:Choice>
        <mc:Fallback xmlns="">
          <p:pic>
            <p:nvPicPr>
              <p:cNvPr id="7" name="Ink 6">
                <a:extLst>
                  <a:ext uri="{FF2B5EF4-FFF2-40B4-BE49-F238E27FC236}">
                    <a16:creationId xmlns:a16="http://schemas.microsoft.com/office/drawing/2014/main" id="{0FD1D1F7-6091-45F3-89C4-14CD21791E2A}"/>
                  </a:ext>
                </a:extLst>
              </p:cNvPr>
              <p:cNvPicPr/>
              <p:nvPr/>
            </p:nvPicPr>
            <p:blipFill>
              <a:blip r:embed="rId37"/>
              <a:stretch>
                <a:fillRect/>
              </a:stretch>
            </p:blipFill>
            <p:spPr>
              <a:xfrm>
                <a:off x="2487672" y="2949104"/>
                <a:ext cx="18000" cy="10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8">
            <p14:nvContentPartPr>
              <p14:cNvPr id="8" name="Ink 7">
                <a:extLst>
                  <a:ext uri="{FF2B5EF4-FFF2-40B4-BE49-F238E27FC236}">
                    <a16:creationId xmlns:a16="http://schemas.microsoft.com/office/drawing/2014/main" id="{4A947A40-B0E2-40A7-8438-060C71604EB6}"/>
                  </a:ext>
                </a:extLst>
              </p14:cNvPr>
              <p14:cNvContentPartPr/>
              <p14:nvPr/>
            </p14:nvContentPartPr>
            <p14:xfrm>
              <a:off x="2504085" y="2679753"/>
              <a:ext cx="360" cy="936000"/>
            </p14:xfrm>
          </p:contentPart>
        </mc:Choice>
        <mc:Fallback xmlns="">
          <p:pic>
            <p:nvPicPr>
              <p:cNvPr id="8" name="Ink 7">
                <a:extLst>
                  <a:ext uri="{FF2B5EF4-FFF2-40B4-BE49-F238E27FC236}">
                    <a16:creationId xmlns:a16="http://schemas.microsoft.com/office/drawing/2014/main" id="{4A947A40-B0E2-40A7-8438-060C71604EB6}"/>
                  </a:ext>
                </a:extLst>
              </p:cNvPr>
              <p:cNvPicPr/>
              <p:nvPr/>
            </p:nvPicPr>
            <p:blipFill>
              <a:blip r:embed="rId39"/>
              <a:stretch>
                <a:fillRect/>
              </a:stretch>
            </p:blipFill>
            <p:spPr>
              <a:xfrm>
                <a:off x="2486085" y="2571753"/>
                <a:ext cx="36000" cy="11516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0">
            <p14:nvContentPartPr>
              <p14:cNvPr id="10" name="Ink 9">
                <a:extLst>
                  <a:ext uri="{FF2B5EF4-FFF2-40B4-BE49-F238E27FC236}">
                    <a16:creationId xmlns:a16="http://schemas.microsoft.com/office/drawing/2014/main" id="{60B3AE0B-37E9-4750-9C32-A068F562EDCC}"/>
                  </a:ext>
                </a:extLst>
              </p14:cNvPr>
              <p14:cNvContentPartPr/>
              <p14:nvPr/>
            </p14:nvContentPartPr>
            <p14:xfrm>
              <a:off x="3247272" y="3653264"/>
              <a:ext cx="360" cy="360"/>
            </p14:xfrm>
          </p:contentPart>
        </mc:Choice>
        <mc:Fallback xmlns="">
          <p:pic>
            <p:nvPicPr>
              <p:cNvPr id="10" name="Ink 9">
                <a:extLst>
                  <a:ext uri="{FF2B5EF4-FFF2-40B4-BE49-F238E27FC236}">
                    <a16:creationId xmlns:a16="http://schemas.microsoft.com/office/drawing/2014/main" id="{60B3AE0B-37E9-4750-9C32-A068F562EDCC}"/>
                  </a:ext>
                </a:extLst>
              </p:cNvPr>
              <p:cNvPicPr/>
              <p:nvPr/>
            </p:nvPicPr>
            <p:blipFill>
              <a:blip r:embed="rId11"/>
              <a:stretch>
                <a:fillRect/>
              </a:stretch>
            </p:blipFill>
            <p:spPr>
              <a:xfrm>
                <a:off x="3242952" y="3626264"/>
                <a:ext cx="9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1">
            <p14:nvContentPartPr>
              <p14:cNvPr id="60" name="Ink 59">
                <a:extLst>
                  <a:ext uri="{FF2B5EF4-FFF2-40B4-BE49-F238E27FC236}">
                    <a16:creationId xmlns:a16="http://schemas.microsoft.com/office/drawing/2014/main" id="{65754C61-2707-46A9-893B-6884748A13B7}"/>
                  </a:ext>
                </a:extLst>
              </p14:cNvPr>
              <p14:cNvContentPartPr/>
              <p14:nvPr/>
            </p14:nvContentPartPr>
            <p14:xfrm>
              <a:off x="1050483" y="2679753"/>
              <a:ext cx="360" cy="936000"/>
            </p14:xfrm>
          </p:contentPart>
        </mc:Choice>
        <mc:Fallback xmlns="">
          <p:pic>
            <p:nvPicPr>
              <p:cNvPr id="60" name="Ink 59">
                <a:extLst>
                  <a:ext uri="{FF2B5EF4-FFF2-40B4-BE49-F238E27FC236}">
                    <a16:creationId xmlns:a16="http://schemas.microsoft.com/office/drawing/2014/main" id="{65754C61-2707-46A9-893B-6884748A13B7}"/>
                  </a:ext>
                </a:extLst>
              </p:cNvPr>
              <p:cNvPicPr/>
              <p:nvPr/>
            </p:nvPicPr>
            <p:blipFill>
              <a:blip r:embed="rId42"/>
              <a:stretch>
                <a:fillRect/>
              </a:stretch>
            </p:blipFill>
            <p:spPr>
              <a:xfrm>
                <a:off x="1032483" y="2571753"/>
                <a:ext cx="36000" cy="11516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3">
            <p14:nvContentPartPr>
              <p14:cNvPr id="28" name="Ink 27">
                <a:extLst>
                  <a:ext uri="{FF2B5EF4-FFF2-40B4-BE49-F238E27FC236}">
                    <a16:creationId xmlns:a16="http://schemas.microsoft.com/office/drawing/2014/main" id="{DE5FCF6E-ABF0-4EB1-B62C-6497FF2FABFF}"/>
                  </a:ext>
                </a:extLst>
              </p14:cNvPr>
              <p14:cNvContentPartPr/>
              <p14:nvPr/>
            </p14:nvContentPartPr>
            <p14:xfrm>
              <a:off x="3112700" y="2771173"/>
              <a:ext cx="360" cy="360"/>
            </p14:xfrm>
          </p:contentPart>
        </mc:Choice>
        <mc:Fallback xmlns="">
          <p:pic>
            <p:nvPicPr>
              <p:cNvPr id="28" name="Ink 27">
                <a:extLst>
                  <a:ext uri="{FF2B5EF4-FFF2-40B4-BE49-F238E27FC236}">
                    <a16:creationId xmlns:a16="http://schemas.microsoft.com/office/drawing/2014/main" id="{DE5FCF6E-ABF0-4EB1-B62C-6497FF2FABFF}"/>
                  </a:ext>
                </a:extLst>
              </p:cNvPr>
              <p:cNvPicPr/>
              <p:nvPr/>
            </p:nvPicPr>
            <p:blipFill>
              <a:blip r:embed="rId44"/>
              <a:stretch>
                <a:fillRect/>
              </a:stretch>
            </p:blipFill>
            <p:spPr>
              <a:xfrm>
                <a:off x="3094700" y="2663173"/>
                <a:ext cx="3600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5">
            <p14:nvContentPartPr>
              <p14:cNvPr id="30" name="Ink 29">
                <a:extLst>
                  <a:ext uri="{FF2B5EF4-FFF2-40B4-BE49-F238E27FC236}">
                    <a16:creationId xmlns:a16="http://schemas.microsoft.com/office/drawing/2014/main" id="{9C367E39-DF92-4FC6-B63D-220682AE3A31}"/>
                  </a:ext>
                </a:extLst>
              </p14:cNvPr>
              <p14:cNvContentPartPr/>
              <p14:nvPr/>
            </p14:nvContentPartPr>
            <p14:xfrm>
              <a:off x="1053140" y="3589453"/>
              <a:ext cx="738000" cy="461160"/>
            </p14:xfrm>
          </p:contentPart>
        </mc:Choice>
        <mc:Fallback xmlns="">
          <p:pic>
            <p:nvPicPr>
              <p:cNvPr id="30" name="Ink 29">
                <a:extLst>
                  <a:ext uri="{FF2B5EF4-FFF2-40B4-BE49-F238E27FC236}">
                    <a16:creationId xmlns:a16="http://schemas.microsoft.com/office/drawing/2014/main" id="{9C367E39-DF92-4FC6-B63D-220682AE3A31}"/>
                  </a:ext>
                </a:extLst>
              </p:cNvPr>
              <p:cNvPicPr/>
              <p:nvPr/>
            </p:nvPicPr>
            <p:blipFill>
              <a:blip r:embed="rId46"/>
              <a:stretch>
                <a:fillRect/>
              </a:stretch>
            </p:blipFill>
            <p:spPr>
              <a:xfrm>
                <a:off x="1035140" y="3481453"/>
                <a:ext cx="773640" cy="6768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7">
            <p14:nvContentPartPr>
              <p14:cNvPr id="65" name="Ink 64">
                <a:extLst>
                  <a:ext uri="{FF2B5EF4-FFF2-40B4-BE49-F238E27FC236}">
                    <a16:creationId xmlns:a16="http://schemas.microsoft.com/office/drawing/2014/main" id="{356BD0D7-1172-42F6-BC64-727A246C990E}"/>
                  </a:ext>
                </a:extLst>
              </p14:cNvPr>
              <p14:cNvContentPartPr/>
              <p14:nvPr/>
            </p14:nvContentPartPr>
            <p14:xfrm>
              <a:off x="1768914" y="2276173"/>
              <a:ext cx="738000" cy="461160"/>
            </p14:xfrm>
          </p:contentPart>
        </mc:Choice>
        <mc:Fallback xmlns="">
          <p:pic>
            <p:nvPicPr>
              <p:cNvPr id="65" name="Ink 64">
                <a:extLst>
                  <a:ext uri="{FF2B5EF4-FFF2-40B4-BE49-F238E27FC236}">
                    <a16:creationId xmlns:a16="http://schemas.microsoft.com/office/drawing/2014/main" id="{356BD0D7-1172-42F6-BC64-727A246C990E}"/>
                  </a:ext>
                </a:extLst>
              </p:cNvPr>
              <p:cNvPicPr/>
              <p:nvPr/>
            </p:nvPicPr>
            <p:blipFill>
              <a:blip r:embed="rId48"/>
              <a:stretch>
                <a:fillRect/>
              </a:stretch>
            </p:blipFill>
            <p:spPr>
              <a:xfrm>
                <a:off x="1750914" y="2168173"/>
                <a:ext cx="773640" cy="6768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49">
            <p14:nvContentPartPr>
              <p14:cNvPr id="31" name="Ink 30">
                <a:extLst>
                  <a:ext uri="{FF2B5EF4-FFF2-40B4-BE49-F238E27FC236}">
                    <a16:creationId xmlns:a16="http://schemas.microsoft.com/office/drawing/2014/main" id="{E41069F5-AA07-4383-AC3F-FFC1F0245F99}"/>
                  </a:ext>
                </a:extLst>
              </p14:cNvPr>
              <p14:cNvContentPartPr/>
              <p14:nvPr/>
            </p14:nvContentPartPr>
            <p14:xfrm>
              <a:off x="1767380" y="4066453"/>
              <a:ext cx="360" cy="360"/>
            </p14:xfrm>
          </p:contentPart>
        </mc:Choice>
        <mc:Fallback xmlns="">
          <p:pic>
            <p:nvPicPr>
              <p:cNvPr id="31" name="Ink 30">
                <a:extLst>
                  <a:ext uri="{FF2B5EF4-FFF2-40B4-BE49-F238E27FC236}">
                    <a16:creationId xmlns:a16="http://schemas.microsoft.com/office/drawing/2014/main" id="{E41069F5-AA07-4383-AC3F-FFC1F0245F99}"/>
                  </a:ext>
                </a:extLst>
              </p:cNvPr>
              <p:cNvPicPr/>
              <p:nvPr/>
            </p:nvPicPr>
            <p:blipFill>
              <a:blip r:embed="rId50"/>
              <a:stretch>
                <a:fillRect/>
              </a:stretch>
            </p:blipFill>
            <p:spPr>
              <a:xfrm>
                <a:off x="1749380" y="3958453"/>
                <a:ext cx="3600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1">
            <p14:nvContentPartPr>
              <p14:cNvPr id="32" name="Ink 31">
                <a:extLst>
                  <a:ext uri="{FF2B5EF4-FFF2-40B4-BE49-F238E27FC236}">
                    <a16:creationId xmlns:a16="http://schemas.microsoft.com/office/drawing/2014/main" id="{46E0246F-0D1C-4AE9-9CCE-950B34B60505}"/>
                  </a:ext>
                </a:extLst>
              </p14:cNvPr>
              <p14:cNvContentPartPr/>
              <p14:nvPr/>
            </p14:nvContentPartPr>
            <p14:xfrm>
              <a:off x="1778180" y="3603133"/>
              <a:ext cx="731160" cy="456840"/>
            </p14:xfrm>
          </p:contentPart>
        </mc:Choice>
        <mc:Fallback xmlns="">
          <p:pic>
            <p:nvPicPr>
              <p:cNvPr id="32" name="Ink 31">
                <a:extLst>
                  <a:ext uri="{FF2B5EF4-FFF2-40B4-BE49-F238E27FC236}">
                    <a16:creationId xmlns:a16="http://schemas.microsoft.com/office/drawing/2014/main" id="{46E0246F-0D1C-4AE9-9CCE-950B34B60505}"/>
                  </a:ext>
                </a:extLst>
              </p:cNvPr>
              <p:cNvPicPr/>
              <p:nvPr/>
            </p:nvPicPr>
            <p:blipFill>
              <a:blip r:embed="rId52"/>
              <a:stretch>
                <a:fillRect/>
              </a:stretch>
            </p:blipFill>
            <p:spPr>
              <a:xfrm>
                <a:off x="1760171" y="3495133"/>
                <a:ext cx="766818" cy="6724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3">
            <p14:nvContentPartPr>
              <p14:cNvPr id="68" name="Ink 67">
                <a:extLst>
                  <a:ext uri="{FF2B5EF4-FFF2-40B4-BE49-F238E27FC236}">
                    <a16:creationId xmlns:a16="http://schemas.microsoft.com/office/drawing/2014/main" id="{E8643B47-FF2D-41EA-9186-FB59689015CD}"/>
                  </a:ext>
                </a:extLst>
              </p14:cNvPr>
              <p14:cNvContentPartPr/>
              <p14:nvPr/>
            </p14:nvContentPartPr>
            <p14:xfrm>
              <a:off x="1057555" y="2266813"/>
              <a:ext cx="731160" cy="456840"/>
            </p14:xfrm>
          </p:contentPart>
        </mc:Choice>
        <mc:Fallback xmlns="">
          <p:pic>
            <p:nvPicPr>
              <p:cNvPr id="68" name="Ink 67">
                <a:extLst>
                  <a:ext uri="{FF2B5EF4-FFF2-40B4-BE49-F238E27FC236}">
                    <a16:creationId xmlns:a16="http://schemas.microsoft.com/office/drawing/2014/main" id="{E8643B47-FF2D-41EA-9186-FB59689015CD}"/>
                  </a:ext>
                </a:extLst>
              </p:cNvPr>
              <p:cNvPicPr/>
              <p:nvPr/>
            </p:nvPicPr>
            <p:blipFill>
              <a:blip r:embed="rId54"/>
              <a:stretch>
                <a:fillRect/>
              </a:stretch>
            </p:blipFill>
            <p:spPr>
              <a:xfrm>
                <a:off x="1039546" y="2158813"/>
                <a:ext cx="766818" cy="6724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5">
            <p14:nvContentPartPr>
              <p14:cNvPr id="33" name="Ink 32">
                <a:extLst>
                  <a:ext uri="{FF2B5EF4-FFF2-40B4-BE49-F238E27FC236}">
                    <a16:creationId xmlns:a16="http://schemas.microsoft.com/office/drawing/2014/main" id="{77B9D8FD-EF0E-4BD4-BB5A-63BA2996A66A}"/>
                  </a:ext>
                </a:extLst>
              </p14:cNvPr>
              <p14:cNvContentPartPr/>
              <p14:nvPr/>
            </p14:nvContentPartPr>
            <p14:xfrm>
              <a:off x="4213756" y="1509817"/>
              <a:ext cx="360" cy="5400"/>
            </p14:xfrm>
          </p:contentPart>
        </mc:Choice>
        <mc:Fallback xmlns="">
          <p:pic>
            <p:nvPicPr>
              <p:cNvPr id="33" name="Ink 32">
                <a:extLst>
                  <a:ext uri="{FF2B5EF4-FFF2-40B4-BE49-F238E27FC236}">
                    <a16:creationId xmlns:a16="http://schemas.microsoft.com/office/drawing/2014/main" id="{77B9D8FD-EF0E-4BD4-BB5A-63BA2996A66A}"/>
                  </a:ext>
                </a:extLst>
              </p:cNvPr>
              <p:cNvPicPr/>
              <p:nvPr/>
            </p:nvPicPr>
            <p:blipFill>
              <a:blip r:embed="rId56"/>
              <a:stretch>
                <a:fillRect/>
              </a:stretch>
            </p:blipFill>
            <p:spPr>
              <a:xfrm>
                <a:off x="4195756" y="1401817"/>
                <a:ext cx="36000" cy="2210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7">
            <p14:nvContentPartPr>
              <p14:cNvPr id="34" name="Ink 33">
                <a:extLst>
                  <a:ext uri="{FF2B5EF4-FFF2-40B4-BE49-F238E27FC236}">
                    <a16:creationId xmlns:a16="http://schemas.microsoft.com/office/drawing/2014/main" id="{41731468-2D22-4C7A-B4C8-008C268BF9E7}"/>
                  </a:ext>
                </a:extLst>
              </p14:cNvPr>
              <p14:cNvContentPartPr/>
              <p14:nvPr/>
            </p14:nvContentPartPr>
            <p14:xfrm>
              <a:off x="4038436" y="1758217"/>
              <a:ext cx="282240" cy="1599120"/>
            </p14:xfrm>
          </p:contentPart>
        </mc:Choice>
        <mc:Fallback xmlns="">
          <p:pic>
            <p:nvPicPr>
              <p:cNvPr id="34" name="Ink 33">
                <a:extLst>
                  <a:ext uri="{FF2B5EF4-FFF2-40B4-BE49-F238E27FC236}">
                    <a16:creationId xmlns:a16="http://schemas.microsoft.com/office/drawing/2014/main" id="{41731468-2D22-4C7A-B4C8-008C268BF9E7}"/>
                  </a:ext>
                </a:extLst>
              </p:cNvPr>
              <p:cNvPicPr/>
              <p:nvPr/>
            </p:nvPicPr>
            <p:blipFill>
              <a:blip r:embed="rId58"/>
              <a:stretch>
                <a:fillRect/>
              </a:stretch>
            </p:blipFill>
            <p:spPr>
              <a:xfrm>
                <a:off x="4020436" y="1650193"/>
                <a:ext cx="317880" cy="1814809"/>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9">
            <p14:nvContentPartPr>
              <p14:cNvPr id="35" name="Ink 34">
                <a:extLst>
                  <a:ext uri="{FF2B5EF4-FFF2-40B4-BE49-F238E27FC236}">
                    <a16:creationId xmlns:a16="http://schemas.microsoft.com/office/drawing/2014/main" id="{7057ABEF-9134-48CF-8EC3-3741EDC3E058}"/>
                  </a:ext>
                </a:extLst>
              </p14:cNvPr>
              <p14:cNvContentPartPr/>
              <p14:nvPr/>
            </p14:nvContentPartPr>
            <p14:xfrm>
              <a:off x="4341196" y="2321617"/>
              <a:ext cx="1154520" cy="1003680"/>
            </p14:xfrm>
          </p:contentPart>
        </mc:Choice>
        <mc:Fallback xmlns="">
          <p:pic>
            <p:nvPicPr>
              <p:cNvPr id="35" name="Ink 34">
                <a:extLst>
                  <a:ext uri="{FF2B5EF4-FFF2-40B4-BE49-F238E27FC236}">
                    <a16:creationId xmlns:a16="http://schemas.microsoft.com/office/drawing/2014/main" id="{7057ABEF-9134-48CF-8EC3-3741EDC3E058}"/>
                  </a:ext>
                </a:extLst>
              </p:cNvPr>
              <p:cNvPicPr/>
              <p:nvPr/>
            </p:nvPicPr>
            <p:blipFill>
              <a:blip r:embed="rId60"/>
              <a:stretch>
                <a:fillRect/>
              </a:stretch>
            </p:blipFill>
            <p:spPr>
              <a:xfrm>
                <a:off x="4323196" y="2213617"/>
                <a:ext cx="1190160" cy="12193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1">
            <p14:nvContentPartPr>
              <p14:cNvPr id="36" name="Ink 35">
                <a:extLst>
                  <a:ext uri="{FF2B5EF4-FFF2-40B4-BE49-F238E27FC236}">
                    <a16:creationId xmlns:a16="http://schemas.microsoft.com/office/drawing/2014/main" id="{2DF17D86-5541-408B-A3CC-21A94EFB2118}"/>
                  </a:ext>
                </a:extLst>
              </p14:cNvPr>
              <p14:cNvContentPartPr/>
              <p14:nvPr/>
            </p14:nvContentPartPr>
            <p14:xfrm>
              <a:off x="4017556" y="1790977"/>
              <a:ext cx="1445760" cy="526320"/>
            </p14:xfrm>
          </p:contentPart>
        </mc:Choice>
        <mc:Fallback xmlns="">
          <p:pic>
            <p:nvPicPr>
              <p:cNvPr id="36" name="Ink 35">
                <a:extLst>
                  <a:ext uri="{FF2B5EF4-FFF2-40B4-BE49-F238E27FC236}">
                    <a16:creationId xmlns:a16="http://schemas.microsoft.com/office/drawing/2014/main" id="{2DF17D86-5541-408B-A3CC-21A94EFB2118}"/>
                  </a:ext>
                </a:extLst>
              </p:cNvPr>
              <p:cNvPicPr/>
              <p:nvPr/>
            </p:nvPicPr>
            <p:blipFill>
              <a:blip r:embed="rId62"/>
              <a:stretch>
                <a:fillRect/>
              </a:stretch>
            </p:blipFill>
            <p:spPr>
              <a:xfrm>
                <a:off x="3999556" y="1682977"/>
                <a:ext cx="1481400" cy="7419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3">
            <p14:nvContentPartPr>
              <p14:cNvPr id="37" name="Ink 36">
                <a:extLst>
                  <a:ext uri="{FF2B5EF4-FFF2-40B4-BE49-F238E27FC236}">
                    <a16:creationId xmlns:a16="http://schemas.microsoft.com/office/drawing/2014/main" id="{F31A3379-435F-453F-B214-226DC0B11828}"/>
                  </a:ext>
                </a:extLst>
              </p14:cNvPr>
              <p14:cNvContentPartPr/>
              <p14:nvPr/>
            </p14:nvContentPartPr>
            <p14:xfrm>
              <a:off x="3879632" y="4744588"/>
              <a:ext cx="734400" cy="734400"/>
            </p14:xfrm>
          </p:contentPart>
        </mc:Choice>
        <mc:Fallback xmlns="">
          <p:pic>
            <p:nvPicPr>
              <p:cNvPr id="37" name="Ink 36">
                <a:extLst>
                  <a:ext uri="{FF2B5EF4-FFF2-40B4-BE49-F238E27FC236}">
                    <a16:creationId xmlns:a16="http://schemas.microsoft.com/office/drawing/2014/main" id="{F31A3379-435F-453F-B214-226DC0B11828}"/>
                  </a:ext>
                </a:extLst>
              </p:cNvPr>
              <p:cNvPicPr/>
              <p:nvPr/>
            </p:nvPicPr>
            <p:blipFill>
              <a:blip r:embed="rId64"/>
              <a:stretch>
                <a:fillRect/>
              </a:stretch>
            </p:blipFill>
            <p:spPr>
              <a:xfrm>
                <a:off x="3861623" y="4636588"/>
                <a:ext cx="770057" cy="9500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5">
            <p14:nvContentPartPr>
              <p14:cNvPr id="38" name="Ink 37">
                <a:extLst>
                  <a:ext uri="{FF2B5EF4-FFF2-40B4-BE49-F238E27FC236}">
                    <a16:creationId xmlns:a16="http://schemas.microsoft.com/office/drawing/2014/main" id="{2601F329-8E39-4A53-B0AF-DA8E675DA962}"/>
                  </a:ext>
                </a:extLst>
              </p14:cNvPr>
              <p14:cNvContentPartPr/>
              <p14:nvPr/>
            </p14:nvContentPartPr>
            <p14:xfrm>
              <a:off x="4616625" y="4747821"/>
              <a:ext cx="705240" cy="705240"/>
            </p14:xfrm>
          </p:contentPart>
        </mc:Choice>
        <mc:Fallback xmlns="">
          <p:pic>
            <p:nvPicPr>
              <p:cNvPr id="38" name="Ink 37">
                <a:extLst>
                  <a:ext uri="{FF2B5EF4-FFF2-40B4-BE49-F238E27FC236}">
                    <a16:creationId xmlns:a16="http://schemas.microsoft.com/office/drawing/2014/main" id="{2601F329-8E39-4A53-B0AF-DA8E675DA962}"/>
                  </a:ext>
                </a:extLst>
              </p:cNvPr>
              <p:cNvPicPr/>
              <p:nvPr/>
            </p:nvPicPr>
            <p:blipFill>
              <a:blip r:embed="rId66"/>
              <a:stretch>
                <a:fillRect/>
              </a:stretch>
            </p:blipFill>
            <p:spPr>
              <a:xfrm>
                <a:off x="4598616" y="4639821"/>
                <a:ext cx="740898" cy="920880"/>
              </a:xfrm>
              <a:prstGeom prst="rect">
                <a:avLst/>
              </a:prstGeom>
            </p:spPr>
          </p:pic>
        </mc:Fallback>
      </mc:AlternateContent>
      <p:sp>
        <p:nvSpPr>
          <p:cNvPr id="5" name="Content Placeholder 2">
            <a:extLst>
              <a:ext uri="{FF2B5EF4-FFF2-40B4-BE49-F238E27FC236}">
                <a16:creationId xmlns:a16="http://schemas.microsoft.com/office/drawing/2014/main" id="{24E93FC3-A9CE-47DE-BB96-89C7981C3F2B}"/>
              </a:ext>
            </a:extLst>
          </p:cNvPr>
          <p:cNvSpPr txBox="1">
            <a:spLocks/>
          </p:cNvSpPr>
          <p:nvPr/>
        </p:nvSpPr>
        <p:spPr>
          <a:xfrm>
            <a:off x="6121596" y="1332468"/>
            <a:ext cx="5446969" cy="472543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Children need to draw polygons by joining marked points. Encourage children to use a ruler.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Here are 5 vertices of a regular hexagon.       Mark the sixth vertex and join the points to draw the hexagon.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join three points to make an equilateral triangle? Try starting with a different point.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Two sides of a square have been drawn. Can you complete the drawing of this square?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Complete other incomplete polygons matching specific criteria, e.g. </a:t>
            </a:r>
            <a:r>
              <a:rPr kumimoji="0" lang="en-GB" sz="1800" b="0" i="1" u="none" strike="noStrike" kern="1200" cap="none" spc="0" normalizeH="0" baseline="0" noProof="0" dirty="0">
                <a:ln>
                  <a:noFill/>
                </a:ln>
                <a:solidFill>
                  <a:srgbClr val="585858"/>
                </a:solidFill>
                <a:effectLst/>
                <a:uLnTx/>
                <a:uFillTx/>
                <a:latin typeface="Arial"/>
                <a:ea typeface="+mn-ea"/>
                <a:cs typeface="+mn-cs"/>
              </a:rPr>
              <a:t>Complete this quadrilateral so that two sides are perpendicular</a:t>
            </a:r>
            <a:r>
              <a:rPr kumimoji="0" lang="en-GB" sz="18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4184382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drawProgress</p:attrName>
                                        </p:attrNameLst>
                                      </p:cBhvr>
                                      <p:tavLst>
                                        <p:tav tm="0">
                                          <p:val>
                                            <p:fltVal val="0"/>
                                          </p:val>
                                        </p:tav>
                                        <p:tav tm="100000">
                                          <p:val>
                                            <p:fltVal val="1"/>
                                          </p:val>
                                        </p:tav>
                                      </p:tavLst>
                                    </p:anim>
                                  </p:childTnLst>
                                </p:cTn>
                              </p:par>
                            </p:childTnLst>
                          </p:cTn>
                        </p:par>
                      </p:childTnLst>
                    </p:cTn>
                  </p:par>
                  <p:par>
                    <p:cTn id="12" fill="hold">
                      <p:stCondLst>
                        <p:cond delay="indefinite"/>
                      </p:stCondLst>
                      <p:childTnLst>
                        <p:par>
                          <p:cTn id="13" fill="hold">
                            <p:stCondLst>
                              <p:cond delay="0"/>
                            </p:stCondLst>
                            <p:childTnLst>
                              <p:par>
                                <p:cTn id="14" presetID="63" presetClass="entr" presetSubtype="0" fill="hold" nodeType="click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p:cTn id="16" dur="1000" fill="hold"/>
                                        <p:tgtEl>
                                          <p:spTgt spid="60"/>
                                        </p:tgtEl>
                                        <p:attrNameLst>
                                          <p:attrName>drawProgress</p:attrName>
                                        </p:attrNameLst>
                                      </p:cBhvr>
                                      <p:tavLst>
                                        <p:tav tm="0">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63"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1000" fill="hold"/>
                                        <p:tgtEl>
                                          <p:spTgt spid="30"/>
                                        </p:tgtEl>
                                        <p:attrNameLst>
                                          <p:attrName>drawProgress</p:attrName>
                                        </p:attrNameLst>
                                      </p:cBhvr>
                                      <p:tavLst>
                                        <p:tav tm="0">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63" presetClass="entr" presetSubtype="0" fill="hold" nodeType="click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p:cTn id="26" dur="1000" fill="hold"/>
                                        <p:tgtEl>
                                          <p:spTgt spid="65"/>
                                        </p:tgtEl>
                                        <p:attrNameLst>
                                          <p:attrName>drawProgress</p:attrName>
                                        </p:attrNameLst>
                                      </p:cBhvr>
                                      <p:tavLst>
                                        <p:tav tm="0">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63"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1000" fill="hold"/>
                                        <p:tgtEl>
                                          <p:spTgt spid="32"/>
                                        </p:tgtEl>
                                        <p:attrNameLst>
                                          <p:attrName>drawProgress</p:attrName>
                                        </p:attrNameLst>
                                      </p:cBhvr>
                                      <p:tavLst>
                                        <p:tav tm="0">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63" presetClass="entr" presetSubtype="0" fill="hold" nodeType="click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p:cTn id="36" dur="1000" fill="hold"/>
                                        <p:tgtEl>
                                          <p:spTgt spid="68"/>
                                        </p:tgtEl>
                                        <p:attrNameLst>
                                          <p:attrName>drawProgress</p:attrName>
                                        </p:attrNameLst>
                                      </p:cBhvr>
                                      <p:tavLst>
                                        <p:tav tm="0">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63"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1000" fill="hold"/>
                                        <p:tgtEl>
                                          <p:spTgt spid="34"/>
                                        </p:tgtEl>
                                        <p:attrNameLst>
                                          <p:attrName>drawProgress</p:attrName>
                                        </p:attrNameLst>
                                      </p:cBhvr>
                                      <p:tavLst>
                                        <p:tav tm="0">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63" presetClass="entr" presetSubtype="0" fill="hold" nodeType="click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1000" fill="hold"/>
                                        <p:tgtEl>
                                          <p:spTgt spid="35"/>
                                        </p:tgtEl>
                                        <p:attrNameLst>
                                          <p:attrName>drawProgress</p:attrName>
                                        </p:attrNameLst>
                                      </p:cBhvr>
                                      <p:tavLst>
                                        <p:tav tm="0">
                                          <p:val>
                                            <p:fltVal val="0"/>
                                          </p:val>
                                        </p:tav>
                                        <p:tav tm="100000">
                                          <p:val>
                                            <p:fltVal val="1"/>
                                          </p:val>
                                        </p:tav>
                                      </p:tavLst>
                                    </p:anim>
                                  </p:childTnLst>
                                </p:cTn>
                              </p:par>
                            </p:childTnLst>
                          </p:cTn>
                        </p:par>
                      </p:childTnLst>
                    </p:cTn>
                  </p:par>
                  <p:par>
                    <p:cTn id="63" fill="hold">
                      <p:stCondLst>
                        <p:cond delay="indefinite"/>
                      </p:stCondLst>
                      <p:childTnLst>
                        <p:par>
                          <p:cTn id="64" fill="hold">
                            <p:stCondLst>
                              <p:cond delay="0"/>
                            </p:stCondLst>
                            <p:childTnLst>
                              <p:par>
                                <p:cTn id="65" presetID="63" presetClass="entr" presetSubtype="0"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1000" fill="hold"/>
                                        <p:tgtEl>
                                          <p:spTgt spid="36"/>
                                        </p:tgtEl>
                                        <p:attrNameLst>
                                          <p:attrName>drawProgress</p:attrName>
                                        </p:attrNameLst>
                                      </p:cBhvr>
                                      <p:tavLst>
                                        <p:tav tm="0">
                                          <p:val>
                                            <p:fltVal val="0"/>
                                          </p:val>
                                        </p:tav>
                                        <p:tav tm="100000">
                                          <p:val>
                                            <p:fltVal val="1"/>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83"/>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87"/>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63" presetClass="entr" presetSubtype="0" fill="hold" nodeType="click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1000" fill="hold"/>
                                        <p:tgtEl>
                                          <p:spTgt spid="37"/>
                                        </p:tgtEl>
                                        <p:attrNameLst>
                                          <p:attrName>drawProgress</p:attrName>
                                        </p:attrNameLst>
                                      </p:cBhvr>
                                      <p:tavLst>
                                        <p:tav tm="0">
                                          <p:val>
                                            <p:fltVal val="0"/>
                                          </p:val>
                                        </p:tav>
                                        <p:tav tm="100000">
                                          <p:val>
                                            <p:fltVal val="1"/>
                                          </p:val>
                                        </p:tav>
                                      </p:tavLst>
                                    </p:anim>
                                  </p:childTnLst>
                                </p:cTn>
                              </p:par>
                            </p:childTnLst>
                          </p:cTn>
                        </p:par>
                      </p:childTnLst>
                    </p:cTn>
                  </p:par>
                  <p:par>
                    <p:cTn id="83" fill="hold">
                      <p:stCondLst>
                        <p:cond delay="indefinite"/>
                      </p:stCondLst>
                      <p:childTnLst>
                        <p:par>
                          <p:cTn id="84" fill="hold">
                            <p:stCondLst>
                              <p:cond delay="0"/>
                            </p:stCondLst>
                            <p:childTnLst>
                              <p:par>
                                <p:cTn id="85" presetID="63" presetClass="entr" presetSubtype="0" fill="hold" nodeType="click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1000" fill="hold"/>
                                        <p:tgtEl>
                                          <p:spTgt spid="38"/>
                                        </p:tgtEl>
                                        <p:attrNameLst>
                                          <p:attrName>drawProgress</p:attrName>
                                        </p:attrNameLst>
                                      </p:cBhvr>
                                      <p:tavLst>
                                        <p:tav tm="0">
                                          <p:val>
                                            <p:fltVal val="0"/>
                                          </p:val>
                                        </p:tav>
                                        <p:tav tm="100000">
                                          <p:val>
                                            <p:fltVal val="1"/>
                                          </p:val>
                                        </p:tav>
                                      </p:tavLst>
                                    </p:anim>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pPr>
              <a:buClrTx/>
              <a:buFontTx/>
              <a:buNone/>
            </a:pPr>
            <a:r>
              <a:rPr lang="en-GB" dirty="0"/>
              <a:t>3G-2 Draw polygons and recognise parallel and perpendicular sides</a:t>
            </a:r>
            <a:endParaRPr lang="en-GB" kern="0" dirty="0"/>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165844"/>
            <a:ext cx="9634537" cy="226315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be able to identify parallel and perpendicular sides in polygons. The language focus sentences should be used to support understanding.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Ask children to draw parallel lines with a ruler. Do the lines fit the description of parallel lines from the language focus box? Repeat with perpendicular lines. Show children pairs of lines and ask children to say whether the heading of parallel lines/perpendicular lines are true or false.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1"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extBox 19">
            <a:extLst>
              <a:ext uri="{FF2B5EF4-FFF2-40B4-BE49-F238E27FC236}">
                <a16:creationId xmlns:a16="http://schemas.microsoft.com/office/drawing/2014/main" id="{1CBE2DF5-8AB3-45F8-8FF0-45267FA79B0D}"/>
              </a:ext>
            </a:extLst>
          </p:cNvPr>
          <p:cNvSpPr txBox="1"/>
          <p:nvPr/>
        </p:nvSpPr>
        <p:spPr>
          <a:xfrm>
            <a:off x="930611" y="3832901"/>
            <a:ext cx="9127536"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These 2 lines are parallel because they are always the same distance apart. They will never meet no matter how far we extend them.</a:t>
            </a:r>
          </a:p>
        </p:txBody>
      </p:sp>
      <p:sp>
        <p:nvSpPr>
          <p:cNvPr id="4" name="TextBox 19">
            <a:extLst>
              <a:ext uri="{FF2B5EF4-FFF2-40B4-BE49-F238E27FC236}">
                <a16:creationId xmlns:a16="http://schemas.microsoft.com/office/drawing/2014/main" id="{09E90D3C-9977-4A95-8982-19DD48C2D53B}"/>
              </a:ext>
            </a:extLst>
          </p:cNvPr>
          <p:cNvSpPr txBox="1"/>
          <p:nvPr/>
        </p:nvSpPr>
        <p:spPr>
          <a:xfrm>
            <a:off x="930611" y="4744633"/>
            <a:ext cx="9127536"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These 2 lines are perpendicular because they are at right angles to each other.</a:t>
            </a:r>
          </a:p>
        </p:txBody>
      </p:sp>
    </p:spTree>
    <p:custDataLst>
      <p:tags r:id="rId1"/>
    </p:custDataLst>
    <p:extLst>
      <p:ext uri="{BB962C8B-B14F-4D97-AF65-F5344CB8AC3E}">
        <p14:creationId xmlns:p14="http://schemas.microsoft.com/office/powerpoint/2010/main" val="3591109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2|1.6"/>
</p:tagLst>
</file>

<file path=ppt/tags/tag2.xml><?xml version="1.0" encoding="utf-8"?>
<p:tagLst xmlns:a="http://schemas.openxmlformats.org/drawingml/2006/main" xmlns:r="http://schemas.openxmlformats.org/officeDocument/2006/relationships" xmlns:p="http://schemas.openxmlformats.org/presentationml/2006/main">
  <p:tag name="TIMING" val="|5.3|4.1|1.1|0.8|0.9|1|1|3.1|0.7|0.8|0.7|1.1|1|1.1|0.8|1.1"/>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ags/tag6.xml><?xml version="1.0" encoding="utf-8"?>
<p:tagLst xmlns:a="http://schemas.openxmlformats.org/drawingml/2006/main" xmlns:r="http://schemas.openxmlformats.org/officeDocument/2006/relationships" xmlns:p="http://schemas.openxmlformats.org/presentationml/2006/main">
  <p:tag name="TIMING" val="|8|1.8|2.1"/>
</p:tagLst>
</file>

<file path=ppt/tags/tag7.xml><?xml version="1.0" encoding="utf-8"?>
<p:tagLst xmlns:a="http://schemas.openxmlformats.org/drawingml/2006/main" xmlns:r="http://schemas.openxmlformats.org/officeDocument/2006/relationships" xmlns:p="http://schemas.openxmlformats.org/presentationml/2006/main">
  <p:tag name="TIMING" val="|11.6|1.5"/>
</p:tagLst>
</file>

<file path=ppt/theme/theme1.xml><?xml version="1.0" encoding="utf-8"?>
<a:theme xmlns:a="http://schemas.openxmlformats.org/drawingml/2006/main" name="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7907858D-5CC8-4C1A-9461-256C3A8F44F9}"/>
</file>

<file path=customXml/itemProps3.xml><?xml version="1.0" encoding="utf-8"?>
<ds:datastoreItem xmlns:ds="http://schemas.openxmlformats.org/officeDocument/2006/customXml" ds:itemID="{F52F4355-41EF-4DA9-B998-C6511E367AD2}">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e2f7c1fb-8b39-4d5b-953e-de45d1606e4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2784</TotalTime>
  <Words>1290</Words>
  <Application>Microsoft Office PowerPoint</Application>
  <PresentationFormat>Widescreen</PresentationFormat>
  <Paragraphs>82</Paragraphs>
  <Slides>15</Slides>
  <Notes>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Calibri</vt:lpstr>
      <vt:lpstr>Calibri Light</vt:lpstr>
      <vt:lpstr>Custom Design</vt:lpstr>
      <vt:lpstr>nctem1</vt:lpstr>
      <vt:lpstr>PowerPoint Presentation</vt:lpstr>
      <vt:lpstr>3G-2 Draw polygons by joining marked points, and identify parallel and perpendicular sides. </vt:lpstr>
      <vt:lpstr>PowerPoint Presentation</vt:lpstr>
      <vt:lpstr>PowerPoint Presentation</vt:lpstr>
      <vt:lpstr>Guidance for working with a small pre-teaching or intervention group</vt:lpstr>
      <vt:lpstr>Guidance for working with a small pre-teaching or intervention group</vt:lpstr>
      <vt:lpstr>PowerPoint Presentation</vt:lpstr>
      <vt:lpstr>3G-2 Draw polygons and recognise parallel and perpendicular sides</vt:lpstr>
      <vt:lpstr>3G-2 Draw polygons and recognise parallel and perpendicular sides</vt:lpstr>
      <vt:lpstr>3G-2 Draw polygons and recognise parallel and perpendicular sides</vt:lpstr>
      <vt:lpstr>3G-2 Draw polygons and recognise parallel and perpendicular sides</vt:lpstr>
      <vt:lpstr>3G-2 Draw polygons and recognise parallel and perpendicular sides</vt:lpstr>
      <vt:lpstr>3G-2 Draw polygons and recognise parallel and perpendicular sides</vt:lpstr>
      <vt:lpstr>3G-2 Draw polygons and identify parallel and perpendicular sides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Rachel J Houghton</cp:lastModifiedBy>
  <cp:revision>17</cp:revision>
  <dcterms:created xsi:type="dcterms:W3CDTF">2020-08-07T06:29:50Z</dcterms:created>
  <dcterms:modified xsi:type="dcterms:W3CDTF">2020-08-31T10:04:42Z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