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44"/>
  </p:notesMasterIdLst>
  <p:handoutMasterIdLst>
    <p:handoutMasterId r:id="rId45"/>
  </p:handoutMasterIdLst>
  <p:sldIdLst>
    <p:sldId id="256" r:id="rId5"/>
    <p:sldId id="266" r:id="rId6"/>
    <p:sldId id="267" r:id="rId7"/>
    <p:sldId id="268" r:id="rId8"/>
    <p:sldId id="269" r:id="rId9"/>
    <p:sldId id="270" r:id="rId10"/>
    <p:sldId id="271" r:id="rId11"/>
    <p:sldId id="308"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5" r:id="rId38"/>
    <p:sldId id="306" r:id="rId39"/>
    <p:sldId id="300" r:id="rId40"/>
    <p:sldId id="301" r:id="rId41"/>
    <p:sldId id="307" r:id="rId42"/>
    <p:sldId id="304" r:id="rId43"/>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m Radford" initials="SR [6]" lastIdx="1" clrIdx="6">
    <p:extLst/>
  </p:cmAuthor>
  <p:cmAuthor id="1" name="Yvette" initials="YS" lastIdx="36" clrIdx="0">
    <p:extLst/>
  </p:cmAuthor>
  <p:cmAuthor id="8" name="Sam Radford" initials="SR [7]" lastIdx="1" clrIdx="7">
    <p:extLst/>
  </p:cmAuthor>
  <p:cmAuthor id="2" name="Sam Radford" initials="SR" lastIdx="3" clrIdx="1">
    <p:extLst/>
  </p:cmAuthor>
  <p:cmAuthor id="9" name="Debbie Morgan" initials="DM" lastIdx="13" clrIdx="8">
    <p:extLst/>
  </p:cmAuthor>
  <p:cmAuthor id="3" name="Sam Radford" initials="SR [2]" lastIdx="1" clrIdx="2">
    <p:extLst/>
  </p:cmAuthor>
  <p:cmAuthor id="4" name="Sam Radford" initials="SR [3]" lastIdx="0" clrIdx="3">
    <p:extLst/>
  </p:cmAuthor>
  <p:cmAuthor id="5" name="Sam Radford" initials="SR [4]" lastIdx="1" clrIdx="4">
    <p:extLst/>
  </p:cmAuthor>
  <p:cmAuthor id="6" name="Sam Radford" initials="SR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628C"/>
    <a:srgbClr val="73BFE6"/>
    <a:srgbClr val="FFC448"/>
    <a:srgbClr val="82CBDD"/>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05" autoAdjust="0"/>
    <p:restoredTop sz="94674"/>
  </p:normalViewPr>
  <p:slideViewPr>
    <p:cSldViewPr snapToGrid="0">
      <p:cViewPr varScale="1">
        <p:scale>
          <a:sx n="67" d="100"/>
          <a:sy n="67" d="100"/>
        </p:scale>
        <p:origin x="1356" y="52"/>
      </p:cViewPr>
      <p:guideLst>
        <p:guide orient="horz" pos="1049"/>
        <p:guide pos="2880"/>
      </p:guideLst>
    </p:cSldViewPr>
  </p:slideViewPr>
  <p:notesTextViewPr>
    <p:cViewPr>
      <p:scale>
        <a:sx n="100" d="100"/>
        <a:sy n="100" d="100"/>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10/18/2017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10/18/2017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2017</a:t>
            </a:r>
            <a:br>
              <a:rPr lang="en-US" sz="1500" dirty="0" smtClean="0">
                <a:solidFill>
                  <a:srgbClr val="00628C"/>
                </a:solidFill>
                <a:effectLst/>
                <a:latin typeface="Myriad Pro" charset="0"/>
              </a:rPr>
            </a:br>
            <a:r>
              <a:rPr lang="en-US" sz="1500" dirty="0" smtClean="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Autumn 2017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Autumn 2017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3.xml"/><Relationship Id="rId4" Type="http://schemas.openxmlformats.org/officeDocument/2006/relationships/image" Target="../media/image99.png"/></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3.xml"/><Relationship Id="rId5" Type="http://schemas.openxmlformats.org/officeDocument/2006/relationships/image" Target="../media/image103.png"/><Relationship Id="rId4" Type="http://schemas.openxmlformats.org/officeDocument/2006/relationships/image" Target="../media/image102.png"/></Relationships>
</file>

<file path=ppt/slides/_rels/slide38.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3.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image" Target="../media/image102.png"/><Relationship Id="rId1" Type="http://schemas.openxmlformats.org/officeDocument/2006/relationships/slideLayout" Target="../slideLayouts/slideLayout3.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1.png"/><Relationship Id="rId10" Type="http://schemas.openxmlformats.org/officeDocument/2006/relationships/image" Target="../media/image108.png"/><Relationship Id="rId4" Type="http://schemas.openxmlformats.org/officeDocument/2006/relationships/image" Target="../media/image100.png"/><Relationship Id="rId9" Type="http://schemas.openxmlformats.org/officeDocument/2006/relationships/image" Target="../media/image107.png"/></Relationships>
</file>

<file path=ppt/slides/_rels/slide3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a:xfrm>
            <a:off x="2699792" y="2803101"/>
            <a:ext cx="6063208" cy="758825"/>
          </a:xfrm>
        </p:spPr>
        <p:txBody>
          <a:bodyPr/>
          <a:lstStyle/>
          <a:p>
            <a:r>
              <a:rPr lang="en-GB" dirty="0"/>
              <a:t>1.1 Comparisons of </a:t>
            </a:r>
            <a:r>
              <a:rPr lang="en-GB" dirty="0" smtClean="0"/>
              <a:t>quantities</a:t>
            </a:r>
            <a:br>
              <a:rPr lang="en-GB" dirty="0" smtClean="0"/>
            </a:br>
            <a:r>
              <a:rPr lang="en-GB" dirty="0" smtClean="0"/>
              <a:t>and </a:t>
            </a:r>
            <a:r>
              <a:rPr lang="en-GB" dirty="0"/>
              <a:t>measures</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1</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1:5</a:t>
            </a:r>
          </a:p>
        </p:txBody>
      </p:sp>
      <p:pic>
        <p:nvPicPr>
          <p:cNvPr id="12" name="Picture 11">
            <a:extLst>
              <a:ext uri="{FF2B5EF4-FFF2-40B4-BE49-F238E27FC236}">
                <a16:creationId xmlns:a16="http://schemas.microsoft.com/office/drawing/2014/main" xmlns="" id="{798B23B5-500C-4B92-A2FE-DCCCC88A5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4185" y="2052346"/>
            <a:ext cx="1405769" cy="687929"/>
          </a:xfrm>
          <a:prstGeom prst="rect">
            <a:avLst/>
          </a:prstGeom>
        </p:spPr>
      </p:pic>
      <p:pic>
        <p:nvPicPr>
          <p:cNvPr id="16" name="Picture 15">
            <a:extLst>
              <a:ext uri="{FF2B5EF4-FFF2-40B4-BE49-F238E27FC236}">
                <a16:creationId xmlns:a16="http://schemas.microsoft.com/office/drawing/2014/main" xmlns="" id="{5824CCCF-76BE-4782-BA55-5F384CAC6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399" y="3168777"/>
            <a:ext cx="3088206" cy="1645049"/>
          </a:xfrm>
          <a:prstGeom prst="rect">
            <a:avLst/>
          </a:prstGeom>
        </p:spPr>
      </p:pic>
      <p:pic>
        <p:nvPicPr>
          <p:cNvPr id="11" name="Picture 10">
            <a:extLst>
              <a:ext uri="{FF2B5EF4-FFF2-40B4-BE49-F238E27FC236}">
                <a16:creationId xmlns:a16="http://schemas.microsoft.com/office/drawing/2014/main" xmlns="" id="{C8F17DFB-D19F-4B06-A168-D0EB80A40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414" y="2052346"/>
            <a:ext cx="1405769" cy="687929"/>
          </a:xfrm>
          <a:prstGeom prst="rect">
            <a:avLst/>
          </a:prstGeom>
        </p:spPr>
      </p:pic>
      <p:pic>
        <p:nvPicPr>
          <p:cNvPr id="10" name="Picture 9">
            <a:extLst>
              <a:ext uri="{FF2B5EF4-FFF2-40B4-BE49-F238E27FC236}">
                <a16:creationId xmlns:a16="http://schemas.microsoft.com/office/drawing/2014/main" xmlns="" id="{239C6E61-040D-4771-8871-B60CEAA6D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104" y="2052346"/>
            <a:ext cx="1405769" cy="687929"/>
          </a:xfrm>
          <a:prstGeom prst="rect">
            <a:avLst/>
          </a:prstGeom>
        </p:spPr>
      </p:pic>
      <p:pic>
        <p:nvPicPr>
          <p:cNvPr id="17" name="Picture 16">
            <a:extLst>
              <a:ext uri="{FF2B5EF4-FFF2-40B4-BE49-F238E27FC236}">
                <a16:creationId xmlns:a16="http://schemas.microsoft.com/office/drawing/2014/main" xmlns="" id="{5CA3863D-78D6-43C5-8A28-F0D0B8E61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719" y="3168777"/>
            <a:ext cx="3088206" cy="1645049"/>
          </a:xfrm>
          <a:prstGeom prst="rect">
            <a:avLst/>
          </a:prstGeom>
        </p:spPr>
      </p:pic>
    </p:spTree>
    <p:extLst>
      <p:ext uri="{BB962C8B-B14F-4D97-AF65-F5344CB8AC3E}">
        <p14:creationId xmlns:p14="http://schemas.microsoft.com/office/powerpoint/2010/main" val="285339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500"/>
                            </p:stCondLst>
                            <p:childTnLst>
                              <p:par>
                                <p:cTn id="22" presetID="10" presetClass="entr" presetSubtype="0" fill="hold" nodeType="afterEffect">
                                  <p:stCondLst>
                                    <p:cond delay="25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1:5</a:t>
            </a:r>
          </a:p>
        </p:txBody>
      </p:sp>
      <p:pic>
        <p:nvPicPr>
          <p:cNvPr id="4" name="Picture 3">
            <a:extLst>
              <a:ext uri="{FF2B5EF4-FFF2-40B4-BE49-F238E27FC236}">
                <a16:creationId xmlns:a16="http://schemas.microsoft.com/office/drawing/2014/main" xmlns="" id="{78AAB4F1-0998-4560-A3B0-591A348265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8" b="-202"/>
          <a:stretch/>
        </p:blipFill>
        <p:spPr>
          <a:xfrm>
            <a:off x="2730158" y="1727897"/>
            <a:ext cx="3683684" cy="1523630"/>
          </a:xfrm>
          <a:prstGeom prst="rect">
            <a:avLst/>
          </a:prstGeom>
        </p:spPr>
      </p:pic>
      <p:pic>
        <p:nvPicPr>
          <p:cNvPr id="5" name="Picture 4">
            <a:extLst>
              <a:ext uri="{FF2B5EF4-FFF2-40B4-BE49-F238E27FC236}">
                <a16:creationId xmlns:a16="http://schemas.microsoft.com/office/drawing/2014/main" xmlns="" id="{85BA5801-BC39-4BE3-8334-3C6AF23F77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a:stretch/>
        </p:blipFill>
        <p:spPr>
          <a:xfrm>
            <a:off x="2736405" y="4087616"/>
            <a:ext cx="3671191" cy="1523630"/>
          </a:xfrm>
          <a:prstGeom prst="rect">
            <a:avLst/>
          </a:prstGeom>
        </p:spPr>
      </p:pic>
    </p:spTree>
    <p:extLst>
      <p:ext uri="{BB962C8B-B14F-4D97-AF65-F5344CB8AC3E}">
        <p14:creationId xmlns:p14="http://schemas.microsoft.com/office/powerpoint/2010/main" val="2620999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2:1</a:t>
            </a:r>
          </a:p>
        </p:txBody>
      </p:sp>
      <p:pic>
        <p:nvPicPr>
          <p:cNvPr id="6" name="Picture 5">
            <a:extLst>
              <a:ext uri="{FF2B5EF4-FFF2-40B4-BE49-F238E27FC236}">
                <a16:creationId xmlns:a16="http://schemas.microsoft.com/office/drawing/2014/main" xmlns="" id="{E420DA58-CD44-476B-982B-55B38BE1C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506" y="4300631"/>
            <a:ext cx="404017" cy="703291"/>
          </a:xfrm>
          <a:prstGeom prst="rect">
            <a:avLst/>
          </a:prstGeom>
        </p:spPr>
      </p:pic>
      <p:pic>
        <p:nvPicPr>
          <p:cNvPr id="8" name="Picture 7">
            <a:extLst>
              <a:ext uri="{FF2B5EF4-FFF2-40B4-BE49-F238E27FC236}">
                <a16:creationId xmlns:a16="http://schemas.microsoft.com/office/drawing/2014/main" xmlns="" id="{6CA3A167-ED52-4AB4-8A78-27BFF7694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758" y="4053731"/>
            <a:ext cx="404017" cy="950191"/>
          </a:xfrm>
          <a:prstGeom prst="rect">
            <a:avLst/>
          </a:prstGeom>
        </p:spPr>
      </p:pic>
      <p:pic>
        <p:nvPicPr>
          <p:cNvPr id="10" name="Picture 9">
            <a:extLst>
              <a:ext uri="{FF2B5EF4-FFF2-40B4-BE49-F238E27FC236}">
                <a16:creationId xmlns:a16="http://schemas.microsoft.com/office/drawing/2014/main" xmlns="" id="{0D59951D-4E78-45F7-A4AB-70361E73A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4338" y="3724532"/>
            <a:ext cx="418982" cy="1279390"/>
          </a:xfrm>
          <a:prstGeom prst="rect">
            <a:avLst/>
          </a:prstGeom>
        </p:spPr>
      </p:pic>
      <p:pic>
        <p:nvPicPr>
          <p:cNvPr id="12" name="Picture 11">
            <a:extLst>
              <a:ext uri="{FF2B5EF4-FFF2-40B4-BE49-F238E27FC236}">
                <a16:creationId xmlns:a16="http://schemas.microsoft.com/office/drawing/2014/main" xmlns="" id="{E9A448DA-5093-4F68-A484-FCA1FFCABB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3079" y="3530005"/>
            <a:ext cx="426463" cy="1473917"/>
          </a:xfrm>
          <a:prstGeom prst="rect">
            <a:avLst/>
          </a:prstGeom>
        </p:spPr>
      </p:pic>
      <p:pic>
        <p:nvPicPr>
          <p:cNvPr id="14" name="Picture 13">
            <a:extLst>
              <a:ext uri="{FF2B5EF4-FFF2-40B4-BE49-F238E27FC236}">
                <a16:creationId xmlns:a16="http://schemas.microsoft.com/office/drawing/2014/main" xmlns="" id="{48625153-42D4-4DEC-B795-754C46817E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3118" y="3327996"/>
            <a:ext cx="658400" cy="1675926"/>
          </a:xfrm>
          <a:prstGeom prst="rect">
            <a:avLst/>
          </a:prstGeom>
        </p:spPr>
      </p:pic>
      <p:pic>
        <p:nvPicPr>
          <p:cNvPr id="16" name="Picture 15">
            <a:extLst>
              <a:ext uri="{FF2B5EF4-FFF2-40B4-BE49-F238E27FC236}">
                <a16:creationId xmlns:a16="http://schemas.microsoft.com/office/drawing/2014/main" xmlns="" id="{350B2C63-FA25-410E-935A-F2D73A30EA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5506" y="3058649"/>
            <a:ext cx="576099" cy="1945273"/>
          </a:xfrm>
          <a:prstGeom prst="rect">
            <a:avLst/>
          </a:prstGeom>
        </p:spPr>
      </p:pic>
      <p:pic>
        <p:nvPicPr>
          <p:cNvPr id="18" name="Picture 17">
            <a:extLst>
              <a:ext uri="{FF2B5EF4-FFF2-40B4-BE49-F238E27FC236}">
                <a16:creationId xmlns:a16="http://schemas.microsoft.com/office/drawing/2014/main" xmlns="" id="{ACFFD739-19F2-4D2F-8CE7-6992EDF3EF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5966" y="2714486"/>
            <a:ext cx="598545" cy="2289436"/>
          </a:xfrm>
          <a:prstGeom prst="rect">
            <a:avLst/>
          </a:prstGeom>
        </p:spPr>
      </p:pic>
      <p:pic>
        <p:nvPicPr>
          <p:cNvPr id="20" name="Picture 19">
            <a:extLst>
              <a:ext uri="{FF2B5EF4-FFF2-40B4-BE49-F238E27FC236}">
                <a16:creationId xmlns:a16="http://schemas.microsoft.com/office/drawing/2014/main" xmlns="" id="{794AFA0F-65C1-406B-B148-5D915CA37E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48655" y="2564850"/>
            <a:ext cx="658400" cy="2439072"/>
          </a:xfrm>
          <a:prstGeom prst="rect">
            <a:avLst/>
          </a:prstGeom>
        </p:spPr>
      </p:pic>
      <p:pic>
        <p:nvPicPr>
          <p:cNvPr id="22" name="Picture 21">
            <a:extLst>
              <a:ext uri="{FF2B5EF4-FFF2-40B4-BE49-F238E27FC236}">
                <a16:creationId xmlns:a16="http://schemas.microsoft.com/office/drawing/2014/main" xmlns="" id="{2EC37CA8-93A9-4FCC-ACF0-FEF0680B8C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1565" y="2302986"/>
            <a:ext cx="478836" cy="2700936"/>
          </a:xfrm>
          <a:prstGeom prst="rect">
            <a:avLst/>
          </a:prstGeom>
        </p:spPr>
      </p:pic>
      <p:pic>
        <p:nvPicPr>
          <p:cNvPr id="24" name="Picture 23">
            <a:extLst>
              <a:ext uri="{FF2B5EF4-FFF2-40B4-BE49-F238E27FC236}">
                <a16:creationId xmlns:a16="http://schemas.microsoft.com/office/drawing/2014/main" xmlns="" id="{D76B0791-2D65-4D56-B90E-F4B74082A3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32968" y="2063568"/>
            <a:ext cx="935226" cy="2940354"/>
          </a:xfrm>
          <a:prstGeom prst="rect">
            <a:avLst/>
          </a:prstGeom>
        </p:spPr>
      </p:pic>
      <p:sp>
        <p:nvSpPr>
          <p:cNvPr id="3" name="TextBox 2"/>
          <p:cNvSpPr txBox="1"/>
          <p:nvPr/>
        </p:nvSpPr>
        <p:spPr bwMode="auto">
          <a:xfrm>
            <a:off x="2171700" y="6171994"/>
            <a:ext cx="480060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500" i="1" dirty="0" smtClean="0">
                <a:solidFill>
                  <a:schemeClr val="bg1">
                    <a:lumMod val="50000"/>
                  </a:schemeClr>
                </a:solidFill>
                <a:latin typeface="Myriad Pro" panose="020B0503030403020204" pitchFamily="34" charset="0"/>
              </a:rPr>
              <a:t>Images © </a:t>
            </a:r>
            <a:r>
              <a:rPr lang="en-GB" sz="1500" i="1" dirty="0">
                <a:solidFill>
                  <a:schemeClr val="bg1">
                    <a:lumMod val="50000"/>
                  </a:schemeClr>
                </a:solidFill>
                <a:latin typeface="Myriad Pro" panose="020B0503030403020204" pitchFamily="34" charset="0"/>
              </a:rPr>
              <a:t>2017 Alphablocks Ltd. All Rights Reserved.</a:t>
            </a:r>
          </a:p>
          <a:p>
            <a:pPr algn="ctr">
              <a:buClr>
                <a:srgbClr val="82CBDD"/>
              </a:buClr>
              <a:buNone/>
            </a:pPr>
            <a:endParaRPr lang="en-GB" sz="1500" i="1" dirty="0" smtClean="0">
              <a:solidFill>
                <a:schemeClr val="bg1">
                  <a:lumMod val="50000"/>
                </a:schemeClr>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327021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2:1</a:t>
            </a:r>
          </a:p>
        </p:txBody>
      </p:sp>
      <p:grpSp>
        <p:nvGrpSpPr>
          <p:cNvPr id="4" name="Group 3">
            <a:extLst>
              <a:ext uri="{FF2B5EF4-FFF2-40B4-BE49-F238E27FC236}">
                <a16:creationId xmlns:a16="http://schemas.microsoft.com/office/drawing/2014/main" xmlns="" id="{5185F022-B1EA-4200-BC3C-630360B8EC2A}"/>
              </a:ext>
            </a:extLst>
          </p:cNvPr>
          <p:cNvGrpSpPr/>
          <p:nvPr/>
        </p:nvGrpSpPr>
        <p:grpSpPr>
          <a:xfrm>
            <a:off x="2893127" y="4795271"/>
            <a:ext cx="349151" cy="794019"/>
            <a:chOff x="2893127" y="4795271"/>
            <a:chExt cx="349151" cy="794019"/>
          </a:xfrm>
        </p:grpSpPr>
        <p:pic>
          <p:nvPicPr>
            <p:cNvPr id="24" name="Picture 23">
              <a:extLst>
                <a:ext uri="{FF2B5EF4-FFF2-40B4-BE49-F238E27FC236}">
                  <a16:creationId xmlns:a16="http://schemas.microsoft.com/office/drawing/2014/main" xmlns="" id="{02F058F0-78F7-40EA-9885-9493704452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93127" y="4795271"/>
              <a:ext cx="349151" cy="389902"/>
            </a:xfrm>
            <a:prstGeom prst="rect">
              <a:avLst/>
            </a:prstGeom>
          </p:spPr>
        </p:pic>
        <p:sp>
          <p:nvSpPr>
            <p:cNvPr id="3" name="TextBox 2">
              <a:extLst>
                <a:ext uri="{FF2B5EF4-FFF2-40B4-BE49-F238E27FC236}">
                  <a16:creationId xmlns:a16="http://schemas.microsoft.com/office/drawing/2014/main" xmlns="" id="{3C0066CB-B8D0-462B-A728-68763C9DB7C7}"/>
                </a:ext>
              </a:extLst>
            </p:cNvPr>
            <p:cNvSpPr txBox="1"/>
            <p:nvPr/>
          </p:nvSpPr>
          <p:spPr bwMode="auto">
            <a:xfrm>
              <a:off x="2895754"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grpSp>
      <p:grpSp>
        <p:nvGrpSpPr>
          <p:cNvPr id="8" name="Group 7">
            <a:extLst>
              <a:ext uri="{FF2B5EF4-FFF2-40B4-BE49-F238E27FC236}">
                <a16:creationId xmlns:a16="http://schemas.microsoft.com/office/drawing/2014/main" xmlns="" id="{FB309FEF-D7E9-47B6-8EB8-9754C7F1FEA6}"/>
              </a:ext>
            </a:extLst>
          </p:cNvPr>
          <p:cNvGrpSpPr/>
          <p:nvPr/>
        </p:nvGrpSpPr>
        <p:grpSpPr>
          <a:xfrm>
            <a:off x="3229998" y="4421179"/>
            <a:ext cx="349151" cy="1168111"/>
            <a:chOff x="3229998" y="4421179"/>
            <a:chExt cx="349151" cy="1168111"/>
          </a:xfrm>
        </p:grpSpPr>
        <p:pic>
          <p:nvPicPr>
            <p:cNvPr id="28" name="Picture 27">
              <a:extLst>
                <a:ext uri="{FF2B5EF4-FFF2-40B4-BE49-F238E27FC236}">
                  <a16:creationId xmlns:a16="http://schemas.microsoft.com/office/drawing/2014/main" xmlns="" id="{11368B87-35BB-4C87-828D-1EB0BCEA16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29998" y="4421179"/>
              <a:ext cx="349151" cy="763994"/>
            </a:xfrm>
            <a:prstGeom prst="rect">
              <a:avLst/>
            </a:prstGeom>
          </p:spPr>
        </p:pic>
        <p:sp>
          <p:nvSpPr>
            <p:cNvPr id="14" name="TextBox 13">
              <a:extLst>
                <a:ext uri="{FF2B5EF4-FFF2-40B4-BE49-F238E27FC236}">
                  <a16:creationId xmlns:a16="http://schemas.microsoft.com/office/drawing/2014/main" xmlns="" id="{2D3A5E67-D2F3-4812-97D2-2B945E855A55}"/>
                </a:ext>
              </a:extLst>
            </p:cNvPr>
            <p:cNvSpPr txBox="1"/>
            <p:nvPr/>
          </p:nvSpPr>
          <p:spPr bwMode="auto">
            <a:xfrm>
              <a:off x="3233696"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grpSp>
      <p:grpSp>
        <p:nvGrpSpPr>
          <p:cNvPr id="9" name="Group 8">
            <a:extLst>
              <a:ext uri="{FF2B5EF4-FFF2-40B4-BE49-F238E27FC236}">
                <a16:creationId xmlns:a16="http://schemas.microsoft.com/office/drawing/2014/main" xmlns="" id="{F281E19F-58D8-4BF2-A9B2-B1CB7B36E783}"/>
              </a:ext>
            </a:extLst>
          </p:cNvPr>
          <p:cNvGrpSpPr/>
          <p:nvPr/>
        </p:nvGrpSpPr>
        <p:grpSpPr>
          <a:xfrm>
            <a:off x="3566869" y="4047089"/>
            <a:ext cx="349151" cy="1542201"/>
            <a:chOff x="3566869" y="4047089"/>
            <a:chExt cx="349151" cy="1542201"/>
          </a:xfrm>
        </p:grpSpPr>
        <p:pic>
          <p:nvPicPr>
            <p:cNvPr id="32" name="Picture 31">
              <a:extLst>
                <a:ext uri="{FF2B5EF4-FFF2-40B4-BE49-F238E27FC236}">
                  <a16:creationId xmlns:a16="http://schemas.microsoft.com/office/drawing/2014/main" xmlns="" id="{5B945EDD-E284-4FAD-8A85-6070B3E051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66869" y="4047089"/>
              <a:ext cx="349151" cy="1138084"/>
            </a:xfrm>
            <a:prstGeom prst="rect">
              <a:avLst/>
            </a:prstGeom>
          </p:spPr>
        </p:pic>
        <p:sp>
          <p:nvSpPr>
            <p:cNvPr id="15" name="TextBox 14">
              <a:extLst>
                <a:ext uri="{FF2B5EF4-FFF2-40B4-BE49-F238E27FC236}">
                  <a16:creationId xmlns:a16="http://schemas.microsoft.com/office/drawing/2014/main" xmlns="" id="{4762A581-0413-4DCD-90AF-D58C68290331}"/>
                </a:ext>
              </a:extLst>
            </p:cNvPr>
            <p:cNvSpPr txBox="1"/>
            <p:nvPr/>
          </p:nvSpPr>
          <p:spPr bwMode="auto">
            <a:xfrm>
              <a:off x="3568067"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grpSp>
      <p:grpSp>
        <p:nvGrpSpPr>
          <p:cNvPr id="10" name="Group 9">
            <a:extLst>
              <a:ext uri="{FF2B5EF4-FFF2-40B4-BE49-F238E27FC236}">
                <a16:creationId xmlns:a16="http://schemas.microsoft.com/office/drawing/2014/main" xmlns="" id="{82EFE1A2-133D-4CD8-B7B6-541D769A89AA}"/>
              </a:ext>
            </a:extLst>
          </p:cNvPr>
          <p:cNvGrpSpPr/>
          <p:nvPr/>
        </p:nvGrpSpPr>
        <p:grpSpPr>
          <a:xfrm>
            <a:off x="3903740" y="3672998"/>
            <a:ext cx="349151" cy="1916292"/>
            <a:chOff x="3903740" y="3672998"/>
            <a:chExt cx="349151" cy="1916292"/>
          </a:xfrm>
        </p:grpSpPr>
        <p:pic>
          <p:nvPicPr>
            <p:cNvPr id="36" name="Picture 35">
              <a:extLst>
                <a:ext uri="{FF2B5EF4-FFF2-40B4-BE49-F238E27FC236}">
                  <a16:creationId xmlns:a16="http://schemas.microsoft.com/office/drawing/2014/main" xmlns="" id="{D3E24F2C-4252-4426-9568-135AB5DD28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03740" y="3672998"/>
              <a:ext cx="349151" cy="1512175"/>
            </a:xfrm>
            <a:prstGeom prst="rect">
              <a:avLst/>
            </a:prstGeom>
          </p:spPr>
        </p:pic>
        <p:sp>
          <p:nvSpPr>
            <p:cNvPr id="16" name="TextBox 15">
              <a:extLst>
                <a:ext uri="{FF2B5EF4-FFF2-40B4-BE49-F238E27FC236}">
                  <a16:creationId xmlns:a16="http://schemas.microsoft.com/office/drawing/2014/main" xmlns="" id="{063F2630-908C-4640-A284-1EEF5DC36CF5}"/>
                </a:ext>
              </a:extLst>
            </p:cNvPr>
            <p:cNvSpPr txBox="1"/>
            <p:nvPr/>
          </p:nvSpPr>
          <p:spPr bwMode="auto">
            <a:xfrm>
              <a:off x="3904816"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grpSp>
      <p:grpSp>
        <p:nvGrpSpPr>
          <p:cNvPr id="11" name="Group 10">
            <a:extLst>
              <a:ext uri="{FF2B5EF4-FFF2-40B4-BE49-F238E27FC236}">
                <a16:creationId xmlns:a16="http://schemas.microsoft.com/office/drawing/2014/main" xmlns="" id="{F98D56E4-37C0-46D8-8233-07B830B6FA63}"/>
              </a:ext>
            </a:extLst>
          </p:cNvPr>
          <p:cNvGrpSpPr/>
          <p:nvPr/>
        </p:nvGrpSpPr>
        <p:grpSpPr>
          <a:xfrm>
            <a:off x="4240611" y="3294750"/>
            <a:ext cx="349151" cy="2294540"/>
            <a:chOff x="4240611" y="3294750"/>
            <a:chExt cx="349151" cy="2294540"/>
          </a:xfrm>
        </p:grpSpPr>
        <p:pic>
          <p:nvPicPr>
            <p:cNvPr id="40" name="Picture 39">
              <a:extLst>
                <a:ext uri="{FF2B5EF4-FFF2-40B4-BE49-F238E27FC236}">
                  <a16:creationId xmlns:a16="http://schemas.microsoft.com/office/drawing/2014/main" xmlns="" id="{76384B12-267C-42A7-B57A-2D15AB06354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40611" y="3294750"/>
              <a:ext cx="349151" cy="1899947"/>
            </a:xfrm>
            <a:prstGeom prst="rect">
              <a:avLst/>
            </a:prstGeom>
          </p:spPr>
        </p:pic>
        <p:sp>
          <p:nvSpPr>
            <p:cNvPr id="17" name="TextBox 16">
              <a:extLst>
                <a:ext uri="{FF2B5EF4-FFF2-40B4-BE49-F238E27FC236}">
                  <a16:creationId xmlns:a16="http://schemas.microsoft.com/office/drawing/2014/main" xmlns="" id="{BEF868C9-7BAF-4103-A3F7-E84567284B24}"/>
                </a:ext>
              </a:extLst>
            </p:cNvPr>
            <p:cNvSpPr txBox="1"/>
            <p:nvPr/>
          </p:nvSpPr>
          <p:spPr bwMode="auto">
            <a:xfrm>
              <a:off x="4241567"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grpSp>
      <p:grpSp>
        <p:nvGrpSpPr>
          <p:cNvPr id="12" name="Group 11">
            <a:extLst>
              <a:ext uri="{FF2B5EF4-FFF2-40B4-BE49-F238E27FC236}">
                <a16:creationId xmlns:a16="http://schemas.microsoft.com/office/drawing/2014/main" xmlns="" id="{72C6AA41-2524-4601-82BD-F7AF330044E0}"/>
              </a:ext>
            </a:extLst>
          </p:cNvPr>
          <p:cNvGrpSpPr/>
          <p:nvPr/>
        </p:nvGrpSpPr>
        <p:grpSpPr>
          <a:xfrm>
            <a:off x="4577482" y="2920660"/>
            <a:ext cx="349151" cy="2668630"/>
            <a:chOff x="4577482" y="2920660"/>
            <a:chExt cx="349151" cy="2668630"/>
          </a:xfrm>
        </p:grpSpPr>
        <p:pic>
          <p:nvPicPr>
            <p:cNvPr id="44" name="Picture 43">
              <a:extLst>
                <a:ext uri="{FF2B5EF4-FFF2-40B4-BE49-F238E27FC236}">
                  <a16:creationId xmlns:a16="http://schemas.microsoft.com/office/drawing/2014/main" xmlns="" id="{24F3B103-7437-4D7A-B1F1-90F46BAF36A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577482" y="2920660"/>
              <a:ext cx="349151" cy="2264513"/>
            </a:xfrm>
            <a:prstGeom prst="rect">
              <a:avLst/>
            </a:prstGeom>
          </p:spPr>
        </p:pic>
        <p:sp>
          <p:nvSpPr>
            <p:cNvPr id="18" name="TextBox 17">
              <a:extLst>
                <a:ext uri="{FF2B5EF4-FFF2-40B4-BE49-F238E27FC236}">
                  <a16:creationId xmlns:a16="http://schemas.microsoft.com/office/drawing/2014/main" xmlns="" id="{8B8F763F-55EA-4615-ACD0-E26C51681508}"/>
                </a:ext>
              </a:extLst>
            </p:cNvPr>
            <p:cNvSpPr txBox="1"/>
            <p:nvPr/>
          </p:nvSpPr>
          <p:spPr bwMode="auto">
            <a:xfrm>
              <a:off x="4578318"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grpSp>
      <p:grpSp>
        <p:nvGrpSpPr>
          <p:cNvPr id="13" name="Group 12">
            <a:extLst>
              <a:ext uri="{FF2B5EF4-FFF2-40B4-BE49-F238E27FC236}">
                <a16:creationId xmlns:a16="http://schemas.microsoft.com/office/drawing/2014/main" xmlns="" id="{514FBA00-2522-41FA-AF88-48B0611F6F5C}"/>
              </a:ext>
            </a:extLst>
          </p:cNvPr>
          <p:cNvGrpSpPr/>
          <p:nvPr/>
        </p:nvGrpSpPr>
        <p:grpSpPr>
          <a:xfrm>
            <a:off x="4914353" y="2546569"/>
            <a:ext cx="349151" cy="3042721"/>
            <a:chOff x="4914353" y="2546569"/>
            <a:chExt cx="349151" cy="3042721"/>
          </a:xfrm>
        </p:grpSpPr>
        <p:pic>
          <p:nvPicPr>
            <p:cNvPr id="67" name="Picture 66">
              <a:extLst>
                <a:ext uri="{FF2B5EF4-FFF2-40B4-BE49-F238E27FC236}">
                  <a16:creationId xmlns:a16="http://schemas.microsoft.com/office/drawing/2014/main" xmlns="" id="{54E3007F-6E65-4502-A074-A7548F5898F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914353" y="2546569"/>
              <a:ext cx="349151" cy="2638604"/>
            </a:xfrm>
            <a:prstGeom prst="rect">
              <a:avLst/>
            </a:prstGeom>
          </p:spPr>
        </p:pic>
        <p:sp>
          <p:nvSpPr>
            <p:cNvPr id="19" name="TextBox 18">
              <a:extLst>
                <a:ext uri="{FF2B5EF4-FFF2-40B4-BE49-F238E27FC236}">
                  <a16:creationId xmlns:a16="http://schemas.microsoft.com/office/drawing/2014/main" xmlns="" id="{D13970AE-5D8A-4525-B8D6-6B499D9B63F2}"/>
                </a:ext>
              </a:extLst>
            </p:cNvPr>
            <p:cNvSpPr txBox="1"/>
            <p:nvPr/>
          </p:nvSpPr>
          <p:spPr bwMode="auto">
            <a:xfrm>
              <a:off x="4917442"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grpSp>
      <p:grpSp>
        <p:nvGrpSpPr>
          <p:cNvPr id="23" name="Group 22">
            <a:extLst>
              <a:ext uri="{FF2B5EF4-FFF2-40B4-BE49-F238E27FC236}">
                <a16:creationId xmlns:a16="http://schemas.microsoft.com/office/drawing/2014/main" xmlns="" id="{20963C4B-F6D4-49F8-9FF6-9B77FCA8B275}"/>
              </a:ext>
            </a:extLst>
          </p:cNvPr>
          <p:cNvGrpSpPr/>
          <p:nvPr/>
        </p:nvGrpSpPr>
        <p:grpSpPr>
          <a:xfrm>
            <a:off x="5250627" y="2172478"/>
            <a:ext cx="349748" cy="3416812"/>
            <a:chOff x="5250627" y="2172478"/>
            <a:chExt cx="349748" cy="3416812"/>
          </a:xfrm>
        </p:grpSpPr>
        <p:pic>
          <p:nvPicPr>
            <p:cNvPr id="69" name="Picture 68">
              <a:extLst>
                <a:ext uri="{FF2B5EF4-FFF2-40B4-BE49-F238E27FC236}">
                  <a16:creationId xmlns:a16="http://schemas.microsoft.com/office/drawing/2014/main" xmlns="" id="{D927DE04-45D2-4846-95AF-DC5BB1D5000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251224" y="2172478"/>
              <a:ext cx="349151" cy="3012695"/>
            </a:xfrm>
            <a:prstGeom prst="rect">
              <a:avLst/>
            </a:prstGeom>
          </p:spPr>
        </p:pic>
        <p:sp>
          <p:nvSpPr>
            <p:cNvPr id="20" name="TextBox 19">
              <a:extLst>
                <a:ext uri="{FF2B5EF4-FFF2-40B4-BE49-F238E27FC236}">
                  <a16:creationId xmlns:a16="http://schemas.microsoft.com/office/drawing/2014/main" xmlns="" id="{9B505C7A-736F-46B3-B693-BFDE891C7933}"/>
                </a:ext>
              </a:extLst>
            </p:cNvPr>
            <p:cNvSpPr txBox="1"/>
            <p:nvPr/>
          </p:nvSpPr>
          <p:spPr bwMode="auto">
            <a:xfrm>
              <a:off x="5250627"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grpSp>
      <p:grpSp>
        <p:nvGrpSpPr>
          <p:cNvPr id="25" name="Group 24">
            <a:extLst>
              <a:ext uri="{FF2B5EF4-FFF2-40B4-BE49-F238E27FC236}">
                <a16:creationId xmlns:a16="http://schemas.microsoft.com/office/drawing/2014/main" xmlns="" id="{EF37C6E7-CCD1-4394-8833-7009EDB2CC11}"/>
              </a:ext>
            </a:extLst>
          </p:cNvPr>
          <p:cNvGrpSpPr/>
          <p:nvPr/>
        </p:nvGrpSpPr>
        <p:grpSpPr>
          <a:xfrm>
            <a:off x="5588095" y="1794231"/>
            <a:ext cx="349151" cy="3795059"/>
            <a:chOff x="5588095" y="1794231"/>
            <a:chExt cx="349151" cy="3795059"/>
          </a:xfrm>
        </p:grpSpPr>
        <p:pic>
          <p:nvPicPr>
            <p:cNvPr id="71" name="Picture 70">
              <a:extLst>
                <a:ext uri="{FF2B5EF4-FFF2-40B4-BE49-F238E27FC236}">
                  <a16:creationId xmlns:a16="http://schemas.microsoft.com/office/drawing/2014/main" xmlns="" id="{386DD8FB-5C6D-4EC9-93D7-4DB5ABA151D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588095" y="1794231"/>
              <a:ext cx="349151" cy="3390942"/>
            </a:xfrm>
            <a:prstGeom prst="rect">
              <a:avLst/>
            </a:prstGeom>
          </p:spPr>
        </p:pic>
        <p:sp>
          <p:nvSpPr>
            <p:cNvPr id="21" name="TextBox 20">
              <a:extLst>
                <a:ext uri="{FF2B5EF4-FFF2-40B4-BE49-F238E27FC236}">
                  <a16:creationId xmlns:a16="http://schemas.microsoft.com/office/drawing/2014/main" xmlns="" id="{1CD2AAA7-E3D4-4EFC-8121-A2BE81457B13}"/>
                </a:ext>
              </a:extLst>
            </p:cNvPr>
            <p:cNvSpPr txBox="1"/>
            <p:nvPr/>
          </p:nvSpPr>
          <p:spPr bwMode="auto">
            <a:xfrm>
              <a:off x="5590948" y="512762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grpSp>
      <p:grpSp>
        <p:nvGrpSpPr>
          <p:cNvPr id="26" name="Group 25">
            <a:extLst>
              <a:ext uri="{FF2B5EF4-FFF2-40B4-BE49-F238E27FC236}">
                <a16:creationId xmlns:a16="http://schemas.microsoft.com/office/drawing/2014/main" xmlns="" id="{B71B0660-FE02-4301-9733-E6B17E1E4647}"/>
              </a:ext>
            </a:extLst>
          </p:cNvPr>
          <p:cNvGrpSpPr/>
          <p:nvPr/>
        </p:nvGrpSpPr>
        <p:grpSpPr>
          <a:xfrm>
            <a:off x="5851492" y="1420140"/>
            <a:ext cx="498855" cy="4169150"/>
            <a:chOff x="5851492" y="1420140"/>
            <a:chExt cx="498855" cy="4169150"/>
          </a:xfrm>
        </p:grpSpPr>
        <p:pic>
          <p:nvPicPr>
            <p:cNvPr id="73" name="Picture 72">
              <a:extLst>
                <a:ext uri="{FF2B5EF4-FFF2-40B4-BE49-F238E27FC236}">
                  <a16:creationId xmlns:a16="http://schemas.microsoft.com/office/drawing/2014/main" xmlns="" id="{15FD8DBF-26EB-42D3-8490-7B195BA2848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924970" y="1420140"/>
              <a:ext cx="349151" cy="3765033"/>
            </a:xfrm>
            <a:prstGeom prst="rect">
              <a:avLst/>
            </a:prstGeom>
          </p:spPr>
        </p:pic>
        <p:sp>
          <p:nvSpPr>
            <p:cNvPr id="22" name="TextBox 21">
              <a:extLst>
                <a:ext uri="{FF2B5EF4-FFF2-40B4-BE49-F238E27FC236}">
                  <a16:creationId xmlns:a16="http://schemas.microsoft.com/office/drawing/2014/main" xmlns="" id="{3616150C-126D-4010-9087-CBC0AC6AC0D1}"/>
                </a:ext>
              </a:extLst>
            </p:cNvPr>
            <p:cNvSpPr txBox="1"/>
            <p:nvPr/>
          </p:nvSpPr>
          <p:spPr bwMode="auto">
            <a:xfrm>
              <a:off x="5851492" y="512762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grpSp>
    </p:spTree>
    <p:extLst>
      <p:ext uri="{BB962C8B-B14F-4D97-AF65-F5344CB8AC3E}">
        <p14:creationId xmlns:p14="http://schemas.microsoft.com/office/powerpoint/2010/main" val="75799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2:1</a:t>
            </a:r>
          </a:p>
        </p:txBody>
      </p:sp>
      <p:pic>
        <p:nvPicPr>
          <p:cNvPr id="6" name="Picture 5">
            <a:extLst>
              <a:ext uri="{FF2B5EF4-FFF2-40B4-BE49-F238E27FC236}">
                <a16:creationId xmlns:a16="http://schemas.microsoft.com/office/drawing/2014/main" xmlns="" id="{A31E239A-6A22-438E-B6DF-5A31B1106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3036205"/>
            <a:ext cx="620991" cy="778109"/>
          </a:xfrm>
          <a:prstGeom prst="rect">
            <a:avLst/>
          </a:prstGeom>
        </p:spPr>
      </p:pic>
      <p:pic>
        <p:nvPicPr>
          <p:cNvPr id="8" name="Picture 7">
            <a:extLst>
              <a:ext uri="{FF2B5EF4-FFF2-40B4-BE49-F238E27FC236}">
                <a16:creationId xmlns:a16="http://schemas.microsoft.com/office/drawing/2014/main" xmlns="" id="{F781332F-28A5-46B3-B5DD-A3B772DD9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133" y="3036205"/>
            <a:ext cx="620991" cy="778109"/>
          </a:xfrm>
          <a:prstGeom prst="rect">
            <a:avLst/>
          </a:prstGeom>
        </p:spPr>
      </p:pic>
      <p:pic>
        <p:nvPicPr>
          <p:cNvPr id="10" name="Picture 9">
            <a:extLst>
              <a:ext uri="{FF2B5EF4-FFF2-40B4-BE49-F238E27FC236}">
                <a16:creationId xmlns:a16="http://schemas.microsoft.com/office/drawing/2014/main" xmlns="" id="{ABE4E759-FD23-4DAC-9896-0409DFF2F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810" y="3036205"/>
            <a:ext cx="620991" cy="778109"/>
          </a:xfrm>
          <a:prstGeom prst="rect">
            <a:avLst/>
          </a:prstGeom>
        </p:spPr>
      </p:pic>
      <p:pic>
        <p:nvPicPr>
          <p:cNvPr id="12" name="Picture 11">
            <a:extLst>
              <a:ext uri="{FF2B5EF4-FFF2-40B4-BE49-F238E27FC236}">
                <a16:creationId xmlns:a16="http://schemas.microsoft.com/office/drawing/2014/main" xmlns="" id="{7B09AA04-D53B-4185-B3B3-6962F31B4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2487" y="3036205"/>
            <a:ext cx="620991" cy="778109"/>
          </a:xfrm>
          <a:prstGeom prst="rect">
            <a:avLst/>
          </a:prstGeom>
        </p:spPr>
      </p:pic>
      <p:pic>
        <p:nvPicPr>
          <p:cNvPr id="14" name="Picture 13">
            <a:extLst>
              <a:ext uri="{FF2B5EF4-FFF2-40B4-BE49-F238E27FC236}">
                <a16:creationId xmlns:a16="http://schemas.microsoft.com/office/drawing/2014/main" xmlns="" id="{61AF2EBB-0FB0-423C-94EB-23357FFEFC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164" y="3036205"/>
            <a:ext cx="620991" cy="778109"/>
          </a:xfrm>
          <a:prstGeom prst="rect">
            <a:avLst/>
          </a:prstGeom>
        </p:spPr>
      </p:pic>
      <p:pic>
        <p:nvPicPr>
          <p:cNvPr id="16" name="Picture 15">
            <a:extLst>
              <a:ext uri="{FF2B5EF4-FFF2-40B4-BE49-F238E27FC236}">
                <a16:creationId xmlns:a16="http://schemas.microsoft.com/office/drawing/2014/main" xmlns="" id="{E64B7FB5-211E-4D8A-85C1-9F9324DD7A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7841" y="3036205"/>
            <a:ext cx="620991" cy="778109"/>
          </a:xfrm>
          <a:prstGeom prst="rect">
            <a:avLst/>
          </a:prstGeom>
        </p:spPr>
      </p:pic>
      <p:pic>
        <p:nvPicPr>
          <p:cNvPr id="18" name="Picture 17">
            <a:extLst>
              <a:ext uri="{FF2B5EF4-FFF2-40B4-BE49-F238E27FC236}">
                <a16:creationId xmlns:a16="http://schemas.microsoft.com/office/drawing/2014/main" xmlns="" id="{BC151892-BDFC-49F5-9403-4D49012AC4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0518" y="3036205"/>
            <a:ext cx="620991" cy="778109"/>
          </a:xfrm>
          <a:prstGeom prst="rect">
            <a:avLst/>
          </a:prstGeom>
        </p:spPr>
      </p:pic>
      <p:pic>
        <p:nvPicPr>
          <p:cNvPr id="20" name="Picture 19">
            <a:extLst>
              <a:ext uri="{FF2B5EF4-FFF2-40B4-BE49-F238E27FC236}">
                <a16:creationId xmlns:a16="http://schemas.microsoft.com/office/drawing/2014/main" xmlns="" id="{10CB5192-CF36-46CE-A037-DEF60EF4EA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3195" y="3036205"/>
            <a:ext cx="620991" cy="778109"/>
          </a:xfrm>
          <a:prstGeom prst="rect">
            <a:avLst/>
          </a:prstGeom>
        </p:spPr>
      </p:pic>
      <p:pic>
        <p:nvPicPr>
          <p:cNvPr id="22" name="Picture 21">
            <a:extLst>
              <a:ext uri="{FF2B5EF4-FFF2-40B4-BE49-F238E27FC236}">
                <a16:creationId xmlns:a16="http://schemas.microsoft.com/office/drawing/2014/main" xmlns="" id="{7F9610A5-F8BD-467E-8245-EFDB646858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5872" y="3036205"/>
            <a:ext cx="620991" cy="778109"/>
          </a:xfrm>
          <a:prstGeom prst="rect">
            <a:avLst/>
          </a:prstGeom>
        </p:spPr>
      </p:pic>
      <p:pic>
        <p:nvPicPr>
          <p:cNvPr id="24" name="Picture 23">
            <a:extLst>
              <a:ext uri="{FF2B5EF4-FFF2-40B4-BE49-F238E27FC236}">
                <a16:creationId xmlns:a16="http://schemas.microsoft.com/office/drawing/2014/main" xmlns="" id="{44F109E3-B294-4B59-B424-ACAC96D29E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18553" y="3036205"/>
            <a:ext cx="620991" cy="778109"/>
          </a:xfrm>
          <a:prstGeom prst="rect">
            <a:avLst/>
          </a:prstGeom>
        </p:spPr>
      </p:pic>
    </p:spTree>
    <p:extLst>
      <p:ext uri="{BB962C8B-B14F-4D97-AF65-F5344CB8AC3E}">
        <p14:creationId xmlns:p14="http://schemas.microsoft.com/office/powerpoint/2010/main" val="66091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xmlns="" id="{1A6A4FB3-DC4E-4A20-9344-42CA60B42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178" y="1922905"/>
            <a:ext cx="1449804" cy="2222479"/>
          </a:xfrm>
          <a:prstGeom prst="rect">
            <a:avLst/>
          </a:prstGeom>
        </p:spPr>
      </p:pic>
      <p:sp>
        <p:nvSpPr>
          <p:cNvPr id="2" name="Text Placeholder 1"/>
          <p:cNvSpPr>
            <a:spLocks noGrp="1"/>
          </p:cNvSpPr>
          <p:nvPr>
            <p:ph type="body" sz="quarter" idx="11"/>
          </p:nvPr>
        </p:nvSpPr>
        <p:spPr/>
        <p:txBody>
          <a:bodyPr/>
          <a:lstStyle/>
          <a:p>
            <a:r>
              <a:rPr lang="en-US" dirty="0"/>
              <a:t>1.1 Comparisons of quantities and measures – step 2:2</a:t>
            </a:r>
          </a:p>
        </p:txBody>
      </p:sp>
      <p:pic>
        <p:nvPicPr>
          <p:cNvPr id="7" name="Picture 6">
            <a:extLst>
              <a:ext uri="{FF2B5EF4-FFF2-40B4-BE49-F238E27FC236}">
                <a16:creationId xmlns:a16="http://schemas.microsoft.com/office/drawing/2014/main" xmlns="" id="{E6A6D50D-B78B-4B26-9F25-49B1B89C2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133" y="3399051"/>
            <a:ext cx="859912" cy="747750"/>
          </a:xfrm>
          <a:prstGeom prst="rect">
            <a:avLst/>
          </a:prstGeom>
        </p:spPr>
      </p:pic>
      <p:pic>
        <p:nvPicPr>
          <p:cNvPr id="8" name="Picture 7">
            <a:extLst>
              <a:ext uri="{FF2B5EF4-FFF2-40B4-BE49-F238E27FC236}">
                <a16:creationId xmlns:a16="http://schemas.microsoft.com/office/drawing/2014/main" xmlns="" id="{AAD49B2B-956C-4140-8762-5DFC2FE1F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043" y="2475649"/>
            <a:ext cx="859912" cy="747750"/>
          </a:xfrm>
          <a:prstGeom prst="rect">
            <a:avLst/>
          </a:prstGeom>
        </p:spPr>
      </p:pic>
      <p:pic>
        <p:nvPicPr>
          <p:cNvPr id="9" name="Picture 8">
            <a:extLst>
              <a:ext uri="{FF2B5EF4-FFF2-40B4-BE49-F238E27FC236}">
                <a16:creationId xmlns:a16="http://schemas.microsoft.com/office/drawing/2014/main" xmlns="" id="{FF62A686-7B9D-4BC7-A8EE-B6EB4BCA2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579" y="3400409"/>
            <a:ext cx="859912" cy="747750"/>
          </a:xfrm>
          <a:prstGeom prst="rect">
            <a:avLst/>
          </a:prstGeom>
        </p:spPr>
      </p:pic>
      <p:pic>
        <p:nvPicPr>
          <p:cNvPr id="11" name="Picture 10">
            <a:extLst>
              <a:ext uri="{FF2B5EF4-FFF2-40B4-BE49-F238E27FC236}">
                <a16:creationId xmlns:a16="http://schemas.microsoft.com/office/drawing/2014/main" xmlns="" id="{FDC430BC-ABE0-4251-B92B-D2BD28F31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5129" y="2267861"/>
            <a:ext cx="1001154" cy="1595200"/>
          </a:xfrm>
          <a:prstGeom prst="rect">
            <a:avLst/>
          </a:prstGeom>
        </p:spPr>
      </p:pic>
      <p:pic>
        <p:nvPicPr>
          <p:cNvPr id="17" name="Picture 16">
            <a:extLst>
              <a:ext uri="{FF2B5EF4-FFF2-40B4-BE49-F238E27FC236}">
                <a16:creationId xmlns:a16="http://schemas.microsoft.com/office/drawing/2014/main" xmlns="" id="{C643ED2A-5283-4ECB-BC5E-397A5F994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9417" y="2286994"/>
            <a:ext cx="1121625" cy="1653358"/>
          </a:xfrm>
          <a:prstGeom prst="rect">
            <a:avLst/>
          </a:prstGeom>
        </p:spPr>
      </p:pic>
      <p:pic>
        <p:nvPicPr>
          <p:cNvPr id="21" name="Picture 20">
            <a:extLst>
              <a:ext uri="{FF2B5EF4-FFF2-40B4-BE49-F238E27FC236}">
                <a16:creationId xmlns:a16="http://schemas.microsoft.com/office/drawing/2014/main" xmlns="" id="{588A0DFE-D1B9-46A1-98F0-64BD3CDD30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570" y="4131741"/>
            <a:ext cx="2305562" cy="602354"/>
          </a:xfrm>
          <a:prstGeom prst="rect">
            <a:avLst/>
          </a:prstGeom>
        </p:spPr>
      </p:pic>
      <p:pic>
        <p:nvPicPr>
          <p:cNvPr id="39" name="Picture 38">
            <a:extLst>
              <a:ext uri="{FF2B5EF4-FFF2-40B4-BE49-F238E27FC236}">
                <a16:creationId xmlns:a16="http://schemas.microsoft.com/office/drawing/2014/main" xmlns="" id="{782B03A3-DD4C-4EFF-A395-598148910B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6932" y="4356555"/>
            <a:ext cx="2882991" cy="718671"/>
          </a:xfrm>
          <a:prstGeom prst="rect">
            <a:avLst/>
          </a:prstGeom>
        </p:spPr>
      </p:pic>
      <p:pic>
        <p:nvPicPr>
          <p:cNvPr id="31" name="Picture 30">
            <a:extLst>
              <a:ext uri="{FF2B5EF4-FFF2-40B4-BE49-F238E27FC236}">
                <a16:creationId xmlns:a16="http://schemas.microsoft.com/office/drawing/2014/main" xmlns="" id="{2005A836-1524-4701-8EBF-5FC9E9BA12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35361" y="1891145"/>
            <a:ext cx="1399954" cy="1998154"/>
          </a:xfrm>
          <a:prstGeom prst="rect">
            <a:avLst/>
          </a:prstGeom>
        </p:spPr>
      </p:pic>
      <p:grpSp>
        <p:nvGrpSpPr>
          <p:cNvPr id="45" name="Group 44">
            <a:extLst>
              <a:ext uri="{FF2B5EF4-FFF2-40B4-BE49-F238E27FC236}">
                <a16:creationId xmlns:a16="http://schemas.microsoft.com/office/drawing/2014/main" xmlns="" id="{B68E4782-3EEE-40BA-8C3F-7051D2490E69}"/>
              </a:ext>
            </a:extLst>
          </p:cNvPr>
          <p:cNvGrpSpPr/>
          <p:nvPr/>
        </p:nvGrpSpPr>
        <p:grpSpPr>
          <a:xfrm>
            <a:off x="3469495" y="3616769"/>
            <a:ext cx="328369" cy="328369"/>
            <a:chOff x="2136447" y="1674099"/>
            <a:chExt cx="328369" cy="328369"/>
          </a:xfrm>
        </p:grpSpPr>
        <p:pic>
          <p:nvPicPr>
            <p:cNvPr id="46" name="Picture 45">
              <a:extLst>
                <a:ext uri="{FF2B5EF4-FFF2-40B4-BE49-F238E27FC236}">
                  <a16:creationId xmlns:a16="http://schemas.microsoft.com/office/drawing/2014/main" xmlns="" id="{3661ABB2-480E-4E5E-BA93-40144ACE9C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36447" y="1674099"/>
              <a:ext cx="328369" cy="328369"/>
            </a:xfrm>
            <a:prstGeom prst="rect">
              <a:avLst/>
            </a:prstGeom>
          </p:spPr>
        </p:pic>
        <p:sp>
          <p:nvSpPr>
            <p:cNvPr id="47" name="TextBox 46">
              <a:extLst>
                <a:ext uri="{FF2B5EF4-FFF2-40B4-BE49-F238E27FC236}">
                  <a16:creationId xmlns:a16="http://schemas.microsoft.com/office/drawing/2014/main" xmlns="" id="{417DE2EB-2475-48C3-8CC9-246C8623521A}"/>
                </a:ext>
              </a:extLst>
            </p:cNvPr>
            <p:cNvSpPr txBox="1"/>
            <p:nvPr/>
          </p:nvSpPr>
          <p:spPr bwMode="auto">
            <a:xfrm>
              <a:off x="2176806" y="1694283"/>
              <a:ext cx="24765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algn="ctr">
                <a:spcBef>
                  <a:spcPts val="0"/>
                </a:spcBef>
                <a:buClr>
                  <a:srgbClr val="82CBDD"/>
                </a:buClr>
                <a:buNone/>
              </a:pPr>
              <a:r>
                <a:rPr lang="en-GB" sz="2400" dirty="0">
                  <a:latin typeface="Myriad Pro" panose="020B0503030403020204" pitchFamily="34" charset="0"/>
                  <a:ea typeface="Myriad Pro Semibold" charset="0"/>
                  <a:cs typeface="Myriad Pro Semibold" charset="0"/>
                </a:rPr>
                <a:t>1</a:t>
              </a:r>
            </a:p>
          </p:txBody>
        </p:sp>
      </p:grpSp>
      <p:grpSp>
        <p:nvGrpSpPr>
          <p:cNvPr id="48" name="Group 47">
            <a:extLst>
              <a:ext uri="{FF2B5EF4-FFF2-40B4-BE49-F238E27FC236}">
                <a16:creationId xmlns:a16="http://schemas.microsoft.com/office/drawing/2014/main" xmlns="" id="{6BD961B8-0E51-4816-A702-EF7D127F4C49}"/>
              </a:ext>
            </a:extLst>
          </p:cNvPr>
          <p:cNvGrpSpPr/>
          <p:nvPr/>
        </p:nvGrpSpPr>
        <p:grpSpPr>
          <a:xfrm>
            <a:off x="4530179" y="2141799"/>
            <a:ext cx="328369" cy="328369"/>
            <a:chOff x="2832468" y="1611857"/>
            <a:chExt cx="328369" cy="328369"/>
          </a:xfrm>
        </p:grpSpPr>
        <p:pic>
          <p:nvPicPr>
            <p:cNvPr id="49" name="Picture 48">
              <a:extLst>
                <a:ext uri="{FF2B5EF4-FFF2-40B4-BE49-F238E27FC236}">
                  <a16:creationId xmlns:a16="http://schemas.microsoft.com/office/drawing/2014/main" xmlns="" id="{BDDBDAEE-7B4D-4F62-B7EB-DFA6FBE604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2468" y="1611857"/>
              <a:ext cx="328369" cy="328369"/>
            </a:xfrm>
            <a:prstGeom prst="rect">
              <a:avLst/>
            </a:prstGeom>
          </p:spPr>
        </p:pic>
        <p:sp>
          <p:nvSpPr>
            <p:cNvPr id="50" name="TextBox 49">
              <a:extLst>
                <a:ext uri="{FF2B5EF4-FFF2-40B4-BE49-F238E27FC236}">
                  <a16:creationId xmlns:a16="http://schemas.microsoft.com/office/drawing/2014/main" xmlns="" id="{6CE922C6-9731-47DA-9764-6408DA6E1EB5}"/>
                </a:ext>
              </a:extLst>
            </p:cNvPr>
            <p:cNvSpPr txBox="1"/>
            <p:nvPr/>
          </p:nvSpPr>
          <p:spPr bwMode="auto">
            <a:xfrm>
              <a:off x="2872827" y="1632041"/>
              <a:ext cx="24765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algn="ctr">
                <a:spcBef>
                  <a:spcPts val="0"/>
                </a:spcBef>
                <a:buClr>
                  <a:srgbClr val="82CBDD"/>
                </a:buClr>
                <a:buNone/>
              </a:pPr>
              <a:r>
                <a:rPr lang="en-GB" sz="2400" dirty="0">
                  <a:latin typeface="Myriad Pro" panose="020B0503030403020204" pitchFamily="34" charset="0"/>
                  <a:ea typeface="Myriad Pro Semibold" charset="0"/>
                  <a:cs typeface="Myriad Pro Semibold" charset="0"/>
                </a:rPr>
                <a:t>2</a:t>
              </a:r>
            </a:p>
          </p:txBody>
        </p:sp>
      </p:grpSp>
      <p:grpSp>
        <p:nvGrpSpPr>
          <p:cNvPr id="51" name="Group 50">
            <a:extLst>
              <a:ext uri="{FF2B5EF4-FFF2-40B4-BE49-F238E27FC236}">
                <a16:creationId xmlns:a16="http://schemas.microsoft.com/office/drawing/2014/main" xmlns="" id="{F2118389-29B8-4707-AD9A-83194DEB5025}"/>
              </a:ext>
            </a:extLst>
          </p:cNvPr>
          <p:cNvGrpSpPr/>
          <p:nvPr/>
        </p:nvGrpSpPr>
        <p:grpSpPr>
          <a:xfrm>
            <a:off x="5577828" y="3917607"/>
            <a:ext cx="328369" cy="328369"/>
            <a:chOff x="5577828" y="3917607"/>
            <a:chExt cx="328369" cy="328369"/>
          </a:xfrm>
        </p:grpSpPr>
        <p:pic>
          <p:nvPicPr>
            <p:cNvPr id="52" name="Picture 51">
              <a:extLst>
                <a:ext uri="{FF2B5EF4-FFF2-40B4-BE49-F238E27FC236}">
                  <a16:creationId xmlns:a16="http://schemas.microsoft.com/office/drawing/2014/main" xmlns="" id="{B8A3EE0B-360C-4361-8ECD-F51E036BA6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77828" y="3917607"/>
              <a:ext cx="328369" cy="328369"/>
            </a:xfrm>
            <a:prstGeom prst="rect">
              <a:avLst/>
            </a:prstGeom>
          </p:spPr>
        </p:pic>
        <p:sp>
          <p:nvSpPr>
            <p:cNvPr id="53" name="TextBox 52">
              <a:extLst>
                <a:ext uri="{FF2B5EF4-FFF2-40B4-BE49-F238E27FC236}">
                  <a16:creationId xmlns:a16="http://schemas.microsoft.com/office/drawing/2014/main" xmlns="" id="{EC3815A8-DAA3-43B7-8249-2F415BB711F7}"/>
                </a:ext>
              </a:extLst>
            </p:cNvPr>
            <p:cNvSpPr txBox="1"/>
            <p:nvPr/>
          </p:nvSpPr>
          <p:spPr bwMode="auto">
            <a:xfrm>
              <a:off x="5618187" y="3937791"/>
              <a:ext cx="24765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algn="ctr">
                <a:spcBef>
                  <a:spcPts val="0"/>
                </a:spcBef>
                <a:buClr>
                  <a:srgbClr val="82CBDD"/>
                </a:buClr>
                <a:buNone/>
              </a:pPr>
              <a:r>
                <a:rPr lang="en-GB" sz="2400" dirty="0">
                  <a:latin typeface="Myriad Pro" panose="020B0503030403020204" pitchFamily="34" charset="0"/>
                  <a:ea typeface="Myriad Pro Semibold" charset="0"/>
                  <a:cs typeface="Myriad Pro Semibold" charset="0"/>
                </a:rPr>
                <a:t>3</a:t>
              </a:r>
            </a:p>
          </p:txBody>
        </p:sp>
      </p:grpSp>
      <p:grpSp>
        <p:nvGrpSpPr>
          <p:cNvPr id="54" name="Group 53">
            <a:extLst>
              <a:ext uri="{FF2B5EF4-FFF2-40B4-BE49-F238E27FC236}">
                <a16:creationId xmlns:a16="http://schemas.microsoft.com/office/drawing/2014/main" xmlns="" id="{149019B4-7768-4E4A-83E9-A5C5D1AB8ACC}"/>
              </a:ext>
            </a:extLst>
          </p:cNvPr>
          <p:cNvGrpSpPr/>
          <p:nvPr/>
        </p:nvGrpSpPr>
        <p:grpSpPr>
          <a:xfrm>
            <a:off x="3160551" y="3832538"/>
            <a:ext cx="328369" cy="328369"/>
            <a:chOff x="2903389" y="2150613"/>
            <a:chExt cx="328369" cy="328369"/>
          </a:xfrm>
        </p:grpSpPr>
        <p:pic>
          <p:nvPicPr>
            <p:cNvPr id="55" name="Picture 54">
              <a:extLst>
                <a:ext uri="{FF2B5EF4-FFF2-40B4-BE49-F238E27FC236}">
                  <a16:creationId xmlns:a16="http://schemas.microsoft.com/office/drawing/2014/main" xmlns="" id="{53D7D090-74EB-48E4-851D-6C72AEDEFA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3389" y="2150613"/>
              <a:ext cx="328369" cy="328369"/>
            </a:xfrm>
            <a:prstGeom prst="rect">
              <a:avLst/>
            </a:prstGeom>
          </p:spPr>
        </p:pic>
        <p:sp>
          <p:nvSpPr>
            <p:cNvPr id="56" name="TextBox 55">
              <a:extLst>
                <a:ext uri="{FF2B5EF4-FFF2-40B4-BE49-F238E27FC236}">
                  <a16:creationId xmlns:a16="http://schemas.microsoft.com/office/drawing/2014/main" xmlns="" id="{C84A2446-B952-443B-98BF-B83848E3F82F}"/>
                </a:ext>
              </a:extLst>
            </p:cNvPr>
            <p:cNvSpPr txBox="1"/>
            <p:nvPr/>
          </p:nvSpPr>
          <p:spPr bwMode="auto">
            <a:xfrm>
              <a:off x="2934223" y="2170797"/>
              <a:ext cx="24765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algn="ctr">
                <a:spcBef>
                  <a:spcPts val="0"/>
                </a:spcBef>
                <a:buClr>
                  <a:srgbClr val="82CBDD"/>
                </a:buClr>
                <a:buNone/>
              </a:pPr>
              <a:r>
                <a:rPr lang="en-GB" sz="2400" dirty="0">
                  <a:latin typeface="Myriad Pro" panose="020B0503030403020204" pitchFamily="34" charset="0"/>
                  <a:ea typeface="Myriad Pro Semibold" charset="0"/>
                  <a:cs typeface="Myriad Pro Semibold" charset="0"/>
                </a:rPr>
                <a:t>4</a:t>
              </a:r>
            </a:p>
          </p:txBody>
        </p:sp>
      </p:grpSp>
      <p:grpSp>
        <p:nvGrpSpPr>
          <p:cNvPr id="57" name="Group 56">
            <a:extLst>
              <a:ext uri="{FF2B5EF4-FFF2-40B4-BE49-F238E27FC236}">
                <a16:creationId xmlns:a16="http://schemas.microsoft.com/office/drawing/2014/main" xmlns="" id="{BC71D0BF-C987-45F5-95BD-C60D63E3E1F2}"/>
              </a:ext>
            </a:extLst>
          </p:cNvPr>
          <p:cNvGrpSpPr/>
          <p:nvPr/>
        </p:nvGrpSpPr>
        <p:grpSpPr>
          <a:xfrm>
            <a:off x="4529385" y="1785481"/>
            <a:ext cx="328369" cy="328369"/>
            <a:chOff x="2388265" y="2509690"/>
            <a:chExt cx="328369" cy="328369"/>
          </a:xfrm>
        </p:grpSpPr>
        <p:pic>
          <p:nvPicPr>
            <p:cNvPr id="58" name="Picture 57">
              <a:extLst>
                <a:ext uri="{FF2B5EF4-FFF2-40B4-BE49-F238E27FC236}">
                  <a16:creationId xmlns:a16="http://schemas.microsoft.com/office/drawing/2014/main" xmlns="" id="{4DFEF8F4-14B2-43C2-9236-7691197726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8265" y="2509690"/>
              <a:ext cx="328369" cy="328369"/>
            </a:xfrm>
            <a:prstGeom prst="rect">
              <a:avLst/>
            </a:prstGeom>
          </p:spPr>
        </p:pic>
        <p:sp>
          <p:nvSpPr>
            <p:cNvPr id="59" name="TextBox 58">
              <a:extLst>
                <a:ext uri="{FF2B5EF4-FFF2-40B4-BE49-F238E27FC236}">
                  <a16:creationId xmlns:a16="http://schemas.microsoft.com/office/drawing/2014/main" xmlns="" id="{8A7E7F4D-7043-415C-8BC5-2BA1142D2A3A}"/>
                </a:ext>
              </a:extLst>
            </p:cNvPr>
            <p:cNvSpPr txBox="1"/>
            <p:nvPr/>
          </p:nvSpPr>
          <p:spPr bwMode="auto">
            <a:xfrm>
              <a:off x="2428624" y="2529874"/>
              <a:ext cx="24765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algn="ctr">
                <a:spcBef>
                  <a:spcPts val="0"/>
                </a:spcBef>
                <a:buClr>
                  <a:srgbClr val="82CBDD"/>
                </a:buClr>
                <a:buNone/>
              </a:pPr>
              <a:r>
                <a:rPr lang="en-GB" sz="2400" dirty="0">
                  <a:latin typeface="Myriad Pro" panose="020B0503030403020204" pitchFamily="34" charset="0"/>
                  <a:ea typeface="Myriad Pro Semibold" charset="0"/>
                  <a:cs typeface="Myriad Pro Semibold" charset="0"/>
                </a:rPr>
                <a:t>5</a:t>
              </a:r>
            </a:p>
          </p:txBody>
        </p:sp>
      </p:grpSp>
      <p:grpSp>
        <p:nvGrpSpPr>
          <p:cNvPr id="60" name="Group 59">
            <a:extLst>
              <a:ext uri="{FF2B5EF4-FFF2-40B4-BE49-F238E27FC236}">
                <a16:creationId xmlns:a16="http://schemas.microsoft.com/office/drawing/2014/main" xmlns="" id="{85FB38E2-3B38-45A9-8F83-699BBA89D659}"/>
              </a:ext>
            </a:extLst>
          </p:cNvPr>
          <p:cNvGrpSpPr/>
          <p:nvPr/>
        </p:nvGrpSpPr>
        <p:grpSpPr>
          <a:xfrm>
            <a:off x="5878701" y="4117505"/>
            <a:ext cx="328369" cy="328369"/>
            <a:chOff x="2085649" y="2790210"/>
            <a:chExt cx="328369" cy="328369"/>
          </a:xfrm>
        </p:grpSpPr>
        <p:pic>
          <p:nvPicPr>
            <p:cNvPr id="61" name="Picture 60">
              <a:extLst>
                <a:ext uri="{FF2B5EF4-FFF2-40B4-BE49-F238E27FC236}">
                  <a16:creationId xmlns:a16="http://schemas.microsoft.com/office/drawing/2014/main" xmlns="" id="{48F1AAB3-2CDF-4946-B4CE-D5CF392EB1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5649" y="2790210"/>
              <a:ext cx="328369" cy="328369"/>
            </a:xfrm>
            <a:prstGeom prst="rect">
              <a:avLst/>
            </a:prstGeom>
          </p:spPr>
        </p:pic>
        <p:sp>
          <p:nvSpPr>
            <p:cNvPr id="62" name="TextBox 61">
              <a:extLst>
                <a:ext uri="{FF2B5EF4-FFF2-40B4-BE49-F238E27FC236}">
                  <a16:creationId xmlns:a16="http://schemas.microsoft.com/office/drawing/2014/main" xmlns="" id="{70B6725D-8EEE-47DA-8830-EAD13B1C1184}"/>
                </a:ext>
              </a:extLst>
            </p:cNvPr>
            <p:cNvSpPr txBox="1"/>
            <p:nvPr/>
          </p:nvSpPr>
          <p:spPr bwMode="auto">
            <a:xfrm>
              <a:off x="2126008" y="2810394"/>
              <a:ext cx="24765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algn="ctr">
                <a:spcBef>
                  <a:spcPts val="0"/>
                </a:spcBef>
                <a:buClr>
                  <a:srgbClr val="82CBDD"/>
                </a:buClr>
                <a:buNone/>
              </a:pPr>
              <a:r>
                <a:rPr lang="en-GB" sz="2400" dirty="0">
                  <a:latin typeface="Myriad Pro" panose="020B0503030403020204" pitchFamily="34" charset="0"/>
                  <a:ea typeface="Myriad Pro Semibold" charset="0"/>
                  <a:cs typeface="Myriad Pro Semibold" charset="0"/>
                </a:rPr>
                <a:t>6</a:t>
              </a:r>
            </a:p>
          </p:txBody>
        </p:sp>
      </p:grpSp>
      <p:grpSp>
        <p:nvGrpSpPr>
          <p:cNvPr id="63" name="Group 62">
            <a:extLst>
              <a:ext uri="{FF2B5EF4-FFF2-40B4-BE49-F238E27FC236}">
                <a16:creationId xmlns:a16="http://schemas.microsoft.com/office/drawing/2014/main" xmlns="" id="{F88E0FD5-8FC2-447B-9920-646EC4ECAE7C}"/>
              </a:ext>
            </a:extLst>
          </p:cNvPr>
          <p:cNvGrpSpPr/>
          <p:nvPr/>
        </p:nvGrpSpPr>
        <p:grpSpPr>
          <a:xfrm>
            <a:off x="2866779" y="4065305"/>
            <a:ext cx="328369" cy="328369"/>
            <a:chOff x="2346620" y="3036936"/>
            <a:chExt cx="328369" cy="328369"/>
          </a:xfrm>
        </p:grpSpPr>
        <p:pic>
          <p:nvPicPr>
            <p:cNvPr id="64" name="Picture 63">
              <a:extLst>
                <a:ext uri="{FF2B5EF4-FFF2-40B4-BE49-F238E27FC236}">
                  <a16:creationId xmlns:a16="http://schemas.microsoft.com/office/drawing/2014/main" xmlns="" id="{4A71F47E-8E3D-4351-A2D2-F3DAF8076E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6620" y="3036936"/>
              <a:ext cx="328369" cy="328369"/>
            </a:xfrm>
            <a:prstGeom prst="rect">
              <a:avLst/>
            </a:prstGeom>
          </p:spPr>
        </p:pic>
        <p:sp>
          <p:nvSpPr>
            <p:cNvPr id="65" name="TextBox 64">
              <a:extLst>
                <a:ext uri="{FF2B5EF4-FFF2-40B4-BE49-F238E27FC236}">
                  <a16:creationId xmlns:a16="http://schemas.microsoft.com/office/drawing/2014/main" xmlns="" id="{0E3831A4-E24C-4125-9F7D-9DFE71F013A2}"/>
                </a:ext>
              </a:extLst>
            </p:cNvPr>
            <p:cNvSpPr txBox="1"/>
            <p:nvPr/>
          </p:nvSpPr>
          <p:spPr bwMode="auto">
            <a:xfrm>
              <a:off x="2386979" y="3057120"/>
              <a:ext cx="24765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algn="ctr">
                <a:spcBef>
                  <a:spcPts val="0"/>
                </a:spcBef>
                <a:buClr>
                  <a:srgbClr val="82CBDD"/>
                </a:buClr>
                <a:buNone/>
              </a:pPr>
              <a:r>
                <a:rPr lang="en-GB" sz="2400" dirty="0">
                  <a:latin typeface="Myriad Pro" panose="020B0503030403020204" pitchFamily="34" charset="0"/>
                  <a:ea typeface="Myriad Pro Semibold" charset="0"/>
                  <a:cs typeface="Myriad Pro Semibold" charset="0"/>
                </a:rPr>
                <a:t>7</a:t>
              </a:r>
            </a:p>
          </p:txBody>
        </p:sp>
      </p:grpSp>
    </p:spTree>
    <p:extLst>
      <p:ext uri="{BB962C8B-B14F-4D97-AF65-F5344CB8AC3E}">
        <p14:creationId xmlns:p14="http://schemas.microsoft.com/office/powerpoint/2010/main" val="84100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500"/>
                            </p:stCondLst>
                            <p:childTnLst>
                              <p:par>
                                <p:cTn id="18" presetID="26" presetClass="emph" presetSubtype="0" fill="hold" nodeType="afterEffect">
                                  <p:stCondLst>
                                    <p:cond delay="0"/>
                                  </p:stCondLst>
                                  <p:childTnLst>
                                    <p:animEffect transition="out" filter="fade">
                                      <p:cBhvr>
                                        <p:cTn id="19" dur="1000" tmFilter="0, 0; .2, .5; .8, .5; 1, 0"/>
                                        <p:tgtEl>
                                          <p:spTgt spid="8"/>
                                        </p:tgtEl>
                                      </p:cBhvr>
                                    </p:animEffect>
                                    <p:animScale>
                                      <p:cBhvr>
                                        <p:cTn id="20" dur="500" autoRev="1" fill="hold"/>
                                        <p:tgtEl>
                                          <p:spTgt spid="8"/>
                                        </p:tgtEl>
                                      </p:cBhvr>
                                      <p:by x="105000" y="105000"/>
                                    </p:animScale>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500"/>
                            </p:stCondLst>
                            <p:childTnLst>
                              <p:par>
                                <p:cTn id="31" presetID="26" presetClass="emph" presetSubtype="0" fill="hold" nodeType="afterEffect">
                                  <p:stCondLst>
                                    <p:cond delay="0"/>
                                  </p:stCondLst>
                                  <p:childTnLst>
                                    <p:animEffect transition="out" filter="fade">
                                      <p:cBhvr>
                                        <p:cTn id="32" dur="1000" tmFilter="0, 0; .2, .5; .8, .5; 1, 0"/>
                                        <p:tgtEl>
                                          <p:spTgt spid="9"/>
                                        </p:tgtEl>
                                      </p:cBhvr>
                                    </p:animEffect>
                                    <p:animScale>
                                      <p:cBhvr>
                                        <p:cTn id="33" dur="500" autoRev="1" fill="hold"/>
                                        <p:tgtEl>
                                          <p:spTgt spid="9"/>
                                        </p:tgtEl>
                                      </p:cBhvr>
                                      <p:by x="105000" y="105000"/>
                                    </p:animScale>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childTnLst>
                          </p:cTn>
                        </p:par>
                        <p:par>
                          <p:cTn id="43" fill="hold">
                            <p:stCondLst>
                              <p:cond delay="500"/>
                            </p:stCondLst>
                            <p:childTnLst>
                              <p:par>
                                <p:cTn id="44" presetID="26" presetClass="emph" presetSubtype="0" fill="hold" nodeType="afterEffect">
                                  <p:stCondLst>
                                    <p:cond delay="0"/>
                                  </p:stCondLst>
                                  <p:childTnLst>
                                    <p:animEffect transition="out" filter="fade">
                                      <p:cBhvr>
                                        <p:cTn id="45" dur="1000" tmFilter="0, 0; .2, .5; .8, .5; 1, 0"/>
                                        <p:tgtEl>
                                          <p:spTgt spid="7"/>
                                        </p:tgtEl>
                                      </p:cBhvr>
                                    </p:animEffect>
                                    <p:animScale>
                                      <p:cBhvr>
                                        <p:cTn id="46" dur="500" autoRev="1" fill="hold"/>
                                        <p:tgtEl>
                                          <p:spTgt spid="7"/>
                                        </p:tgtEl>
                                      </p:cBhvr>
                                      <p:by x="105000" y="105000"/>
                                    </p:animScale>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par>
                          <p:cTn id="56" fill="hold">
                            <p:stCondLst>
                              <p:cond delay="500"/>
                            </p:stCondLst>
                            <p:childTnLst>
                              <p:par>
                                <p:cTn id="57" presetID="26" presetClass="emph" presetSubtype="0" fill="hold" nodeType="afterEffect">
                                  <p:stCondLst>
                                    <p:cond delay="0"/>
                                  </p:stCondLst>
                                  <p:childTnLst>
                                    <p:animEffect transition="out" filter="fade">
                                      <p:cBhvr>
                                        <p:cTn id="58" dur="1000" tmFilter="0, 0; .2, .5; .8, .5; 1, 0"/>
                                        <p:tgtEl>
                                          <p:spTgt spid="8"/>
                                        </p:tgtEl>
                                      </p:cBhvr>
                                    </p:animEffect>
                                    <p:animScale>
                                      <p:cBhvr>
                                        <p:cTn id="59" dur="500" autoRev="1" fill="hold"/>
                                        <p:tgtEl>
                                          <p:spTgt spid="8"/>
                                        </p:tgtEl>
                                      </p:cBhvr>
                                      <p:by x="105000" y="105000"/>
                                    </p:animScale>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up)">
                                      <p:cBhvr>
                                        <p:cTn id="68" dur="500"/>
                                        <p:tgtEl>
                                          <p:spTgt spid="35"/>
                                        </p:tgtEl>
                                      </p:cBhvr>
                                    </p:animEffect>
                                  </p:childTnLst>
                                </p:cTn>
                              </p:par>
                            </p:childTnLst>
                          </p:cTn>
                        </p:par>
                        <p:par>
                          <p:cTn id="69" fill="hold">
                            <p:stCondLst>
                              <p:cond delay="500"/>
                            </p:stCondLst>
                            <p:childTnLst>
                              <p:par>
                                <p:cTn id="70" presetID="26" presetClass="emph" presetSubtype="0" fill="hold" nodeType="afterEffect">
                                  <p:stCondLst>
                                    <p:cond delay="0"/>
                                  </p:stCondLst>
                                  <p:childTnLst>
                                    <p:animEffect transition="out" filter="fade">
                                      <p:cBhvr>
                                        <p:cTn id="71" dur="1000" tmFilter="0, 0; .2, .5; .8, .5; 1, 0"/>
                                        <p:tgtEl>
                                          <p:spTgt spid="9"/>
                                        </p:tgtEl>
                                      </p:cBhvr>
                                    </p:animEffect>
                                    <p:animScale>
                                      <p:cBhvr>
                                        <p:cTn id="72" dur="500" autoRev="1" fill="hold"/>
                                        <p:tgtEl>
                                          <p:spTgt spid="9"/>
                                        </p:tgtEl>
                                      </p:cBhvr>
                                      <p:by x="105000" y="105000"/>
                                    </p:animScale>
                                  </p:childTnLst>
                                </p:cTn>
                              </p:par>
                            </p:childTnLst>
                          </p:cTn>
                        </p:par>
                        <p:par>
                          <p:cTn id="73" fill="hold">
                            <p:stCondLst>
                              <p:cond delay="1500"/>
                            </p:stCondLst>
                            <p:childTnLst>
                              <p:par>
                                <p:cTn id="74" presetID="10" presetClass="entr" presetSubtype="0" fill="hold"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right)">
                                      <p:cBhvr>
                                        <p:cTn id="81" dur="500"/>
                                        <p:tgtEl>
                                          <p:spTgt spid="39"/>
                                        </p:tgtEl>
                                      </p:cBhvr>
                                    </p:animEffect>
                                  </p:childTnLst>
                                </p:cTn>
                              </p:par>
                            </p:childTnLst>
                          </p:cTn>
                        </p:par>
                        <p:par>
                          <p:cTn id="82" fill="hold">
                            <p:stCondLst>
                              <p:cond delay="500"/>
                            </p:stCondLst>
                            <p:childTnLst>
                              <p:par>
                                <p:cTn id="83" presetID="26" presetClass="emph" presetSubtype="0" fill="hold" nodeType="afterEffect">
                                  <p:stCondLst>
                                    <p:cond delay="0"/>
                                  </p:stCondLst>
                                  <p:childTnLst>
                                    <p:animEffect transition="out" filter="fade">
                                      <p:cBhvr>
                                        <p:cTn id="84" dur="1000" tmFilter="0, 0; .2, .5; .8, .5; 1, 0"/>
                                        <p:tgtEl>
                                          <p:spTgt spid="7"/>
                                        </p:tgtEl>
                                      </p:cBhvr>
                                    </p:animEffect>
                                    <p:animScale>
                                      <p:cBhvr>
                                        <p:cTn id="85" dur="500" autoRev="1" fill="hold"/>
                                        <p:tgtEl>
                                          <p:spTgt spid="7"/>
                                        </p:tgtEl>
                                      </p:cBhvr>
                                      <p:by x="105000" y="105000"/>
                                    </p:animScale>
                                  </p:childTnLst>
                                </p:cTn>
                              </p:par>
                            </p:childTnLst>
                          </p:cTn>
                        </p:par>
                        <p:par>
                          <p:cTn id="86" fill="hold">
                            <p:stCondLst>
                              <p:cond delay="1500"/>
                            </p:stCondLst>
                            <p:childTnLst>
                              <p:par>
                                <p:cTn id="87" presetID="10" presetClass="entr" presetSubtype="0" fill="hold" nodeType="after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2:3</a:t>
            </a:r>
          </a:p>
        </p:txBody>
      </p:sp>
      <p:pic>
        <p:nvPicPr>
          <p:cNvPr id="6" name="Picture 5">
            <a:extLst>
              <a:ext uri="{FF2B5EF4-FFF2-40B4-BE49-F238E27FC236}">
                <a16:creationId xmlns:a16="http://schemas.microsoft.com/office/drawing/2014/main" xmlns="" id="{2541AE33-072D-43CD-A1D3-AD65F668A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094" y="1569127"/>
            <a:ext cx="3557812" cy="3208684"/>
          </a:xfrm>
          <a:prstGeom prst="rect">
            <a:avLst/>
          </a:prstGeom>
        </p:spPr>
      </p:pic>
      <p:pic>
        <p:nvPicPr>
          <p:cNvPr id="8" name="Picture 7">
            <a:extLst>
              <a:ext uri="{FF2B5EF4-FFF2-40B4-BE49-F238E27FC236}">
                <a16:creationId xmlns:a16="http://schemas.microsoft.com/office/drawing/2014/main" xmlns="" id="{42BB1A5A-0969-4420-B200-7F19110BF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264" y="2911268"/>
            <a:ext cx="556948" cy="1487964"/>
          </a:xfrm>
          <a:prstGeom prst="rect">
            <a:avLst/>
          </a:prstGeom>
        </p:spPr>
      </p:pic>
      <p:pic>
        <p:nvPicPr>
          <p:cNvPr id="9" name="Picture 8">
            <a:extLst>
              <a:ext uri="{FF2B5EF4-FFF2-40B4-BE49-F238E27FC236}">
                <a16:creationId xmlns:a16="http://schemas.microsoft.com/office/drawing/2014/main" xmlns="" id="{03272DAE-02E8-4D74-909D-DCF93387E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881" y="3289847"/>
            <a:ext cx="556948" cy="1487964"/>
          </a:xfrm>
          <a:prstGeom prst="rect">
            <a:avLst/>
          </a:prstGeom>
        </p:spPr>
      </p:pic>
      <p:pic>
        <p:nvPicPr>
          <p:cNvPr id="10" name="Picture 9">
            <a:extLst>
              <a:ext uri="{FF2B5EF4-FFF2-40B4-BE49-F238E27FC236}">
                <a16:creationId xmlns:a16="http://schemas.microsoft.com/office/drawing/2014/main" xmlns="" id="{7FE69D23-1BDF-4F26-B841-43B8DD44F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853" y="2089786"/>
            <a:ext cx="556948" cy="1487964"/>
          </a:xfrm>
          <a:prstGeom prst="rect">
            <a:avLst/>
          </a:prstGeom>
        </p:spPr>
      </p:pic>
      <p:pic>
        <p:nvPicPr>
          <p:cNvPr id="11" name="Picture 10">
            <a:extLst>
              <a:ext uri="{FF2B5EF4-FFF2-40B4-BE49-F238E27FC236}">
                <a16:creationId xmlns:a16="http://schemas.microsoft.com/office/drawing/2014/main" xmlns="" id="{7450340E-CF7B-4739-82D5-800A9A09D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514" y="2693006"/>
            <a:ext cx="556948" cy="1487964"/>
          </a:xfrm>
          <a:prstGeom prst="rect">
            <a:avLst/>
          </a:prstGeom>
        </p:spPr>
      </p:pic>
      <p:pic>
        <p:nvPicPr>
          <p:cNvPr id="12" name="Picture 11">
            <a:extLst>
              <a:ext uri="{FF2B5EF4-FFF2-40B4-BE49-F238E27FC236}">
                <a16:creationId xmlns:a16="http://schemas.microsoft.com/office/drawing/2014/main" xmlns="" id="{223C60A1-A09F-4086-B346-243FBAC69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002" y="1423304"/>
            <a:ext cx="556948" cy="1487964"/>
          </a:xfrm>
          <a:prstGeom prst="rect">
            <a:avLst/>
          </a:prstGeom>
        </p:spPr>
      </p:pic>
      <p:pic>
        <p:nvPicPr>
          <p:cNvPr id="13" name="Picture 12">
            <a:extLst>
              <a:ext uri="{FF2B5EF4-FFF2-40B4-BE49-F238E27FC236}">
                <a16:creationId xmlns:a16="http://schemas.microsoft.com/office/drawing/2014/main" xmlns="" id="{D0FECCA1-E532-4814-BF6F-AB6FBB622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131" y="3436988"/>
            <a:ext cx="556948" cy="1487964"/>
          </a:xfrm>
          <a:prstGeom prst="rect">
            <a:avLst/>
          </a:prstGeom>
        </p:spPr>
      </p:pic>
      <p:pic>
        <p:nvPicPr>
          <p:cNvPr id="14" name="Picture 13">
            <a:extLst>
              <a:ext uri="{FF2B5EF4-FFF2-40B4-BE49-F238E27FC236}">
                <a16:creationId xmlns:a16="http://schemas.microsoft.com/office/drawing/2014/main" xmlns="" id="{3D952745-937D-4B7E-ABF0-BAA6C9676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460" y="2220624"/>
            <a:ext cx="556948" cy="1487964"/>
          </a:xfrm>
          <a:prstGeom prst="rect">
            <a:avLst/>
          </a:prstGeom>
        </p:spPr>
      </p:pic>
      <p:pic>
        <p:nvPicPr>
          <p:cNvPr id="15" name="Picture 14">
            <a:extLst>
              <a:ext uri="{FF2B5EF4-FFF2-40B4-BE49-F238E27FC236}">
                <a16:creationId xmlns:a16="http://schemas.microsoft.com/office/drawing/2014/main" xmlns="" id="{512122A0-6D25-4B26-8875-140502DBB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287" y="2680792"/>
            <a:ext cx="556948" cy="1487964"/>
          </a:xfrm>
          <a:prstGeom prst="rect">
            <a:avLst/>
          </a:prstGeom>
        </p:spPr>
      </p:pic>
      <p:sp>
        <p:nvSpPr>
          <p:cNvPr id="17" name="TextBox 16">
            <a:extLst>
              <a:ext uri="{FF2B5EF4-FFF2-40B4-BE49-F238E27FC236}">
                <a16:creationId xmlns:a16="http://schemas.microsoft.com/office/drawing/2014/main" xmlns="" id="{58CA857A-503B-49BC-ACDC-570DBFB7914B}"/>
              </a:ext>
            </a:extLst>
          </p:cNvPr>
          <p:cNvSpPr txBox="1"/>
          <p:nvPr/>
        </p:nvSpPr>
        <p:spPr bwMode="auto">
          <a:xfrm>
            <a:off x="4193481" y="4908709"/>
            <a:ext cx="757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one</a:t>
            </a:r>
          </a:p>
        </p:txBody>
      </p:sp>
      <p:sp>
        <p:nvSpPr>
          <p:cNvPr id="18" name="TextBox 17">
            <a:extLst>
              <a:ext uri="{FF2B5EF4-FFF2-40B4-BE49-F238E27FC236}">
                <a16:creationId xmlns:a16="http://schemas.microsoft.com/office/drawing/2014/main" xmlns="" id="{2B7F3ABB-B08F-4F13-B5D0-21C8F595FC93}"/>
              </a:ext>
            </a:extLst>
          </p:cNvPr>
          <p:cNvSpPr txBox="1"/>
          <p:nvPr/>
        </p:nvSpPr>
        <p:spPr bwMode="auto">
          <a:xfrm>
            <a:off x="4193481" y="4908709"/>
            <a:ext cx="757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two</a:t>
            </a:r>
          </a:p>
        </p:txBody>
      </p:sp>
      <p:sp>
        <p:nvSpPr>
          <p:cNvPr id="19" name="TextBox 18">
            <a:extLst>
              <a:ext uri="{FF2B5EF4-FFF2-40B4-BE49-F238E27FC236}">
                <a16:creationId xmlns:a16="http://schemas.microsoft.com/office/drawing/2014/main" xmlns="" id="{F0EC74FB-93AC-4DFE-98FD-ECC0552F92A6}"/>
              </a:ext>
            </a:extLst>
          </p:cNvPr>
          <p:cNvSpPr txBox="1"/>
          <p:nvPr/>
        </p:nvSpPr>
        <p:spPr bwMode="auto">
          <a:xfrm>
            <a:off x="4106183" y="4908709"/>
            <a:ext cx="931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three</a:t>
            </a:r>
          </a:p>
        </p:txBody>
      </p:sp>
      <p:sp>
        <p:nvSpPr>
          <p:cNvPr id="20" name="TextBox 19">
            <a:extLst>
              <a:ext uri="{FF2B5EF4-FFF2-40B4-BE49-F238E27FC236}">
                <a16:creationId xmlns:a16="http://schemas.microsoft.com/office/drawing/2014/main" xmlns="" id="{92BB8F6A-697D-4C41-9ABC-C41F3A08FDAC}"/>
              </a:ext>
            </a:extLst>
          </p:cNvPr>
          <p:cNvSpPr txBox="1"/>
          <p:nvPr/>
        </p:nvSpPr>
        <p:spPr bwMode="auto">
          <a:xfrm>
            <a:off x="4193481" y="4908709"/>
            <a:ext cx="757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four</a:t>
            </a:r>
          </a:p>
        </p:txBody>
      </p:sp>
      <p:sp>
        <p:nvSpPr>
          <p:cNvPr id="21" name="TextBox 20">
            <a:extLst>
              <a:ext uri="{FF2B5EF4-FFF2-40B4-BE49-F238E27FC236}">
                <a16:creationId xmlns:a16="http://schemas.microsoft.com/office/drawing/2014/main" xmlns="" id="{30CA3697-A698-4EEF-ABF7-F2C46CAD92A5}"/>
              </a:ext>
            </a:extLst>
          </p:cNvPr>
          <p:cNvSpPr txBox="1"/>
          <p:nvPr/>
        </p:nvSpPr>
        <p:spPr bwMode="auto">
          <a:xfrm>
            <a:off x="4193481" y="4908709"/>
            <a:ext cx="757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five</a:t>
            </a:r>
          </a:p>
        </p:txBody>
      </p:sp>
      <p:sp>
        <p:nvSpPr>
          <p:cNvPr id="22" name="TextBox 21">
            <a:extLst>
              <a:ext uri="{FF2B5EF4-FFF2-40B4-BE49-F238E27FC236}">
                <a16:creationId xmlns:a16="http://schemas.microsoft.com/office/drawing/2014/main" xmlns="" id="{017A268F-0CD3-4905-997C-CF3D5F3E4F3C}"/>
              </a:ext>
            </a:extLst>
          </p:cNvPr>
          <p:cNvSpPr txBox="1"/>
          <p:nvPr/>
        </p:nvSpPr>
        <p:spPr bwMode="auto">
          <a:xfrm>
            <a:off x="4193481" y="4908709"/>
            <a:ext cx="757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six</a:t>
            </a:r>
          </a:p>
        </p:txBody>
      </p:sp>
      <p:sp>
        <p:nvSpPr>
          <p:cNvPr id="23" name="TextBox 22">
            <a:extLst>
              <a:ext uri="{FF2B5EF4-FFF2-40B4-BE49-F238E27FC236}">
                <a16:creationId xmlns:a16="http://schemas.microsoft.com/office/drawing/2014/main" xmlns="" id="{3DD39E16-CAAC-41D6-A093-1A27EA217197}"/>
              </a:ext>
            </a:extLst>
          </p:cNvPr>
          <p:cNvSpPr txBox="1"/>
          <p:nvPr/>
        </p:nvSpPr>
        <p:spPr bwMode="auto">
          <a:xfrm>
            <a:off x="4104765" y="4908709"/>
            <a:ext cx="934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seven</a:t>
            </a:r>
          </a:p>
        </p:txBody>
      </p:sp>
      <p:sp>
        <p:nvSpPr>
          <p:cNvPr id="24" name="TextBox 23">
            <a:extLst>
              <a:ext uri="{FF2B5EF4-FFF2-40B4-BE49-F238E27FC236}">
                <a16:creationId xmlns:a16="http://schemas.microsoft.com/office/drawing/2014/main" xmlns="" id="{41578FDD-D7ED-42AB-85C2-5C72F656B988}"/>
              </a:ext>
            </a:extLst>
          </p:cNvPr>
          <p:cNvSpPr txBox="1"/>
          <p:nvPr/>
        </p:nvSpPr>
        <p:spPr bwMode="auto">
          <a:xfrm>
            <a:off x="4137837" y="4908709"/>
            <a:ext cx="868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eight</a:t>
            </a:r>
          </a:p>
        </p:txBody>
      </p:sp>
    </p:spTree>
    <p:extLst>
      <p:ext uri="{BB962C8B-B14F-4D97-AF65-F5344CB8AC3E}">
        <p14:creationId xmlns:p14="http://schemas.microsoft.com/office/powerpoint/2010/main" val="278406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par>
                          <p:cTn id="17" fill="hold">
                            <p:stCondLst>
                              <p:cond delay="500"/>
                            </p:stCondLst>
                            <p:childTnLst>
                              <p:par>
                                <p:cTn id="18" presetID="22" presetClass="entr" presetSubtype="1" fill="hold"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par>
                          <p:cTn id="30" fill="hold">
                            <p:stCondLst>
                              <p:cond delay="500"/>
                            </p:stCondLst>
                            <p:childTnLst>
                              <p:par>
                                <p:cTn id="31" presetID="22" presetClass="entr" presetSubtype="1" fill="hold" nodeType="after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par>
                          <p:cTn id="43" fill="hold">
                            <p:stCondLst>
                              <p:cond delay="500"/>
                            </p:stCondLst>
                            <p:childTnLst>
                              <p:par>
                                <p:cTn id="44" presetID="22" presetClass="entr" presetSubtype="1" fill="hold" nodeType="afterEffect">
                                  <p:stCondLst>
                                    <p:cond delay="50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par>
                          <p:cTn id="56" fill="hold">
                            <p:stCondLst>
                              <p:cond delay="500"/>
                            </p:stCondLst>
                            <p:childTnLst>
                              <p:par>
                                <p:cTn id="57" presetID="22" presetClass="entr" presetSubtype="1" fill="hold" nodeType="afterEffect">
                                  <p:stCondLst>
                                    <p:cond delay="50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childTnLst>
                          </p:cTn>
                        </p:par>
                        <p:par>
                          <p:cTn id="69" fill="hold">
                            <p:stCondLst>
                              <p:cond delay="500"/>
                            </p:stCondLst>
                            <p:childTnLst>
                              <p:par>
                                <p:cTn id="70" presetID="22" presetClass="entr" presetSubtype="1" fill="hold" nodeType="afterEffect">
                                  <p:stCondLst>
                                    <p:cond delay="500"/>
                                  </p:stCondLst>
                                  <p:childTnLst>
                                    <p:set>
                                      <p:cBhvr>
                                        <p:cTn id="71" dur="1" fill="hold">
                                          <p:stCondLst>
                                            <p:cond delay="0"/>
                                          </p:stCondLst>
                                        </p:cTn>
                                        <p:tgtEl>
                                          <p:spTgt spid="13"/>
                                        </p:tgtEl>
                                        <p:attrNameLst>
                                          <p:attrName>style.visibility</p:attrName>
                                        </p:attrNameLst>
                                      </p:cBhvr>
                                      <p:to>
                                        <p:strVal val="visible"/>
                                      </p:to>
                                    </p:set>
                                    <p:animEffect transition="in" filter="wipe(up)">
                                      <p:cBhvr>
                                        <p:cTn id="72" dur="500"/>
                                        <p:tgtEl>
                                          <p:spTgt spid="13"/>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22"/>
                                        </p:tgtEl>
                                      </p:cBhvr>
                                    </p:animEffect>
                                    <p:set>
                                      <p:cBhvr>
                                        <p:cTn id="81" dur="1" fill="hold">
                                          <p:stCondLst>
                                            <p:cond delay="499"/>
                                          </p:stCondLst>
                                        </p:cTn>
                                        <p:tgtEl>
                                          <p:spTgt spid="22"/>
                                        </p:tgtEl>
                                        <p:attrNameLst>
                                          <p:attrName>style.visibility</p:attrName>
                                        </p:attrNameLst>
                                      </p:cBhvr>
                                      <p:to>
                                        <p:strVal val="hidden"/>
                                      </p:to>
                                    </p:set>
                                  </p:childTnLst>
                                </p:cTn>
                              </p:par>
                            </p:childTnLst>
                          </p:cTn>
                        </p:par>
                        <p:par>
                          <p:cTn id="82" fill="hold">
                            <p:stCondLst>
                              <p:cond delay="500"/>
                            </p:stCondLst>
                            <p:childTnLst>
                              <p:par>
                                <p:cTn id="83" presetID="22" presetClass="entr" presetSubtype="1" fill="hold" nodeType="afterEffect">
                                  <p:stCondLst>
                                    <p:cond delay="500"/>
                                  </p:stCondLst>
                                  <p:childTnLst>
                                    <p:set>
                                      <p:cBhvr>
                                        <p:cTn id="84" dur="1" fill="hold">
                                          <p:stCondLst>
                                            <p:cond delay="0"/>
                                          </p:stCondLst>
                                        </p:cTn>
                                        <p:tgtEl>
                                          <p:spTgt spid="14"/>
                                        </p:tgtEl>
                                        <p:attrNameLst>
                                          <p:attrName>style.visibility</p:attrName>
                                        </p:attrNameLst>
                                      </p:cBhvr>
                                      <p:to>
                                        <p:strVal val="visible"/>
                                      </p:to>
                                    </p:set>
                                    <p:animEffect transition="in" filter="wipe(up)">
                                      <p:cBhvr>
                                        <p:cTn id="85" dur="500"/>
                                        <p:tgtEl>
                                          <p:spTgt spid="14"/>
                                        </p:tgtEl>
                                      </p:cBhvr>
                                    </p:animEffect>
                                  </p:childTnLst>
                                </p:cTn>
                              </p:par>
                            </p:childTnLst>
                          </p:cTn>
                        </p:par>
                        <p:par>
                          <p:cTn id="86" fill="hold">
                            <p:stCondLst>
                              <p:cond delay="1500"/>
                            </p:stCondLst>
                            <p:childTnLst>
                              <p:par>
                                <p:cTn id="87" presetID="10" presetClass="entr" presetSubtype="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23"/>
                                        </p:tgtEl>
                                      </p:cBhvr>
                                    </p:animEffect>
                                    <p:set>
                                      <p:cBhvr>
                                        <p:cTn id="94" dur="1" fill="hold">
                                          <p:stCondLst>
                                            <p:cond delay="499"/>
                                          </p:stCondLst>
                                        </p:cTn>
                                        <p:tgtEl>
                                          <p:spTgt spid="23"/>
                                        </p:tgtEl>
                                        <p:attrNameLst>
                                          <p:attrName>style.visibility</p:attrName>
                                        </p:attrNameLst>
                                      </p:cBhvr>
                                      <p:to>
                                        <p:strVal val="hidden"/>
                                      </p:to>
                                    </p:set>
                                  </p:childTnLst>
                                </p:cTn>
                              </p:par>
                            </p:childTnLst>
                          </p:cTn>
                        </p:par>
                        <p:par>
                          <p:cTn id="95" fill="hold">
                            <p:stCondLst>
                              <p:cond delay="500"/>
                            </p:stCondLst>
                            <p:childTnLst>
                              <p:par>
                                <p:cTn id="96" presetID="22" presetClass="entr" presetSubtype="1" fill="hold" nodeType="afterEffect">
                                  <p:stCondLst>
                                    <p:cond delay="500"/>
                                  </p:stCondLst>
                                  <p:childTnLst>
                                    <p:set>
                                      <p:cBhvr>
                                        <p:cTn id="97" dur="1" fill="hold">
                                          <p:stCondLst>
                                            <p:cond delay="0"/>
                                          </p:stCondLst>
                                        </p:cTn>
                                        <p:tgtEl>
                                          <p:spTgt spid="15"/>
                                        </p:tgtEl>
                                        <p:attrNameLst>
                                          <p:attrName>style.visibility</p:attrName>
                                        </p:attrNameLst>
                                      </p:cBhvr>
                                      <p:to>
                                        <p:strVal val="visible"/>
                                      </p:to>
                                    </p:set>
                                    <p:animEffect transition="in" filter="wipe(up)">
                                      <p:cBhvr>
                                        <p:cTn id="98" dur="500"/>
                                        <p:tgtEl>
                                          <p:spTgt spid="15"/>
                                        </p:tgtEl>
                                      </p:cBhvr>
                                    </p:animEffect>
                                  </p:childTnLst>
                                </p:cTn>
                              </p:par>
                            </p:childTnLst>
                          </p:cTn>
                        </p:par>
                        <p:par>
                          <p:cTn id="99" fill="hold">
                            <p:stCondLst>
                              <p:cond delay="1500"/>
                            </p:stCondLst>
                            <p:childTnLst>
                              <p:par>
                                <p:cTn id="100" presetID="10"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3E1F2F3-0EE4-4905-BE1D-8BFD60048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424" y="5173778"/>
            <a:ext cx="6837152" cy="702418"/>
          </a:xfrm>
          <a:prstGeom prst="rect">
            <a:avLst/>
          </a:prstGeom>
        </p:spPr>
      </p:pic>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2:3</a:t>
            </a:r>
          </a:p>
        </p:txBody>
      </p:sp>
      <p:pic>
        <p:nvPicPr>
          <p:cNvPr id="3" name="Picture 2">
            <a:extLst>
              <a:ext uri="{FF2B5EF4-FFF2-40B4-BE49-F238E27FC236}">
                <a16:creationId xmlns:a16="http://schemas.microsoft.com/office/drawing/2014/main" xmlns="" id="{AEC4C86D-5769-4820-A367-DDF6448EA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094" y="1569127"/>
            <a:ext cx="3557812" cy="3208684"/>
          </a:xfrm>
          <a:prstGeom prst="rect">
            <a:avLst/>
          </a:prstGeom>
        </p:spPr>
      </p:pic>
      <p:pic>
        <p:nvPicPr>
          <p:cNvPr id="7" name="Picture 6">
            <a:extLst>
              <a:ext uri="{FF2B5EF4-FFF2-40B4-BE49-F238E27FC236}">
                <a16:creationId xmlns:a16="http://schemas.microsoft.com/office/drawing/2014/main" xmlns="" id="{15C5132C-9E83-49D4-9CB7-C9BE7B77B3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3094" y="3387056"/>
            <a:ext cx="520194" cy="609736"/>
          </a:xfrm>
          <a:prstGeom prst="rect">
            <a:avLst/>
          </a:prstGeom>
        </p:spPr>
      </p:pic>
      <p:pic>
        <p:nvPicPr>
          <p:cNvPr id="8" name="Picture 7">
            <a:extLst>
              <a:ext uri="{FF2B5EF4-FFF2-40B4-BE49-F238E27FC236}">
                <a16:creationId xmlns:a16="http://schemas.microsoft.com/office/drawing/2014/main" xmlns="" id="{F13A0230-7FF0-401C-A4F0-B9FAC8576E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955" y="3847899"/>
            <a:ext cx="520194" cy="609736"/>
          </a:xfrm>
          <a:prstGeom prst="rect">
            <a:avLst/>
          </a:prstGeom>
        </p:spPr>
      </p:pic>
      <p:pic>
        <p:nvPicPr>
          <p:cNvPr id="9" name="Picture 8">
            <a:extLst>
              <a:ext uri="{FF2B5EF4-FFF2-40B4-BE49-F238E27FC236}">
                <a16:creationId xmlns:a16="http://schemas.microsoft.com/office/drawing/2014/main" xmlns="" id="{2E51F001-5D2F-4295-AFFA-C9E5709B8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7004" y="2548459"/>
            <a:ext cx="520194" cy="609736"/>
          </a:xfrm>
          <a:prstGeom prst="rect">
            <a:avLst/>
          </a:prstGeom>
        </p:spPr>
      </p:pic>
      <p:pic>
        <p:nvPicPr>
          <p:cNvPr id="10" name="Picture 9">
            <a:extLst>
              <a:ext uri="{FF2B5EF4-FFF2-40B4-BE49-F238E27FC236}">
                <a16:creationId xmlns:a16="http://schemas.microsoft.com/office/drawing/2014/main" xmlns="" id="{B177DBA0-0534-402B-ABB3-7427E638D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1903" y="3215436"/>
            <a:ext cx="520194" cy="609736"/>
          </a:xfrm>
          <a:prstGeom prst="rect">
            <a:avLst/>
          </a:prstGeom>
        </p:spPr>
      </p:pic>
      <p:pic>
        <p:nvPicPr>
          <p:cNvPr id="11" name="Picture 10">
            <a:extLst>
              <a:ext uri="{FF2B5EF4-FFF2-40B4-BE49-F238E27FC236}">
                <a16:creationId xmlns:a16="http://schemas.microsoft.com/office/drawing/2014/main" xmlns="" id="{5A17A71F-5529-41FB-A5D8-B26EC340D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0434" y="1889193"/>
            <a:ext cx="520194" cy="609736"/>
          </a:xfrm>
          <a:prstGeom prst="rect">
            <a:avLst/>
          </a:prstGeom>
        </p:spPr>
      </p:pic>
      <p:pic>
        <p:nvPicPr>
          <p:cNvPr id="12" name="Picture 11">
            <a:extLst>
              <a:ext uri="{FF2B5EF4-FFF2-40B4-BE49-F238E27FC236}">
                <a16:creationId xmlns:a16="http://schemas.microsoft.com/office/drawing/2014/main" xmlns="" id="{990CBD3C-AAFC-48FD-8E6E-2CD6A86CC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3374" y="3985226"/>
            <a:ext cx="520194" cy="609736"/>
          </a:xfrm>
          <a:prstGeom prst="rect">
            <a:avLst/>
          </a:prstGeom>
        </p:spPr>
      </p:pic>
      <p:pic>
        <p:nvPicPr>
          <p:cNvPr id="13" name="Picture 12">
            <a:extLst>
              <a:ext uri="{FF2B5EF4-FFF2-40B4-BE49-F238E27FC236}">
                <a16:creationId xmlns:a16="http://schemas.microsoft.com/office/drawing/2014/main" xmlns="" id="{BC3CDCCA-459C-4DEB-8290-323FB998A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134" y="2659346"/>
            <a:ext cx="520194" cy="609736"/>
          </a:xfrm>
          <a:prstGeom prst="rect">
            <a:avLst/>
          </a:prstGeom>
        </p:spPr>
      </p:pic>
      <p:pic>
        <p:nvPicPr>
          <p:cNvPr id="14" name="Picture 13">
            <a:extLst>
              <a:ext uri="{FF2B5EF4-FFF2-40B4-BE49-F238E27FC236}">
                <a16:creationId xmlns:a16="http://schemas.microsoft.com/office/drawing/2014/main" xmlns="" id="{5411C4A5-0D33-4B68-8248-322C1E541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894" y="3165815"/>
            <a:ext cx="520194" cy="609736"/>
          </a:xfrm>
          <a:prstGeom prst="rect">
            <a:avLst/>
          </a:prstGeom>
        </p:spPr>
      </p:pic>
    </p:spTree>
    <p:extLst>
      <p:ext uri="{BB962C8B-B14F-4D97-AF65-F5344CB8AC3E}">
        <p14:creationId xmlns:p14="http://schemas.microsoft.com/office/powerpoint/2010/main" val="37944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5500"/>
                            </p:stCondLst>
                            <p:childTnLst>
                              <p:par>
                                <p:cTn id="29" presetID="10" presetClass="entr" presetSubtype="0"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6500"/>
                            </p:stCondLst>
                            <p:childTnLst>
                              <p:par>
                                <p:cTn id="33" presetID="10" presetClass="entr" presetSubtype="0" fill="hold" nodeType="afterEffect">
                                  <p:stCondLst>
                                    <p:cond delay="5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7500"/>
                            </p:stCondLst>
                            <p:childTnLst>
                              <p:par>
                                <p:cTn id="37" presetID="10" presetClass="entr" presetSubtype="0" fill="hold" nodeType="afterEffect">
                                  <p:stCondLst>
                                    <p:cond delay="5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4.16667E-6 4.07407E-6 L -0.16857 0.26875 " pathEditMode="relative" rAng="0" ptsTypes="AA">
                                      <p:cBhvr>
                                        <p:cTn id="43" dur="1500" fill="hold"/>
                                        <p:tgtEl>
                                          <p:spTgt spid="7"/>
                                        </p:tgtEl>
                                        <p:attrNameLst>
                                          <p:attrName>ppt_x</p:attrName>
                                          <p:attrName>ppt_y</p:attrName>
                                        </p:attrNameLst>
                                      </p:cBhvr>
                                      <p:rCtr x="-8438" y="13426"/>
                                    </p:animMotion>
                                  </p:childTnLst>
                                </p:cTn>
                              </p:par>
                            </p:childTnLst>
                          </p:cTn>
                        </p:par>
                        <p:par>
                          <p:cTn id="44" fill="hold">
                            <p:stCondLst>
                              <p:cond delay="1500"/>
                            </p:stCondLst>
                            <p:childTnLst>
                              <p:par>
                                <p:cTn id="45" presetID="42" presetClass="path" presetSubtype="0" accel="50000" decel="50000" fill="hold" nodeType="afterEffect">
                                  <p:stCondLst>
                                    <p:cond delay="500"/>
                                  </p:stCondLst>
                                  <p:childTnLst>
                                    <p:animMotion origin="layout" path="M 3.88889E-6 -4.07407E-6 L -0.1809 0.20208 " pathEditMode="relative" rAng="0" ptsTypes="AA">
                                      <p:cBhvr>
                                        <p:cTn id="46" dur="1500" fill="hold"/>
                                        <p:tgtEl>
                                          <p:spTgt spid="8"/>
                                        </p:tgtEl>
                                        <p:attrNameLst>
                                          <p:attrName>ppt_x</p:attrName>
                                          <p:attrName>ppt_y</p:attrName>
                                        </p:attrNameLst>
                                      </p:cBhvr>
                                      <p:rCtr x="-9045" y="10116"/>
                                    </p:animMotion>
                                  </p:childTnLst>
                                </p:cTn>
                              </p:par>
                            </p:childTnLst>
                          </p:cTn>
                        </p:par>
                        <p:par>
                          <p:cTn id="47" fill="hold">
                            <p:stCondLst>
                              <p:cond delay="3500"/>
                            </p:stCondLst>
                            <p:childTnLst>
                              <p:par>
                                <p:cTn id="48" presetID="42" presetClass="path" presetSubtype="0" accel="50000" decel="50000" fill="hold" nodeType="afterEffect">
                                  <p:stCondLst>
                                    <p:cond delay="500"/>
                                  </p:stCondLst>
                                  <p:childTnLst>
                                    <p:animMotion origin="layout" path="M 5E-6 -2.22222E-6 L -0.10764 0.39213 " pathEditMode="relative" rAng="0" ptsTypes="AA">
                                      <p:cBhvr>
                                        <p:cTn id="49" dur="1500" fill="hold"/>
                                        <p:tgtEl>
                                          <p:spTgt spid="9"/>
                                        </p:tgtEl>
                                        <p:attrNameLst>
                                          <p:attrName>ppt_x</p:attrName>
                                          <p:attrName>ppt_y</p:attrName>
                                        </p:attrNameLst>
                                      </p:cBhvr>
                                      <p:rCtr x="-5382" y="19606"/>
                                    </p:animMotion>
                                  </p:childTnLst>
                                </p:cTn>
                              </p:par>
                            </p:childTnLst>
                          </p:cTn>
                        </p:par>
                        <p:par>
                          <p:cTn id="50" fill="hold">
                            <p:stCondLst>
                              <p:cond delay="5500"/>
                            </p:stCondLst>
                            <p:childTnLst>
                              <p:par>
                                <p:cTn id="51" presetID="42" presetClass="path" presetSubtype="0" accel="50000" decel="50000" fill="hold" nodeType="afterEffect">
                                  <p:stCondLst>
                                    <p:cond delay="500"/>
                                  </p:stCondLst>
                                  <p:childTnLst>
                                    <p:animMotion origin="layout" path="M 0 -4.44444E-6 L -0.11163 0.29491 " pathEditMode="relative" rAng="0" ptsTypes="AA">
                                      <p:cBhvr>
                                        <p:cTn id="52" dur="1500" fill="hold"/>
                                        <p:tgtEl>
                                          <p:spTgt spid="10"/>
                                        </p:tgtEl>
                                        <p:attrNameLst>
                                          <p:attrName>ppt_x</p:attrName>
                                          <p:attrName>ppt_y</p:attrName>
                                        </p:attrNameLst>
                                      </p:cBhvr>
                                      <p:rCtr x="-5590" y="14745"/>
                                    </p:animMotion>
                                  </p:childTnLst>
                                </p:cTn>
                              </p:par>
                            </p:childTnLst>
                          </p:cTn>
                        </p:par>
                        <p:par>
                          <p:cTn id="53" fill="hold">
                            <p:stCondLst>
                              <p:cond delay="7500"/>
                            </p:stCondLst>
                            <p:childTnLst>
                              <p:par>
                                <p:cTn id="54" presetID="42" presetClass="path" presetSubtype="0" accel="50000" decel="50000" fill="hold" nodeType="afterEffect">
                                  <p:stCondLst>
                                    <p:cond delay="500"/>
                                  </p:stCondLst>
                                  <p:childTnLst>
                                    <p:animMotion origin="layout" path="M -3.61111E-6 2.59259E-6 L -0.04323 0.48842 " pathEditMode="relative" rAng="0" ptsTypes="AA">
                                      <p:cBhvr>
                                        <p:cTn id="55" dur="1500" fill="hold"/>
                                        <p:tgtEl>
                                          <p:spTgt spid="11"/>
                                        </p:tgtEl>
                                        <p:attrNameLst>
                                          <p:attrName>ppt_x</p:attrName>
                                          <p:attrName>ppt_y</p:attrName>
                                        </p:attrNameLst>
                                      </p:cBhvr>
                                      <p:rCtr x="-2170" y="24421"/>
                                    </p:animMotion>
                                  </p:childTnLst>
                                </p:cTn>
                              </p:par>
                            </p:childTnLst>
                          </p:cTn>
                        </p:par>
                        <p:par>
                          <p:cTn id="56" fill="hold">
                            <p:stCondLst>
                              <p:cond delay="9500"/>
                            </p:stCondLst>
                            <p:childTnLst>
                              <p:par>
                                <p:cTn id="57" presetID="42" presetClass="path" presetSubtype="0" accel="50000" decel="50000" fill="hold" nodeType="afterEffect">
                                  <p:stCondLst>
                                    <p:cond delay="500"/>
                                  </p:stCondLst>
                                  <p:childTnLst>
                                    <p:animMotion origin="layout" path="M 5.55556E-7 -2.96296E-6 L -0.04132 0.18218 " pathEditMode="relative" rAng="0" ptsTypes="AA">
                                      <p:cBhvr>
                                        <p:cTn id="58" dur="1500" fill="hold"/>
                                        <p:tgtEl>
                                          <p:spTgt spid="12"/>
                                        </p:tgtEl>
                                        <p:attrNameLst>
                                          <p:attrName>ppt_x</p:attrName>
                                          <p:attrName>ppt_y</p:attrName>
                                        </p:attrNameLst>
                                      </p:cBhvr>
                                      <p:rCtr x="-2066" y="9097"/>
                                    </p:animMotion>
                                  </p:childTnLst>
                                </p:cTn>
                              </p:par>
                            </p:childTnLst>
                          </p:cTn>
                        </p:par>
                        <p:par>
                          <p:cTn id="59" fill="hold">
                            <p:stCondLst>
                              <p:cond delay="11500"/>
                            </p:stCondLst>
                            <p:childTnLst>
                              <p:par>
                                <p:cTn id="60" presetID="42" presetClass="path" presetSubtype="0" accel="50000" decel="50000" fill="hold" nodeType="afterEffect">
                                  <p:stCondLst>
                                    <p:cond delay="500"/>
                                  </p:stCondLst>
                                  <p:childTnLst>
                                    <p:animMotion origin="layout" path="M 3.05556E-6 4.07407E-6 L 0.03507 0.37592 " pathEditMode="relative" rAng="0" ptsTypes="AA">
                                      <p:cBhvr>
                                        <p:cTn id="61" dur="1500" fill="hold"/>
                                        <p:tgtEl>
                                          <p:spTgt spid="13"/>
                                        </p:tgtEl>
                                        <p:attrNameLst>
                                          <p:attrName>ppt_x</p:attrName>
                                          <p:attrName>ppt_y</p:attrName>
                                        </p:attrNameLst>
                                      </p:cBhvr>
                                      <p:rCtr x="1753" y="18796"/>
                                    </p:animMotion>
                                  </p:childTnLst>
                                </p:cTn>
                              </p:par>
                            </p:childTnLst>
                          </p:cTn>
                        </p:par>
                        <p:par>
                          <p:cTn id="62" fill="hold">
                            <p:stCondLst>
                              <p:cond delay="13500"/>
                            </p:stCondLst>
                            <p:childTnLst>
                              <p:par>
                                <p:cTn id="63" presetID="42" presetClass="path" presetSubtype="0" accel="50000" decel="50000" fill="hold" nodeType="afterEffect">
                                  <p:stCondLst>
                                    <p:cond delay="500"/>
                                  </p:stCondLst>
                                  <p:childTnLst>
                                    <p:animMotion origin="layout" path="M -3.88889E-6 1.48148E-6 L 0.0191 0.30208 " pathEditMode="relative" rAng="0" ptsTypes="AA">
                                      <p:cBhvr>
                                        <p:cTn id="64" dur="1500" fill="hold"/>
                                        <p:tgtEl>
                                          <p:spTgt spid="14"/>
                                        </p:tgtEl>
                                        <p:attrNameLst>
                                          <p:attrName>ppt_x</p:attrName>
                                          <p:attrName>ppt_y</p:attrName>
                                        </p:attrNameLst>
                                      </p:cBhvr>
                                      <p:rCtr x="955" y="15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2:4</a:t>
            </a:r>
          </a:p>
        </p:txBody>
      </p:sp>
      <p:pic>
        <p:nvPicPr>
          <p:cNvPr id="12" name="Picture 11">
            <a:extLst>
              <a:ext uri="{FF2B5EF4-FFF2-40B4-BE49-F238E27FC236}">
                <a16:creationId xmlns:a16="http://schemas.microsoft.com/office/drawing/2014/main" xmlns="" id="{1B5CF53D-81E4-4CD8-A803-77F2D802C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142" y="2928163"/>
            <a:ext cx="1429776" cy="1001674"/>
          </a:xfrm>
          <a:prstGeom prst="rect">
            <a:avLst/>
          </a:prstGeom>
        </p:spPr>
      </p:pic>
      <p:pic>
        <p:nvPicPr>
          <p:cNvPr id="14" name="Picture 13">
            <a:extLst>
              <a:ext uri="{FF2B5EF4-FFF2-40B4-BE49-F238E27FC236}">
                <a16:creationId xmlns:a16="http://schemas.microsoft.com/office/drawing/2014/main" xmlns="" id="{298B3113-4130-46A7-AB00-3C21A5892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517" y="2992586"/>
            <a:ext cx="1729030" cy="872828"/>
          </a:xfrm>
          <a:prstGeom prst="rect">
            <a:avLst/>
          </a:prstGeom>
        </p:spPr>
      </p:pic>
      <p:pic>
        <p:nvPicPr>
          <p:cNvPr id="16" name="Picture 15">
            <a:extLst>
              <a:ext uri="{FF2B5EF4-FFF2-40B4-BE49-F238E27FC236}">
                <a16:creationId xmlns:a16="http://schemas.microsoft.com/office/drawing/2014/main" xmlns="" id="{D2BED21E-DBC2-49D8-8088-D5E7D0C7A7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146" y="2959335"/>
            <a:ext cx="1596028" cy="939330"/>
          </a:xfrm>
          <a:prstGeom prst="rect">
            <a:avLst/>
          </a:prstGeom>
        </p:spPr>
      </p:pic>
      <p:pic>
        <p:nvPicPr>
          <p:cNvPr id="18" name="Picture 17">
            <a:extLst>
              <a:ext uri="{FF2B5EF4-FFF2-40B4-BE49-F238E27FC236}">
                <a16:creationId xmlns:a16="http://schemas.microsoft.com/office/drawing/2014/main" xmlns="" id="{0B61EEF2-38E9-4A38-91A6-8DB01592A9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9773" y="3096494"/>
            <a:ext cx="1305086" cy="665012"/>
          </a:xfrm>
          <a:prstGeom prst="rect">
            <a:avLst/>
          </a:prstGeom>
        </p:spPr>
      </p:pic>
      <p:sp>
        <p:nvSpPr>
          <p:cNvPr id="20" name="TextBox 19">
            <a:extLst>
              <a:ext uri="{FF2B5EF4-FFF2-40B4-BE49-F238E27FC236}">
                <a16:creationId xmlns:a16="http://schemas.microsoft.com/office/drawing/2014/main" xmlns="" id="{002D24DA-684E-4FCA-B06E-07A83C3876CB}"/>
              </a:ext>
            </a:extLst>
          </p:cNvPr>
          <p:cNvSpPr txBox="1"/>
          <p:nvPr/>
        </p:nvSpPr>
        <p:spPr bwMode="auto">
          <a:xfrm>
            <a:off x="1470180" y="4030016"/>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21" name="TextBox 20">
            <a:extLst>
              <a:ext uri="{FF2B5EF4-FFF2-40B4-BE49-F238E27FC236}">
                <a16:creationId xmlns:a16="http://schemas.microsoft.com/office/drawing/2014/main" xmlns="" id="{054D4E47-158F-46BD-BB08-C20A71BC8676}"/>
              </a:ext>
            </a:extLst>
          </p:cNvPr>
          <p:cNvSpPr txBox="1"/>
          <p:nvPr/>
        </p:nvSpPr>
        <p:spPr bwMode="auto">
          <a:xfrm>
            <a:off x="3358182" y="4030016"/>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22" name="TextBox 21">
            <a:extLst>
              <a:ext uri="{FF2B5EF4-FFF2-40B4-BE49-F238E27FC236}">
                <a16:creationId xmlns:a16="http://schemas.microsoft.com/office/drawing/2014/main" xmlns="" id="{67BAEFC3-0B61-412A-B311-8EE2550EF5DA}"/>
              </a:ext>
            </a:extLst>
          </p:cNvPr>
          <p:cNvSpPr txBox="1"/>
          <p:nvPr/>
        </p:nvSpPr>
        <p:spPr bwMode="auto">
          <a:xfrm>
            <a:off x="5329310" y="4030016"/>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23" name="TextBox 22">
            <a:extLst>
              <a:ext uri="{FF2B5EF4-FFF2-40B4-BE49-F238E27FC236}">
                <a16:creationId xmlns:a16="http://schemas.microsoft.com/office/drawing/2014/main" xmlns="" id="{534186C1-D2B9-4A7D-B259-09795FFC6130}"/>
              </a:ext>
            </a:extLst>
          </p:cNvPr>
          <p:cNvSpPr txBox="1"/>
          <p:nvPr/>
        </p:nvSpPr>
        <p:spPr bwMode="auto">
          <a:xfrm>
            <a:off x="7088466" y="4030016"/>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Tree>
    <p:extLst>
      <p:ext uri="{BB962C8B-B14F-4D97-AF65-F5344CB8AC3E}">
        <p14:creationId xmlns:p14="http://schemas.microsoft.com/office/powerpoint/2010/main" val="144657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2"/>
                                        </p:tgtEl>
                                      </p:cBhvr>
                                    </p:animEffect>
                                    <p:animScale>
                                      <p:cBhvr>
                                        <p:cTn id="7" dur="500" autoRev="1" fill="hold"/>
                                        <p:tgtEl>
                                          <p:spTgt spid="12"/>
                                        </p:tgtEl>
                                      </p:cBhvr>
                                      <p:by x="105000" y="105000"/>
                                    </p:animScale>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1000" tmFilter="0, 0; .2, .5; .8, .5; 1, 0"/>
                                        <p:tgtEl>
                                          <p:spTgt spid="14"/>
                                        </p:tgtEl>
                                      </p:cBhvr>
                                    </p:animEffect>
                                    <p:animScale>
                                      <p:cBhvr>
                                        <p:cTn id="16" dur="500" autoRev="1" fill="hold"/>
                                        <p:tgtEl>
                                          <p:spTgt spid="14"/>
                                        </p:tgtEl>
                                      </p:cBhvr>
                                      <p:by x="105000" y="105000"/>
                                    </p:animScale>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16"/>
                                        </p:tgtEl>
                                      </p:cBhvr>
                                    </p:animEffect>
                                    <p:animScale>
                                      <p:cBhvr>
                                        <p:cTn id="25" dur="500" autoRev="1" fill="hold"/>
                                        <p:tgtEl>
                                          <p:spTgt spid="16"/>
                                        </p:tgtEl>
                                      </p:cBhvr>
                                      <p:by x="105000" y="105000"/>
                                    </p:animScale>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18"/>
                                        </p:tgtEl>
                                      </p:cBhvr>
                                    </p:animEffect>
                                    <p:animScale>
                                      <p:cBhvr>
                                        <p:cTn id="34" dur="500" autoRev="1" fill="hold"/>
                                        <p:tgtEl>
                                          <p:spTgt spid="18"/>
                                        </p:tgtEl>
                                      </p:cBhvr>
                                      <p:by x="105000" y="105000"/>
                                    </p:animScale>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2:4</a:t>
            </a:r>
          </a:p>
        </p:txBody>
      </p:sp>
      <p:pic>
        <p:nvPicPr>
          <p:cNvPr id="3" name="Picture 2">
            <a:extLst>
              <a:ext uri="{FF2B5EF4-FFF2-40B4-BE49-F238E27FC236}">
                <a16:creationId xmlns:a16="http://schemas.microsoft.com/office/drawing/2014/main" xmlns="" id="{F1963D5E-AC16-4E12-B2BC-FC9F76B5C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142" y="2928163"/>
            <a:ext cx="1429776" cy="1001674"/>
          </a:xfrm>
          <a:prstGeom prst="rect">
            <a:avLst/>
          </a:prstGeom>
        </p:spPr>
      </p:pic>
      <p:pic>
        <p:nvPicPr>
          <p:cNvPr id="4" name="Picture 3">
            <a:extLst>
              <a:ext uri="{FF2B5EF4-FFF2-40B4-BE49-F238E27FC236}">
                <a16:creationId xmlns:a16="http://schemas.microsoft.com/office/drawing/2014/main" xmlns="" id="{7571C03D-8010-4FE6-8B39-AF7921842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517" y="2992586"/>
            <a:ext cx="1729030" cy="872828"/>
          </a:xfrm>
          <a:prstGeom prst="rect">
            <a:avLst/>
          </a:prstGeom>
        </p:spPr>
      </p:pic>
      <p:pic>
        <p:nvPicPr>
          <p:cNvPr id="5" name="Picture 4">
            <a:extLst>
              <a:ext uri="{FF2B5EF4-FFF2-40B4-BE49-F238E27FC236}">
                <a16:creationId xmlns:a16="http://schemas.microsoft.com/office/drawing/2014/main" xmlns="" id="{050739F5-88FC-4998-857B-9CE9C4049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146" y="2959335"/>
            <a:ext cx="1596028" cy="939330"/>
          </a:xfrm>
          <a:prstGeom prst="rect">
            <a:avLst/>
          </a:prstGeom>
        </p:spPr>
      </p:pic>
      <p:pic>
        <p:nvPicPr>
          <p:cNvPr id="6" name="Picture 5">
            <a:extLst>
              <a:ext uri="{FF2B5EF4-FFF2-40B4-BE49-F238E27FC236}">
                <a16:creationId xmlns:a16="http://schemas.microsoft.com/office/drawing/2014/main" xmlns="" id="{77779BBF-19B9-46D7-AC9C-D6BAC2D2B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9773" y="3096494"/>
            <a:ext cx="1305086" cy="665012"/>
          </a:xfrm>
          <a:prstGeom prst="rect">
            <a:avLst/>
          </a:prstGeom>
        </p:spPr>
      </p:pic>
      <p:sp>
        <p:nvSpPr>
          <p:cNvPr id="7" name="TextBox 6">
            <a:extLst>
              <a:ext uri="{FF2B5EF4-FFF2-40B4-BE49-F238E27FC236}">
                <a16:creationId xmlns:a16="http://schemas.microsoft.com/office/drawing/2014/main" xmlns="" id="{3A8FFEB8-93DD-410E-89EE-2DFA7C882F38}"/>
              </a:ext>
            </a:extLst>
          </p:cNvPr>
          <p:cNvSpPr txBox="1"/>
          <p:nvPr/>
        </p:nvSpPr>
        <p:spPr bwMode="auto">
          <a:xfrm>
            <a:off x="1470180" y="4030016"/>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8" name="TextBox 7">
            <a:extLst>
              <a:ext uri="{FF2B5EF4-FFF2-40B4-BE49-F238E27FC236}">
                <a16:creationId xmlns:a16="http://schemas.microsoft.com/office/drawing/2014/main" xmlns="" id="{3FF9158A-27AF-4AE1-B70A-7E20493C77E4}"/>
              </a:ext>
            </a:extLst>
          </p:cNvPr>
          <p:cNvSpPr txBox="1"/>
          <p:nvPr/>
        </p:nvSpPr>
        <p:spPr bwMode="auto">
          <a:xfrm>
            <a:off x="3358182" y="4030016"/>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9" name="TextBox 8">
            <a:extLst>
              <a:ext uri="{FF2B5EF4-FFF2-40B4-BE49-F238E27FC236}">
                <a16:creationId xmlns:a16="http://schemas.microsoft.com/office/drawing/2014/main" xmlns="" id="{556FB9D4-A67F-4DEC-A065-376B0CE26CD4}"/>
              </a:ext>
            </a:extLst>
          </p:cNvPr>
          <p:cNvSpPr txBox="1"/>
          <p:nvPr/>
        </p:nvSpPr>
        <p:spPr bwMode="auto">
          <a:xfrm>
            <a:off x="5329310" y="4030016"/>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0" name="TextBox 9">
            <a:extLst>
              <a:ext uri="{FF2B5EF4-FFF2-40B4-BE49-F238E27FC236}">
                <a16:creationId xmlns:a16="http://schemas.microsoft.com/office/drawing/2014/main" xmlns="" id="{95D4F1A6-2460-479C-B1C0-66594B3F0F0F}"/>
              </a:ext>
            </a:extLst>
          </p:cNvPr>
          <p:cNvSpPr txBox="1"/>
          <p:nvPr/>
        </p:nvSpPr>
        <p:spPr bwMode="auto">
          <a:xfrm>
            <a:off x="7088466" y="4030016"/>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Tree>
    <p:extLst>
      <p:ext uri="{BB962C8B-B14F-4D97-AF65-F5344CB8AC3E}">
        <p14:creationId xmlns:p14="http://schemas.microsoft.com/office/powerpoint/2010/main" val="400369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1000" tmFilter="0, 0; .2, .5; .8, .5; 1, 0"/>
                                        <p:tgtEl>
                                          <p:spTgt spid="5"/>
                                        </p:tgtEl>
                                      </p:cBhvr>
                                    </p:animEffect>
                                    <p:animScale>
                                      <p:cBhvr>
                                        <p:cTn id="16" dur="500" autoRev="1" fill="hold"/>
                                        <p:tgtEl>
                                          <p:spTgt spid="5"/>
                                        </p:tgtEl>
                                      </p:cBhvr>
                                      <p:by x="105000" y="105000"/>
                                    </p:animScale>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4"/>
                                        </p:tgtEl>
                                      </p:cBhvr>
                                    </p:animEffect>
                                    <p:animScale>
                                      <p:cBhvr>
                                        <p:cTn id="25" dur="500" autoRev="1" fill="hold"/>
                                        <p:tgtEl>
                                          <p:spTgt spid="4"/>
                                        </p:tgtEl>
                                      </p:cBhvr>
                                      <p:by x="105000" y="105000"/>
                                    </p:animScale>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3"/>
                                        </p:tgtEl>
                                      </p:cBhvr>
                                    </p:animEffect>
                                    <p:animScale>
                                      <p:cBhvr>
                                        <p:cTn id="34" dur="500" autoRev="1" fill="hold"/>
                                        <p:tgtEl>
                                          <p:spTgt spid="3"/>
                                        </p:tgtEl>
                                      </p:cBhvr>
                                      <p:by x="105000" y="105000"/>
                                    </p:animScale>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1.1 Comparisons of quantities and measures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2:4</a:t>
            </a:r>
          </a:p>
        </p:txBody>
      </p:sp>
      <p:pic>
        <p:nvPicPr>
          <p:cNvPr id="4" name="Picture 3">
            <a:extLst>
              <a:ext uri="{FF2B5EF4-FFF2-40B4-BE49-F238E27FC236}">
                <a16:creationId xmlns:a16="http://schemas.microsoft.com/office/drawing/2014/main" xmlns="" id="{37E4F5EC-6D20-4BE6-B8E8-2E7F7E4B3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564851"/>
            <a:ext cx="6135088" cy="1728299"/>
          </a:xfrm>
          <a:prstGeom prst="rect">
            <a:avLst/>
          </a:prstGeom>
        </p:spPr>
      </p:pic>
    </p:spTree>
    <p:extLst>
      <p:ext uri="{BB962C8B-B14F-4D97-AF65-F5344CB8AC3E}">
        <p14:creationId xmlns:p14="http://schemas.microsoft.com/office/powerpoint/2010/main" val="1290634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2:4</a:t>
            </a:r>
          </a:p>
        </p:txBody>
      </p:sp>
      <p:pic>
        <p:nvPicPr>
          <p:cNvPr id="4" name="Picture 3">
            <a:extLst>
              <a:ext uri="{FF2B5EF4-FFF2-40B4-BE49-F238E27FC236}">
                <a16:creationId xmlns:a16="http://schemas.microsoft.com/office/drawing/2014/main" xmlns="" id="{1F6CA0A6-16ED-495C-BF90-7956D03B5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284282"/>
            <a:ext cx="6135088" cy="2289436"/>
          </a:xfrm>
          <a:prstGeom prst="rect">
            <a:avLst/>
          </a:prstGeom>
        </p:spPr>
      </p:pic>
    </p:spTree>
    <p:extLst>
      <p:ext uri="{BB962C8B-B14F-4D97-AF65-F5344CB8AC3E}">
        <p14:creationId xmlns:p14="http://schemas.microsoft.com/office/powerpoint/2010/main" val="712095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2:4</a:t>
            </a:r>
          </a:p>
        </p:txBody>
      </p:sp>
      <p:pic>
        <p:nvPicPr>
          <p:cNvPr id="4" name="Picture 3">
            <a:extLst>
              <a:ext uri="{FF2B5EF4-FFF2-40B4-BE49-F238E27FC236}">
                <a16:creationId xmlns:a16="http://schemas.microsoft.com/office/drawing/2014/main" xmlns="" id="{B09A499C-F2CA-4A31-9394-A7A39CA2C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594778"/>
            <a:ext cx="6135088" cy="1668445"/>
          </a:xfrm>
          <a:prstGeom prst="rect">
            <a:avLst/>
          </a:prstGeom>
        </p:spPr>
      </p:pic>
    </p:spTree>
    <p:extLst>
      <p:ext uri="{BB962C8B-B14F-4D97-AF65-F5344CB8AC3E}">
        <p14:creationId xmlns:p14="http://schemas.microsoft.com/office/powerpoint/2010/main" val="2427572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2:5 </a:t>
            </a:r>
          </a:p>
        </p:txBody>
      </p:sp>
      <p:pic>
        <p:nvPicPr>
          <p:cNvPr id="4" name="Picture 3">
            <a:extLst>
              <a:ext uri="{FF2B5EF4-FFF2-40B4-BE49-F238E27FC236}">
                <a16:creationId xmlns:a16="http://schemas.microsoft.com/office/drawing/2014/main" xmlns="" id="{22C6A939-ED2F-4473-B8B0-B3D070810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263014"/>
            <a:ext cx="6135088" cy="4331972"/>
          </a:xfrm>
          <a:prstGeom prst="rect">
            <a:avLst/>
          </a:prstGeom>
        </p:spPr>
      </p:pic>
    </p:spTree>
    <p:extLst>
      <p:ext uri="{BB962C8B-B14F-4D97-AF65-F5344CB8AC3E}">
        <p14:creationId xmlns:p14="http://schemas.microsoft.com/office/powerpoint/2010/main" val="1176745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2:6</a:t>
            </a:r>
          </a:p>
        </p:txBody>
      </p:sp>
      <p:pic>
        <p:nvPicPr>
          <p:cNvPr id="4" name="Picture 3">
            <a:extLst>
              <a:ext uri="{FF2B5EF4-FFF2-40B4-BE49-F238E27FC236}">
                <a16:creationId xmlns:a16="http://schemas.microsoft.com/office/drawing/2014/main" xmlns="" id="{447590EC-CAD2-4D12-9E19-0F57C164B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903887"/>
            <a:ext cx="6135088" cy="5050226"/>
          </a:xfrm>
          <a:prstGeom prst="rect">
            <a:avLst/>
          </a:prstGeom>
        </p:spPr>
      </p:pic>
    </p:spTree>
    <p:extLst>
      <p:ext uri="{BB962C8B-B14F-4D97-AF65-F5344CB8AC3E}">
        <p14:creationId xmlns:p14="http://schemas.microsoft.com/office/powerpoint/2010/main" val="1001993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2:6</a:t>
            </a:r>
          </a:p>
        </p:txBody>
      </p:sp>
      <p:pic>
        <p:nvPicPr>
          <p:cNvPr id="4" name="Picture 3">
            <a:extLst>
              <a:ext uri="{FF2B5EF4-FFF2-40B4-BE49-F238E27FC236}">
                <a16:creationId xmlns:a16="http://schemas.microsoft.com/office/drawing/2014/main" xmlns="" id="{E279C4F9-0B5B-4F7F-AD40-A1AE1D447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640846"/>
            <a:ext cx="6135088" cy="3576308"/>
          </a:xfrm>
          <a:prstGeom prst="rect">
            <a:avLst/>
          </a:prstGeom>
        </p:spPr>
      </p:pic>
    </p:spTree>
    <p:extLst>
      <p:ext uri="{BB962C8B-B14F-4D97-AF65-F5344CB8AC3E}">
        <p14:creationId xmlns:p14="http://schemas.microsoft.com/office/powerpoint/2010/main" val="2864803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2:7</a:t>
            </a:r>
          </a:p>
        </p:txBody>
      </p:sp>
      <p:pic>
        <p:nvPicPr>
          <p:cNvPr id="6" name="Picture 5">
            <a:extLst>
              <a:ext uri="{FF2B5EF4-FFF2-40B4-BE49-F238E27FC236}">
                <a16:creationId xmlns:a16="http://schemas.microsoft.com/office/drawing/2014/main" xmlns="" id="{19F6C7F4-75E0-4105-B4C5-CD7EFD2B2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3389" y="1851122"/>
            <a:ext cx="405242" cy="520580"/>
          </a:xfrm>
          <a:prstGeom prst="rect">
            <a:avLst/>
          </a:prstGeom>
        </p:spPr>
      </p:pic>
      <p:pic>
        <p:nvPicPr>
          <p:cNvPr id="8" name="Picture 7">
            <a:extLst>
              <a:ext uri="{FF2B5EF4-FFF2-40B4-BE49-F238E27FC236}">
                <a16:creationId xmlns:a16="http://schemas.microsoft.com/office/drawing/2014/main" xmlns="" id="{DFCD21B5-E43C-4DCD-A315-A2E292DA24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742" y="1630600"/>
            <a:ext cx="489407" cy="1059863"/>
          </a:xfrm>
          <a:prstGeom prst="rect">
            <a:avLst/>
          </a:prstGeom>
        </p:spPr>
      </p:pic>
      <p:pic>
        <p:nvPicPr>
          <p:cNvPr id="9" name="Picture 8">
            <a:extLst>
              <a:ext uri="{FF2B5EF4-FFF2-40B4-BE49-F238E27FC236}">
                <a16:creationId xmlns:a16="http://schemas.microsoft.com/office/drawing/2014/main" xmlns="" id="{2BD2E791-1B27-4CC6-ACD8-7D45A2FB06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8813" y="1084533"/>
            <a:ext cx="489407" cy="1059863"/>
          </a:xfrm>
          <a:prstGeom prst="rect">
            <a:avLst/>
          </a:prstGeom>
        </p:spPr>
      </p:pic>
      <p:pic>
        <p:nvPicPr>
          <p:cNvPr id="10" name="Picture 9">
            <a:extLst>
              <a:ext uri="{FF2B5EF4-FFF2-40B4-BE49-F238E27FC236}">
                <a16:creationId xmlns:a16="http://schemas.microsoft.com/office/drawing/2014/main" xmlns="" id="{2A5E0DFF-E4EB-4AF7-AE82-FF4F1EE4FB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7509" y="1851122"/>
            <a:ext cx="489407" cy="1059863"/>
          </a:xfrm>
          <a:prstGeom prst="rect">
            <a:avLst/>
          </a:prstGeom>
        </p:spPr>
      </p:pic>
      <p:pic>
        <p:nvPicPr>
          <p:cNvPr id="11" name="Picture 10">
            <a:extLst>
              <a:ext uri="{FF2B5EF4-FFF2-40B4-BE49-F238E27FC236}">
                <a16:creationId xmlns:a16="http://schemas.microsoft.com/office/drawing/2014/main" xmlns="" id="{B569DCB2-0929-4E2B-8DEA-C2417CAF7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678" y="2764282"/>
            <a:ext cx="489407" cy="1059863"/>
          </a:xfrm>
          <a:prstGeom prst="rect">
            <a:avLst/>
          </a:prstGeom>
        </p:spPr>
      </p:pic>
      <p:pic>
        <p:nvPicPr>
          <p:cNvPr id="12" name="Picture 11">
            <a:extLst>
              <a:ext uri="{FF2B5EF4-FFF2-40B4-BE49-F238E27FC236}">
                <a16:creationId xmlns:a16="http://schemas.microsoft.com/office/drawing/2014/main" xmlns="" id="{9FEE25B1-C3D8-4B8D-8CE8-506221061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249" y="2893755"/>
            <a:ext cx="489407" cy="1059863"/>
          </a:xfrm>
          <a:prstGeom prst="rect">
            <a:avLst/>
          </a:prstGeom>
        </p:spPr>
      </p:pic>
      <p:pic>
        <p:nvPicPr>
          <p:cNvPr id="13" name="Picture 12">
            <a:extLst>
              <a:ext uri="{FF2B5EF4-FFF2-40B4-BE49-F238E27FC236}">
                <a16:creationId xmlns:a16="http://schemas.microsoft.com/office/drawing/2014/main" xmlns="" id="{BD0D289B-B6D3-49F8-9204-F0BA7A3636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4441" y="1481941"/>
            <a:ext cx="405242" cy="520580"/>
          </a:xfrm>
          <a:prstGeom prst="rect">
            <a:avLst/>
          </a:prstGeom>
        </p:spPr>
      </p:pic>
      <p:pic>
        <p:nvPicPr>
          <p:cNvPr id="14" name="Picture 13">
            <a:extLst>
              <a:ext uri="{FF2B5EF4-FFF2-40B4-BE49-F238E27FC236}">
                <a16:creationId xmlns:a16="http://schemas.microsoft.com/office/drawing/2014/main" xmlns="" id="{21159A86-1FB1-4792-8B69-0EE48638F7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1647" y="3013378"/>
            <a:ext cx="405242" cy="520580"/>
          </a:xfrm>
          <a:prstGeom prst="rect">
            <a:avLst/>
          </a:prstGeom>
        </p:spPr>
      </p:pic>
      <p:pic>
        <p:nvPicPr>
          <p:cNvPr id="15" name="Picture 14">
            <a:extLst>
              <a:ext uri="{FF2B5EF4-FFF2-40B4-BE49-F238E27FC236}">
                <a16:creationId xmlns:a16="http://schemas.microsoft.com/office/drawing/2014/main" xmlns="" id="{A5EB20C2-9A53-428F-9B64-9D790D818E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7683" y="2591163"/>
            <a:ext cx="405242" cy="520580"/>
          </a:xfrm>
          <a:prstGeom prst="rect">
            <a:avLst/>
          </a:prstGeom>
        </p:spPr>
      </p:pic>
    </p:spTree>
    <p:extLst>
      <p:ext uri="{BB962C8B-B14F-4D97-AF65-F5344CB8AC3E}">
        <p14:creationId xmlns:p14="http://schemas.microsoft.com/office/powerpoint/2010/main" val="230699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3.7037E-6 L -0.28438 0.51574 " pathEditMode="relative" rAng="0" ptsTypes="AA">
                                      <p:cBhvr>
                                        <p:cTn id="6" dur="1750" fill="hold"/>
                                        <p:tgtEl>
                                          <p:spTgt spid="8"/>
                                        </p:tgtEl>
                                        <p:attrNameLst>
                                          <p:attrName>ppt_x</p:attrName>
                                          <p:attrName>ppt_y</p:attrName>
                                        </p:attrNameLst>
                                      </p:cBhvr>
                                      <p:rCtr x="-14219" y="25787"/>
                                    </p:animMotion>
                                  </p:childTnLst>
                                </p:cTn>
                              </p:par>
                            </p:childTnLst>
                          </p:cTn>
                        </p:par>
                        <p:par>
                          <p:cTn id="7" fill="hold">
                            <p:stCondLst>
                              <p:cond delay="1750"/>
                            </p:stCondLst>
                            <p:childTnLst>
                              <p:par>
                                <p:cTn id="8" presetID="42" presetClass="path" presetSubtype="0" accel="50000" decel="50000" fill="hold" nodeType="afterEffect">
                                  <p:stCondLst>
                                    <p:cond delay="0"/>
                                  </p:stCondLst>
                                  <p:childTnLst>
                                    <p:animMotion origin="layout" path="M 1.38889E-6 -4.07407E-6 L -0.22309 0.35024 " pathEditMode="relative" rAng="0" ptsTypes="AA">
                                      <p:cBhvr>
                                        <p:cTn id="9" dur="1750" fill="hold"/>
                                        <p:tgtEl>
                                          <p:spTgt spid="11"/>
                                        </p:tgtEl>
                                        <p:attrNameLst>
                                          <p:attrName>ppt_x</p:attrName>
                                          <p:attrName>ppt_y</p:attrName>
                                        </p:attrNameLst>
                                      </p:cBhvr>
                                      <p:rCtr x="-11163" y="17500"/>
                                    </p:animMotion>
                                  </p:childTnLst>
                                </p:cTn>
                              </p:par>
                            </p:childTnLst>
                          </p:cTn>
                        </p:par>
                        <p:par>
                          <p:cTn id="10" fill="hold">
                            <p:stCondLst>
                              <p:cond delay="3500"/>
                            </p:stCondLst>
                            <p:childTnLst>
                              <p:par>
                                <p:cTn id="11" presetID="42" presetClass="path" presetSubtype="0" accel="50000" decel="50000" fill="hold" nodeType="afterEffect">
                                  <p:stCondLst>
                                    <p:cond delay="0"/>
                                  </p:stCondLst>
                                  <p:childTnLst>
                                    <p:animMotion origin="layout" path="M 2.22222E-6 3.33333E-6 L -0.16528 0.59537 " pathEditMode="relative" rAng="0" ptsTypes="AA">
                                      <p:cBhvr>
                                        <p:cTn id="12" dur="1750" fill="hold"/>
                                        <p:tgtEl>
                                          <p:spTgt spid="9"/>
                                        </p:tgtEl>
                                        <p:attrNameLst>
                                          <p:attrName>ppt_x</p:attrName>
                                          <p:attrName>ppt_y</p:attrName>
                                        </p:attrNameLst>
                                      </p:cBhvr>
                                      <p:rCtr x="-8264" y="29769"/>
                                    </p:animMotion>
                                  </p:childTnLst>
                                </p:cTn>
                              </p:par>
                            </p:childTnLst>
                          </p:cTn>
                        </p:par>
                        <p:par>
                          <p:cTn id="13" fill="hold">
                            <p:stCondLst>
                              <p:cond delay="5250"/>
                            </p:stCondLst>
                            <p:childTnLst>
                              <p:par>
                                <p:cTn id="14" presetID="42" presetClass="path" presetSubtype="0" accel="50000" decel="50000" fill="hold" nodeType="afterEffect">
                                  <p:stCondLst>
                                    <p:cond delay="0"/>
                                  </p:stCondLst>
                                  <p:childTnLst>
                                    <p:animMotion origin="layout" path="M 3.88889E-6 -4.07407E-6 L -0.08195 0.33218 " pathEditMode="relative" rAng="0" ptsTypes="AA">
                                      <p:cBhvr>
                                        <p:cTn id="15" dur="1750" fill="hold"/>
                                        <p:tgtEl>
                                          <p:spTgt spid="12"/>
                                        </p:tgtEl>
                                        <p:attrNameLst>
                                          <p:attrName>ppt_x</p:attrName>
                                          <p:attrName>ppt_y</p:attrName>
                                        </p:attrNameLst>
                                      </p:cBhvr>
                                      <p:rCtr x="-4097" y="16597"/>
                                    </p:animMotion>
                                  </p:childTnLst>
                                </p:cTn>
                              </p:par>
                            </p:childTnLst>
                          </p:cTn>
                        </p:par>
                        <p:par>
                          <p:cTn id="16" fill="hold">
                            <p:stCondLst>
                              <p:cond delay="7000"/>
                            </p:stCondLst>
                            <p:childTnLst>
                              <p:par>
                                <p:cTn id="17" presetID="42" presetClass="path" presetSubtype="0" accel="50000" decel="50000" fill="hold" nodeType="afterEffect">
                                  <p:stCondLst>
                                    <p:cond delay="0"/>
                                  </p:stCondLst>
                                  <p:childTnLst>
                                    <p:animMotion origin="layout" path="M -4.16667E-6 -2.22222E-6 L -0.02673 0.48403 " pathEditMode="relative" rAng="0" ptsTypes="AA">
                                      <p:cBhvr>
                                        <p:cTn id="18" dur="1750" fill="hold"/>
                                        <p:tgtEl>
                                          <p:spTgt spid="10"/>
                                        </p:tgtEl>
                                        <p:attrNameLst>
                                          <p:attrName>ppt_x</p:attrName>
                                          <p:attrName>ppt_y</p:attrName>
                                        </p:attrNameLst>
                                      </p:cBhvr>
                                      <p:rCtr x="-1337" y="2419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77778E-6 -3.7037E-7 L 0.02848 0.38495 " pathEditMode="relative" rAng="0" ptsTypes="AA">
                                      <p:cBhvr>
                                        <p:cTn id="22" dur="2000" fill="hold"/>
                                        <p:tgtEl>
                                          <p:spTgt spid="6"/>
                                        </p:tgtEl>
                                        <p:attrNameLst>
                                          <p:attrName>ppt_x</p:attrName>
                                          <p:attrName>ppt_y</p:attrName>
                                        </p:attrNameLst>
                                      </p:cBhvr>
                                      <p:rCtr x="1424" y="19236"/>
                                    </p:animMotion>
                                  </p:childTnLst>
                                </p:cTn>
                              </p:par>
                            </p:childTnLst>
                          </p:cTn>
                        </p:par>
                        <p:par>
                          <p:cTn id="23" fill="hold">
                            <p:stCondLst>
                              <p:cond delay="2000"/>
                            </p:stCondLst>
                            <p:childTnLst>
                              <p:par>
                                <p:cTn id="24" presetID="42" presetClass="path" presetSubtype="0" accel="50000" decel="50000" fill="hold" nodeType="afterEffect">
                                  <p:stCondLst>
                                    <p:cond delay="0"/>
                                  </p:stCondLst>
                                  <p:childTnLst>
                                    <p:animMotion origin="layout" path="M 5E-6 -4.81481E-6 L 0.0632 0.21551 " pathEditMode="relative" rAng="0" ptsTypes="AA">
                                      <p:cBhvr>
                                        <p:cTn id="25" dur="2000" fill="hold"/>
                                        <p:tgtEl>
                                          <p:spTgt spid="14"/>
                                        </p:tgtEl>
                                        <p:attrNameLst>
                                          <p:attrName>ppt_x</p:attrName>
                                          <p:attrName>ppt_y</p:attrName>
                                        </p:attrNameLst>
                                      </p:cBhvr>
                                      <p:rCtr x="3160" y="10764"/>
                                    </p:animMotion>
                                  </p:childTnLst>
                                </p:cTn>
                              </p:par>
                            </p:childTnLst>
                          </p:cTn>
                        </p:par>
                        <p:par>
                          <p:cTn id="26" fill="hold">
                            <p:stCondLst>
                              <p:cond delay="4000"/>
                            </p:stCondLst>
                            <p:childTnLst>
                              <p:par>
                                <p:cTn id="27" presetID="42" presetClass="path" presetSubtype="0" accel="50000" decel="50000" fill="hold" nodeType="afterEffect">
                                  <p:stCondLst>
                                    <p:cond delay="0"/>
                                  </p:stCondLst>
                                  <p:childTnLst>
                                    <p:animMotion origin="layout" path="M -2.77778E-7 4.81481E-6 L 0.11181 0.43888 " pathEditMode="relative" rAng="0" ptsTypes="AA">
                                      <p:cBhvr>
                                        <p:cTn id="28" dur="2000" fill="hold"/>
                                        <p:tgtEl>
                                          <p:spTgt spid="13"/>
                                        </p:tgtEl>
                                        <p:attrNameLst>
                                          <p:attrName>ppt_x</p:attrName>
                                          <p:attrName>ppt_y</p:attrName>
                                        </p:attrNameLst>
                                      </p:cBhvr>
                                      <p:rCtr x="5590" y="21944"/>
                                    </p:animMotion>
                                  </p:childTnLst>
                                </p:cTn>
                              </p:par>
                            </p:childTnLst>
                          </p:cTn>
                        </p:par>
                        <p:par>
                          <p:cTn id="29" fill="hold">
                            <p:stCondLst>
                              <p:cond delay="6000"/>
                            </p:stCondLst>
                            <p:childTnLst>
                              <p:par>
                                <p:cTn id="30" presetID="42" presetClass="path" presetSubtype="0" accel="50000" decel="50000" fill="hold" nodeType="afterEffect">
                                  <p:stCondLst>
                                    <p:cond delay="0"/>
                                  </p:stCondLst>
                                  <p:childTnLst>
                                    <p:animMotion origin="layout" path="M -8.33333E-7 -7.40741E-7 L 0.16076 0.27662 " pathEditMode="relative" rAng="0" ptsTypes="AA">
                                      <p:cBhvr>
                                        <p:cTn id="31" dur="2000" fill="hold"/>
                                        <p:tgtEl>
                                          <p:spTgt spid="15"/>
                                        </p:tgtEl>
                                        <p:attrNameLst>
                                          <p:attrName>ppt_x</p:attrName>
                                          <p:attrName>ppt_y</p:attrName>
                                        </p:attrNameLst>
                                      </p:cBhvr>
                                      <p:rCtr x="8038" y="13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2:7</a:t>
            </a:r>
          </a:p>
        </p:txBody>
      </p:sp>
      <p:grpSp>
        <p:nvGrpSpPr>
          <p:cNvPr id="12" name="Group 11">
            <a:extLst>
              <a:ext uri="{FF2B5EF4-FFF2-40B4-BE49-F238E27FC236}">
                <a16:creationId xmlns:a16="http://schemas.microsoft.com/office/drawing/2014/main" xmlns="" id="{298D4998-12D7-48DB-B90E-2AC8758E7A9A}"/>
              </a:ext>
            </a:extLst>
          </p:cNvPr>
          <p:cNvGrpSpPr/>
          <p:nvPr/>
        </p:nvGrpSpPr>
        <p:grpSpPr>
          <a:xfrm>
            <a:off x="2023389" y="1084533"/>
            <a:ext cx="5103527" cy="2869085"/>
            <a:chOff x="2023389" y="1084533"/>
            <a:chExt cx="5103527" cy="2869085"/>
          </a:xfrm>
        </p:grpSpPr>
        <p:pic>
          <p:nvPicPr>
            <p:cNvPr id="3" name="Picture 2">
              <a:extLst>
                <a:ext uri="{FF2B5EF4-FFF2-40B4-BE49-F238E27FC236}">
                  <a16:creationId xmlns:a16="http://schemas.microsoft.com/office/drawing/2014/main" xmlns="" id="{1F4D342F-A555-4FB6-92D7-EF23A6A904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3389" y="1851122"/>
              <a:ext cx="405242" cy="520580"/>
            </a:xfrm>
            <a:prstGeom prst="rect">
              <a:avLst/>
            </a:prstGeom>
          </p:spPr>
        </p:pic>
        <p:pic>
          <p:nvPicPr>
            <p:cNvPr id="4" name="Picture 3">
              <a:extLst>
                <a:ext uri="{FF2B5EF4-FFF2-40B4-BE49-F238E27FC236}">
                  <a16:creationId xmlns:a16="http://schemas.microsoft.com/office/drawing/2014/main" xmlns="" id="{63B30345-92AE-48CC-8349-F3C251BC8D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742" y="1630600"/>
              <a:ext cx="489407" cy="1059863"/>
            </a:xfrm>
            <a:prstGeom prst="rect">
              <a:avLst/>
            </a:prstGeom>
          </p:spPr>
        </p:pic>
        <p:pic>
          <p:nvPicPr>
            <p:cNvPr id="5" name="Picture 4">
              <a:extLst>
                <a:ext uri="{FF2B5EF4-FFF2-40B4-BE49-F238E27FC236}">
                  <a16:creationId xmlns:a16="http://schemas.microsoft.com/office/drawing/2014/main" xmlns="" id="{50770FAE-08E4-4017-8D3C-9847455F2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8813" y="1084533"/>
              <a:ext cx="489407" cy="1059863"/>
            </a:xfrm>
            <a:prstGeom prst="rect">
              <a:avLst/>
            </a:prstGeom>
          </p:spPr>
        </p:pic>
        <p:pic>
          <p:nvPicPr>
            <p:cNvPr id="6" name="Picture 5">
              <a:extLst>
                <a:ext uri="{FF2B5EF4-FFF2-40B4-BE49-F238E27FC236}">
                  <a16:creationId xmlns:a16="http://schemas.microsoft.com/office/drawing/2014/main" xmlns="" id="{174B61FC-6FA0-4D67-A7A0-C016BB5246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7509" y="1851122"/>
              <a:ext cx="489407" cy="1059863"/>
            </a:xfrm>
            <a:prstGeom prst="rect">
              <a:avLst/>
            </a:prstGeom>
          </p:spPr>
        </p:pic>
        <p:pic>
          <p:nvPicPr>
            <p:cNvPr id="7" name="Picture 6">
              <a:extLst>
                <a:ext uri="{FF2B5EF4-FFF2-40B4-BE49-F238E27FC236}">
                  <a16:creationId xmlns:a16="http://schemas.microsoft.com/office/drawing/2014/main" xmlns="" id="{FC43E4B6-AABD-44C8-86CF-1B6752E91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678" y="2764282"/>
              <a:ext cx="489407" cy="1059863"/>
            </a:xfrm>
            <a:prstGeom prst="rect">
              <a:avLst/>
            </a:prstGeom>
          </p:spPr>
        </p:pic>
        <p:pic>
          <p:nvPicPr>
            <p:cNvPr id="8" name="Picture 7">
              <a:extLst>
                <a:ext uri="{FF2B5EF4-FFF2-40B4-BE49-F238E27FC236}">
                  <a16:creationId xmlns:a16="http://schemas.microsoft.com/office/drawing/2014/main" xmlns="" id="{7D80B23B-8641-4883-9C6A-E8FA511BC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249" y="2893755"/>
              <a:ext cx="489407" cy="1059863"/>
            </a:xfrm>
            <a:prstGeom prst="rect">
              <a:avLst/>
            </a:prstGeom>
          </p:spPr>
        </p:pic>
        <p:pic>
          <p:nvPicPr>
            <p:cNvPr id="9" name="Picture 8">
              <a:extLst>
                <a:ext uri="{FF2B5EF4-FFF2-40B4-BE49-F238E27FC236}">
                  <a16:creationId xmlns:a16="http://schemas.microsoft.com/office/drawing/2014/main" xmlns="" id="{5C3EF5EE-85E2-4525-AD60-612ECCAB2F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4441" y="1481941"/>
              <a:ext cx="405242" cy="520580"/>
            </a:xfrm>
            <a:prstGeom prst="rect">
              <a:avLst/>
            </a:prstGeom>
          </p:spPr>
        </p:pic>
        <p:pic>
          <p:nvPicPr>
            <p:cNvPr id="10" name="Picture 9">
              <a:extLst>
                <a:ext uri="{FF2B5EF4-FFF2-40B4-BE49-F238E27FC236}">
                  <a16:creationId xmlns:a16="http://schemas.microsoft.com/office/drawing/2014/main" xmlns="" id="{E429DDAD-F60C-49B1-92D2-C2ED458DC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1647" y="3013378"/>
              <a:ext cx="405242" cy="520580"/>
            </a:xfrm>
            <a:prstGeom prst="rect">
              <a:avLst/>
            </a:prstGeom>
          </p:spPr>
        </p:pic>
        <p:pic>
          <p:nvPicPr>
            <p:cNvPr id="11" name="Picture 10">
              <a:extLst>
                <a:ext uri="{FF2B5EF4-FFF2-40B4-BE49-F238E27FC236}">
                  <a16:creationId xmlns:a16="http://schemas.microsoft.com/office/drawing/2014/main" xmlns="" id="{805C6C97-965A-40CD-8721-EFE0987AA4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7683" y="2591163"/>
              <a:ext cx="405242" cy="520580"/>
            </a:xfrm>
            <a:prstGeom prst="rect">
              <a:avLst/>
            </a:prstGeom>
          </p:spPr>
        </p:pic>
      </p:grpSp>
      <p:pic>
        <p:nvPicPr>
          <p:cNvPr id="14" name="Picture 13">
            <a:extLst>
              <a:ext uri="{FF2B5EF4-FFF2-40B4-BE49-F238E27FC236}">
                <a16:creationId xmlns:a16="http://schemas.microsoft.com/office/drawing/2014/main" xmlns="" id="{0CF03AB4-EC3E-47FB-8B1B-F83B449E8C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751" y="4539794"/>
            <a:ext cx="3416498" cy="1367431"/>
          </a:xfrm>
          <a:prstGeom prst="rect">
            <a:avLst/>
          </a:prstGeom>
        </p:spPr>
      </p:pic>
      <p:pic>
        <p:nvPicPr>
          <p:cNvPr id="16" name="Picture 15">
            <a:extLst>
              <a:ext uri="{FF2B5EF4-FFF2-40B4-BE49-F238E27FC236}">
                <a16:creationId xmlns:a16="http://schemas.microsoft.com/office/drawing/2014/main" xmlns="" id="{497C51FE-C38B-4678-BF90-84D3EE0E33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004" y="1890860"/>
            <a:ext cx="507072" cy="507072"/>
          </a:xfrm>
          <a:prstGeom prst="rect">
            <a:avLst/>
          </a:prstGeom>
        </p:spPr>
      </p:pic>
      <p:pic>
        <p:nvPicPr>
          <p:cNvPr id="18" name="Picture 17">
            <a:extLst>
              <a:ext uri="{FF2B5EF4-FFF2-40B4-BE49-F238E27FC236}">
                <a16:creationId xmlns:a16="http://schemas.microsoft.com/office/drawing/2014/main" xmlns="" id="{CC6C2C50-315D-4BB8-90C5-074DF56B1F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3698" y="1933045"/>
            <a:ext cx="507072" cy="507072"/>
          </a:xfrm>
          <a:prstGeom prst="rect">
            <a:avLst/>
          </a:prstGeom>
        </p:spPr>
      </p:pic>
      <p:pic>
        <p:nvPicPr>
          <p:cNvPr id="19" name="Picture 18">
            <a:extLst>
              <a:ext uri="{FF2B5EF4-FFF2-40B4-BE49-F238E27FC236}">
                <a16:creationId xmlns:a16="http://schemas.microsoft.com/office/drawing/2014/main" xmlns="" id="{B6669807-AE31-4AB2-904F-86A263167A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2162" y="3055321"/>
            <a:ext cx="507072" cy="507072"/>
          </a:xfrm>
          <a:prstGeom prst="rect">
            <a:avLst/>
          </a:prstGeom>
        </p:spPr>
      </p:pic>
      <p:pic>
        <p:nvPicPr>
          <p:cNvPr id="20" name="Picture 19">
            <a:extLst>
              <a:ext uri="{FF2B5EF4-FFF2-40B4-BE49-F238E27FC236}">
                <a16:creationId xmlns:a16="http://schemas.microsoft.com/office/drawing/2014/main" xmlns="" id="{DD9AC2C7-348C-4ECE-A078-B387C6AD6A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0534" y="1514955"/>
            <a:ext cx="507072" cy="507072"/>
          </a:xfrm>
          <a:prstGeom prst="rect">
            <a:avLst/>
          </a:prstGeom>
        </p:spPr>
      </p:pic>
      <p:pic>
        <p:nvPicPr>
          <p:cNvPr id="21" name="Picture 20">
            <a:extLst>
              <a:ext uri="{FF2B5EF4-FFF2-40B4-BE49-F238E27FC236}">
                <a16:creationId xmlns:a16="http://schemas.microsoft.com/office/drawing/2014/main" xmlns="" id="{C393DE52-5EBA-4132-AB48-CDC2E4F30C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5773" y="2641305"/>
            <a:ext cx="507072" cy="507072"/>
          </a:xfrm>
          <a:prstGeom prst="rect">
            <a:avLst/>
          </a:prstGeom>
        </p:spPr>
      </p:pic>
      <p:pic>
        <p:nvPicPr>
          <p:cNvPr id="22" name="Picture 21">
            <a:extLst>
              <a:ext uri="{FF2B5EF4-FFF2-40B4-BE49-F238E27FC236}">
                <a16:creationId xmlns:a16="http://schemas.microsoft.com/office/drawing/2014/main" xmlns="" id="{71FFDBA9-4C6D-4237-B703-157B17ACD6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2207" y="3060393"/>
            <a:ext cx="507072" cy="507072"/>
          </a:xfrm>
          <a:prstGeom prst="rect">
            <a:avLst/>
          </a:prstGeom>
        </p:spPr>
      </p:pic>
      <p:pic>
        <p:nvPicPr>
          <p:cNvPr id="23" name="Picture 22">
            <a:extLst>
              <a:ext uri="{FF2B5EF4-FFF2-40B4-BE49-F238E27FC236}">
                <a16:creationId xmlns:a16="http://schemas.microsoft.com/office/drawing/2014/main" xmlns="" id="{67BCEC38-1140-403F-8BA2-46363C1D49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7781" y="1372915"/>
            <a:ext cx="507072" cy="507072"/>
          </a:xfrm>
          <a:prstGeom prst="rect">
            <a:avLst/>
          </a:prstGeom>
        </p:spPr>
      </p:pic>
      <p:pic>
        <p:nvPicPr>
          <p:cNvPr id="24" name="Picture 23">
            <a:extLst>
              <a:ext uri="{FF2B5EF4-FFF2-40B4-BE49-F238E27FC236}">
                <a16:creationId xmlns:a16="http://schemas.microsoft.com/office/drawing/2014/main" xmlns="" id="{3E61CFAD-E55F-4E09-8B55-5059885031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3695" y="3181051"/>
            <a:ext cx="507072" cy="507072"/>
          </a:xfrm>
          <a:prstGeom prst="rect">
            <a:avLst/>
          </a:prstGeom>
        </p:spPr>
      </p:pic>
      <p:pic>
        <p:nvPicPr>
          <p:cNvPr id="25" name="Picture 24">
            <a:extLst>
              <a:ext uri="{FF2B5EF4-FFF2-40B4-BE49-F238E27FC236}">
                <a16:creationId xmlns:a16="http://schemas.microsoft.com/office/drawing/2014/main" xmlns="" id="{83CD623A-BAE9-406F-937F-922101A7FA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8917" y="2141853"/>
            <a:ext cx="507072" cy="507072"/>
          </a:xfrm>
          <a:prstGeom prst="rect">
            <a:avLst/>
          </a:prstGeom>
        </p:spPr>
      </p:pic>
    </p:spTree>
    <p:extLst>
      <p:ext uri="{BB962C8B-B14F-4D97-AF65-F5344CB8AC3E}">
        <p14:creationId xmlns:p14="http://schemas.microsoft.com/office/powerpoint/2010/main" val="15102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3.05556E-6 0 L -0.20677 0.49352 " pathEditMode="relative" rAng="0" ptsTypes="AA">
                                      <p:cBhvr>
                                        <p:cTn id="42" dur="2000" fill="hold"/>
                                        <p:tgtEl>
                                          <p:spTgt spid="18"/>
                                        </p:tgtEl>
                                        <p:attrNameLst>
                                          <p:attrName>ppt_x</p:attrName>
                                          <p:attrName>ppt_y</p:attrName>
                                        </p:attrNameLst>
                                      </p:cBhvr>
                                      <p:rCtr x="-10347" y="24676"/>
                                    </p:animMotion>
                                  </p:childTnLst>
                                </p:cTn>
                              </p:par>
                              <p:par>
                                <p:cTn id="43" presetID="42" presetClass="path" presetSubtype="0" accel="50000" decel="50000" fill="hold" nodeType="withEffect">
                                  <p:stCondLst>
                                    <p:cond delay="0"/>
                                  </p:stCondLst>
                                  <p:childTnLst>
                                    <p:animMotion origin="layout" path="M -2.22222E-6 -1.85185E-6 L -0.18403 0.32871 " pathEditMode="relative" rAng="0" ptsTypes="AA">
                                      <p:cBhvr>
                                        <p:cTn id="44" dur="2000" fill="hold"/>
                                        <p:tgtEl>
                                          <p:spTgt spid="22"/>
                                        </p:tgtEl>
                                        <p:attrNameLst>
                                          <p:attrName>ppt_x</p:attrName>
                                          <p:attrName>ppt_y</p:attrName>
                                        </p:attrNameLst>
                                      </p:cBhvr>
                                      <p:rCtr x="-9201" y="16435"/>
                                    </p:animMotion>
                                  </p:childTnLst>
                                </p:cTn>
                              </p:par>
                              <p:par>
                                <p:cTn id="45" presetID="42" presetClass="path" presetSubtype="0" accel="50000" decel="50000" fill="hold" nodeType="withEffect">
                                  <p:stCondLst>
                                    <p:cond delay="0"/>
                                  </p:stCondLst>
                                  <p:childTnLst>
                                    <p:animMotion origin="layout" path="M -5.55556E-7 2.96296E-6 L -0.16493 0.57523 " pathEditMode="relative" rAng="0" ptsTypes="AA">
                                      <p:cBhvr>
                                        <p:cTn id="46" dur="2000" fill="hold"/>
                                        <p:tgtEl>
                                          <p:spTgt spid="23"/>
                                        </p:tgtEl>
                                        <p:attrNameLst>
                                          <p:attrName>ppt_x</p:attrName>
                                          <p:attrName>ppt_y</p:attrName>
                                        </p:attrNameLst>
                                      </p:cBhvr>
                                      <p:rCtr x="-8247" y="28750"/>
                                    </p:animMotion>
                                  </p:childTnLst>
                                </p:cTn>
                              </p:par>
                              <p:par>
                                <p:cTn id="47" presetID="42" presetClass="path" presetSubtype="0" accel="50000" decel="50000" fill="hold" nodeType="withEffect">
                                  <p:stCondLst>
                                    <p:cond delay="0"/>
                                  </p:stCondLst>
                                  <p:childTnLst>
                                    <p:animMotion origin="layout" path="M 1.11111E-6 -4.44444E-6 L -0.12049 0.31065 " pathEditMode="relative" rAng="0" ptsTypes="AA">
                                      <p:cBhvr>
                                        <p:cTn id="48" dur="2000" fill="hold"/>
                                        <p:tgtEl>
                                          <p:spTgt spid="24"/>
                                        </p:tgtEl>
                                        <p:attrNameLst>
                                          <p:attrName>ppt_x</p:attrName>
                                          <p:attrName>ppt_y</p:attrName>
                                        </p:attrNameLst>
                                      </p:cBhvr>
                                      <p:rCtr x="-6024" y="15532"/>
                                    </p:animMotion>
                                  </p:childTnLst>
                                </p:cTn>
                              </p:par>
                              <p:par>
                                <p:cTn id="49" presetID="42" presetClass="path" presetSubtype="0" accel="50000" decel="50000" fill="hold" nodeType="withEffect">
                                  <p:stCondLst>
                                    <p:cond delay="0"/>
                                  </p:stCondLst>
                                  <p:childTnLst>
                                    <p:animMotion origin="layout" path="M -4.16667E-6 4.44444E-6 L -0.10347 0.46296 " pathEditMode="relative" rAng="0" ptsTypes="AA">
                                      <p:cBhvr>
                                        <p:cTn id="50" dur="2000" fill="hold"/>
                                        <p:tgtEl>
                                          <p:spTgt spid="25"/>
                                        </p:tgtEl>
                                        <p:attrNameLst>
                                          <p:attrName>ppt_x</p:attrName>
                                          <p:attrName>ppt_y</p:attrName>
                                        </p:attrNameLst>
                                      </p:cBhvr>
                                      <p:rCtr x="-5174" y="23148"/>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2.77778E-7 -1.48148E-6 L 0.10538 0.40023 " pathEditMode="relative" rAng="0" ptsTypes="AA">
                                      <p:cBhvr>
                                        <p:cTn id="54" dur="2000" fill="hold"/>
                                        <p:tgtEl>
                                          <p:spTgt spid="16"/>
                                        </p:tgtEl>
                                        <p:attrNameLst>
                                          <p:attrName>ppt_x</p:attrName>
                                          <p:attrName>ppt_y</p:attrName>
                                        </p:attrNameLst>
                                      </p:cBhvr>
                                      <p:rCtr x="5260" y="20000"/>
                                    </p:animMotion>
                                  </p:childTnLst>
                                </p:cTn>
                              </p:par>
                              <p:par>
                                <p:cTn id="55" presetID="42" presetClass="path" presetSubtype="0" accel="50000" decel="50000" fill="hold" nodeType="withEffect">
                                  <p:stCondLst>
                                    <p:cond delay="0"/>
                                  </p:stCondLst>
                                  <p:childTnLst>
                                    <p:animMotion origin="layout" path="M -3.88889E-6 2.59259E-6 L 0.10226 0.23032 " pathEditMode="relative" rAng="0" ptsTypes="AA">
                                      <p:cBhvr>
                                        <p:cTn id="56" dur="2000" fill="hold"/>
                                        <p:tgtEl>
                                          <p:spTgt spid="19"/>
                                        </p:tgtEl>
                                        <p:attrNameLst>
                                          <p:attrName>ppt_x</p:attrName>
                                          <p:attrName>ppt_y</p:attrName>
                                        </p:attrNameLst>
                                      </p:cBhvr>
                                      <p:rCtr x="5104" y="11505"/>
                                    </p:animMotion>
                                  </p:childTnLst>
                                </p:cTn>
                              </p:par>
                              <p:par>
                                <p:cTn id="57" presetID="42" presetClass="path" presetSubtype="0" accel="50000" decel="50000" fill="hold" nodeType="withEffect">
                                  <p:stCondLst>
                                    <p:cond delay="0"/>
                                  </p:stCondLst>
                                  <p:childTnLst>
                                    <p:animMotion origin="layout" path="M -1.66667E-6 -3.7037E-7 L 0.11198 0.45556 " pathEditMode="relative" rAng="0" ptsTypes="AA">
                                      <p:cBhvr>
                                        <p:cTn id="58" dur="2000" fill="hold"/>
                                        <p:tgtEl>
                                          <p:spTgt spid="20"/>
                                        </p:tgtEl>
                                        <p:attrNameLst>
                                          <p:attrName>ppt_x</p:attrName>
                                          <p:attrName>ppt_y</p:attrName>
                                        </p:attrNameLst>
                                      </p:cBhvr>
                                      <p:rCtr x="5590" y="22778"/>
                                    </p:animMotion>
                                  </p:childTnLst>
                                </p:cTn>
                              </p:par>
                              <p:par>
                                <p:cTn id="59" presetID="42" presetClass="path" presetSubtype="0" accel="50000" decel="50000" fill="hold" nodeType="withEffect">
                                  <p:stCondLst>
                                    <p:cond delay="0"/>
                                  </p:stCondLst>
                                  <p:childTnLst>
                                    <p:animMotion origin="layout" path="M -2.5E-6 -7.40741E-7 L 0.12361 0.29028 " pathEditMode="relative" rAng="0" ptsTypes="AA">
                                      <p:cBhvr>
                                        <p:cTn id="60" dur="2000" fill="hold"/>
                                        <p:tgtEl>
                                          <p:spTgt spid="21"/>
                                        </p:tgtEl>
                                        <p:attrNameLst>
                                          <p:attrName>ppt_x</p:attrName>
                                          <p:attrName>ppt_y</p:attrName>
                                        </p:attrNameLst>
                                      </p:cBhvr>
                                      <p:rCtr x="6181" y="14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2:8</a:t>
            </a:r>
          </a:p>
        </p:txBody>
      </p:sp>
      <p:pic>
        <p:nvPicPr>
          <p:cNvPr id="4" name="Picture 3">
            <a:extLst>
              <a:ext uri="{FF2B5EF4-FFF2-40B4-BE49-F238E27FC236}">
                <a16:creationId xmlns:a16="http://schemas.microsoft.com/office/drawing/2014/main" xmlns="" id="{7C095246-1A6D-4D6D-A1BA-A93BFF5DE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761" y="1701428"/>
            <a:ext cx="4260478" cy="3455144"/>
          </a:xfrm>
          <a:prstGeom prst="rect">
            <a:avLst/>
          </a:prstGeom>
        </p:spPr>
      </p:pic>
    </p:spTree>
    <p:extLst>
      <p:ext uri="{BB962C8B-B14F-4D97-AF65-F5344CB8AC3E}">
        <p14:creationId xmlns:p14="http://schemas.microsoft.com/office/powerpoint/2010/main" val="1412021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2:8</a:t>
            </a:r>
          </a:p>
        </p:txBody>
      </p:sp>
      <p:pic>
        <p:nvPicPr>
          <p:cNvPr id="4" name="Picture 3">
            <a:extLst>
              <a:ext uri="{FF2B5EF4-FFF2-40B4-BE49-F238E27FC236}">
                <a16:creationId xmlns:a16="http://schemas.microsoft.com/office/drawing/2014/main" xmlns="" id="{27939D43-B382-4B7D-93B8-00A2F22BF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761" y="1080541"/>
            <a:ext cx="4260478" cy="4696918"/>
          </a:xfrm>
          <a:prstGeom prst="rect">
            <a:avLst/>
          </a:prstGeom>
        </p:spPr>
      </p:pic>
    </p:spTree>
    <p:extLst>
      <p:ext uri="{BB962C8B-B14F-4D97-AF65-F5344CB8AC3E}">
        <p14:creationId xmlns:p14="http://schemas.microsoft.com/office/powerpoint/2010/main" val="1623096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1:1</a:t>
            </a:r>
          </a:p>
        </p:txBody>
      </p:sp>
      <p:pic>
        <p:nvPicPr>
          <p:cNvPr id="5" name="Picture 4">
            <a:extLst>
              <a:ext uri="{FF2B5EF4-FFF2-40B4-BE49-F238E27FC236}">
                <a16:creationId xmlns:a16="http://schemas.microsoft.com/office/drawing/2014/main" xmlns="" id="{19A6C23B-7385-4FF1-A3FB-8CC2CE818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809" y="1165751"/>
            <a:ext cx="3408382" cy="4526498"/>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2:9</a:t>
            </a:r>
          </a:p>
        </p:txBody>
      </p:sp>
      <p:pic>
        <p:nvPicPr>
          <p:cNvPr id="16" name="Picture 15">
            <a:extLst>
              <a:ext uri="{FF2B5EF4-FFF2-40B4-BE49-F238E27FC236}">
                <a16:creationId xmlns:a16="http://schemas.microsoft.com/office/drawing/2014/main" xmlns="" id="{20F9EA5A-0771-4C73-BF4A-BA119313D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077" y="2932267"/>
            <a:ext cx="695808" cy="695808"/>
          </a:xfrm>
          <a:prstGeom prst="rect">
            <a:avLst/>
          </a:prstGeom>
        </p:spPr>
      </p:pic>
      <p:pic>
        <p:nvPicPr>
          <p:cNvPr id="17" name="Picture 16">
            <a:extLst>
              <a:ext uri="{FF2B5EF4-FFF2-40B4-BE49-F238E27FC236}">
                <a16:creationId xmlns:a16="http://schemas.microsoft.com/office/drawing/2014/main" xmlns="" id="{A259BFB4-FB9B-4294-AC3F-13C9F6E69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077" y="3905288"/>
            <a:ext cx="695808" cy="695808"/>
          </a:xfrm>
          <a:prstGeom prst="rect">
            <a:avLst/>
          </a:prstGeom>
        </p:spPr>
      </p:pic>
      <p:pic>
        <p:nvPicPr>
          <p:cNvPr id="18" name="Picture 17">
            <a:extLst>
              <a:ext uri="{FF2B5EF4-FFF2-40B4-BE49-F238E27FC236}">
                <a16:creationId xmlns:a16="http://schemas.microsoft.com/office/drawing/2014/main" xmlns="" id="{B0B47242-3FFE-428A-9BEF-3F36CD0B6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852" y="2932267"/>
            <a:ext cx="695808" cy="695808"/>
          </a:xfrm>
          <a:prstGeom prst="rect">
            <a:avLst/>
          </a:prstGeom>
        </p:spPr>
      </p:pic>
      <p:pic>
        <p:nvPicPr>
          <p:cNvPr id="19" name="Picture 18">
            <a:extLst>
              <a:ext uri="{FF2B5EF4-FFF2-40B4-BE49-F238E27FC236}">
                <a16:creationId xmlns:a16="http://schemas.microsoft.com/office/drawing/2014/main" xmlns="" id="{2CE728D0-8D4B-468C-842A-7A0043C11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559" y="3905288"/>
            <a:ext cx="695808" cy="695808"/>
          </a:xfrm>
          <a:prstGeom prst="rect">
            <a:avLst/>
          </a:prstGeom>
        </p:spPr>
      </p:pic>
      <p:pic>
        <p:nvPicPr>
          <p:cNvPr id="20" name="Picture 19">
            <a:extLst>
              <a:ext uri="{FF2B5EF4-FFF2-40B4-BE49-F238E27FC236}">
                <a16:creationId xmlns:a16="http://schemas.microsoft.com/office/drawing/2014/main" xmlns="" id="{75B56B72-F032-4F6D-9885-3E68674F5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715" y="3905288"/>
            <a:ext cx="695808" cy="695808"/>
          </a:xfrm>
          <a:prstGeom prst="rect">
            <a:avLst/>
          </a:prstGeom>
        </p:spPr>
      </p:pic>
      <p:pic>
        <p:nvPicPr>
          <p:cNvPr id="21" name="Picture 20">
            <a:extLst>
              <a:ext uri="{FF2B5EF4-FFF2-40B4-BE49-F238E27FC236}">
                <a16:creationId xmlns:a16="http://schemas.microsoft.com/office/drawing/2014/main" xmlns="" id="{48AECBA8-06F1-41C5-99CC-B2FBE947C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715" y="2932267"/>
            <a:ext cx="695808" cy="695808"/>
          </a:xfrm>
          <a:prstGeom prst="rect">
            <a:avLst/>
          </a:prstGeom>
        </p:spPr>
      </p:pic>
      <p:pic>
        <p:nvPicPr>
          <p:cNvPr id="22" name="Picture 21">
            <a:extLst>
              <a:ext uri="{FF2B5EF4-FFF2-40B4-BE49-F238E27FC236}">
                <a16:creationId xmlns:a16="http://schemas.microsoft.com/office/drawing/2014/main" xmlns="" id="{AC354B60-CA5C-4892-8C97-30491F00C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106" y="2932267"/>
            <a:ext cx="695808" cy="695808"/>
          </a:xfrm>
          <a:prstGeom prst="rect">
            <a:avLst/>
          </a:prstGeom>
        </p:spPr>
      </p:pic>
      <p:pic>
        <p:nvPicPr>
          <p:cNvPr id="23" name="Picture 22">
            <a:extLst>
              <a:ext uri="{FF2B5EF4-FFF2-40B4-BE49-F238E27FC236}">
                <a16:creationId xmlns:a16="http://schemas.microsoft.com/office/drawing/2014/main" xmlns="" id="{1768CA71-E5D6-4375-B55E-BCCD3EEAE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265" y="2932267"/>
            <a:ext cx="695808" cy="695808"/>
          </a:xfrm>
          <a:prstGeom prst="rect">
            <a:avLst/>
          </a:prstGeom>
        </p:spPr>
      </p:pic>
      <p:sp>
        <p:nvSpPr>
          <p:cNvPr id="24" name="TextBox 23">
            <a:extLst>
              <a:ext uri="{FF2B5EF4-FFF2-40B4-BE49-F238E27FC236}">
                <a16:creationId xmlns:a16="http://schemas.microsoft.com/office/drawing/2014/main" xmlns="" id="{2D49EC23-793D-4156-8D70-64FD3244C508}"/>
              </a:ext>
            </a:extLst>
          </p:cNvPr>
          <p:cNvSpPr txBox="1"/>
          <p:nvPr/>
        </p:nvSpPr>
        <p:spPr bwMode="auto">
          <a:xfrm>
            <a:off x="1880070" y="2155287"/>
            <a:ext cx="948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Adam</a:t>
            </a:r>
          </a:p>
        </p:txBody>
      </p:sp>
      <p:sp>
        <p:nvSpPr>
          <p:cNvPr id="25" name="TextBox 24">
            <a:extLst>
              <a:ext uri="{FF2B5EF4-FFF2-40B4-BE49-F238E27FC236}">
                <a16:creationId xmlns:a16="http://schemas.microsoft.com/office/drawing/2014/main" xmlns="" id="{22AC1F73-9784-4D23-AFA0-28CA50349FD1}"/>
              </a:ext>
            </a:extLst>
          </p:cNvPr>
          <p:cNvSpPr txBox="1"/>
          <p:nvPr/>
        </p:nvSpPr>
        <p:spPr bwMode="auto">
          <a:xfrm>
            <a:off x="4454307" y="2155287"/>
            <a:ext cx="7439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Nick</a:t>
            </a:r>
          </a:p>
        </p:txBody>
      </p:sp>
      <p:sp>
        <p:nvSpPr>
          <p:cNvPr id="26" name="TextBox 25">
            <a:extLst>
              <a:ext uri="{FF2B5EF4-FFF2-40B4-BE49-F238E27FC236}">
                <a16:creationId xmlns:a16="http://schemas.microsoft.com/office/drawing/2014/main" xmlns="" id="{727CF67A-8305-4B73-8088-3CA0369037B6}"/>
              </a:ext>
            </a:extLst>
          </p:cNvPr>
          <p:cNvSpPr txBox="1"/>
          <p:nvPr/>
        </p:nvSpPr>
        <p:spPr bwMode="auto">
          <a:xfrm>
            <a:off x="6924068" y="2155287"/>
            <a:ext cx="7398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Tom</a:t>
            </a:r>
          </a:p>
        </p:txBody>
      </p:sp>
    </p:spTree>
    <p:extLst>
      <p:ext uri="{BB962C8B-B14F-4D97-AF65-F5344CB8AC3E}">
        <p14:creationId xmlns:p14="http://schemas.microsoft.com/office/powerpoint/2010/main" val="349697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2:9</a:t>
            </a:r>
          </a:p>
        </p:txBody>
      </p:sp>
      <p:sp>
        <p:nvSpPr>
          <p:cNvPr id="5" name="TextBox 4">
            <a:extLst>
              <a:ext uri="{FF2B5EF4-FFF2-40B4-BE49-F238E27FC236}">
                <a16:creationId xmlns:a16="http://schemas.microsoft.com/office/drawing/2014/main" xmlns="" id="{43E656A5-E0E7-410F-8C73-C4131F752363}"/>
              </a:ext>
            </a:extLst>
          </p:cNvPr>
          <p:cNvSpPr txBox="1"/>
          <p:nvPr/>
        </p:nvSpPr>
        <p:spPr bwMode="auto">
          <a:xfrm>
            <a:off x="1936657" y="1733006"/>
            <a:ext cx="835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Clare</a:t>
            </a:r>
          </a:p>
        </p:txBody>
      </p:sp>
      <p:sp>
        <p:nvSpPr>
          <p:cNvPr id="6" name="TextBox 5">
            <a:extLst>
              <a:ext uri="{FF2B5EF4-FFF2-40B4-BE49-F238E27FC236}">
                <a16:creationId xmlns:a16="http://schemas.microsoft.com/office/drawing/2014/main" xmlns="" id="{CDDFC902-38BD-46F4-9AB0-6AE70F54450A}"/>
              </a:ext>
            </a:extLst>
          </p:cNvPr>
          <p:cNvSpPr txBox="1"/>
          <p:nvPr/>
        </p:nvSpPr>
        <p:spPr bwMode="auto">
          <a:xfrm>
            <a:off x="4413904" y="1733006"/>
            <a:ext cx="6206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Joe</a:t>
            </a:r>
          </a:p>
        </p:txBody>
      </p:sp>
      <p:sp>
        <p:nvSpPr>
          <p:cNvPr id="7" name="TextBox 6">
            <a:extLst>
              <a:ext uri="{FF2B5EF4-FFF2-40B4-BE49-F238E27FC236}">
                <a16:creationId xmlns:a16="http://schemas.microsoft.com/office/drawing/2014/main" xmlns="" id="{3C0CB71C-3D8D-42E3-B87D-13B620CD10CB}"/>
              </a:ext>
            </a:extLst>
          </p:cNvPr>
          <p:cNvSpPr txBox="1"/>
          <p:nvPr/>
        </p:nvSpPr>
        <p:spPr bwMode="auto">
          <a:xfrm>
            <a:off x="6393340" y="1733006"/>
            <a:ext cx="887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Aisha</a:t>
            </a:r>
          </a:p>
        </p:txBody>
      </p:sp>
      <p:pic>
        <p:nvPicPr>
          <p:cNvPr id="11" name="Picture 10">
            <a:extLst>
              <a:ext uri="{FF2B5EF4-FFF2-40B4-BE49-F238E27FC236}">
                <a16:creationId xmlns:a16="http://schemas.microsoft.com/office/drawing/2014/main" xmlns="" id="{CB69F96A-2C8A-44CF-8788-F77A6B29F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022" y="2397993"/>
            <a:ext cx="695808" cy="695808"/>
          </a:xfrm>
          <a:prstGeom prst="rect">
            <a:avLst/>
          </a:prstGeom>
        </p:spPr>
      </p:pic>
      <p:pic>
        <p:nvPicPr>
          <p:cNvPr id="12" name="Picture 11">
            <a:extLst>
              <a:ext uri="{FF2B5EF4-FFF2-40B4-BE49-F238E27FC236}">
                <a16:creationId xmlns:a16="http://schemas.microsoft.com/office/drawing/2014/main" xmlns="" id="{98748C49-0E6F-41CA-9DF5-E28FFB756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655" y="2397993"/>
            <a:ext cx="695808" cy="695808"/>
          </a:xfrm>
          <a:prstGeom prst="rect">
            <a:avLst/>
          </a:prstGeom>
        </p:spPr>
      </p:pic>
      <p:pic>
        <p:nvPicPr>
          <p:cNvPr id="13" name="Picture 12">
            <a:extLst>
              <a:ext uri="{FF2B5EF4-FFF2-40B4-BE49-F238E27FC236}">
                <a16:creationId xmlns:a16="http://schemas.microsoft.com/office/drawing/2014/main" xmlns="" id="{AB24F49F-03AD-41EB-AE46-2568F2ECE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022" y="3336568"/>
            <a:ext cx="695808" cy="695808"/>
          </a:xfrm>
          <a:prstGeom prst="rect">
            <a:avLst/>
          </a:prstGeom>
        </p:spPr>
      </p:pic>
      <p:pic>
        <p:nvPicPr>
          <p:cNvPr id="14" name="Picture 13">
            <a:extLst>
              <a:ext uri="{FF2B5EF4-FFF2-40B4-BE49-F238E27FC236}">
                <a16:creationId xmlns:a16="http://schemas.microsoft.com/office/drawing/2014/main" xmlns="" id="{70E02826-6B4F-49C7-9C8D-AA38CD3DA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655" y="3336568"/>
            <a:ext cx="695808" cy="695808"/>
          </a:xfrm>
          <a:prstGeom prst="rect">
            <a:avLst/>
          </a:prstGeom>
        </p:spPr>
      </p:pic>
      <p:pic>
        <p:nvPicPr>
          <p:cNvPr id="15" name="Picture 14">
            <a:extLst>
              <a:ext uri="{FF2B5EF4-FFF2-40B4-BE49-F238E27FC236}">
                <a16:creationId xmlns:a16="http://schemas.microsoft.com/office/drawing/2014/main" xmlns="" id="{F8DA499D-92EC-4C96-854E-BEDC3AF88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022" y="4275144"/>
            <a:ext cx="695808" cy="695808"/>
          </a:xfrm>
          <a:prstGeom prst="rect">
            <a:avLst/>
          </a:prstGeom>
        </p:spPr>
      </p:pic>
      <p:pic>
        <p:nvPicPr>
          <p:cNvPr id="16" name="Picture 15">
            <a:extLst>
              <a:ext uri="{FF2B5EF4-FFF2-40B4-BE49-F238E27FC236}">
                <a16:creationId xmlns:a16="http://schemas.microsoft.com/office/drawing/2014/main" xmlns="" id="{F6BCA118-076D-473C-B984-AA1805534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655" y="4275144"/>
            <a:ext cx="695808" cy="695808"/>
          </a:xfrm>
          <a:prstGeom prst="rect">
            <a:avLst/>
          </a:prstGeom>
        </p:spPr>
      </p:pic>
      <p:pic>
        <p:nvPicPr>
          <p:cNvPr id="17" name="Picture 16">
            <a:extLst>
              <a:ext uri="{FF2B5EF4-FFF2-40B4-BE49-F238E27FC236}">
                <a16:creationId xmlns:a16="http://schemas.microsoft.com/office/drawing/2014/main" xmlns="" id="{F3CACFB9-A35B-4885-A958-F461F8EF9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342" y="2397993"/>
            <a:ext cx="695808" cy="695808"/>
          </a:xfrm>
          <a:prstGeom prst="rect">
            <a:avLst/>
          </a:prstGeom>
        </p:spPr>
      </p:pic>
      <p:pic>
        <p:nvPicPr>
          <p:cNvPr id="18" name="Picture 17">
            <a:extLst>
              <a:ext uri="{FF2B5EF4-FFF2-40B4-BE49-F238E27FC236}">
                <a16:creationId xmlns:a16="http://schemas.microsoft.com/office/drawing/2014/main" xmlns="" id="{4948E63D-CEAF-453F-9190-72988FE20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526" y="3336568"/>
            <a:ext cx="695808" cy="695808"/>
          </a:xfrm>
          <a:prstGeom prst="rect">
            <a:avLst/>
          </a:prstGeom>
        </p:spPr>
      </p:pic>
      <p:pic>
        <p:nvPicPr>
          <p:cNvPr id="19" name="Picture 18">
            <a:extLst>
              <a:ext uri="{FF2B5EF4-FFF2-40B4-BE49-F238E27FC236}">
                <a16:creationId xmlns:a16="http://schemas.microsoft.com/office/drawing/2014/main" xmlns="" id="{45E7D9CC-1A13-4865-BC46-3CFFDFCC6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3158" y="3336568"/>
            <a:ext cx="695808" cy="695808"/>
          </a:xfrm>
          <a:prstGeom prst="rect">
            <a:avLst/>
          </a:prstGeom>
        </p:spPr>
      </p:pic>
      <p:sp>
        <p:nvSpPr>
          <p:cNvPr id="20" name="TextBox 19">
            <a:extLst>
              <a:ext uri="{FF2B5EF4-FFF2-40B4-BE49-F238E27FC236}">
                <a16:creationId xmlns:a16="http://schemas.microsoft.com/office/drawing/2014/main" xmlns="" id="{A7D972AC-4BE3-4604-9BBE-290BA5CD45B7}"/>
              </a:ext>
            </a:extLst>
          </p:cNvPr>
          <p:cNvSpPr txBox="1"/>
          <p:nvPr/>
        </p:nvSpPr>
        <p:spPr bwMode="auto">
          <a:xfrm>
            <a:off x="6502062" y="2668809"/>
            <a:ext cx="6700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6000" dirty="0">
                <a:latin typeface="Myriad Pro" panose="020B0503030403020204" pitchFamily="34" charset="0"/>
                <a:ea typeface="Myriad Pro Semibold" charset="0"/>
                <a:cs typeface="Myriad Pro Semibold" charset="0"/>
              </a:rPr>
              <a:t>?</a:t>
            </a:r>
          </a:p>
        </p:txBody>
      </p:sp>
    </p:spTree>
    <p:extLst>
      <p:ext uri="{BB962C8B-B14F-4D97-AF65-F5344CB8AC3E}">
        <p14:creationId xmlns:p14="http://schemas.microsoft.com/office/powerpoint/2010/main" val="404213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DADDEBE-D252-480F-8EC2-25C424461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675" y="4015721"/>
            <a:ext cx="1077381" cy="598545"/>
          </a:xfrm>
          <a:prstGeom prst="rect">
            <a:avLst/>
          </a:prstGeom>
        </p:spPr>
      </p:pic>
      <p:pic>
        <p:nvPicPr>
          <p:cNvPr id="16" name="Picture 15">
            <a:extLst>
              <a:ext uri="{FF2B5EF4-FFF2-40B4-BE49-F238E27FC236}">
                <a16:creationId xmlns:a16="http://schemas.microsoft.com/office/drawing/2014/main" xmlns="" id="{4A893226-3C0B-481C-BC4B-27D9BF0E893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50004" y="4012125"/>
            <a:ext cx="1443991" cy="604800"/>
          </a:xfrm>
          <a:prstGeom prst="rect">
            <a:avLst/>
          </a:prstGeom>
        </p:spPr>
      </p:pic>
      <p:pic>
        <p:nvPicPr>
          <p:cNvPr id="8" name="Picture 7">
            <a:extLst>
              <a:ext uri="{FF2B5EF4-FFF2-40B4-BE49-F238E27FC236}">
                <a16:creationId xmlns:a16="http://schemas.microsoft.com/office/drawing/2014/main" xmlns="" id="{81A72006-28A4-4144-A59F-F86B422F8C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7319" y="3876969"/>
            <a:ext cx="710773" cy="890336"/>
          </a:xfrm>
          <a:prstGeom prst="rect">
            <a:avLst/>
          </a:prstGeom>
        </p:spPr>
      </p:pic>
      <p:pic>
        <p:nvPicPr>
          <p:cNvPr id="12" name="Picture 11">
            <a:extLst>
              <a:ext uri="{FF2B5EF4-FFF2-40B4-BE49-F238E27FC236}">
                <a16:creationId xmlns:a16="http://schemas.microsoft.com/office/drawing/2014/main" xmlns="" id="{733A9B6F-DA84-4FAB-B59F-9230E3CF26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6084" y="3876969"/>
            <a:ext cx="710773" cy="890336"/>
          </a:xfrm>
          <a:prstGeom prst="rect">
            <a:avLst/>
          </a:prstGeom>
        </p:spPr>
      </p:pic>
      <p:pic>
        <p:nvPicPr>
          <p:cNvPr id="18" name="Picture 17">
            <a:extLst>
              <a:ext uri="{FF2B5EF4-FFF2-40B4-BE49-F238E27FC236}">
                <a16:creationId xmlns:a16="http://schemas.microsoft.com/office/drawing/2014/main" xmlns="" id="{03B46084-2009-49B8-B79C-9F825C871FDD}"/>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6371066" y="3658851"/>
            <a:ext cx="912782" cy="1321200"/>
          </a:xfrm>
          <a:prstGeom prst="rect">
            <a:avLst/>
          </a:prstGeom>
        </p:spPr>
      </p:pic>
      <p:pic>
        <p:nvPicPr>
          <p:cNvPr id="14" name="Picture 13">
            <a:extLst>
              <a:ext uri="{FF2B5EF4-FFF2-40B4-BE49-F238E27FC236}">
                <a16:creationId xmlns:a16="http://schemas.microsoft.com/office/drawing/2014/main" xmlns="" id="{E53B0105-90C8-4EE3-BBF1-7439A0D6FA71}"/>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1845027" y="3658851"/>
            <a:ext cx="912782" cy="1321200"/>
          </a:xfrm>
          <a:prstGeom prst="rect">
            <a:avLst/>
          </a:prstGeom>
        </p:spPr>
      </p:pic>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3:1</a:t>
            </a:r>
          </a:p>
        </p:txBody>
      </p:sp>
      <p:pic>
        <p:nvPicPr>
          <p:cNvPr id="6" name="Picture 5">
            <a:extLst>
              <a:ext uri="{FF2B5EF4-FFF2-40B4-BE49-F238E27FC236}">
                <a16:creationId xmlns:a16="http://schemas.microsoft.com/office/drawing/2014/main" xmlns="" id="{671289CE-309F-411F-95FE-556482E58B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4456" y="1461283"/>
            <a:ext cx="6165016" cy="1862971"/>
          </a:xfrm>
          <a:prstGeom prst="rect">
            <a:avLst/>
          </a:prstGeom>
        </p:spPr>
      </p:pic>
      <p:sp>
        <p:nvSpPr>
          <p:cNvPr id="19" name="TextBox 18">
            <a:extLst>
              <a:ext uri="{FF2B5EF4-FFF2-40B4-BE49-F238E27FC236}">
                <a16:creationId xmlns:a16="http://schemas.microsoft.com/office/drawing/2014/main" xmlns="" id="{6DEE18DD-38F8-4244-802B-917AD4EEFF9C}"/>
              </a:ext>
            </a:extLst>
          </p:cNvPr>
          <p:cNvSpPr txBox="1"/>
          <p:nvPr/>
        </p:nvSpPr>
        <p:spPr bwMode="auto">
          <a:xfrm>
            <a:off x="4786614" y="499072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20" name="TextBox 19">
            <a:extLst>
              <a:ext uri="{FF2B5EF4-FFF2-40B4-BE49-F238E27FC236}">
                <a16:creationId xmlns:a16="http://schemas.microsoft.com/office/drawing/2014/main" xmlns="" id="{16AFCC24-DA1A-415C-BCE5-A9663A464C2E}"/>
              </a:ext>
            </a:extLst>
          </p:cNvPr>
          <p:cNvSpPr txBox="1"/>
          <p:nvPr/>
        </p:nvSpPr>
        <p:spPr bwMode="auto">
          <a:xfrm>
            <a:off x="2452438" y="499072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21" name="TextBox 20">
            <a:extLst>
              <a:ext uri="{FF2B5EF4-FFF2-40B4-BE49-F238E27FC236}">
                <a16:creationId xmlns:a16="http://schemas.microsoft.com/office/drawing/2014/main" xmlns="" id="{D9AFBD3E-25D9-4875-80AA-4242D2280D41}"/>
              </a:ext>
            </a:extLst>
          </p:cNvPr>
          <p:cNvSpPr txBox="1"/>
          <p:nvPr/>
        </p:nvSpPr>
        <p:spPr bwMode="auto">
          <a:xfrm>
            <a:off x="6338856" y="499072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22" name="TextBox 21">
            <a:extLst>
              <a:ext uri="{FF2B5EF4-FFF2-40B4-BE49-F238E27FC236}">
                <a16:creationId xmlns:a16="http://schemas.microsoft.com/office/drawing/2014/main" xmlns="" id="{AFBC42B1-5448-4B75-AE13-13E419B6E84D}"/>
              </a:ext>
            </a:extLst>
          </p:cNvPr>
          <p:cNvSpPr txBox="1"/>
          <p:nvPr/>
        </p:nvSpPr>
        <p:spPr bwMode="auto">
          <a:xfrm>
            <a:off x="4020567" y="499072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23" name="TextBox 22">
            <a:extLst>
              <a:ext uri="{FF2B5EF4-FFF2-40B4-BE49-F238E27FC236}">
                <a16:creationId xmlns:a16="http://schemas.microsoft.com/office/drawing/2014/main" xmlns="" id="{F03D0A26-9551-49E4-B101-CF0AE241671E}"/>
              </a:ext>
            </a:extLst>
          </p:cNvPr>
          <p:cNvSpPr txBox="1"/>
          <p:nvPr/>
        </p:nvSpPr>
        <p:spPr bwMode="auto">
          <a:xfrm>
            <a:off x="6746411" y="499072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24" name="TextBox 23">
            <a:extLst>
              <a:ext uri="{FF2B5EF4-FFF2-40B4-BE49-F238E27FC236}">
                <a16:creationId xmlns:a16="http://schemas.microsoft.com/office/drawing/2014/main" xmlns="" id="{E624E9A9-C0B2-4362-BB25-13C41BC6AB88}"/>
              </a:ext>
            </a:extLst>
          </p:cNvPr>
          <p:cNvSpPr txBox="1"/>
          <p:nvPr/>
        </p:nvSpPr>
        <p:spPr bwMode="auto">
          <a:xfrm>
            <a:off x="4390766" y="4990722"/>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5" name="TextBox 24">
            <a:extLst>
              <a:ext uri="{FF2B5EF4-FFF2-40B4-BE49-F238E27FC236}">
                <a16:creationId xmlns:a16="http://schemas.microsoft.com/office/drawing/2014/main" xmlns="" id="{0A012BB0-0D2C-46C3-AA3C-EEC8DB5AA4EC}"/>
              </a:ext>
            </a:extLst>
          </p:cNvPr>
          <p:cNvSpPr txBox="1"/>
          <p:nvPr/>
        </p:nvSpPr>
        <p:spPr bwMode="auto">
          <a:xfrm>
            <a:off x="6529809" y="4990722"/>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&gt;</a:t>
            </a:r>
          </a:p>
        </p:txBody>
      </p:sp>
      <p:sp>
        <p:nvSpPr>
          <p:cNvPr id="26" name="TextBox 25">
            <a:extLst>
              <a:ext uri="{FF2B5EF4-FFF2-40B4-BE49-F238E27FC236}">
                <a16:creationId xmlns:a16="http://schemas.microsoft.com/office/drawing/2014/main" xmlns="" id="{95AC9EB1-B704-447F-A933-457BCDDC7818}"/>
              </a:ext>
            </a:extLst>
          </p:cNvPr>
          <p:cNvSpPr txBox="1"/>
          <p:nvPr/>
        </p:nvSpPr>
        <p:spPr bwMode="auto">
          <a:xfrm>
            <a:off x="2219992" y="4990722"/>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
        <p:nvSpPr>
          <p:cNvPr id="27" name="TextBox 26">
            <a:extLst>
              <a:ext uri="{FF2B5EF4-FFF2-40B4-BE49-F238E27FC236}">
                <a16:creationId xmlns:a16="http://schemas.microsoft.com/office/drawing/2014/main" xmlns="" id="{EAA0A3F0-14E1-44EF-9C33-BA7ADFE36D83}"/>
              </a:ext>
            </a:extLst>
          </p:cNvPr>
          <p:cNvSpPr txBox="1"/>
          <p:nvPr/>
        </p:nvSpPr>
        <p:spPr bwMode="auto">
          <a:xfrm>
            <a:off x="2044944" y="4990722"/>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Tree>
    <p:extLst>
      <p:ext uri="{BB962C8B-B14F-4D97-AF65-F5344CB8AC3E}">
        <p14:creationId xmlns:p14="http://schemas.microsoft.com/office/powerpoint/2010/main" val="14548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500"/>
                            </p:stCondLst>
                            <p:childTnLst>
                              <p:par>
                                <p:cTn id="32" presetID="10" presetClass="entr" presetSubtype="0" fill="hold" grpId="0" nodeType="afterEffect">
                                  <p:stCondLst>
                                    <p:cond delay="5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500"/>
                            </p:stCondLst>
                            <p:childTnLst>
                              <p:par>
                                <p:cTn id="55" presetID="10" presetClass="entr" presetSubtype="0" fill="hold" grpId="0" nodeType="afterEffect">
                                  <p:stCondLst>
                                    <p:cond delay="50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3:2</a:t>
            </a:r>
          </a:p>
        </p:txBody>
      </p:sp>
      <p:pic>
        <p:nvPicPr>
          <p:cNvPr id="6" name="Picture 5">
            <a:extLst>
              <a:ext uri="{FF2B5EF4-FFF2-40B4-BE49-F238E27FC236}">
                <a16:creationId xmlns:a16="http://schemas.microsoft.com/office/drawing/2014/main" xmlns="" id="{3D11BE8E-5A12-4901-B9F1-0884CBC9A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223" y="1845221"/>
            <a:ext cx="1441578" cy="3162796"/>
          </a:xfrm>
          <a:prstGeom prst="rect">
            <a:avLst/>
          </a:prstGeom>
        </p:spPr>
      </p:pic>
      <p:sp>
        <p:nvSpPr>
          <p:cNvPr id="7" name="TextBox 6">
            <a:extLst>
              <a:ext uri="{FF2B5EF4-FFF2-40B4-BE49-F238E27FC236}">
                <a16:creationId xmlns:a16="http://schemas.microsoft.com/office/drawing/2014/main" xmlns="" id="{A4F6795E-E84E-46CB-BAC4-F591BBA4E080}"/>
              </a:ext>
            </a:extLst>
          </p:cNvPr>
          <p:cNvSpPr txBox="1"/>
          <p:nvPr/>
        </p:nvSpPr>
        <p:spPr bwMode="auto">
          <a:xfrm>
            <a:off x="3889652" y="4491201"/>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8" name="TextBox 7">
            <a:extLst>
              <a:ext uri="{FF2B5EF4-FFF2-40B4-BE49-F238E27FC236}">
                <a16:creationId xmlns:a16="http://schemas.microsoft.com/office/drawing/2014/main" xmlns="" id="{3D53572A-DD03-47D9-9386-B4282A07EF12}"/>
              </a:ext>
            </a:extLst>
          </p:cNvPr>
          <p:cNvSpPr txBox="1"/>
          <p:nvPr/>
        </p:nvSpPr>
        <p:spPr bwMode="auto">
          <a:xfrm>
            <a:off x="4941573" y="4491201"/>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9" name="TextBox 8">
            <a:extLst>
              <a:ext uri="{FF2B5EF4-FFF2-40B4-BE49-F238E27FC236}">
                <a16:creationId xmlns:a16="http://schemas.microsoft.com/office/drawing/2014/main" xmlns="" id="{C8ACF669-F1D1-4176-A55A-ED724BE16482}"/>
              </a:ext>
            </a:extLst>
          </p:cNvPr>
          <p:cNvSpPr txBox="1"/>
          <p:nvPr/>
        </p:nvSpPr>
        <p:spPr bwMode="auto">
          <a:xfrm>
            <a:off x="4430707" y="4491201"/>
            <a:ext cx="367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&gt;</a:t>
            </a:r>
          </a:p>
        </p:txBody>
      </p:sp>
    </p:spTree>
    <p:extLst>
      <p:ext uri="{BB962C8B-B14F-4D97-AF65-F5344CB8AC3E}">
        <p14:creationId xmlns:p14="http://schemas.microsoft.com/office/powerpoint/2010/main" val="402560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C81727B-69CB-4069-93CB-EBCCCCA1E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922" y="1473977"/>
            <a:ext cx="1407829" cy="3534040"/>
          </a:xfrm>
          <a:prstGeom prst="rect">
            <a:avLst/>
          </a:prstGeom>
        </p:spPr>
      </p:pic>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3:2</a:t>
            </a:r>
          </a:p>
        </p:txBody>
      </p:sp>
      <p:sp>
        <p:nvSpPr>
          <p:cNvPr id="7" name="TextBox 6">
            <a:extLst>
              <a:ext uri="{FF2B5EF4-FFF2-40B4-BE49-F238E27FC236}">
                <a16:creationId xmlns:a16="http://schemas.microsoft.com/office/drawing/2014/main" xmlns="" id="{A4F6795E-E84E-46CB-BAC4-F591BBA4E080}"/>
              </a:ext>
            </a:extLst>
          </p:cNvPr>
          <p:cNvSpPr txBox="1"/>
          <p:nvPr/>
        </p:nvSpPr>
        <p:spPr bwMode="auto">
          <a:xfrm>
            <a:off x="3889652" y="4495011"/>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8" name="TextBox 7">
            <a:extLst>
              <a:ext uri="{FF2B5EF4-FFF2-40B4-BE49-F238E27FC236}">
                <a16:creationId xmlns:a16="http://schemas.microsoft.com/office/drawing/2014/main" xmlns="" id="{3D53572A-DD03-47D9-9386-B4282A07EF12}"/>
              </a:ext>
            </a:extLst>
          </p:cNvPr>
          <p:cNvSpPr txBox="1"/>
          <p:nvPr/>
        </p:nvSpPr>
        <p:spPr bwMode="auto">
          <a:xfrm>
            <a:off x="4941573" y="4495011"/>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9" name="TextBox 8">
            <a:extLst>
              <a:ext uri="{FF2B5EF4-FFF2-40B4-BE49-F238E27FC236}">
                <a16:creationId xmlns:a16="http://schemas.microsoft.com/office/drawing/2014/main" xmlns="" id="{C8ACF669-F1D1-4176-A55A-ED724BE16482}"/>
              </a:ext>
            </a:extLst>
          </p:cNvPr>
          <p:cNvSpPr txBox="1"/>
          <p:nvPr/>
        </p:nvSpPr>
        <p:spPr bwMode="auto">
          <a:xfrm>
            <a:off x="4381177" y="4495011"/>
            <a:ext cx="367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Tree>
    <p:extLst>
      <p:ext uri="{BB962C8B-B14F-4D97-AF65-F5344CB8AC3E}">
        <p14:creationId xmlns:p14="http://schemas.microsoft.com/office/powerpoint/2010/main" val="389629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A37812B-5E50-49DB-A97C-F58894B5D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765" y="1845221"/>
            <a:ext cx="1393366" cy="3162796"/>
          </a:xfrm>
          <a:prstGeom prst="rect">
            <a:avLst/>
          </a:prstGeom>
        </p:spPr>
      </p:pic>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3:2</a:t>
            </a:r>
          </a:p>
        </p:txBody>
      </p:sp>
      <p:sp>
        <p:nvSpPr>
          <p:cNvPr id="7" name="TextBox 6">
            <a:extLst>
              <a:ext uri="{FF2B5EF4-FFF2-40B4-BE49-F238E27FC236}">
                <a16:creationId xmlns:a16="http://schemas.microsoft.com/office/drawing/2014/main" xmlns="" id="{A4F6795E-E84E-46CB-BAC4-F591BBA4E080}"/>
              </a:ext>
            </a:extLst>
          </p:cNvPr>
          <p:cNvSpPr txBox="1"/>
          <p:nvPr/>
        </p:nvSpPr>
        <p:spPr bwMode="auto">
          <a:xfrm>
            <a:off x="3889652" y="4495011"/>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8" name="TextBox 7">
            <a:extLst>
              <a:ext uri="{FF2B5EF4-FFF2-40B4-BE49-F238E27FC236}">
                <a16:creationId xmlns:a16="http://schemas.microsoft.com/office/drawing/2014/main" xmlns="" id="{3D53572A-DD03-47D9-9386-B4282A07EF12}"/>
              </a:ext>
            </a:extLst>
          </p:cNvPr>
          <p:cNvSpPr txBox="1"/>
          <p:nvPr/>
        </p:nvSpPr>
        <p:spPr bwMode="auto">
          <a:xfrm>
            <a:off x="4941573" y="4495011"/>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9" name="TextBox 8">
            <a:extLst>
              <a:ext uri="{FF2B5EF4-FFF2-40B4-BE49-F238E27FC236}">
                <a16:creationId xmlns:a16="http://schemas.microsoft.com/office/drawing/2014/main" xmlns="" id="{C8ACF669-F1D1-4176-A55A-ED724BE16482}"/>
              </a:ext>
            </a:extLst>
          </p:cNvPr>
          <p:cNvSpPr txBox="1"/>
          <p:nvPr/>
        </p:nvSpPr>
        <p:spPr bwMode="auto">
          <a:xfrm>
            <a:off x="4396417" y="4495011"/>
            <a:ext cx="367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Tree>
    <p:extLst>
      <p:ext uri="{BB962C8B-B14F-4D97-AF65-F5344CB8AC3E}">
        <p14:creationId xmlns:p14="http://schemas.microsoft.com/office/powerpoint/2010/main" val="78702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3:3</a:t>
            </a:r>
          </a:p>
        </p:txBody>
      </p:sp>
      <p:pic>
        <p:nvPicPr>
          <p:cNvPr id="6" name="Picture 5">
            <a:extLst>
              <a:ext uri="{FF2B5EF4-FFF2-40B4-BE49-F238E27FC236}">
                <a16:creationId xmlns:a16="http://schemas.microsoft.com/office/drawing/2014/main" xmlns="" id="{1F458E6F-5020-4AE3-BD54-4EC84F04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270" y="2300873"/>
            <a:ext cx="390528" cy="2261207"/>
          </a:xfrm>
          <a:prstGeom prst="rect">
            <a:avLst/>
          </a:prstGeom>
        </p:spPr>
      </p:pic>
      <p:pic>
        <p:nvPicPr>
          <p:cNvPr id="8" name="Picture 7">
            <a:extLst>
              <a:ext uri="{FF2B5EF4-FFF2-40B4-BE49-F238E27FC236}">
                <a16:creationId xmlns:a16="http://schemas.microsoft.com/office/drawing/2014/main" xmlns="" id="{7BC7936D-A434-41F3-934C-08A298B95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672" y="2676938"/>
            <a:ext cx="390528" cy="1885142"/>
          </a:xfrm>
          <a:prstGeom prst="rect">
            <a:avLst/>
          </a:prstGeom>
        </p:spPr>
      </p:pic>
      <p:pic>
        <p:nvPicPr>
          <p:cNvPr id="12" name="Picture 11">
            <a:extLst>
              <a:ext uri="{FF2B5EF4-FFF2-40B4-BE49-F238E27FC236}">
                <a16:creationId xmlns:a16="http://schemas.microsoft.com/office/drawing/2014/main" xmlns="" id="{50FFEF98-C3A8-4AFC-9914-070E4B558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453" y="3161357"/>
            <a:ext cx="544810" cy="544810"/>
          </a:xfrm>
          <a:prstGeom prst="rect">
            <a:avLst/>
          </a:prstGeom>
        </p:spPr>
      </p:pic>
      <p:pic>
        <p:nvPicPr>
          <p:cNvPr id="13" name="Picture 12">
            <a:extLst>
              <a:ext uri="{FF2B5EF4-FFF2-40B4-BE49-F238E27FC236}">
                <a16:creationId xmlns:a16="http://schemas.microsoft.com/office/drawing/2014/main" xmlns="" id="{74B5F11E-CA68-41D8-B5FD-ADC83942F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453" y="3906127"/>
            <a:ext cx="544810" cy="544810"/>
          </a:xfrm>
          <a:prstGeom prst="rect">
            <a:avLst/>
          </a:prstGeom>
        </p:spPr>
      </p:pic>
      <p:sp>
        <p:nvSpPr>
          <p:cNvPr id="14" name="TextBox 13">
            <a:extLst>
              <a:ext uri="{FF2B5EF4-FFF2-40B4-BE49-F238E27FC236}">
                <a16:creationId xmlns:a16="http://schemas.microsoft.com/office/drawing/2014/main" xmlns="" id="{CA89D875-5657-411A-A5C4-0D5A0D9E1E42}"/>
              </a:ext>
            </a:extLst>
          </p:cNvPr>
          <p:cNvSpPr txBox="1"/>
          <p:nvPr/>
        </p:nvSpPr>
        <p:spPr bwMode="auto">
          <a:xfrm>
            <a:off x="4898181" y="3186276"/>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5" name="TextBox 14">
            <a:extLst>
              <a:ext uri="{FF2B5EF4-FFF2-40B4-BE49-F238E27FC236}">
                <a16:creationId xmlns:a16="http://schemas.microsoft.com/office/drawing/2014/main" xmlns="" id="{E2AF47C4-9447-4F11-A1D6-1FE06A05826E}"/>
              </a:ext>
            </a:extLst>
          </p:cNvPr>
          <p:cNvSpPr txBox="1"/>
          <p:nvPr/>
        </p:nvSpPr>
        <p:spPr bwMode="auto">
          <a:xfrm>
            <a:off x="5940578" y="3186276"/>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16" name="TextBox 15">
            <a:extLst>
              <a:ext uri="{FF2B5EF4-FFF2-40B4-BE49-F238E27FC236}">
                <a16:creationId xmlns:a16="http://schemas.microsoft.com/office/drawing/2014/main" xmlns="" id="{73E8A0F5-83B6-4279-B798-6DEACD8F58AD}"/>
              </a:ext>
            </a:extLst>
          </p:cNvPr>
          <p:cNvSpPr txBox="1"/>
          <p:nvPr/>
        </p:nvSpPr>
        <p:spPr bwMode="auto">
          <a:xfrm>
            <a:off x="5427112" y="3186276"/>
            <a:ext cx="367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&gt;</a:t>
            </a:r>
          </a:p>
        </p:txBody>
      </p:sp>
      <p:sp>
        <p:nvSpPr>
          <p:cNvPr id="17" name="TextBox 16">
            <a:extLst>
              <a:ext uri="{FF2B5EF4-FFF2-40B4-BE49-F238E27FC236}">
                <a16:creationId xmlns:a16="http://schemas.microsoft.com/office/drawing/2014/main" xmlns="" id="{819B2B96-6C79-43E9-A0E3-F255DB22FFA3}"/>
              </a:ext>
            </a:extLst>
          </p:cNvPr>
          <p:cNvSpPr txBox="1"/>
          <p:nvPr/>
        </p:nvSpPr>
        <p:spPr bwMode="auto">
          <a:xfrm>
            <a:off x="4895581" y="3938748"/>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18" name="TextBox 17">
            <a:extLst>
              <a:ext uri="{FF2B5EF4-FFF2-40B4-BE49-F238E27FC236}">
                <a16:creationId xmlns:a16="http://schemas.microsoft.com/office/drawing/2014/main" xmlns="" id="{9FDA5A5B-E9E0-44BB-B416-DBE519E4EC31}"/>
              </a:ext>
            </a:extLst>
          </p:cNvPr>
          <p:cNvSpPr txBox="1"/>
          <p:nvPr/>
        </p:nvSpPr>
        <p:spPr bwMode="auto">
          <a:xfrm>
            <a:off x="5408064" y="3938748"/>
            <a:ext cx="367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
        <p:nvSpPr>
          <p:cNvPr id="19" name="TextBox 18">
            <a:extLst>
              <a:ext uri="{FF2B5EF4-FFF2-40B4-BE49-F238E27FC236}">
                <a16:creationId xmlns:a16="http://schemas.microsoft.com/office/drawing/2014/main" xmlns="" id="{62BB512E-9549-480D-AF8B-1B3E0488EAB1}"/>
              </a:ext>
            </a:extLst>
          </p:cNvPr>
          <p:cNvSpPr txBox="1"/>
          <p:nvPr/>
        </p:nvSpPr>
        <p:spPr bwMode="auto">
          <a:xfrm>
            <a:off x="5940578" y="3938748"/>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Tree>
    <p:extLst>
      <p:ext uri="{BB962C8B-B14F-4D97-AF65-F5344CB8AC3E}">
        <p14:creationId xmlns:p14="http://schemas.microsoft.com/office/powerpoint/2010/main" val="119747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94444E-6 -1.48148E-6 L 0.11597 0.00116 " pathEditMode="relative" rAng="0" ptsTypes="AA">
                                      <p:cBhvr>
                                        <p:cTn id="11" dur="2000" fill="hold"/>
                                        <p:tgtEl>
                                          <p:spTgt spid="6"/>
                                        </p:tgtEl>
                                        <p:attrNameLst>
                                          <p:attrName>ppt_x</p:attrName>
                                          <p:attrName>ppt_y</p:attrName>
                                        </p:attrNameLst>
                                      </p:cBhvr>
                                      <p:rCtr x="5799" y="46"/>
                                    </p:animMotion>
                                  </p:childTnLst>
                                </p:cTn>
                              </p:par>
                              <p:par>
                                <p:cTn id="12" presetID="42" presetClass="path" presetSubtype="0" accel="50000" decel="50000" fill="hold" nodeType="withEffect">
                                  <p:stCondLst>
                                    <p:cond delay="0"/>
                                  </p:stCondLst>
                                  <p:childTnLst>
                                    <p:animMotion origin="layout" path="M 3.33333E-6 2.22222E-6 L -0.11598 2.22222E-6 " pathEditMode="relative" rAng="0" ptsTypes="AA">
                                      <p:cBhvr>
                                        <p:cTn id="13" dur="2000" fill="hold"/>
                                        <p:tgtEl>
                                          <p:spTgt spid="8"/>
                                        </p:tgtEl>
                                        <p:attrNameLst>
                                          <p:attrName>ppt_x</p:attrName>
                                          <p:attrName>ppt_y</p:attrName>
                                        </p:attrNameLst>
                                      </p:cBhvr>
                                      <p:rCtr x="-5799" y="0"/>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3:3</a:t>
            </a:r>
          </a:p>
        </p:txBody>
      </p:sp>
      <p:grpSp>
        <p:nvGrpSpPr>
          <p:cNvPr id="8" name="Group 7">
            <a:extLst>
              <a:ext uri="{FF2B5EF4-FFF2-40B4-BE49-F238E27FC236}">
                <a16:creationId xmlns:a16="http://schemas.microsoft.com/office/drawing/2014/main" xmlns="" id="{60A18E53-0789-4896-8937-1C248DF179AC}"/>
              </a:ext>
            </a:extLst>
          </p:cNvPr>
          <p:cNvGrpSpPr/>
          <p:nvPr/>
        </p:nvGrpSpPr>
        <p:grpSpPr>
          <a:xfrm>
            <a:off x="2706304" y="5569557"/>
            <a:ext cx="3731392" cy="557363"/>
            <a:chOff x="2743770" y="5569557"/>
            <a:chExt cx="3731392" cy="557363"/>
          </a:xfrm>
        </p:grpSpPr>
        <p:pic>
          <p:nvPicPr>
            <p:cNvPr id="5" name="Picture 4">
              <a:extLst>
                <a:ext uri="{FF2B5EF4-FFF2-40B4-BE49-F238E27FC236}">
                  <a16:creationId xmlns:a16="http://schemas.microsoft.com/office/drawing/2014/main" xmlns="" id="{CEF1D7A8-5C99-4FDB-9A1F-CDA0D4C074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4205" y="5569557"/>
              <a:ext cx="557363" cy="557363"/>
            </a:xfrm>
            <a:prstGeom prst="rect">
              <a:avLst/>
            </a:prstGeom>
          </p:spPr>
        </p:pic>
        <p:pic>
          <p:nvPicPr>
            <p:cNvPr id="6" name="Picture 5">
              <a:extLst>
                <a:ext uri="{FF2B5EF4-FFF2-40B4-BE49-F238E27FC236}">
                  <a16:creationId xmlns:a16="http://schemas.microsoft.com/office/drawing/2014/main" xmlns="" id="{C41BBC5A-154D-4FA8-922E-FC6204465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243" y="5580779"/>
              <a:ext cx="534919" cy="534919"/>
            </a:xfrm>
            <a:prstGeom prst="rect">
              <a:avLst/>
            </a:prstGeom>
          </p:spPr>
        </p:pic>
        <p:sp>
          <p:nvSpPr>
            <p:cNvPr id="7" name="TextBox 6">
              <a:extLst>
                <a:ext uri="{FF2B5EF4-FFF2-40B4-BE49-F238E27FC236}">
                  <a16:creationId xmlns:a16="http://schemas.microsoft.com/office/drawing/2014/main" xmlns="" id="{BBFDAE2C-3B2C-49AF-B2FA-A91B47477B7D}"/>
                </a:ext>
              </a:extLst>
            </p:cNvPr>
            <p:cNvSpPr txBox="1"/>
            <p:nvPr/>
          </p:nvSpPr>
          <p:spPr bwMode="auto">
            <a:xfrm>
              <a:off x="2743770" y="5617406"/>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grpSp>
      <p:grpSp>
        <p:nvGrpSpPr>
          <p:cNvPr id="3" name="Group 2">
            <a:extLst>
              <a:ext uri="{FF2B5EF4-FFF2-40B4-BE49-F238E27FC236}">
                <a16:creationId xmlns:a16="http://schemas.microsoft.com/office/drawing/2014/main" xmlns="" id="{497CB1E2-91FF-4254-845E-68AB3F0776EB}"/>
              </a:ext>
            </a:extLst>
          </p:cNvPr>
          <p:cNvGrpSpPr/>
          <p:nvPr/>
        </p:nvGrpSpPr>
        <p:grpSpPr>
          <a:xfrm>
            <a:off x="1531757" y="2030199"/>
            <a:ext cx="6085559" cy="1762721"/>
            <a:chOff x="1531757" y="2030199"/>
            <a:chExt cx="6085559" cy="1762721"/>
          </a:xfrm>
        </p:grpSpPr>
        <p:pic>
          <p:nvPicPr>
            <p:cNvPr id="22" name="Picture 21">
              <a:extLst>
                <a:ext uri="{FF2B5EF4-FFF2-40B4-BE49-F238E27FC236}">
                  <a16:creationId xmlns:a16="http://schemas.microsoft.com/office/drawing/2014/main" xmlns="" id="{C76CB620-29B1-4D95-AD46-ED24373568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897" y="2030199"/>
              <a:ext cx="789286" cy="789286"/>
            </a:xfrm>
            <a:prstGeom prst="rect">
              <a:avLst/>
            </a:prstGeom>
          </p:spPr>
        </p:pic>
        <p:pic>
          <p:nvPicPr>
            <p:cNvPr id="23" name="Picture 22">
              <a:extLst>
                <a:ext uri="{FF2B5EF4-FFF2-40B4-BE49-F238E27FC236}">
                  <a16:creationId xmlns:a16="http://schemas.microsoft.com/office/drawing/2014/main" xmlns="" id="{EBB4CC7C-90AB-45EF-95F7-45E657A875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8594" y="2515973"/>
              <a:ext cx="433921" cy="433921"/>
            </a:xfrm>
            <a:prstGeom prst="rect">
              <a:avLst/>
            </a:prstGeom>
          </p:spPr>
        </p:pic>
        <p:pic>
          <p:nvPicPr>
            <p:cNvPr id="24" name="Picture 23">
              <a:extLst>
                <a:ext uri="{FF2B5EF4-FFF2-40B4-BE49-F238E27FC236}">
                  <a16:creationId xmlns:a16="http://schemas.microsoft.com/office/drawing/2014/main" xmlns="" id="{EE268799-A098-4616-9709-6217480E1C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7852" y="2030199"/>
              <a:ext cx="789286" cy="789286"/>
            </a:xfrm>
            <a:prstGeom prst="rect">
              <a:avLst/>
            </a:prstGeom>
          </p:spPr>
        </p:pic>
        <p:pic>
          <p:nvPicPr>
            <p:cNvPr id="25" name="Picture 24">
              <a:extLst>
                <a:ext uri="{FF2B5EF4-FFF2-40B4-BE49-F238E27FC236}">
                  <a16:creationId xmlns:a16="http://schemas.microsoft.com/office/drawing/2014/main" xmlns="" id="{A5F9611E-6DBD-42AD-A52D-56F41E6874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5782" y="3003634"/>
              <a:ext cx="789286" cy="789286"/>
            </a:xfrm>
            <a:prstGeom prst="rect">
              <a:avLst/>
            </a:prstGeom>
          </p:spPr>
        </p:pic>
        <p:pic>
          <p:nvPicPr>
            <p:cNvPr id="26" name="Picture 25">
              <a:extLst>
                <a:ext uri="{FF2B5EF4-FFF2-40B4-BE49-F238E27FC236}">
                  <a16:creationId xmlns:a16="http://schemas.microsoft.com/office/drawing/2014/main" xmlns="" id="{7D54CEBD-C155-42B9-9C7C-2876911898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1642" y="3003634"/>
              <a:ext cx="789286" cy="789286"/>
            </a:xfrm>
            <a:prstGeom prst="rect">
              <a:avLst/>
            </a:prstGeom>
          </p:spPr>
        </p:pic>
        <p:pic>
          <p:nvPicPr>
            <p:cNvPr id="27" name="Picture 26">
              <a:extLst>
                <a:ext uri="{FF2B5EF4-FFF2-40B4-BE49-F238E27FC236}">
                  <a16:creationId xmlns:a16="http://schemas.microsoft.com/office/drawing/2014/main" xmlns="" id="{8E39E910-D0C5-4A78-82F8-7549A9AACC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757" y="2030199"/>
              <a:ext cx="789286" cy="789286"/>
            </a:xfrm>
            <a:prstGeom prst="rect">
              <a:avLst/>
            </a:prstGeom>
          </p:spPr>
        </p:pic>
        <p:pic>
          <p:nvPicPr>
            <p:cNvPr id="28" name="Picture 27">
              <a:extLst>
                <a:ext uri="{FF2B5EF4-FFF2-40B4-BE49-F238E27FC236}">
                  <a16:creationId xmlns:a16="http://schemas.microsoft.com/office/drawing/2014/main" xmlns="" id="{4F112CF7-5C6D-431B-9E33-FC4C6271B1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8096" y="2515973"/>
              <a:ext cx="433921" cy="433921"/>
            </a:xfrm>
            <a:prstGeom prst="rect">
              <a:avLst/>
            </a:prstGeom>
          </p:spPr>
        </p:pic>
        <p:pic>
          <p:nvPicPr>
            <p:cNvPr id="29" name="Picture 28">
              <a:extLst>
                <a:ext uri="{FF2B5EF4-FFF2-40B4-BE49-F238E27FC236}">
                  <a16:creationId xmlns:a16="http://schemas.microsoft.com/office/drawing/2014/main" xmlns="" id="{F750FA73-1751-4A0A-976E-B909D1090C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9093" y="3264884"/>
              <a:ext cx="433921" cy="433921"/>
            </a:xfrm>
            <a:prstGeom prst="rect">
              <a:avLst/>
            </a:prstGeom>
          </p:spPr>
        </p:pic>
        <p:pic>
          <p:nvPicPr>
            <p:cNvPr id="30" name="Picture 29">
              <a:extLst>
                <a:ext uri="{FF2B5EF4-FFF2-40B4-BE49-F238E27FC236}">
                  <a16:creationId xmlns:a16="http://schemas.microsoft.com/office/drawing/2014/main" xmlns="" id="{FDABD8C8-D5B7-4941-A607-BF25B3A106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8594" y="3264884"/>
              <a:ext cx="433921" cy="433921"/>
            </a:xfrm>
            <a:prstGeom prst="rect">
              <a:avLst/>
            </a:prstGeom>
          </p:spPr>
        </p:pic>
        <p:pic>
          <p:nvPicPr>
            <p:cNvPr id="31" name="Picture 30">
              <a:extLst>
                <a:ext uri="{FF2B5EF4-FFF2-40B4-BE49-F238E27FC236}">
                  <a16:creationId xmlns:a16="http://schemas.microsoft.com/office/drawing/2014/main" xmlns="" id="{91A631C3-ED61-4BA7-812F-9376552ECE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8096" y="3264884"/>
              <a:ext cx="433921" cy="433921"/>
            </a:xfrm>
            <a:prstGeom prst="rect">
              <a:avLst/>
            </a:prstGeom>
          </p:spPr>
        </p:pic>
        <p:pic>
          <p:nvPicPr>
            <p:cNvPr id="32" name="Picture 31">
              <a:extLst>
                <a:ext uri="{FF2B5EF4-FFF2-40B4-BE49-F238E27FC236}">
                  <a16:creationId xmlns:a16="http://schemas.microsoft.com/office/drawing/2014/main" xmlns="" id="{2BEB5B67-DE80-4A13-8F81-A494D7B159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395" y="2890428"/>
              <a:ext cx="433921" cy="433921"/>
            </a:xfrm>
            <a:prstGeom prst="rect">
              <a:avLst/>
            </a:prstGeom>
          </p:spPr>
        </p:pic>
        <p:pic>
          <p:nvPicPr>
            <p:cNvPr id="33" name="Picture 32">
              <a:extLst>
                <a:ext uri="{FF2B5EF4-FFF2-40B4-BE49-F238E27FC236}">
                  <a16:creationId xmlns:a16="http://schemas.microsoft.com/office/drawing/2014/main" xmlns="" id="{483F127B-9E54-43D4-9A77-48F7512B90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9093" y="2515973"/>
              <a:ext cx="433921" cy="433921"/>
            </a:xfrm>
            <a:prstGeom prst="rect">
              <a:avLst/>
            </a:prstGeom>
          </p:spPr>
        </p:pic>
      </p:grpSp>
    </p:spTree>
    <p:extLst>
      <p:ext uri="{BB962C8B-B14F-4D97-AF65-F5344CB8AC3E}">
        <p14:creationId xmlns:p14="http://schemas.microsoft.com/office/powerpoint/2010/main" val="3562561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3:3</a:t>
            </a:r>
          </a:p>
        </p:txBody>
      </p:sp>
      <p:pic>
        <p:nvPicPr>
          <p:cNvPr id="8" name="Picture 7">
            <a:extLst>
              <a:ext uri="{FF2B5EF4-FFF2-40B4-BE49-F238E27FC236}">
                <a16:creationId xmlns:a16="http://schemas.microsoft.com/office/drawing/2014/main" xmlns="" id="{F18444BD-F5D8-4316-A60D-7655EF964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897" y="2030199"/>
            <a:ext cx="789286" cy="789286"/>
          </a:xfrm>
          <a:prstGeom prst="rect">
            <a:avLst/>
          </a:prstGeom>
        </p:spPr>
      </p:pic>
      <p:pic>
        <p:nvPicPr>
          <p:cNvPr id="10" name="Picture 9">
            <a:extLst>
              <a:ext uri="{FF2B5EF4-FFF2-40B4-BE49-F238E27FC236}">
                <a16:creationId xmlns:a16="http://schemas.microsoft.com/office/drawing/2014/main" xmlns="" id="{07581629-3400-44B4-B5EC-3C8271C74B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594" y="2515973"/>
            <a:ext cx="433921" cy="433921"/>
          </a:xfrm>
          <a:prstGeom prst="rect">
            <a:avLst/>
          </a:prstGeom>
        </p:spPr>
      </p:pic>
      <p:pic>
        <p:nvPicPr>
          <p:cNvPr id="11" name="Picture 10">
            <a:extLst>
              <a:ext uri="{FF2B5EF4-FFF2-40B4-BE49-F238E27FC236}">
                <a16:creationId xmlns:a16="http://schemas.microsoft.com/office/drawing/2014/main" xmlns="" id="{EF274D42-539E-4AE5-A750-73B398F577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7852" y="2030199"/>
            <a:ext cx="789286" cy="789286"/>
          </a:xfrm>
          <a:prstGeom prst="rect">
            <a:avLst/>
          </a:prstGeom>
        </p:spPr>
      </p:pic>
      <p:pic>
        <p:nvPicPr>
          <p:cNvPr id="12" name="Picture 11">
            <a:extLst>
              <a:ext uri="{FF2B5EF4-FFF2-40B4-BE49-F238E27FC236}">
                <a16:creationId xmlns:a16="http://schemas.microsoft.com/office/drawing/2014/main" xmlns="" id="{52DB6AA7-4208-4DB3-A800-97723A70A2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5782" y="3003634"/>
            <a:ext cx="789286" cy="789286"/>
          </a:xfrm>
          <a:prstGeom prst="rect">
            <a:avLst/>
          </a:prstGeom>
        </p:spPr>
      </p:pic>
      <p:pic>
        <p:nvPicPr>
          <p:cNvPr id="13" name="Picture 12">
            <a:extLst>
              <a:ext uri="{FF2B5EF4-FFF2-40B4-BE49-F238E27FC236}">
                <a16:creationId xmlns:a16="http://schemas.microsoft.com/office/drawing/2014/main" xmlns="" id="{3067D458-AD61-480A-9462-BCA89EB3C8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1642" y="3003634"/>
            <a:ext cx="789286" cy="789286"/>
          </a:xfrm>
          <a:prstGeom prst="rect">
            <a:avLst/>
          </a:prstGeom>
        </p:spPr>
      </p:pic>
      <p:pic>
        <p:nvPicPr>
          <p:cNvPr id="14" name="Picture 13">
            <a:extLst>
              <a:ext uri="{FF2B5EF4-FFF2-40B4-BE49-F238E27FC236}">
                <a16:creationId xmlns:a16="http://schemas.microsoft.com/office/drawing/2014/main" xmlns="" id="{32A6A01C-055D-4402-8CD8-1F57D8BF21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1757" y="2030199"/>
            <a:ext cx="789286" cy="789286"/>
          </a:xfrm>
          <a:prstGeom prst="rect">
            <a:avLst/>
          </a:prstGeom>
        </p:spPr>
      </p:pic>
      <p:pic>
        <p:nvPicPr>
          <p:cNvPr id="15" name="Picture 14">
            <a:extLst>
              <a:ext uri="{FF2B5EF4-FFF2-40B4-BE49-F238E27FC236}">
                <a16:creationId xmlns:a16="http://schemas.microsoft.com/office/drawing/2014/main" xmlns="" id="{82AB7B1B-6D5D-4C31-AA8C-753C318DA9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8096" y="2515973"/>
            <a:ext cx="433921" cy="433921"/>
          </a:xfrm>
          <a:prstGeom prst="rect">
            <a:avLst/>
          </a:prstGeom>
        </p:spPr>
      </p:pic>
      <p:pic>
        <p:nvPicPr>
          <p:cNvPr id="16" name="Picture 15">
            <a:extLst>
              <a:ext uri="{FF2B5EF4-FFF2-40B4-BE49-F238E27FC236}">
                <a16:creationId xmlns:a16="http://schemas.microsoft.com/office/drawing/2014/main" xmlns="" id="{978609B8-36BF-449A-AF2B-E1DC966F7D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9093" y="3264884"/>
            <a:ext cx="433921" cy="433921"/>
          </a:xfrm>
          <a:prstGeom prst="rect">
            <a:avLst/>
          </a:prstGeom>
        </p:spPr>
      </p:pic>
      <p:pic>
        <p:nvPicPr>
          <p:cNvPr id="17" name="Picture 16">
            <a:extLst>
              <a:ext uri="{FF2B5EF4-FFF2-40B4-BE49-F238E27FC236}">
                <a16:creationId xmlns:a16="http://schemas.microsoft.com/office/drawing/2014/main" xmlns="" id="{591C1422-D041-437B-910F-8123B89A1E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594" y="3264884"/>
            <a:ext cx="433921" cy="433921"/>
          </a:xfrm>
          <a:prstGeom prst="rect">
            <a:avLst/>
          </a:prstGeom>
        </p:spPr>
      </p:pic>
      <p:pic>
        <p:nvPicPr>
          <p:cNvPr id="18" name="Picture 17">
            <a:extLst>
              <a:ext uri="{FF2B5EF4-FFF2-40B4-BE49-F238E27FC236}">
                <a16:creationId xmlns:a16="http://schemas.microsoft.com/office/drawing/2014/main" xmlns="" id="{E0D38F61-92D9-4BBF-AFF4-B6DA3BDA5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8096" y="3264884"/>
            <a:ext cx="433921" cy="433921"/>
          </a:xfrm>
          <a:prstGeom prst="rect">
            <a:avLst/>
          </a:prstGeom>
        </p:spPr>
      </p:pic>
      <p:pic>
        <p:nvPicPr>
          <p:cNvPr id="19" name="Picture 18">
            <a:extLst>
              <a:ext uri="{FF2B5EF4-FFF2-40B4-BE49-F238E27FC236}">
                <a16:creationId xmlns:a16="http://schemas.microsoft.com/office/drawing/2014/main" xmlns="" id="{B4E54054-C6B3-4169-A21D-BCD9C093A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395" y="2890428"/>
            <a:ext cx="433921" cy="433921"/>
          </a:xfrm>
          <a:prstGeom prst="rect">
            <a:avLst/>
          </a:prstGeom>
        </p:spPr>
      </p:pic>
      <p:pic>
        <p:nvPicPr>
          <p:cNvPr id="20" name="Picture 19">
            <a:extLst>
              <a:ext uri="{FF2B5EF4-FFF2-40B4-BE49-F238E27FC236}">
                <a16:creationId xmlns:a16="http://schemas.microsoft.com/office/drawing/2014/main" xmlns="" id="{39EEA624-59F5-4E15-9511-BA8C10B046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9093" y="2515973"/>
            <a:ext cx="433921" cy="433921"/>
          </a:xfrm>
          <a:prstGeom prst="rect">
            <a:avLst/>
          </a:prstGeom>
        </p:spPr>
      </p:pic>
      <p:grpSp>
        <p:nvGrpSpPr>
          <p:cNvPr id="47" name="Group 46">
            <a:extLst>
              <a:ext uri="{FF2B5EF4-FFF2-40B4-BE49-F238E27FC236}">
                <a16:creationId xmlns:a16="http://schemas.microsoft.com/office/drawing/2014/main" xmlns="" id="{E97E6ECF-CCC2-416F-8160-B2732E7FDEAC}"/>
              </a:ext>
            </a:extLst>
          </p:cNvPr>
          <p:cNvGrpSpPr/>
          <p:nvPr/>
        </p:nvGrpSpPr>
        <p:grpSpPr>
          <a:xfrm>
            <a:off x="2706304" y="5569557"/>
            <a:ext cx="3731392" cy="557363"/>
            <a:chOff x="2743770" y="5569557"/>
            <a:chExt cx="3731392" cy="557363"/>
          </a:xfrm>
        </p:grpSpPr>
        <p:pic>
          <p:nvPicPr>
            <p:cNvPr id="48" name="Picture 47">
              <a:extLst>
                <a:ext uri="{FF2B5EF4-FFF2-40B4-BE49-F238E27FC236}">
                  <a16:creationId xmlns:a16="http://schemas.microsoft.com/office/drawing/2014/main" xmlns="" id="{3A234858-BD21-4006-AE32-AF44AE2E9B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4205" y="5569557"/>
              <a:ext cx="557363" cy="557363"/>
            </a:xfrm>
            <a:prstGeom prst="rect">
              <a:avLst/>
            </a:prstGeom>
          </p:spPr>
        </p:pic>
        <p:pic>
          <p:nvPicPr>
            <p:cNvPr id="49" name="Picture 48">
              <a:extLst>
                <a:ext uri="{FF2B5EF4-FFF2-40B4-BE49-F238E27FC236}">
                  <a16:creationId xmlns:a16="http://schemas.microsoft.com/office/drawing/2014/main" xmlns="" id="{3CD64201-807E-41D3-8E6E-CABB7BBCFF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243" y="5580779"/>
              <a:ext cx="534919" cy="534919"/>
            </a:xfrm>
            <a:prstGeom prst="rect">
              <a:avLst/>
            </a:prstGeom>
          </p:spPr>
        </p:pic>
        <p:sp>
          <p:nvSpPr>
            <p:cNvPr id="50" name="TextBox 49">
              <a:extLst>
                <a:ext uri="{FF2B5EF4-FFF2-40B4-BE49-F238E27FC236}">
                  <a16:creationId xmlns:a16="http://schemas.microsoft.com/office/drawing/2014/main" xmlns="" id="{F6594A50-3D40-40B4-ABC9-B0D38AB64D71}"/>
                </a:ext>
              </a:extLst>
            </p:cNvPr>
            <p:cNvSpPr txBox="1"/>
            <p:nvPr/>
          </p:nvSpPr>
          <p:spPr bwMode="auto">
            <a:xfrm>
              <a:off x="2743770" y="5617406"/>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grpSp>
      <p:pic>
        <p:nvPicPr>
          <p:cNvPr id="34" name="Picture 33">
            <a:extLst>
              <a:ext uri="{FF2B5EF4-FFF2-40B4-BE49-F238E27FC236}">
                <a16:creationId xmlns:a16="http://schemas.microsoft.com/office/drawing/2014/main" xmlns="" id="{2DE708B6-FC4E-4296-A934-D47657E37C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7152" y="3753632"/>
            <a:ext cx="6149696" cy="1544906"/>
          </a:xfrm>
          <a:prstGeom prst="rect">
            <a:avLst/>
          </a:prstGeom>
        </p:spPr>
      </p:pic>
      <p:pic>
        <p:nvPicPr>
          <p:cNvPr id="35" name="Picture 34">
            <a:extLst>
              <a:ext uri="{FF2B5EF4-FFF2-40B4-BE49-F238E27FC236}">
                <a16:creationId xmlns:a16="http://schemas.microsoft.com/office/drawing/2014/main" xmlns="" id="{A5F89FE2-56B3-43F1-B98E-8A380ADF85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4477" y="1802923"/>
            <a:ext cx="463846" cy="463846"/>
          </a:xfrm>
          <a:prstGeom prst="rect">
            <a:avLst/>
          </a:prstGeom>
        </p:spPr>
      </p:pic>
      <p:pic>
        <p:nvPicPr>
          <p:cNvPr id="36" name="Picture 35">
            <a:extLst>
              <a:ext uri="{FF2B5EF4-FFF2-40B4-BE49-F238E27FC236}">
                <a16:creationId xmlns:a16="http://schemas.microsoft.com/office/drawing/2014/main" xmlns="" id="{D07B2F7C-A171-4EDF-9608-38A54A6DB0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4949" y="1805885"/>
            <a:ext cx="463846" cy="463846"/>
          </a:xfrm>
          <a:prstGeom prst="rect">
            <a:avLst/>
          </a:prstGeom>
        </p:spPr>
      </p:pic>
      <p:pic>
        <p:nvPicPr>
          <p:cNvPr id="37" name="Picture 36">
            <a:extLst>
              <a:ext uri="{FF2B5EF4-FFF2-40B4-BE49-F238E27FC236}">
                <a16:creationId xmlns:a16="http://schemas.microsoft.com/office/drawing/2014/main" xmlns="" id="{573798CA-5A20-4E97-92AB-29D7C95869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1577" y="1805885"/>
            <a:ext cx="463846" cy="463846"/>
          </a:xfrm>
          <a:prstGeom prst="rect">
            <a:avLst/>
          </a:prstGeom>
        </p:spPr>
      </p:pic>
      <p:pic>
        <p:nvPicPr>
          <p:cNvPr id="38" name="Picture 37">
            <a:extLst>
              <a:ext uri="{FF2B5EF4-FFF2-40B4-BE49-F238E27FC236}">
                <a16:creationId xmlns:a16="http://schemas.microsoft.com/office/drawing/2014/main" xmlns="" id="{D2365FB8-C81B-4E5A-A4A9-D7ECEE39E5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0312" y="1805885"/>
            <a:ext cx="463846" cy="463846"/>
          </a:xfrm>
          <a:prstGeom prst="rect">
            <a:avLst/>
          </a:prstGeom>
        </p:spPr>
      </p:pic>
      <p:pic>
        <p:nvPicPr>
          <p:cNvPr id="39" name="Picture 38">
            <a:extLst>
              <a:ext uri="{FF2B5EF4-FFF2-40B4-BE49-F238E27FC236}">
                <a16:creationId xmlns:a16="http://schemas.microsoft.com/office/drawing/2014/main" xmlns="" id="{94689ADC-28EB-46E5-BFF7-FEF80FF97E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7571" y="1805885"/>
            <a:ext cx="463846" cy="463846"/>
          </a:xfrm>
          <a:prstGeom prst="rect">
            <a:avLst/>
          </a:prstGeom>
        </p:spPr>
      </p:pic>
      <p:pic>
        <p:nvPicPr>
          <p:cNvPr id="40" name="Picture 39">
            <a:extLst>
              <a:ext uri="{FF2B5EF4-FFF2-40B4-BE49-F238E27FC236}">
                <a16:creationId xmlns:a16="http://schemas.microsoft.com/office/drawing/2014/main" xmlns="" id="{305B9D65-1EA8-42FA-B486-B175ABE388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0116" y="2920728"/>
            <a:ext cx="463846" cy="463846"/>
          </a:xfrm>
          <a:prstGeom prst="rect">
            <a:avLst/>
          </a:prstGeom>
        </p:spPr>
      </p:pic>
      <p:pic>
        <p:nvPicPr>
          <p:cNvPr id="41" name="Picture 40">
            <a:extLst>
              <a:ext uri="{FF2B5EF4-FFF2-40B4-BE49-F238E27FC236}">
                <a16:creationId xmlns:a16="http://schemas.microsoft.com/office/drawing/2014/main" xmlns="" id="{BA07E1BE-8AA9-44C0-8EBE-0984B8FEE9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10187" y="2920728"/>
            <a:ext cx="463846" cy="463846"/>
          </a:xfrm>
          <a:prstGeom prst="rect">
            <a:avLst/>
          </a:prstGeom>
        </p:spPr>
      </p:pic>
      <p:pic>
        <p:nvPicPr>
          <p:cNvPr id="42" name="Picture 41">
            <a:extLst>
              <a:ext uri="{FF2B5EF4-FFF2-40B4-BE49-F238E27FC236}">
                <a16:creationId xmlns:a16="http://schemas.microsoft.com/office/drawing/2014/main" xmlns="" id="{798E3492-C629-430D-9B14-300A1D8D94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0138" y="2920728"/>
            <a:ext cx="463846" cy="463846"/>
          </a:xfrm>
          <a:prstGeom prst="rect">
            <a:avLst/>
          </a:prstGeom>
        </p:spPr>
      </p:pic>
      <p:pic>
        <p:nvPicPr>
          <p:cNvPr id="43" name="Picture 42">
            <a:extLst>
              <a:ext uri="{FF2B5EF4-FFF2-40B4-BE49-F238E27FC236}">
                <a16:creationId xmlns:a16="http://schemas.microsoft.com/office/drawing/2014/main" xmlns="" id="{92E3C58D-7935-4FA7-896C-6A9D12DE86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9471" y="2920728"/>
            <a:ext cx="463846" cy="463846"/>
          </a:xfrm>
          <a:prstGeom prst="rect">
            <a:avLst/>
          </a:prstGeom>
        </p:spPr>
      </p:pic>
      <p:pic>
        <p:nvPicPr>
          <p:cNvPr id="44" name="Picture 43">
            <a:extLst>
              <a:ext uri="{FF2B5EF4-FFF2-40B4-BE49-F238E27FC236}">
                <a16:creationId xmlns:a16="http://schemas.microsoft.com/office/drawing/2014/main" xmlns="" id="{7D864225-217E-4908-AA36-C543A78FED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8442" y="2920728"/>
            <a:ext cx="463846" cy="463846"/>
          </a:xfrm>
          <a:prstGeom prst="rect">
            <a:avLst/>
          </a:prstGeom>
        </p:spPr>
      </p:pic>
      <p:pic>
        <p:nvPicPr>
          <p:cNvPr id="45" name="Picture 44">
            <a:extLst>
              <a:ext uri="{FF2B5EF4-FFF2-40B4-BE49-F238E27FC236}">
                <a16:creationId xmlns:a16="http://schemas.microsoft.com/office/drawing/2014/main" xmlns="" id="{53C0A59F-66E5-46FF-82F1-EF8A20A490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8033" y="2920728"/>
            <a:ext cx="463846" cy="463846"/>
          </a:xfrm>
          <a:prstGeom prst="rect">
            <a:avLst/>
          </a:prstGeom>
        </p:spPr>
      </p:pic>
      <p:pic>
        <p:nvPicPr>
          <p:cNvPr id="46" name="Picture 45">
            <a:extLst>
              <a:ext uri="{FF2B5EF4-FFF2-40B4-BE49-F238E27FC236}">
                <a16:creationId xmlns:a16="http://schemas.microsoft.com/office/drawing/2014/main" xmlns="" id="{3254D9B9-A42C-4366-98FF-1C7B11F9A1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8021" y="2920728"/>
            <a:ext cx="463846" cy="463846"/>
          </a:xfrm>
          <a:prstGeom prst="rect">
            <a:avLst/>
          </a:prstGeom>
        </p:spPr>
      </p:pic>
      <p:grpSp>
        <p:nvGrpSpPr>
          <p:cNvPr id="61" name="Group 60">
            <a:extLst>
              <a:ext uri="{FF2B5EF4-FFF2-40B4-BE49-F238E27FC236}">
                <a16:creationId xmlns:a16="http://schemas.microsoft.com/office/drawing/2014/main" xmlns="" id="{7D413543-0E66-4368-BAA1-594BD64AB5C8}"/>
              </a:ext>
            </a:extLst>
          </p:cNvPr>
          <p:cNvGrpSpPr/>
          <p:nvPr/>
        </p:nvGrpSpPr>
        <p:grpSpPr>
          <a:xfrm>
            <a:off x="1497152" y="1217646"/>
            <a:ext cx="6149696" cy="1544906"/>
            <a:chOff x="1497152" y="3753632"/>
            <a:chExt cx="6149696" cy="1544906"/>
          </a:xfrm>
        </p:grpSpPr>
        <p:pic>
          <p:nvPicPr>
            <p:cNvPr id="62" name="Picture 61">
              <a:extLst>
                <a:ext uri="{FF2B5EF4-FFF2-40B4-BE49-F238E27FC236}">
                  <a16:creationId xmlns:a16="http://schemas.microsoft.com/office/drawing/2014/main" xmlns="" id="{5C6BFE0E-4BC0-40FA-AFA8-07F8918A21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7152" y="3753632"/>
              <a:ext cx="6149696" cy="1544906"/>
            </a:xfrm>
            <a:prstGeom prst="rect">
              <a:avLst/>
            </a:prstGeom>
          </p:spPr>
        </p:pic>
        <p:pic>
          <p:nvPicPr>
            <p:cNvPr id="63" name="Picture 62">
              <a:extLst>
                <a:ext uri="{FF2B5EF4-FFF2-40B4-BE49-F238E27FC236}">
                  <a16:creationId xmlns:a16="http://schemas.microsoft.com/office/drawing/2014/main" xmlns="" id="{A9271DB0-774A-4032-ABD1-5D0EA96E0C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4695" y="3830552"/>
              <a:ext cx="463846" cy="463846"/>
            </a:xfrm>
            <a:prstGeom prst="rect">
              <a:avLst/>
            </a:prstGeom>
          </p:spPr>
        </p:pic>
        <p:pic>
          <p:nvPicPr>
            <p:cNvPr id="64" name="Picture 63">
              <a:extLst>
                <a:ext uri="{FF2B5EF4-FFF2-40B4-BE49-F238E27FC236}">
                  <a16:creationId xmlns:a16="http://schemas.microsoft.com/office/drawing/2014/main" xmlns="" id="{05C964E6-EC81-4725-8886-C78003A1D3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9169" y="3833514"/>
              <a:ext cx="463846" cy="463846"/>
            </a:xfrm>
            <a:prstGeom prst="rect">
              <a:avLst/>
            </a:prstGeom>
          </p:spPr>
        </p:pic>
        <p:pic>
          <p:nvPicPr>
            <p:cNvPr id="65" name="Picture 64">
              <a:extLst>
                <a:ext uri="{FF2B5EF4-FFF2-40B4-BE49-F238E27FC236}">
                  <a16:creationId xmlns:a16="http://schemas.microsoft.com/office/drawing/2014/main" xmlns="" id="{F81BAF08-E4B7-4245-B7C7-7FAAC957AA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3368" y="3834705"/>
              <a:ext cx="463846" cy="463846"/>
            </a:xfrm>
            <a:prstGeom prst="rect">
              <a:avLst/>
            </a:prstGeom>
          </p:spPr>
        </p:pic>
        <p:pic>
          <p:nvPicPr>
            <p:cNvPr id="66" name="Picture 65">
              <a:extLst>
                <a:ext uri="{FF2B5EF4-FFF2-40B4-BE49-F238E27FC236}">
                  <a16:creationId xmlns:a16="http://schemas.microsoft.com/office/drawing/2014/main" xmlns="" id="{2E1772AA-E231-4860-A2B1-F062D4FF11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9688" y="3834705"/>
              <a:ext cx="463846" cy="463846"/>
            </a:xfrm>
            <a:prstGeom prst="rect">
              <a:avLst/>
            </a:prstGeom>
          </p:spPr>
        </p:pic>
        <p:pic>
          <p:nvPicPr>
            <p:cNvPr id="67" name="Picture 66">
              <a:extLst>
                <a:ext uri="{FF2B5EF4-FFF2-40B4-BE49-F238E27FC236}">
                  <a16:creationId xmlns:a16="http://schemas.microsoft.com/office/drawing/2014/main" xmlns="" id="{D0E292F1-CA25-47F6-92F3-9991FE1740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0957" y="3834705"/>
              <a:ext cx="463846" cy="463846"/>
            </a:xfrm>
            <a:prstGeom prst="rect">
              <a:avLst/>
            </a:prstGeom>
          </p:spPr>
        </p:pic>
        <p:pic>
          <p:nvPicPr>
            <p:cNvPr id="68" name="Picture 67">
              <a:extLst>
                <a:ext uri="{FF2B5EF4-FFF2-40B4-BE49-F238E27FC236}">
                  <a16:creationId xmlns:a16="http://schemas.microsoft.com/office/drawing/2014/main" xmlns="" id="{1094E85E-4280-4603-BF9D-7278EEBB68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6523" y="4751036"/>
              <a:ext cx="463846" cy="463846"/>
            </a:xfrm>
            <a:prstGeom prst="rect">
              <a:avLst/>
            </a:prstGeom>
          </p:spPr>
        </p:pic>
        <p:pic>
          <p:nvPicPr>
            <p:cNvPr id="69" name="Picture 68">
              <a:extLst>
                <a:ext uri="{FF2B5EF4-FFF2-40B4-BE49-F238E27FC236}">
                  <a16:creationId xmlns:a16="http://schemas.microsoft.com/office/drawing/2014/main" xmlns="" id="{12B24168-1D1A-4771-97D9-B5894B1327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99002" y="4751036"/>
              <a:ext cx="463846" cy="463846"/>
            </a:xfrm>
            <a:prstGeom prst="rect">
              <a:avLst/>
            </a:prstGeom>
          </p:spPr>
        </p:pic>
        <p:pic>
          <p:nvPicPr>
            <p:cNvPr id="70" name="Picture 69">
              <a:extLst>
                <a:ext uri="{FF2B5EF4-FFF2-40B4-BE49-F238E27FC236}">
                  <a16:creationId xmlns:a16="http://schemas.microsoft.com/office/drawing/2014/main" xmlns="" id="{7D7B3CCA-A403-4437-AB5A-D73456213E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1771" y="4751036"/>
              <a:ext cx="463846" cy="463846"/>
            </a:xfrm>
            <a:prstGeom prst="rect">
              <a:avLst/>
            </a:prstGeom>
          </p:spPr>
        </p:pic>
        <p:pic>
          <p:nvPicPr>
            <p:cNvPr id="71" name="Picture 70">
              <a:extLst>
                <a:ext uri="{FF2B5EF4-FFF2-40B4-BE49-F238E27FC236}">
                  <a16:creationId xmlns:a16="http://schemas.microsoft.com/office/drawing/2014/main" xmlns="" id="{5C3424D5-5426-4F7F-BF42-1C3C78D323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2728" y="4751036"/>
              <a:ext cx="463846" cy="463846"/>
            </a:xfrm>
            <a:prstGeom prst="rect">
              <a:avLst/>
            </a:prstGeom>
          </p:spPr>
        </p:pic>
        <p:pic>
          <p:nvPicPr>
            <p:cNvPr id="72" name="Picture 71">
              <a:extLst>
                <a:ext uri="{FF2B5EF4-FFF2-40B4-BE49-F238E27FC236}">
                  <a16:creationId xmlns:a16="http://schemas.microsoft.com/office/drawing/2014/main" xmlns="" id="{14CB5B6E-2D58-4B56-BDC6-622759D750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9774" y="4751036"/>
              <a:ext cx="463846" cy="463846"/>
            </a:xfrm>
            <a:prstGeom prst="rect">
              <a:avLst/>
            </a:prstGeom>
          </p:spPr>
        </p:pic>
        <p:pic>
          <p:nvPicPr>
            <p:cNvPr id="73" name="Picture 72">
              <a:extLst>
                <a:ext uri="{FF2B5EF4-FFF2-40B4-BE49-F238E27FC236}">
                  <a16:creationId xmlns:a16="http://schemas.microsoft.com/office/drawing/2014/main" xmlns="" id="{7A314F79-FA63-4F05-8771-BA1D8399CA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7419" y="4751036"/>
              <a:ext cx="463846" cy="463846"/>
            </a:xfrm>
            <a:prstGeom prst="rect">
              <a:avLst/>
            </a:prstGeom>
          </p:spPr>
        </p:pic>
        <p:pic>
          <p:nvPicPr>
            <p:cNvPr id="74" name="Picture 73">
              <a:extLst>
                <a:ext uri="{FF2B5EF4-FFF2-40B4-BE49-F238E27FC236}">
                  <a16:creationId xmlns:a16="http://schemas.microsoft.com/office/drawing/2014/main" xmlns="" id="{D6690C82-5337-406C-A7BE-D5FD8C5280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9034" y="4751036"/>
              <a:ext cx="463846" cy="463846"/>
            </a:xfrm>
            <a:prstGeom prst="rect">
              <a:avLst/>
            </a:prstGeom>
          </p:spPr>
        </p:pic>
      </p:grpSp>
      <p:sp>
        <p:nvSpPr>
          <p:cNvPr id="75" name="TextBox 74">
            <a:extLst>
              <a:ext uri="{FF2B5EF4-FFF2-40B4-BE49-F238E27FC236}">
                <a16:creationId xmlns:a16="http://schemas.microsoft.com/office/drawing/2014/main" xmlns="" id="{AF1AE67E-E054-472D-9C5F-13CA9CCCFC94}"/>
              </a:ext>
            </a:extLst>
          </p:cNvPr>
          <p:cNvSpPr txBox="1"/>
          <p:nvPr/>
        </p:nvSpPr>
        <p:spPr bwMode="auto">
          <a:xfrm>
            <a:off x="788889" y="1300571"/>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76" name="TextBox 75">
            <a:extLst>
              <a:ext uri="{FF2B5EF4-FFF2-40B4-BE49-F238E27FC236}">
                <a16:creationId xmlns:a16="http://schemas.microsoft.com/office/drawing/2014/main" xmlns="" id="{FA584873-3FD2-4CE7-A7B7-386FBDF01D72}"/>
              </a:ext>
            </a:extLst>
          </p:cNvPr>
          <p:cNvSpPr txBox="1"/>
          <p:nvPr/>
        </p:nvSpPr>
        <p:spPr bwMode="auto">
          <a:xfrm>
            <a:off x="788889" y="2216476"/>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77" name="TextBox 76">
            <a:extLst>
              <a:ext uri="{FF2B5EF4-FFF2-40B4-BE49-F238E27FC236}">
                <a16:creationId xmlns:a16="http://schemas.microsoft.com/office/drawing/2014/main" xmlns="" id="{AA5BD945-2AD4-404C-97CF-EE57B08351A2}"/>
              </a:ext>
            </a:extLst>
          </p:cNvPr>
          <p:cNvSpPr txBox="1"/>
          <p:nvPr/>
        </p:nvSpPr>
        <p:spPr bwMode="auto">
          <a:xfrm>
            <a:off x="6009063" y="5617406"/>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pic>
        <p:nvPicPr>
          <p:cNvPr id="78" name="Picture 77">
            <a:extLst>
              <a:ext uri="{FF2B5EF4-FFF2-40B4-BE49-F238E27FC236}">
                <a16:creationId xmlns:a16="http://schemas.microsoft.com/office/drawing/2014/main" xmlns="" id="{F50AE405-47F7-4954-919F-026F1DED57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0244" y="4030824"/>
            <a:ext cx="6123512" cy="497513"/>
          </a:xfrm>
          <a:prstGeom prst="rect">
            <a:avLst/>
          </a:prstGeom>
        </p:spPr>
      </p:pic>
      <p:pic>
        <p:nvPicPr>
          <p:cNvPr id="79" name="Picture 78">
            <a:extLst>
              <a:ext uri="{FF2B5EF4-FFF2-40B4-BE49-F238E27FC236}">
                <a16:creationId xmlns:a16="http://schemas.microsoft.com/office/drawing/2014/main" xmlns="" id="{32C5EA46-5890-4287-A22D-5AE8BFAABC6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95712" y="4166877"/>
            <a:ext cx="497513" cy="497513"/>
          </a:xfrm>
          <a:prstGeom prst="rect">
            <a:avLst/>
          </a:prstGeom>
        </p:spPr>
      </p:pic>
      <p:pic>
        <p:nvPicPr>
          <p:cNvPr id="80" name="Picture 79">
            <a:extLst>
              <a:ext uri="{FF2B5EF4-FFF2-40B4-BE49-F238E27FC236}">
                <a16:creationId xmlns:a16="http://schemas.microsoft.com/office/drawing/2014/main" xmlns="" id="{01A23413-CE73-45DB-A055-A5B5F9C95E5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76266" y="4166877"/>
            <a:ext cx="497513" cy="497513"/>
          </a:xfrm>
          <a:prstGeom prst="rect">
            <a:avLst/>
          </a:prstGeom>
        </p:spPr>
      </p:pic>
      <p:pic>
        <p:nvPicPr>
          <p:cNvPr id="81" name="Picture 80">
            <a:extLst>
              <a:ext uri="{FF2B5EF4-FFF2-40B4-BE49-F238E27FC236}">
                <a16:creationId xmlns:a16="http://schemas.microsoft.com/office/drawing/2014/main" xmlns="" id="{8F0F0745-DC72-4BE5-814A-D115F39B15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09373" y="3488764"/>
            <a:ext cx="5925254" cy="149627"/>
          </a:xfrm>
          <a:prstGeom prst="rect">
            <a:avLst/>
          </a:prstGeom>
        </p:spPr>
      </p:pic>
      <p:pic>
        <p:nvPicPr>
          <p:cNvPr id="82" name="Picture 81">
            <a:extLst>
              <a:ext uri="{FF2B5EF4-FFF2-40B4-BE49-F238E27FC236}">
                <a16:creationId xmlns:a16="http://schemas.microsoft.com/office/drawing/2014/main" xmlns="" id="{B9FBF0F5-34E9-4ECF-9B47-9E1A10A7667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609373" y="4982959"/>
            <a:ext cx="5925254" cy="149627"/>
          </a:xfrm>
          <a:prstGeom prst="rect">
            <a:avLst/>
          </a:prstGeom>
        </p:spPr>
      </p:pic>
      <p:sp>
        <p:nvSpPr>
          <p:cNvPr id="83" name="TextBox 82">
            <a:extLst>
              <a:ext uri="{FF2B5EF4-FFF2-40B4-BE49-F238E27FC236}">
                <a16:creationId xmlns:a16="http://schemas.microsoft.com/office/drawing/2014/main" xmlns="" id="{D286B7B0-D343-4A64-8E2A-DA874CD65AF2}"/>
              </a:ext>
            </a:extLst>
          </p:cNvPr>
          <p:cNvSpPr txBox="1"/>
          <p:nvPr/>
        </p:nvSpPr>
        <p:spPr bwMode="auto">
          <a:xfrm>
            <a:off x="3950612" y="3114537"/>
            <a:ext cx="12427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increase</a:t>
            </a:r>
          </a:p>
        </p:txBody>
      </p:sp>
      <p:sp>
        <p:nvSpPr>
          <p:cNvPr id="84" name="TextBox 83">
            <a:extLst>
              <a:ext uri="{FF2B5EF4-FFF2-40B4-BE49-F238E27FC236}">
                <a16:creationId xmlns:a16="http://schemas.microsoft.com/office/drawing/2014/main" xmlns="" id="{CD923006-EF65-40E8-942F-4FC3CB4333C2}"/>
              </a:ext>
            </a:extLst>
          </p:cNvPr>
          <p:cNvSpPr txBox="1"/>
          <p:nvPr/>
        </p:nvSpPr>
        <p:spPr bwMode="auto">
          <a:xfrm>
            <a:off x="3908934" y="4988489"/>
            <a:ext cx="132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decrease</a:t>
            </a:r>
          </a:p>
        </p:txBody>
      </p:sp>
      <p:sp>
        <p:nvSpPr>
          <p:cNvPr id="85" name="TextBox 84">
            <a:extLst>
              <a:ext uri="{FF2B5EF4-FFF2-40B4-BE49-F238E27FC236}">
                <a16:creationId xmlns:a16="http://schemas.microsoft.com/office/drawing/2014/main" xmlns="" id="{7A3A115B-2812-4741-A31A-A1A30995D755}"/>
              </a:ext>
            </a:extLst>
          </p:cNvPr>
          <p:cNvSpPr txBox="1"/>
          <p:nvPr/>
        </p:nvSpPr>
        <p:spPr bwMode="auto">
          <a:xfrm>
            <a:off x="4284272" y="5600394"/>
            <a:ext cx="367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Tree>
    <p:extLst>
      <p:ext uri="{BB962C8B-B14F-4D97-AF65-F5344CB8AC3E}">
        <p14:creationId xmlns:p14="http://schemas.microsoft.com/office/powerpoint/2010/main" val="322646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77778E-7 -2.22222E-6 L -2.77778E-7 -0.05741 " pathEditMode="relative" rAng="0" ptsTypes="AA">
                                      <p:cBhvr>
                                        <p:cTn id="6" dur="1000" fill="hold"/>
                                        <p:tgtEl>
                                          <p:spTgt spid="14"/>
                                        </p:tgtEl>
                                        <p:attrNameLst>
                                          <p:attrName>ppt_x</p:attrName>
                                          <p:attrName>ppt_y</p:attrName>
                                        </p:attrNameLst>
                                      </p:cBhvr>
                                      <p:rCtr x="0" y="-2870"/>
                                    </p:animMotion>
                                  </p:childTnLst>
                                </p:cTn>
                              </p:par>
                            </p:childTnLst>
                          </p:cTn>
                        </p:par>
                        <p:par>
                          <p:cTn id="7" fill="hold">
                            <p:stCondLst>
                              <p:cond delay="1000"/>
                            </p:stCondLst>
                            <p:childTnLst>
                              <p:par>
                                <p:cTn id="8" presetID="42" presetClass="path" presetSubtype="0" accel="50000" decel="50000" fill="hold" nodeType="afterEffect">
                                  <p:stCondLst>
                                    <p:cond delay="0"/>
                                  </p:stCondLst>
                                  <p:childTnLst>
                                    <p:animMotion origin="layout" path="M 8.33333E-7 -2.22222E-6 L -0.00695 -0.05741 " pathEditMode="relative" rAng="0" ptsTypes="AA">
                                      <p:cBhvr>
                                        <p:cTn id="9" dur="1000" fill="hold"/>
                                        <p:tgtEl>
                                          <p:spTgt spid="8"/>
                                        </p:tgtEl>
                                        <p:attrNameLst>
                                          <p:attrName>ppt_x</p:attrName>
                                          <p:attrName>ppt_y</p:attrName>
                                        </p:attrNameLst>
                                      </p:cBhvr>
                                      <p:rCtr x="-347" y="-2870"/>
                                    </p:animMotion>
                                  </p:childTnLst>
                                </p:cTn>
                              </p:par>
                            </p:childTnLst>
                          </p:cTn>
                        </p:par>
                        <p:par>
                          <p:cTn id="10" fill="hold">
                            <p:stCondLst>
                              <p:cond delay="2000"/>
                            </p:stCondLst>
                            <p:childTnLst>
                              <p:par>
                                <p:cTn id="11" presetID="42" presetClass="path" presetSubtype="0" accel="50000" decel="50000" fill="hold" nodeType="afterEffect">
                                  <p:stCondLst>
                                    <p:cond delay="0"/>
                                  </p:stCondLst>
                                  <p:childTnLst>
                                    <p:animMotion origin="layout" path="M -0.00034 -2.22222E-6 L -0.01441 -0.05741 " pathEditMode="relative" rAng="0" ptsTypes="AA">
                                      <p:cBhvr>
                                        <p:cTn id="12" dur="1000" fill="hold"/>
                                        <p:tgtEl>
                                          <p:spTgt spid="11"/>
                                        </p:tgtEl>
                                        <p:attrNameLst>
                                          <p:attrName>ppt_x</p:attrName>
                                          <p:attrName>ppt_y</p:attrName>
                                        </p:attrNameLst>
                                      </p:cBhvr>
                                      <p:rCtr x="-712" y="-2870"/>
                                    </p:animMotion>
                                  </p:childTnLst>
                                </p:cTn>
                              </p:par>
                            </p:childTnLst>
                          </p:cTn>
                        </p:par>
                        <p:par>
                          <p:cTn id="13" fill="hold">
                            <p:stCondLst>
                              <p:cond delay="3000"/>
                            </p:stCondLst>
                            <p:childTnLst>
                              <p:par>
                                <p:cTn id="14" presetID="42" presetClass="path" presetSubtype="0" accel="50000" decel="50000" fill="hold" nodeType="afterEffect">
                                  <p:stCondLst>
                                    <p:cond delay="0"/>
                                  </p:stCondLst>
                                  <p:childTnLst>
                                    <p:animMotion origin="layout" path="M 3.88889E-6 -3.7037E-7 L 0.24687 -0.19931 " pathEditMode="relative" rAng="0" ptsTypes="AA">
                                      <p:cBhvr>
                                        <p:cTn id="15" dur="1500" fill="hold"/>
                                        <p:tgtEl>
                                          <p:spTgt spid="13"/>
                                        </p:tgtEl>
                                        <p:attrNameLst>
                                          <p:attrName>ppt_x</p:attrName>
                                          <p:attrName>ppt_y</p:attrName>
                                        </p:attrNameLst>
                                      </p:cBhvr>
                                      <p:rCtr x="12344" y="-9977"/>
                                    </p:animMotion>
                                  </p:childTnLst>
                                </p:cTn>
                              </p:par>
                            </p:childTnLst>
                          </p:cTn>
                        </p:par>
                        <p:par>
                          <p:cTn id="16" fill="hold">
                            <p:stCondLst>
                              <p:cond delay="4500"/>
                            </p:stCondLst>
                            <p:childTnLst>
                              <p:par>
                                <p:cTn id="17" presetID="42" presetClass="path" presetSubtype="0" accel="50000" decel="50000" fill="hold" nodeType="afterEffect">
                                  <p:stCondLst>
                                    <p:cond delay="0"/>
                                  </p:stCondLst>
                                  <p:childTnLst>
                                    <p:animMotion origin="layout" path="M 5E-6 -3.7037E-7 L 0.23924 -0.19931 " pathEditMode="relative" rAng="0" ptsTypes="AA">
                                      <p:cBhvr>
                                        <p:cTn id="18" dur="1500" fill="hold"/>
                                        <p:tgtEl>
                                          <p:spTgt spid="12"/>
                                        </p:tgtEl>
                                        <p:attrNameLst>
                                          <p:attrName>ppt_x</p:attrName>
                                          <p:attrName>ppt_y</p:attrName>
                                        </p:attrNameLst>
                                      </p:cBhvr>
                                      <p:rCtr x="11962" y="-997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61111E-6 3.7037E-7 L -0.38959 0.06111 " pathEditMode="relative" rAng="0" ptsTypes="AA">
                                      <p:cBhvr>
                                        <p:cTn id="22" dur="1000" fill="hold"/>
                                        <p:tgtEl>
                                          <p:spTgt spid="20"/>
                                        </p:tgtEl>
                                        <p:attrNameLst>
                                          <p:attrName>ppt_x</p:attrName>
                                          <p:attrName>ppt_y</p:attrName>
                                        </p:attrNameLst>
                                      </p:cBhvr>
                                      <p:rCtr x="-19479" y="3056"/>
                                    </p:animMotion>
                                  </p:childTnLst>
                                </p:cTn>
                              </p:par>
                            </p:childTnLst>
                          </p:cTn>
                        </p:par>
                        <p:par>
                          <p:cTn id="23" fill="hold">
                            <p:stCondLst>
                              <p:cond delay="1000"/>
                            </p:stCondLst>
                            <p:childTnLst>
                              <p:par>
                                <p:cTn id="24" presetID="42" presetClass="path" presetSubtype="0" accel="50000" decel="50000" fill="hold" nodeType="afterEffect">
                                  <p:stCondLst>
                                    <p:cond delay="0"/>
                                  </p:stCondLst>
                                  <p:childTnLst>
                                    <p:animMotion origin="layout" path="M 3.61111E-6 1.11111E-6 L -0.28924 -0.04815 " pathEditMode="relative" rAng="0" ptsTypes="AA">
                                      <p:cBhvr>
                                        <p:cTn id="25" dur="1000" fill="hold"/>
                                        <p:tgtEl>
                                          <p:spTgt spid="16"/>
                                        </p:tgtEl>
                                        <p:attrNameLst>
                                          <p:attrName>ppt_x</p:attrName>
                                          <p:attrName>ppt_y</p:attrName>
                                        </p:attrNameLst>
                                      </p:cBhvr>
                                      <p:rCtr x="-14462" y="-2407"/>
                                    </p:animMotion>
                                  </p:childTnLst>
                                </p:cTn>
                              </p:par>
                            </p:childTnLst>
                          </p:cTn>
                        </p:par>
                        <p:par>
                          <p:cTn id="26" fill="hold">
                            <p:stCondLst>
                              <p:cond delay="2000"/>
                            </p:stCondLst>
                            <p:childTnLst>
                              <p:par>
                                <p:cTn id="27" presetID="42" presetClass="path" presetSubtype="0" accel="50000" decel="50000" fill="hold" nodeType="afterEffect">
                                  <p:stCondLst>
                                    <p:cond delay="0"/>
                                  </p:stCondLst>
                                  <p:childTnLst>
                                    <p:animMotion origin="layout" path="M -1.66667E-6 3.7037E-7 L -0.25851 0.06042 " pathEditMode="relative" rAng="0" ptsTypes="AA">
                                      <p:cBhvr>
                                        <p:cTn id="28" dur="1000" fill="hold"/>
                                        <p:tgtEl>
                                          <p:spTgt spid="10"/>
                                        </p:tgtEl>
                                        <p:attrNameLst>
                                          <p:attrName>ppt_x</p:attrName>
                                          <p:attrName>ppt_y</p:attrName>
                                        </p:attrNameLst>
                                      </p:cBhvr>
                                      <p:rCtr x="-12934" y="3009"/>
                                    </p:animMotion>
                                  </p:childTnLst>
                                </p:cTn>
                              </p:par>
                            </p:childTnLst>
                          </p:cTn>
                        </p:par>
                        <p:par>
                          <p:cTn id="29" fill="hold">
                            <p:stCondLst>
                              <p:cond delay="3000"/>
                            </p:stCondLst>
                            <p:childTnLst>
                              <p:par>
                                <p:cTn id="30" presetID="42" presetClass="path" presetSubtype="0" accel="50000" decel="50000" fill="hold" nodeType="afterEffect">
                                  <p:stCondLst>
                                    <p:cond delay="0"/>
                                  </p:stCondLst>
                                  <p:childTnLst>
                                    <p:animMotion origin="layout" path="M -1.66667E-6 1.11111E-6 L -0.15781 -0.04838 " pathEditMode="relative" rAng="0" ptsTypes="AA">
                                      <p:cBhvr>
                                        <p:cTn id="31" dur="1000" fill="hold"/>
                                        <p:tgtEl>
                                          <p:spTgt spid="17"/>
                                        </p:tgtEl>
                                        <p:attrNameLst>
                                          <p:attrName>ppt_x</p:attrName>
                                          <p:attrName>ppt_y</p:attrName>
                                        </p:attrNameLst>
                                      </p:cBhvr>
                                      <p:rCtr x="-7899" y="-2431"/>
                                    </p:animMotion>
                                  </p:childTnLst>
                                </p:cTn>
                              </p:par>
                            </p:childTnLst>
                          </p:cTn>
                        </p:par>
                        <p:par>
                          <p:cTn id="32" fill="hold">
                            <p:stCondLst>
                              <p:cond delay="4000"/>
                            </p:stCondLst>
                            <p:childTnLst>
                              <p:par>
                                <p:cTn id="33" presetID="42" presetClass="path" presetSubtype="0" accel="50000" decel="50000" fill="hold" nodeType="afterEffect">
                                  <p:stCondLst>
                                    <p:cond delay="0"/>
                                  </p:stCondLst>
                                  <p:childTnLst>
                                    <p:animMotion origin="layout" path="M 3.05556E-6 3.7037E-7 L -0.12709 0.06157 " pathEditMode="relative" rAng="0" ptsTypes="AA">
                                      <p:cBhvr>
                                        <p:cTn id="34" dur="1000" fill="hold"/>
                                        <p:tgtEl>
                                          <p:spTgt spid="15"/>
                                        </p:tgtEl>
                                        <p:attrNameLst>
                                          <p:attrName>ppt_x</p:attrName>
                                          <p:attrName>ppt_y</p:attrName>
                                        </p:attrNameLst>
                                      </p:cBhvr>
                                      <p:rCtr x="-6354" y="3079"/>
                                    </p:animMotion>
                                  </p:childTnLst>
                                </p:cTn>
                              </p:par>
                            </p:childTnLst>
                          </p:cTn>
                        </p:par>
                        <p:par>
                          <p:cTn id="35" fill="hold">
                            <p:stCondLst>
                              <p:cond delay="5000"/>
                            </p:stCondLst>
                            <p:childTnLst>
                              <p:par>
                                <p:cTn id="36" presetID="42" presetClass="path" presetSubtype="0" accel="50000" decel="50000" fill="hold" nodeType="afterEffect">
                                  <p:stCondLst>
                                    <p:cond delay="0"/>
                                  </p:stCondLst>
                                  <p:childTnLst>
                                    <p:animMotion origin="layout" path="M 3.05556E-6 1.11111E-6 L -0.02587 -0.04815 " pathEditMode="relative" rAng="0" ptsTypes="AA">
                                      <p:cBhvr>
                                        <p:cTn id="37" dur="1000" fill="hold"/>
                                        <p:tgtEl>
                                          <p:spTgt spid="18"/>
                                        </p:tgtEl>
                                        <p:attrNameLst>
                                          <p:attrName>ppt_x</p:attrName>
                                          <p:attrName>ppt_y</p:attrName>
                                        </p:attrNameLst>
                                      </p:cBhvr>
                                      <p:rCtr x="-1302" y="-2407"/>
                                    </p:animMotion>
                                  </p:childTnLst>
                                </p:cTn>
                              </p:par>
                            </p:childTnLst>
                          </p:cTn>
                        </p:par>
                        <p:par>
                          <p:cTn id="38" fill="hold">
                            <p:stCondLst>
                              <p:cond delay="6000"/>
                            </p:stCondLst>
                            <p:childTnLst>
                              <p:par>
                                <p:cTn id="39" presetID="42" presetClass="path" presetSubtype="0" accel="50000" decel="50000" fill="hold" nodeType="afterEffect">
                                  <p:stCondLst>
                                    <p:cond delay="0"/>
                                  </p:stCondLst>
                                  <p:childTnLst>
                                    <p:animMotion origin="layout" path="M -1.38889E-6 7.40741E-7 L 0.00521 0.00648 " pathEditMode="relative" rAng="0" ptsTypes="AA">
                                      <p:cBhvr>
                                        <p:cTn id="40" dur="1000" fill="hold"/>
                                        <p:tgtEl>
                                          <p:spTgt spid="19"/>
                                        </p:tgtEl>
                                        <p:attrNameLst>
                                          <p:attrName>ppt_x</p:attrName>
                                          <p:attrName>ppt_y</p:attrName>
                                        </p:attrNameLst>
                                      </p:cBhvr>
                                      <p:rCtr x="260" y="324"/>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10"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par>
                                <p:cTn id="69" presetID="10"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par>
                                <p:cTn id="75" presetID="10"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par>
                                <p:cTn id="78" presetID="10" presetClass="entr" presetSubtype="0" fill="hold"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nodeType="clickEffect">
                                  <p:stCondLst>
                                    <p:cond delay="0"/>
                                  </p:stCondLst>
                                  <p:childTnLst>
                                    <p:animMotion origin="layout" path="M -2.77778E-7 7.40741E-7 L -0.01181 0.29583 " pathEditMode="relative" rAng="0" ptsTypes="AA">
                                      <p:cBhvr>
                                        <p:cTn id="89" dur="1500" fill="hold"/>
                                        <p:tgtEl>
                                          <p:spTgt spid="35"/>
                                        </p:tgtEl>
                                        <p:attrNameLst>
                                          <p:attrName>ppt_x</p:attrName>
                                          <p:attrName>ppt_y</p:attrName>
                                        </p:attrNameLst>
                                      </p:cBhvr>
                                      <p:rCtr x="-590" y="14792"/>
                                    </p:animMotion>
                                  </p:childTnLst>
                                </p:cTn>
                              </p:par>
                            </p:childTnLst>
                          </p:cTn>
                        </p:par>
                        <p:par>
                          <p:cTn id="90" fill="hold">
                            <p:stCondLst>
                              <p:cond delay="1500"/>
                            </p:stCondLst>
                            <p:childTnLst>
                              <p:par>
                                <p:cTn id="91" presetID="42" presetClass="path" presetSubtype="0" accel="50000" decel="50000" fill="hold" nodeType="afterEffect">
                                  <p:stCondLst>
                                    <p:cond delay="250"/>
                                  </p:stCondLst>
                                  <p:childTnLst>
                                    <p:animMotion origin="layout" path="M -4.72222E-6 -2.22222E-6 L -0.04479 0.29537 " pathEditMode="relative" rAng="0" ptsTypes="AA">
                                      <p:cBhvr>
                                        <p:cTn id="92" dur="1500" fill="hold"/>
                                        <p:tgtEl>
                                          <p:spTgt spid="36"/>
                                        </p:tgtEl>
                                        <p:attrNameLst>
                                          <p:attrName>ppt_x</p:attrName>
                                          <p:attrName>ppt_y</p:attrName>
                                        </p:attrNameLst>
                                      </p:cBhvr>
                                      <p:rCtr x="-2240" y="14769"/>
                                    </p:animMotion>
                                  </p:childTnLst>
                                </p:cTn>
                              </p:par>
                            </p:childTnLst>
                          </p:cTn>
                        </p:par>
                        <p:par>
                          <p:cTn id="93" fill="hold">
                            <p:stCondLst>
                              <p:cond delay="3250"/>
                            </p:stCondLst>
                            <p:childTnLst>
                              <p:par>
                                <p:cTn id="94" presetID="42" presetClass="path" presetSubtype="0" accel="50000" decel="50000" fill="hold" nodeType="afterEffect">
                                  <p:stCondLst>
                                    <p:cond delay="250"/>
                                  </p:stCondLst>
                                  <p:childTnLst>
                                    <p:animMotion origin="layout" path="M -1.94444E-6 -2.22222E-6 L -0.0783 0.29537 " pathEditMode="relative" rAng="0" ptsTypes="AA">
                                      <p:cBhvr>
                                        <p:cTn id="95" dur="1500" fill="hold"/>
                                        <p:tgtEl>
                                          <p:spTgt spid="37"/>
                                        </p:tgtEl>
                                        <p:attrNameLst>
                                          <p:attrName>ppt_x</p:attrName>
                                          <p:attrName>ppt_y</p:attrName>
                                        </p:attrNameLst>
                                      </p:cBhvr>
                                      <p:rCtr x="-3924" y="14769"/>
                                    </p:animMotion>
                                  </p:childTnLst>
                                </p:cTn>
                              </p:par>
                            </p:childTnLst>
                          </p:cTn>
                        </p:par>
                        <p:par>
                          <p:cTn id="96" fill="hold">
                            <p:stCondLst>
                              <p:cond delay="5000"/>
                            </p:stCondLst>
                            <p:childTnLst>
                              <p:par>
                                <p:cTn id="97" presetID="42" presetClass="path" presetSubtype="0" accel="50000" decel="50000" fill="hold" nodeType="afterEffect">
                                  <p:stCondLst>
                                    <p:cond delay="250"/>
                                  </p:stCondLst>
                                  <p:childTnLst>
                                    <p:animMotion origin="layout" path="M 2.5E-6 -2.22222E-6 L -0.11198 0.2956 " pathEditMode="relative" rAng="0" ptsTypes="AA">
                                      <p:cBhvr>
                                        <p:cTn id="98" dur="1500" fill="hold"/>
                                        <p:tgtEl>
                                          <p:spTgt spid="38"/>
                                        </p:tgtEl>
                                        <p:attrNameLst>
                                          <p:attrName>ppt_x</p:attrName>
                                          <p:attrName>ppt_y</p:attrName>
                                        </p:attrNameLst>
                                      </p:cBhvr>
                                      <p:rCtr x="-5608" y="14769"/>
                                    </p:animMotion>
                                  </p:childTnLst>
                                </p:cTn>
                              </p:par>
                            </p:childTnLst>
                          </p:cTn>
                        </p:par>
                        <p:par>
                          <p:cTn id="99" fill="hold">
                            <p:stCondLst>
                              <p:cond delay="6750"/>
                            </p:stCondLst>
                            <p:childTnLst>
                              <p:par>
                                <p:cTn id="100" presetID="42" presetClass="path" presetSubtype="0" accel="50000" decel="50000" fill="hold" nodeType="afterEffect">
                                  <p:stCondLst>
                                    <p:cond delay="250"/>
                                  </p:stCondLst>
                                  <p:childTnLst>
                                    <p:animMotion origin="layout" path="M -4.72222E-6 -2.22222E-6 L -0.14496 0.29537 " pathEditMode="relative" rAng="0" ptsTypes="AA">
                                      <p:cBhvr>
                                        <p:cTn id="101" dur="1500" fill="hold"/>
                                        <p:tgtEl>
                                          <p:spTgt spid="39"/>
                                        </p:tgtEl>
                                        <p:attrNameLst>
                                          <p:attrName>ppt_x</p:attrName>
                                          <p:attrName>ppt_y</p:attrName>
                                        </p:attrNameLst>
                                      </p:cBhvr>
                                      <p:rCtr x="-7257" y="14769"/>
                                    </p:animMotion>
                                  </p:childTnLst>
                                </p:cTn>
                              </p:par>
                            </p:childTnLst>
                          </p:cTn>
                        </p:par>
                      </p:childTnLst>
                    </p:cTn>
                  </p:par>
                  <p:par>
                    <p:cTn id="102" fill="hold">
                      <p:stCondLst>
                        <p:cond delay="indefinite"/>
                      </p:stCondLst>
                      <p:childTnLst>
                        <p:par>
                          <p:cTn id="103" fill="hold">
                            <p:stCondLst>
                              <p:cond delay="0"/>
                            </p:stCondLst>
                            <p:childTnLst>
                              <p:par>
                                <p:cTn id="104" presetID="42" presetClass="path" presetSubtype="0" accel="50000" decel="50000" fill="hold" nodeType="clickEffect">
                                  <p:stCondLst>
                                    <p:cond delay="0"/>
                                  </p:stCondLst>
                                  <p:childTnLst>
                                    <p:animMotion origin="layout" path="M -3.05556E-6 -2.22222E-6 L -0.01146 0.26621 " pathEditMode="relative" rAng="0" ptsTypes="AA">
                                      <p:cBhvr>
                                        <p:cTn id="105" dur="1500" fill="hold"/>
                                        <p:tgtEl>
                                          <p:spTgt spid="40"/>
                                        </p:tgtEl>
                                        <p:attrNameLst>
                                          <p:attrName>ppt_x</p:attrName>
                                          <p:attrName>ppt_y</p:attrName>
                                        </p:attrNameLst>
                                      </p:cBhvr>
                                      <p:rCtr x="-573" y="13310"/>
                                    </p:animMotion>
                                  </p:childTnLst>
                                </p:cTn>
                              </p:par>
                            </p:childTnLst>
                          </p:cTn>
                        </p:par>
                        <p:par>
                          <p:cTn id="106" fill="hold">
                            <p:stCondLst>
                              <p:cond delay="1500"/>
                            </p:stCondLst>
                            <p:childTnLst>
                              <p:par>
                                <p:cTn id="107" presetID="42" presetClass="path" presetSubtype="0" accel="50000" decel="50000" fill="hold" nodeType="afterEffect">
                                  <p:stCondLst>
                                    <p:cond delay="250"/>
                                  </p:stCondLst>
                                  <p:childTnLst>
                                    <p:animMotion origin="layout" path="M -3.88889E-6 -2.22222E-6 L -0.04444 0.26644 " pathEditMode="relative" rAng="0" ptsTypes="AA">
                                      <p:cBhvr>
                                        <p:cTn id="108" dur="1500" fill="hold"/>
                                        <p:tgtEl>
                                          <p:spTgt spid="41"/>
                                        </p:tgtEl>
                                        <p:attrNameLst>
                                          <p:attrName>ppt_x</p:attrName>
                                          <p:attrName>ppt_y</p:attrName>
                                        </p:attrNameLst>
                                      </p:cBhvr>
                                      <p:rCtr x="-2222" y="13310"/>
                                    </p:animMotion>
                                  </p:childTnLst>
                                </p:cTn>
                              </p:par>
                            </p:childTnLst>
                          </p:cTn>
                        </p:par>
                        <p:par>
                          <p:cTn id="109" fill="hold">
                            <p:stCondLst>
                              <p:cond delay="3250"/>
                            </p:stCondLst>
                            <p:childTnLst>
                              <p:par>
                                <p:cTn id="110" presetID="42" presetClass="path" presetSubtype="0" accel="50000" decel="50000" fill="hold" nodeType="afterEffect">
                                  <p:stCondLst>
                                    <p:cond delay="250"/>
                                  </p:stCondLst>
                                  <p:childTnLst>
                                    <p:animMotion origin="layout" path="M 1.66667E-6 -2.22222E-6 L -0.07813 0.26713 " pathEditMode="relative" rAng="0" ptsTypes="AA">
                                      <p:cBhvr>
                                        <p:cTn id="111" dur="1500" fill="hold"/>
                                        <p:tgtEl>
                                          <p:spTgt spid="42"/>
                                        </p:tgtEl>
                                        <p:attrNameLst>
                                          <p:attrName>ppt_x</p:attrName>
                                          <p:attrName>ppt_y</p:attrName>
                                        </p:attrNameLst>
                                      </p:cBhvr>
                                      <p:rCtr x="-3906" y="13356"/>
                                    </p:animMotion>
                                  </p:childTnLst>
                                </p:cTn>
                              </p:par>
                            </p:childTnLst>
                          </p:cTn>
                        </p:par>
                        <p:par>
                          <p:cTn id="112" fill="hold">
                            <p:stCondLst>
                              <p:cond delay="5000"/>
                            </p:stCondLst>
                            <p:childTnLst>
                              <p:par>
                                <p:cTn id="113" presetID="42" presetClass="path" presetSubtype="0" accel="50000" decel="50000" fill="hold" nodeType="afterEffect">
                                  <p:stCondLst>
                                    <p:cond delay="250"/>
                                  </p:stCondLst>
                                  <p:childTnLst>
                                    <p:animMotion origin="layout" path="M 8.33333E-7 -2.22222E-6 L -0.1132 0.2669 " pathEditMode="relative" rAng="0" ptsTypes="AA">
                                      <p:cBhvr>
                                        <p:cTn id="114" dur="1500" fill="hold"/>
                                        <p:tgtEl>
                                          <p:spTgt spid="43"/>
                                        </p:tgtEl>
                                        <p:attrNameLst>
                                          <p:attrName>ppt_x</p:attrName>
                                          <p:attrName>ppt_y</p:attrName>
                                        </p:attrNameLst>
                                      </p:cBhvr>
                                      <p:rCtr x="-5660" y="13333"/>
                                    </p:animMotion>
                                  </p:childTnLst>
                                </p:cTn>
                              </p:par>
                            </p:childTnLst>
                          </p:cTn>
                        </p:par>
                        <p:par>
                          <p:cTn id="115" fill="hold">
                            <p:stCondLst>
                              <p:cond delay="6750"/>
                            </p:stCondLst>
                            <p:childTnLst>
                              <p:par>
                                <p:cTn id="116" presetID="42" presetClass="path" presetSubtype="0" accel="50000" decel="50000" fill="hold" nodeType="afterEffect">
                                  <p:stCondLst>
                                    <p:cond delay="250"/>
                                  </p:stCondLst>
                                  <p:childTnLst>
                                    <p:animMotion origin="layout" path="M 0 -2.22222E-6 L -0.14653 0.26644 " pathEditMode="relative" rAng="0" ptsTypes="AA">
                                      <p:cBhvr>
                                        <p:cTn id="117" dur="1500" fill="hold"/>
                                        <p:tgtEl>
                                          <p:spTgt spid="44"/>
                                        </p:tgtEl>
                                        <p:attrNameLst>
                                          <p:attrName>ppt_x</p:attrName>
                                          <p:attrName>ppt_y</p:attrName>
                                        </p:attrNameLst>
                                      </p:cBhvr>
                                      <p:rCtr x="-7326" y="13310"/>
                                    </p:animMotion>
                                  </p:childTnLst>
                                </p:cTn>
                              </p:par>
                            </p:childTnLst>
                          </p:cTn>
                        </p:par>
                        <p:par>
                          <p:cTn id="118" fill="hold">
                            <p:stCondLst>
                              <p:cond delay="8500"/>
                            </p:stCondLst>
                            <p:childTnLst>
                              <p:par>
                                <p:cTn id="119" presetID="42" presetClass="path" presetSubtype="0" accel="50000" decel="50000" fill="hold" nodeType="afterEffect">
                                  <p:stCondLst>
                                    <p:cond delay="250"/>
                                  </p:stCondLst>
                                  <p:childTnLst>
                                    <p:animMotion origin="layout" path="M -2.5E-6 -2.22222E-6 L -0.1809 0.26713 " pathEditMode="relative" rAng="0" ptsTypes="AA">
                                      <p:cBhvr>
                                        <p:cTn id="120" dur="1500" fill="hold"/>
                                        <p:tgtEl>
                                          <p:spTgt spid="45"/>
                                        </p:tgtEl>
                                        <p:attrNameLst>
                                          <p:attrName>ppt_x</p:attrName>
                                          <p:attrName>ppt_y</p:attrName>
                                        </p:attrNameLst>
                                      </p:cBhvr>
                                      <p:rCtr x="-9045" y="13356"/>
                                    </p:animMotion>
                                  </p:childTnLst>
                                </p:cTn>
                              </p:par>
                            </p:childTnLst>
                          </p:cTn>
                        </p:par>
                        <p:par>
                          <p:cTn id="121" fill="hold">
                            <p:stCondLst>
                              <p:cond delay="10250"/>
                            </p:stCondLst>
                            <p:childTnLst>
                              <p:par>
                                <p:cTn id="122" presetID="42" presetClass="path" presetSubtype="0" accel="50000" decel="50000" fill="hold" nodeType="afterEffect">
                                  <p:stCondLst>
                                    <p:cond delay="250"/>
                                  </p:stCondLst>
                                  <p:childTnLst>
                                    <p:animMotion origin="layout" path="M 3.05556E-6 -2.22222E-6 L -0.21407 0.26621 " pathEditMode="relative" rAng="0" ptsTypes="AA">
                                      <p:cBhvr>
                                        <p:cTn id="123" dur="1500" fill="hold"/>
                                        <p:tgtEl>
                                          <p:spTgt spid="46"/>
                                        </p:tgtEl>
                                        <p:attrNameLst>
                                          <p:attrName>ppt_x</p:attrName>
                                          <p:attrName>ppt_y</p:attrName>
                                        </p:attrNameLst>
                                      </p:cBhvr>
                                      <p:rCtr x="-10712" y="13310"/>
                                    </p:animMotion>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14"/>
                                        </p:tgtEl>
                                      </p:cBhvr>
                                    </p:animEffect>
                                    <p:set>
                                      <p:cBhvr>
                                        <p:cTn id="128" dur="1" fill="hold">
                                          <p:stCondLst>
                                            <p:cond delay="499"/>
                                          </p:stCondLst>
                                        </p:cTn>
                                        <p:tgtEl>
                                          <p:spTgt spid="14"/>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8"/>
                                        </p:tgtEl>
                                      </p:cBhvr>
                                    </p:animEffect>
                                    <p:set>
                                      <p:cBhvr>
                                        <p:cTn id="131" dur="1" fill="hold">
                                          <p:stCondLst>
                                            <p:cond delay="499"/>
                                          </p:stCondLst>
                                        </p:cTn>
                                        <p:tgtEl>
                                          <p:spTgt spid="8"/>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1"/>
                                        </p:tgtEl>
                                      </p:cBhvr>
                                    </p:animEffect>
                                    <p:set>
                                      <p:cBhvr>
                                        <p:cTn id="134" dur="1" fill="hold">
                                          <p:stCondLst>
                                            <p:cond delay="499"/>
                                          </p:stCondLst>
                                        </p:cTn>
                                        <p:tgtEl>
                                          <p:spTgt spid="11"/>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3"/>
                                        </p:tgtEl>
                                      </p:cBhvr>
                                    </p:animEffect>
                                    <p:set>
                                      <p:cBhvr>
                                        <p:cTn id="137" dur="1" fill="hold">
                                          <p:stCondLst>
                                            <p:cond delay="499"/>
                                          </p:stCondLst>
                                        </p:cTn>
                                        <p:tgtEl>
                                          <p:spTgt spid="13"/>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2"/>
                                        </p:tgtEl>
                                      </p:cBhvr>
                                    </p:animEffect>
                                    <p:set>
                                      <p:cBhvr>
                                        <p:cTn id="140" dur="1" fill="hold">
                                          <p:stCondLst>
                                            <p:cond delay="499"/>
                                          </p:stCondLst>
                                        </p:cTn>
                                        <p:tgtEl>
                                          <p:spTgt spid="12"/>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20"/>
                                        </p:tgtEl>
                                      </p:cBhvr>
                                    </p:animEffect>
                                    <p:set>
                                      <p:cBhvr>
                                        <p:cTn id="143" dur="1" fill="hold">
                                          <p:stCondLst>
                                            <p:cond delay="499"/>
                                          </p:stCondLst>
                                        </p:cTn>
                                        <p:tgtEl>
                                          <p:spTgt spid="20"/>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16"/>
                                        </p:tgtEl>
                                      </p:cBhvr>
                                    </p:animEffect>
                                    <p:set>
                                      <p:cBhvr>
                                        <p:cTn id="146" dur="1" fill="hold">
                                          <p:stCondLst>
                                            <p:cond delay="499"/>
                                          </p:stCondLst>
                                        </p:cTn>
                                        <p:tgtEl>
                                          <p:spTgt spid="16"/>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10"/>
                                        </p:tgtEl>
                                      </p:cBhvr>
                                    </p:animEffect>
                                    <p:set>
                                      <p:cBhvr>
                                        <p:cTn id="149" dur="1" fill="hold">
                                          <p:stCondLst>
                                            <p:cond delay="499"/>
                                          </p:stCondLst>
                                        </p:cTn>
                                        <p:tgtEl>
                                          <p:spTgt spid="10"/>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17"/>
                                        </p:tgtEl>
                                      </p:cBhvr>
                                    </p:animEffect>
                                    <p:set>
                                      <p:cBhvr>
                                        <p:cTn id="152" dur="1" fill="hold">
                                          <p:stCondLst>
                                            <p:cond delay="499"/>
                                          </p:stCondLst>
                                        </p:cTn>
                                        <p:tgtEl>
                                          <p:spTgt spid="17"/>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15"/>
                                        </p:tgtEl>
                                      </p:cBhvr>
                                    </p:animEffect>
                                    <p:set>
                                      <p:cBhvr>
                                        <p:cTn id="155" dur="1" fill="hold">
                                          <p:stCondLst>
                                            <p:cond delay="499"/>
                                          </p:stCondLst>
                                        </p:cTn>
                                        <p:tgtEl>
                                          <p:spTgt spid="15"/>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18"/>
                                        </p:tgtEl>
                                      </p:cBhvr>
                                    </p:animEffect>
                                    <p:set>
                                      <p:cBhvr>
                                        <p:cTn id="158" dur="1" fill="hold">
                                          <p:stCondLst>
                                            <p:cond delay="499"/>
                                          </p:stCondLst>
                                        </p:cTn>
                                        <p:tgtEl>
                                          <p:spTgt spid="18"/>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19"/>
                                        </p:tgtEl>
                                      </p:cBhvr>
                                    </p:animEffect>
                                    <p:set>
                                      <p:cBhvr>
                                        <p:cTn id="161" dur="1" fill="hold">
                                          <p:stCondLst>
                                            <p:cond delay="499"/>
                                          </p:stCondLst>
                                        </p:cTn>
                                        <p:tgtEl>
                                          <p:spTgt spid="19"/>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500"/>
                                        <p:tgtEl>
                                          <p:spTgt spid="35"/>
                                        </p:tgtEl>
                                      </p:cBhvr>
                                    </p:animEffect>
                                    <p:set>
                                      <p:cBhvr>
                                        <p:cTn id="166" dur="1" fill="hold">
                                          <p:stCondLst>
                                            <p:cond delay="499"/>
                                          </p:stCondLst>
                                        </p:cTn>
                                        <p:tgtEl>
                                          <p:spTgt spid="35"/>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36"/>
                                        </p:tgtEl>
                                      </p:cBhvr>
                                    </p:animEffect>
                                    <p:set>
                                      <p:cBhvr>
                                        <p:cTn id="169" dur="1" fill="hold">
                                          <p:stCondLst>
                                            <p:cond delay="499"/>
                                          </p:stCondLst>
                                        </p:cTn>
                                        <p:tgtEl>
                                          <p:spTgt spid="36"/>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37"/>
                                        </p:tgtEl>
                                      </p:cBhvr>
                                    </p:animEffect>
                                    <p:set>
                                      <p:cBhvr>
                                        <p:cTn id="172" dur="1" fill="hold">
                                          <p:stCondLst>
                                            <p:cond delay="499"/>
                                          </p:stCondLst>
                                        </p:cTn>
                                        <p:tgtEl>
                                          <p:spTgt spid="37"/>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38"/>
                                        </p:tgtEl>
                                      </p:cBhvr>
                                    </p:animEffect>
                                    <p:set>
                                      <p:cBhvr>
                                        <p:cTn id="175" dur="1" fill="hold">
                                          <p:stCondLst>
                                            <p:cond delay="499"/>
                                          </p:stCondLst>
                                        </p:cTn>
                                        <p:tgtEl>
                                          <p:spTgt spid="38"/>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39"/>
                                        </p:tgtEl>
                                      </p:cBhvr>
                                    </p:animEffect>
                                    <p:set>
                                      <p:cBhvr>
                                        <p:cTn id="178" dur="1" fill="hold">
                                          <p:stCondLst>
                                            <p:cond delay="499"/>
                                          </p:stCondLst>
                                        </p:cTn>
                                        <p:tgtEl>
                                          <p:spTgt spid="39"/>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40"/>
                                        </p:tgtEl>
                                      </p:cBhvr>
                                    </p:animEffect>
                                    <p:set>
                                      <p:cBhvr>
                                        <p:cTn id="181" dur="1" fill="hold">
                                          <p:stCondLst>
                                            <p:cond delay="499"/>
                                          </p:stCondLst>
                                        </p:cTn>
                                        <p:tgtEl>
                                          <p:spTgt spid="40"/>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41"/>
                                        </p:tgtEl>
                                      </p:cBhvr>
                                    </p:animEffect>
                                    <p:set>
                                      <p:cBhvr>
                                        <p:cTn id="184" dur="1" fill="hold">
                                          <p:stCondLst>
                                            <p:cond delay="499"/>
                                          </p:stCondLst>
                                        </p:cTn>
                                        <p:tgtEl>
                                          <p:spTgt spid="41"/>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42"/>
                                        </p:tgtEl>
                                      </p:cBhvr>
                                    </p:animEffect>
                                    <p:set>
                                      <p:cBhvr>
                                        <p:cTn id="187" dur="1" fill="hold">
                                          <p:stCondLst>
                                            <p:cond delay="499"/>
                                          </p:stCondLst>
                                        </p:cTn>
                                        <p:tgtEl>
                                          <p:spTgt spid="42"/>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43"/>
                                        </p:tgtEl>
                                      </p:cBhvr>
                                    </p:animEffect>
                                    <p:set>
                                      <p:cBhvr>
                                        <p:cTn id="190" dur="1" fill="hold">
                                          <p:stCondLst>
                                            <p:cond delay="499"/>
                                          </p:stCondLst>
                                        </p:cTn>
                                        <p:tgtEl>
                                          <p:spTgt spid="43"/>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44"/>
                                        </p:tgtEl>
                                      </p:cBhvr>
                                    </p:animEffect>
                                    <p:set>
                                      <p:cBhvr>
                                        <p:cTn id="193" dur="1" fill="hold">
                                          <p:stCondLst>
                                            <p:cond delay="499"/>
                                          </p:stCondLst>
                                        </p:cTn>
                                        <p:tgtEl>
                                          <p:spTgt spid="44"/>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45"/>
                                        </p:tgtEl>
                                      </p:cBhvr>
                                    </p:animEffect>
                                    <p:set>
                                      <p:cBhvr>
                                        <p:cTn id="196" dur="1" fill="hold">
                                          <p:stCondLst>
                                            <p:cond delay="499"/>
                                          </p:stCondLst>
                                        </p:cTn>
                                        <p:tgtEl>
                                          <p:spTgt spid="45"/>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46"/>
                                        </p:tgtEl>
                                      </p:cBhvr>
                                    </p:animEffect>
                                    <p:set>
                                      <p:cBhvr>
                                        <p:cTn id="199" dur="1" fill="hold">
                                          <p:stCondLst>
                                            <p:cond delay="499"/>
                                          </p:stCondLst>
                                        </p:cTn>
                                        <p:tgtEl>
                                          <p:spTgt spid="46"/>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34"/>
                                        </p:tgtEl>
                                      </p:cBhvr>
                                    </p:animEffect>
                                    <p:set>
                                      <p:cBhvr>
                                        <p:cTn id="202" dur="1" fill="hold">
                                          <p:stCondLst>
                                            <p:cond delay="499"/>
                                          </p:stCondLst>
                                        </p:cTn>
                                        <p:tgtEl>
                                          <p:spTgt spid="34"/>
                                        </p:tgtEl>
                                        <p:attrNameLst>
                                          <p:attrName>style.visibility</p:attrName>
                                        </p:attrNameLst>
                                      </p:cBhvr>
                                      <p:to>
                                        <p:strVal val="hidden"/>
                                      </p:to>
                                    </p:set>
                                  </p:childTnLst>
                                </p:cTn>
                              </p:par>
                            </p:childTnLst>
                          </p:cTn>
                        </p:par>
                        <p:par>
                          <p:cTn id="203" fill="hold">
                            <p:stCondLst>
                              <p:cond delay="500"/>
                            </p:stCondLst>
                            <p:childTnLst>
                              <p:par>
                                <p:cTn id="204" presetID="10" presetClass="entr" presetSubtype="0" fill="hold" nodeType="afterEffect">
                                  <p:stCondLst>
                                    <p:cond delay="0"/>
                                  </p:stCondLst>
                                  <p:childTnLst>
                                    <p:set>
                                      <p:cBhvr>
                                        <p:cTn id="205" dur="1" fill="hold">
                                          <p:stCondLst>
                                            <p:cond delay="0"/>
                                          </p:stCondLst>
                                        </p:cTn>
                                        <p:tgtEl>
                                          <p:spTgt spid="61"/>
                                        </p:tgtEl>
                                        <p:attrNameLst>
                                          <p:attrName>style.visibility</p:attrName>
                                        </p:attrNameLst>
                                      </p:cBhvr>
                                      <p:to>
                                        <p:strVal val="visible"/>
                                      </p:to>
                                    </p:set>
                                    <p:animEffect transition="in" filter="fade">
                                      <p:cBhvr>
                                        <p:cTn id="206" dur="500"/>
                                        <p:tgtEl>
                                          <p:spTgt spid="61"/>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250"/>
                                  </p:stCondLst>
                                  <p:childTnLst>
                                    <p:set>
                                      <p:cBhvr>
                                        <p:cTn id="210" dur="1" fill="hold">
                                          <p:stCondLst>
                                            <p:cond delay="0"/>
                                          </p:stCondLst>
                                        </p:cTn>
                                        <p:tgtEl>
                                          <p:spTgt spid="75"/>
                                        </p:tgtEl>
                                        <p:attrNameLst>
                                          <p:attrName>style.visibility</p:attrName>
                                        </p:attrNameLst>
                                      </p:cBhvr>
                                      <p:to>
                                        <p:strVal val="visible"/>
                                      </p:to>
                                    </p:set>
                                    <p:animEffect transition="in" filter="fade">
                                      <p:cBhvr>
                                        <p:cTn id="211" dur="500"/>
                                        <p:tgtEl>
                                          <p:spTgt spid="75"/>
                                        </p:tgtEl>
                                      </p:cBhvr>
                                    </p:animEffect>
                                  </p:childTnLst>
                                </p:cTn>
                              </p:par>
                            </p:childTnLst>
                          </p:cTn>
                        </p:par>
                        <p:par>
                          <p:cTn id="212" fill="hold">
                            <p:stCondLst>
                              <p:cond delay="750"/>
                            </p:stCondLst>
                            <p:childTnLst>
                              <p:par>
                                <p:cTn id="213" presetID="10" presetClass="entr" presetSubtype="0" fill="hold" grpId="0" nodeType="afterEffect">
                                  <p:stCondLst>
                                    <p:cond delay="250"/>
                                  </p:stCondLst>
                                  <p:childTnLst>
                                    <p:set>
                                      <p:cBhvr>
                                        <p:cTn id="214" dur="1" fill="hold">
                                          <p:stCondLst>
                                            <p:cond delay="0"/>
                                          </p:stCondLst>
                                        </p:cTn>
                                        <p:tgtEl>
                                          <p:spTgt spid="76"/>
                                        </p:tgtEl>
                                        <p:attrNameLst>
                                          <p:attrName>style.visibility</p:attrName>
                                        </p:attrNameLst>
                                      </p:cBhvr>
                                      <p:to>
                                        <p:strVal val="visible"/>
                                      </p:to>
                                    </p:set>
                                    <p:animEffect transition="in" filter="fade">
                                      <p:cBhvr>
                                        <p:cTn id="215" dur="500"/>
                                        <p:tgtEl>
                                          <p:spTgt spid="76"/>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77"/>
                                        </p:tgtEl>
                                        <p:attrNameLst>
                                          <p:attrName>style.visibility</p:attrName>
                                        </p:attrNameLst>
                                      </p:cBhvr>
                                      <p:to>
                                        <p:strVal val="visible"/>
                                      </p:to>
                                    </p:set>
                                    <p:animEffect transition="in" filter="fade">
                                      <p:cBhvr>
                                        <p:cTn id="220" dur="500"/>
                                        <p:tgtEl>
                                          <p:spTgt spid="77"/>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78"/>
                                        </p:tgtEl>
                                        <p:attrNameLst>
                                          <p:attrName>style.visibility</p:attrName>
                                        </p:attrNameLst>
                                      </p:cBhvr>
                                      <p:to>
                                        <p:strVal val="visible"/>
                                      </p:to>
                                    </p:set>
                                    <p:animEffect transition="in" filter="fade">
                                      <p:cBhvr>
                                        <p:cTn id="225" dur="500"/>
                                        <p:tgtEl>
                                          <p:spTgt spid="78"/>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nodeType="clickEffect">
                                  <p:stCondLst>
                                    <p:cond delay="0"/>
                                  </p:stCondLst>
                                  <p:childTnLst>
                                    <p:set>
                                      <p:cBhvr>
                                        <p:cTn id="229" dur="1" fill="hold">
                                          <p:stCondLst>
                                            <p:cond delay="0"/>
                                          </p:stCondLst>
                                        </p:cTn>
                                        <p:tgtEl>
                                          <p:spTgt spid="79"/>
                                        </p:tgtEl>
                                        <p:attrNameLst>
                                          <p:attrName>style.visibility</p:attrName>
                                        </p:attrNameLst>
                                      </p:cBhvr>
                                      <p:to>
                                        <p:strVal val="visible"/>
                                      </p:to>
                                    </p:set>
                                    <p:animEffect transition="in" filter="fade">
                                      <p:cBhvr>
                                        <p:cTn id="230" dur="500"/>
                                        <p:tgtEl>
                                          <p:spTgt spid="79"/>
                                        </p:tgtEl>
                                      </p:cBhvr>
                                    </p:animEffect>
                                  </p:childTnLst>
                                </p:cTn>
                              </p:par>
                            </p:childTnLst>
                          </p:cTn>
                        </p:par>
                        <p:par>
                          <p:cTn id="231" fill="hold">
                            <p:stCondLst>
                              <p:cond delay="500"/>
                            </p:stCondLst>
                            <p:childTnLst>
                              <p:par>
                                <p:cTn id="232" presetID="10" presetClass="entr" presetSubtype="0" fill="hold" nodeType="afterEffect">
                                  <p:stCondLst>
                                    <p:cond delay="250"/>
                                  </p:stCondLst>
                                  <p:childTnLst>
                                    <p:set>
                                      <p:cBhvr>
                                        <p:cTn id="233" dur="1" fill="hold">
                                          <p:stCondLst>
                                            <p:cond delay="0"/>
                                          </p:stCondLst>
                                        </p:cTn>
                                        <p:tgtEl>
                                          <p:spTgt spid="80"/>
                                        </p:tgtEl>
                                        <p:attrNameLst>
                                          <p:attrName>style.visibility</p:attrName>
                                        </p:attrNameLst>
                                      </p:cBhvr>
                                      <p:to>
                                        <p:strVal val="visible"/>
                                      </p:to>
                                    </p:set>
                                    <p:animEffect transition="in" filter="fade">
                                      <p:cBhvr>
                                        <p:cTn id="234" dur="500"/>
                                        <p:tgtEl>
                                          <p:spTgt spid="80"/>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8" fill="hold" nodeType="clickEffect">
                                  <p:stCondLst>
                                    <p:cond delay="0"/>
                                  </p:stCondLst>
                                  <p:childTnLst>
                                    <p:set>
                                      <p:cBhvr>
                                        <p:cTn id="238" dur="1" fill="hold">
                                          <p:stCondLst>
                                            <p:cond delay="0"/>
                                          </p:stCondLst>
                                        </p:cTn>
                                        <p:tgtEl>
                                          <p:spTgt spid="81"/>
                                        </p:tgtEl>
                                        <p:attrNameLst>
                                          <p:attrName>style.visibility</p:attrName>
                                        </p:attrNameLst>
                                      </p:cBhvr>
                                      <p:to>
                                        <p:strVal val="visible"/>
                                      </p:to>
                                    </p:set>
                                    <p:animEffect transition="in" filter="wipe(left)">
                                      <p:cBhvr>
                                        <p:cTn id="239" dur="1000"/>
                                        <p:tgtEl>
                                          <p:spTgt spid="81"/>
                                        </p:tgtEl>
                                      </p:cBhvr>
                                    </p:animEffect>
                                  </p:childTnLst>
                                </p:cTn>
                              </p:par>
                            </p:childTnLst>
                          </p:cTn>
                        </p:par>
                        <p:par>
                          <p:cTn id="240" fill="hold">
                            <p:stCondLst>
                              <p:cond delay="1000"/>
                            </p:stCondLst>
                            <p:childTnLst>
                              <p:par>
                                <p:cTn id="241" presetID="10" presetClass="entr" presetSubtype="0" fill="hold" grpId="0" nodeType="afterEffect">
                                  <p:stCondLst>
                                    <p:cond delay="0"/>
                                  </p:stCondLst>
                                  <p:childTnLst>
                                    <p:set>
                                      <p:cBhvr>
                                        <p:cTn id="242" dur="1" fill="hold">
                                          <p:stCondLst>
                                            <p:cond delay="0"/>
                                          </p:stCondLst>
                                        </p:cTn>
                                        <p:tgtEl>
                                          <p:spTgt spid="83"/>
                                        </p:tgtEl>
                                        <p:attrNameLst>
                                          <p:attrName>style.visibility</p:attrName>
                                        </p:attrNameLst>
                                      </p:cBhvr>
                                      <p:to>
                                        <p:strVal val="visible"/>
                                      </p:to>
                                    </p:set>
                                    <p:animEffect transition="in" filter="fade">
                                      <p:cBhvr>
                                        <p:cTn id="243" dur="500"/>
                                        <p:tgtEl>
                                          <p:spTgt spid="83"/>
                                        </p:tgtEl>
                                      </p:cBhvr>
                                    </p:animEffect>
                                  </p:childTnLst>
                                </p:cTn>
                              </p:par>
                            </p:childTnLst>
                          </p:cTn>
                        </p:par>
                      </p:childTnLst>
                    </p:cTn>
                  </p:par>
                  <p:par>
                    <p:cTn id="244" fill="hold">
                      <p:stCondLst>
                        <p:cond delay="indefinite"/>
                      </p:stCondLst>
                      <p:childTnLst>
                        <p:par>
                          <p:cTn id="245" fill="hold">
                            <p:stCondLst>
                              <p:cond delay="0"/>
                            </p:stCondLst>
                            <p:childTnLst>
                              <p:par>
                                <p:cTn id="246" presetID="22" presetClass="entr" presetSubtype="2" fill="hold" nodeType="clickEffect">
                                  <p:stCondLst>
                                    <p:cond delay="0"/>
                                  </p:stCondLst>
                                  <p:childTnLst>
                                    <p:set>
                                      <p:cBhvr>
                                        <p:cTn id="247" dur="1" fill="hold">
                                          <p:stCondLst>
                                            <p:cond delay="0"/>
                                          </p:stCondLst>
                                        </p:cTn>
                                        <p:tgtEl>
                                          <p:spTgt spid="82"/>
                                        </p:tgtEl>
                                        <p:attrNameLst>
                                          <p:attrName>style.visibility</p:attrName>
                                        </p:attrNameLst>
                                      </p:cBhvr>
                                      <p:to>
                                        <p:strVal val="visible"/>
                                      </p:to>
                                    </p:set>
                                    <p:animEffect transition="in" filter="wipe(right)">
                                      <p:cBhvr>
                                        <p:cTn id="248" dur="1000"/>
                                        <p:tgtEl>
                                          <p:spTgt spid="82"/>
                                        </p:tgtEl>
                                      </p:cBhvr>
                                    </p:animEffect>
                                  </p:childTnLst>
                                </p:cTn>
                              </p:par>
                            </p:childTnLst>
                          </p:cTn>
                        </p:par>
                        <p:par>
                          <p:cTn id="249" fill="hold">
                            <p:stCondLst>
                              <p:cond delay="1000"/>
                            </p:stCondLst>
                            <p:childTnLst>
                              <p:par>
                                <p:cTn id="250" presetID="10" presetClass="entr" presetSubtype="0" fill="hold" grpId="0" nodeType="afterEffect">
                                  <p:stCondLst>
                                    <p:cond delay="0"/>
                                  </p:stCondLst>
                                  <p:childTnLst>
                                    <p:set>
                                      <p:cBhvr>
                                        <p:cTn id="251" dur="1" fill="hold">
                                          <p:stCondLst>
                                            <p:cond delay="0"/>
                                          </p:stCondLst>
                                        </p:cTn>
                                        <p:tgtEl>
                                          <p:spTgt spid="84"/>
                                        </p:tgtEl>
                                        <p:attrNameLst>
                                          <p:attrName>style.visibility</p:attrName>
                                        </p:attrNameLst>
                                      </p:cBhvr>
                                      <p:to>
                                        <p:strVal val="visible"/>
                                      </p:to>
                                    </p:set>
                                    <p:animEffect transition="in" filter="fade">
                                      <p:cBhvr>
                                        <p:cTn id="252" dur="1000"/>
                                        <p:tgtEl>
                                          <p:spTgt spid="84"/>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85"/>
                                        </p:tgtEl>
                                        <p:attrNameLst>
                                          <p:attrName>style.visibility</p:attrName>
                                        </p:attrNameLst>
                                      </p:cBhvr>
                                      <p:to>
                                        <p:strVal val="visible"/>
                                      </p:to>
                                    </p:set>
                                    <p:animEffect transition="in" filter="fade">
                                      <p:cBhvr>
                                        <p:cTn id="25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83" grpId="0"/>
      <p:bldP spid="84" grpId="0"/>
      <p:bldP spid="8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600DE15-740A-4E5E-9511-E45CD755BA21}"/>
              </a:ext>
            </a:extLst>
          </p:cNvPr>
          <p:cNvSpPr>
            <a:spLocks noGrp="1"/>
          </p:cNvSpPr>
          <p:nvPr>
            <p:ph type="body" sz="quarter" idx="11"/>
          </p:nvPr>
        </p:nvSpPr>
        <p:spPr/>
        <p:txBody>
          <a:bodyPr/>
          <a:lstStyle/>
          <a:p>
            <a:r>
              <a:rPr lang="en-US" dirty="0"/>
              <a:t>1.1 Comparisons of quantities and measures – step 3:4</a:t>
            </a:r>
          </a:p>
        </p:txBody>
      </p:sp>
      <p:pic>
        <p:nvPicPr>
          <p:cNvPr id="4" name="Picture 3">
            <a:extLst>
              <a:ext uri="{FF2B5EF4-FFF2-40B4-BE49-F238E27FC236}">
                <a16:creationId xmlns:a16="http://schemas.microsoft.com/office/drawing/2014/main" xmlns="" id="{EA715DAF-F8BF-449C-97AA-6AC3B83BF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400251"/>
            <a:ext cx="6135088" cy="2057499"/>
          </a:xfrm>
          <a:prstGeom prst="rect">
            <a:avLst/>
          </a:prstGeom>
        </p:spPr>
      </p:pic>
    </p:spTree>
    <p:extLst>
      <p:ext uri="{BB962C8B-B14F-4D97-AF65-F5344CB8AC3E}">
        <p14:creationId xmlns:p14="http://schemas.microsoft.com/office/powerpoint/2010/main" val="2528590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60EE400-6FD4-4D75-B60E-1507D96FB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966125"/>
            <a:ext cx="5256682" cy="67297"/>
          </a:xfrm>
          <a:prstGeom prst="rect">
            <a:avLst/>
          </a:prstGeom>
        </p:spPr>
      </p:pic>
      <p:pic>
        <p:nvPicPr>
          <p:cNvPr id="10" name="Picture 9">
            <a:extLst>
              <a:ext uri="{FF2B5EF4-FFF2-40B4-BE49-F238E27FC236}">
                <a16:creationId xmlns:a16="http://schemas.microsoft.com/office/drawing/2014/main" xmlns="" id="{2BE990A6-2602-4D14-9F31-C07893815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4006704"/>
            <a:ext cx="4374337" cy="67297"/>
          </a:xfrm>
          <a:prstGeom prst="rect">
            <a:avLst/>
          </a:prstGeom>
        </p:spPr>
      </p:pic>
      <p:sp>
        <p:nvSpPr>
          <p:cNvPr id="2" name="Text Placeholder 1"/>
          <p:cNvSpPr>
            <a:spLocks noGrp="1"/>
          </p:cNvSpPr>
          <p:nvPr>
            <p:ph type="body" sz="quarter" idx="11"/>
          </p:nvPr>
        </p:nvSpPr>
        <p:spPr/>
        <p:txBody>
          <a:bodyPr/>
          <a:lstStyle/>
          <a:p>
            <a:r>
              <a:rPr lang="en-US" dirty="0"/>
              <a:t>1.1 Comparisons of quantities and measures – step 1:2</a:t>
            </a:r>
          </a:p>
        </p:txBody>
      </p:sp>
      <p:pic>
        <p:nvPicPr>
          <p:cNvPr id="6" name="Picture 5">
            <a:extLst>
              <a:ext uri="{FF2B5EF4-FFF2-40B4-BE49-F238E27FC236}">
                <a16:creationId xmlns:a16="http://schemas.microsoft.com/office/drawing/2014/main" xmlns="" id="{B92F4516-919A-48AA-96EE-44E5F2380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2624697"/>
            <a:ext cx="67297" cy="1809554"/>
          </a:xfrm>
          <a:prstGeom prst="rect">
            <a:avLst/>
          </a:prstGeom>
        </p:spPr>
      </p:pic>
      <p:pic>
        <p:nvPicPr>
          <p:cNvPr id="12" name="Picture 11">
            <a:extLst>
              <a:ext uri="{FF2B5EF4-FFF2-40B4-BE49-F238E27FC236}">
                <a16:creationId xmlns:a16="http://schemas.microsoft.com/office/drawing/2014/main" xmlns="" id="{C0979590-0518-4D9A-A492-6ACA5EF69D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4456" y="2426437"/>
            <a:ext cx="994507" cy="605677"/>
          </a:xfrm>
          <a:prstGeom prst="rect">
            <a:avLst/>
          </a:prstGeom>
        </p:spPr>
      </p:pic>
      <p:pic>
        <p:nvPicPr>
          <p:cNvPr id="14" name="Picture 13">
            <a:extLst>
              <a:ext uri="{FF2B5EF4-FFF2-40B4-BE49-F238E27FC236}">
                <a16:creationId xmlns:a16="http://schemas.microsoft.com/office/drawing/2014/main" xmlns="" id="{2E2EC480-1B52-4F8B-80DC-CE7BB11B42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4456" y="3475802"/>
            <a:ext cx="994507" cy="598199"/>
          </a:xfrm>
          <a:prstGeom prst="rect">
            <a:avLst/>
          </a:prstGeom>
        </p:spPr>
      </p:pic>
    </p:spTree>
    <p:extLst>
      <p:ext uri="{BB962C8B-B14F-4D97-AF65-F5344CB8AC3E}">
        <p14:creationId xmlns:p14="http://schemas.microsoft.com/office/powerpoint/2010/main" val="163686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3.61111E-6 3.33333E-6 L 0.56233 3.33333E-6 " pathEditMode="fixed" rAng="0" ptsTypes="AA">
                                      <p:cBhvr>
                                        <p:cTn id="6" dur="3700" fill="hold"/>
                                        <p:tgtEl>
                                          <p:spTgt spid="12"/>
                                        </p:tgtEl>
                                        <p:attrNameLst>
                                          <p:attrName>ppt_x</p:attrName>
                                          <p:attrName>ppt_y</p:attrName>
                                        </p:attrNameLst>
                                      </p:cBhvr>
                                      <p:rCtr x="28108" y="0"/>
                                    </p:animMotion>
                                  </p:childTnLst>
                                </p:cTn>
                              </p:par>
                              <p:par>
                                <p:cTn id="7" presetID="63" presetClass="path" presetSubtype="0" fill="hold" nodeType="withEffect">
                                  <p:stCondLst>
                                    <p:cond delay="0"/>
                                  </p:stCondLst>
                                  <p:childTnLst>
                                    <p:animMotion origin="layout" path="M -3.61111E-6 -1.48148E-6 L 0.42639 -1.48148E-6 " pathEditMode="relative" rAng="0" ptsTypes="AA">
                                      <p:cBhvr>
                                        <p:cTn id="8" dur="2800" fill="hold"/>
                                        <p:tgtEl>
                                          <p:spTgt spid="14"/>
                                        </p:tgtEl>
                                        <p:attrNameLst>
                                          <p:attrName>ppt_x</p:attrName>
                                          <p:attrName>ppt_y</p:attrName>
                                        </p:attrNameLst>
                                      </p:cBhvr>
                                      <p:rCtr x="21319" y="0"/>
                                    </p:animMotion>
                                  </p:childTnLst>
                                </p:cTn>
                              </p:par>
                              <p:par>
                                <p:cTn id="9" presetID="2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7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2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1:2</a:t>
            </a:r>
          </a:p>
        </p:txBody>
      </p:sp>
      <p:pic>
        <p:nvPicPr>
          <p:cNvPr id="4" name="Picture 3">
            <a:extLst>
              <a:ext uri="{FF2B5EF4-FFF2-40B4-BE49-F238E27FC236}">
                <a16:creationId xmlns:a16="http://schemas.microsoft.com/office/drawing/2014/main" xmlns="" id="{319F17D6-0003-44EE-B312-18F220DF7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809" y="1731043"/>
            <a:ext cx="3408382" cy="3395913"/>
          </a:xfrm>
          <a:prstGeom prst="rect">
            <a:avLst/>
          </a:prstGeom>
        </p:spPr>
      </p:pic>
    </p:spTree>
    <p:extLst>
      <p:ext uri="{BB962C8B-B14F-4D97-AF65-F5344CB8AC3E}">
        <p14:creationId xmlns:p14="http://schemas.microsoft.com/office/powerpoint/2010/main" val="4007953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1:2</a:t>
            </a:r>
          </a:p>
        </p:txBody>
      </p:sp>
      <p:pic>
        <p:nvPicPr>
          <p:cNvPr id="4" name="Picture 3">
            <a:extLst>
              <a:ext uri="{FF2B5EF4-FFF2-40B4-BE49-F238E27FC236}">
                <a16:creationId xmlns:a16="http://schemas.microsoft.com/office/drawing/2014/main" xmlns="" id="{241139B7-B84D-4FC4-8E06-BCAE77D72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887747"/>
            <a:ext cx="6135088" cy="3082507"/>
          </a:xfrm>
          <a:prstGeom prst="rect">
            <a:avLst/>
          </a:prstGeom>
        </p:spPr>
      </p:pic>
    </p:spTree>
    <p:extLst>
      <p:ext uri="{BB962C8B-B14F-4D97-AF65-F5344CB8AC3E}">
        <p14:creationId xmlns:p14="http://schemas.microsoft.com/office/powerpoint/2010/main" val="2384850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1:3</a:t>
            </a:r>
          </a:p>
        </p:txBody>
      </p:sp>
      <p:pic>
        <p:nvPicPr>
          <p:cNvPr id="4" name="Picture 3">
            <a:extLst>
              <a:ext uri="{FF2B5EF4-FFF2-40B4-BE49-F238E27FC236}">
                <a16:creationId xmlns:a16="http://schemas.microsoft.com/office/drawing/2014/main" xmlns="" id="{1D6EB2A3-0670-4DF0-A3F7-CA652236B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359101"/>
            <a:ext cx="6135088" cy="2139799"/>
          </a:xfrm>
          <a:prstGeom prst="rect">
            <a:avLst/>
          </a:prstGeom>
        </p:spPr>
      </p:pic>
    </p:spTree>
    <p:extLst>
      <p:ext uri="{BB962C8B-B14F-4D97-AF65-F5344CB8AC3E}">
        <p14:creationId xmlns:p14="http://schemas.microsoft.com/office/powerpoint/2010/main" val="469915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BA532A49-06D6-4C86-B464-9B996ACD2E7A}"/>
              </a:ext>
            </a:extLst>
          </p:cNvPr>
          <p:cNvGrpSpPr/>
          <p:nvPr/>
        </p:nvGrpSpPr>
        <p:grpSpPr>
          <a:xfrm>
            <a:off x="1371631" y="2709939"/>
            <a:ext cx="6400739" cy="1176060"/>
            <a:chOff x="1524031" y="2862086"/>
            <a:chExt cx="6400739" cy="1176060"/>
          </a:xfrm>
        </p:grpSpPr>
        <p:pic>
          <p:nvPicPr>
            <p:cNvPr id="20" name="Picture 19">
              <a:extLst>
                <a:ext uri="{FF2B5EF4-FFF2-40B4-BE49-F238E27FC236}">
                  <a16:creationId xmlns:a16="http://schemas.microsoft.com/office/drawing/2014/main" xmlns="" id="{EC335A39-CDC3-4D78-8F30-9D30A8D78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31" y="3880077"/>
              <a:ext cx="6400739" cy="52342"/>
            </a:xfrm>
            <a:prstGeom prst="rect">
              <a:avLst/>
            </a:prstGeom>
          </p:spPr>
        </p:pic>
        <p:pic>
          <p:nvPicPr>
            <p:cNvPr id="21" name="Picture 20">
              <a:extLst>
                <a:ext uri="{FF2B5EF4-FFF2-40B4-BE49-F238E27FC236}">
                  <a16:creationId xmlns:a16="http://schemas.microsoft.com/office/drawing/2014/main" xmlns="" id="{0FE0EC72-293B-45E8-8081-DD2E7736F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60000">
              <a:off x="1606588" y="3215146"/>
              <a:ext cx="1593626" cy="823000"/>
            </a:xfrm>
            <a:prstGeom prst="rect">
              <a:avLst/>
            </a:prstGeom>
          </p:spPr>
        </p:pic>
        <p:pic>
          <p:nvPicPr>
            <p:cNvPr id="22" name="Picture 21">
              <a:extLst>
                <a:ext uri="{FF2B5EF4-FFF2-40B4-BE49-F238E27FC236}">
                  <a16:creationId xmlns:a16="http://schemas.microsoft.com/office/drawing/2014/main" xmlns="" id="{1C86E1E4-2A41-4E7A-84B3-3F5BDEAA7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60000">
              <a:off x="6025800" y="2862086"/>
              <a:ext cx="1533773" cy="1062419"/>
            </a:xfrm>
            <a:prstGeom prst="rect">
              <a:avLst/>
            </a:prstGeom>
          </p:spPr>
        </p:pic>
      </p:grpSp>
      <p:pic>
        <p:nvPicPr>
          <p:cNvPr id="18" name="Picture 17" hidden="1">
            <a:extLst>
              <a:ext uri="{FF2B5EF4-FFF2-40B4-BE49-F238E27FC236}">
                <a16:creationId xmlns:a16="http://schemas.microsoft.com/office/drawing/2014/main" xmlns="" id="{0785DB0A-D92E-45B2-9B4A-A680CB10A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4456" y="2082274"/>
            <a:ext cx="6135088" cy="2693453"/>
          </a:xfrm>
          <a:prstGeom prst="rect">
            <a:avLst/>
          </a:prstGeom>
        </p:spPr>
      </p:pic>
      <p:sp>
        <p:nvSpPr>
          <p:cNvPr id="2" name="Text Placeholder 1"/>
          <p:cNvSpPr>
            <a:spLocks noGrp="1"/>
          </p:cNvSpPr>
          <p:nvPr>
            <p:ph type="body" sz="quarter" idx="11"/>
          </p:nvPr>
        </p:nvSpPr>
        <p:spPr/>
        <p:txBody>
          <a:bodyPr/>
          <a:lstStyle/>
          <a:p>
            <a:r>
              <a:rPr lang="en-US" dirty="0"/>
              <a:t>1.1 Comparisons of quantities and measures – step 1:3</a:t>
            </a:r>
          </a:p>
        </p:txBody>
      </p:sp>
      <p:pic>
        <p:nvPicPr>
          <p:cNvPr id="10" name="Picture 9">
            <a:extLst>
              <a:ext uri="{FF2B5EF4-FFF2-40B4-BE49-F238E27FC236}">
                <a16:creationId xmlns:a16="http://schemas.microsoft.com/office/drawing/2014/main" xmlns="" id="{EF62283A-A67A-4692-BFE3-E87823343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31" y="3727677"/>
            <a:ext cx="6400739" cy="52342"/>
          </a:xfrm>
          <a:prstGeom prst="rect">
            <a:avLst/>
          </a:prstGeom>
        </p:spPr>
      </p:pic>
      <p:pic>
        <p:nvPicPr>
          <p:cNvPr id="12" name="Picture 11">
            <a:extLst>
              <a:ext uri="{FF2B5EF4-FFF2-40B4-BE49-F238E27FC236}">
                <a16:creationId xmlns:a16="http://schemas.microsoft.com/office/drawing/2014/main" xmlns="" id="{679985BA-EAF7-4E2F-9FDB-219CBF1C9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60000">
            <a:off x="1454188" y="1047256"/>
            <a:ext cx="1593626" cy="823000"/>
          </a:xfrm>
          <a:prstGeom prst="rect">
            <a:avLst/>
          </a:prstGeom>
        </p:spPr>
      </p:pic>
      <p:pic>
        <p:nvPicPr>
          <p:cNvPr id="14" name="Picture 13">
            <a:extLst>
              <a:ext uri="{FF2B5EF4-FFF2-40B4-BE49-F238E27FC236}">
                <a16:creationId xmlns:a16="http://schemas.microsoft.com/office/drawing/2014/main" xmlns="" id="{8EAFBEF4-D64D-43E3-A3EA-10352D2FC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60000">
            <a:off x="5873400" y="694196"/>
            <a:ext cx="1533773" cy="1062419"/>
          </a:xfrm>
          <a:prstGeom prst="rect">
            <a:avLst/>
          </a:prstGeom>
        </p:spPr>
      </p:pic>
      <p:pic>
        <p:nvPicPr>
          <p:cNvPr id="19" name="Picture 18">
            <a:extLst>
              <a:ext uri="{FF2B5EF4-FFF2-40B4-BE49-F238E27FC236}">
                <a16:creationId xmlns:a16="http://schemas.microsoft.com/office/drawing/2014/main" xmlns="" id="{3B4C2654-3F46-4F53-BB73-75171A68CC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8701" y="3757486"/>
            <a:ext cx="1174646" cy="1017527"/>
          </a:xfrm>
          <a:prstGeom prst="rect">
            <a:avLst/>
          </a:prstGeom>
        </p:spPr>
      </p:pic>
    </p:spTree>
    <p:extLst>
      <p:ext uri="{BB962C8B-B14F-4D97-AF65-F5344CB8AC3E}">
        <p14:creationId xmlns:p14="http://schemas.microsoft.com/office/powerpoint/2010/main" val="283058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1.48148E-6 L -5.55556E-7 0.29398 " pathEditMode="relative" rAng="0" ptsTypes="AA">
                                      <p:cBhvr>
                                        <p:cTn id="6" dur="2000" fill="hold"/>
                                        <p:tgtEl>
                                          <p:spTgt spid="12"/>
                                        </p:tgtEl>
                                        <p:attrNameLst>
                                          <p:attrName>ppt_x</p:attrName>
                                          <p:attrName>ppt_y</p:attrName>
                                        </p:attrNameLst>
                                      </p:cBhvr>
                                      <p:rCtr x="0" y="14699"/>
                                    </p:animMotion>
                                  </p:childTnLst>
                                </p:cTn>
                              </p:par>
                              <p:par>
                                <p:cTn id="7" presetID="42" presetClass="path" presetSubtype="0" accel="50000" decel="50000" fill="hold" nodeType="withEffect">
                                  <p:stCondLst>
                                    <p:cond delay="0"/>
                                  </p:stCondLst>
                                  <p:childTnLst>
                                    <p:animMotion origin="layout" path="M 4.72222E-6 -3.7037E-6 L 4.72222E-6 0.29399 " pathEditMode="relative" rAng="0" ptsTypes="AA">
                                      <p:cBhvr>
                                        <p:cTn id="8" dur="2000" fill="hold"/>
                                        <p:tgtEl>
                                          <p:spTgt spid="14"/>
                                        </p:tgtEl>
                                        <p:attrNameLst>
                                          <p:attrName>ppt_x</p:attrName>
                                          <p:attrName>ppt_y</p:attrName>
                                        </p:attrNameLst>
                                      </p:cBhvr>
                                      <p:rCtr x="0" y="14699"/>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4"/>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par>
                          <p:cTn id="19" fill="hold">
                            <p:stCondLst>
                              <p:cond delay="2000"/>
                            </p:stCondLst>
                            <p:childTnLst>
                              <p:par>
                                <p:cTn id="20" presetID="8" presetClass="emph" presetSubtype="0" fill="hold" nodeType="afterEffect">
                                  <p:stCondLst>
                                    <p:cond delay="0"/>
                                  </p:stCondLst>
                                  <p:childTnLst>
                                    <p:animRot by="-960000">
                                      <p:cBhvr>
                                        <p:cTn id="2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1:4</a:t>
            </a:r>
          </a:p>
        </p:txBody>
      </p:sp>
      <p:pic>
        <p:nvPicPr>
          <p:cNvPr id="3" name="Picture 2">
            <a:extLst>
              <a:ext uri="{FF2B5EF4-FFF2-40B4-BE49-F238E27FC236}">
                <a16:creationId xmlns:a16="http://schemas.microsoft.com/office/drawing/2014/main" xmlns="" id="{DFA4A5AC-2E35-492D-B988-309C09454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783001"/>
            <a:ext cx="6135088" cy="3291998"/>
          </a:xfrm>
          <a:prstGeom prst="rect">
            <a:avLst/>
          </a:prstGeom>
        </p:spPr>
      </p:pic>
    </p:spTree>
    <p:extLst>
      <p:ext uri="{BB962C8B-B14F-4D97-AF65-F5344CB8AC3E}">
        <p14:creationId xmlns:p14="http://schemas.microsoft.com/office/powerpoint/2010/main" val="3464058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panose="020B0503030403020204" pitchFamily="34"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5CA218AA91A342B58C0B6FC7D07AF4" ma:contentTypeVersion="0" ma:contentTypeDescription="Create a new document." ma:contentTypeScope="" ma:versionID="5b7866326335da5b77b36b4b59ddb2c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AE8536-3E91-4F7E-BC66-ECBC846F5903}">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3FADFC2-BE4A-48E7-ADEA-14DB4E517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054F594-175D-48EF-893C-C652A355FA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Mastery PD PowerPoint V4.2</Template>
  <TotalTime>1082</TotalTime>
  <Words>451</Words>
  <Application>Microsoft Office PowerPoint</Application>
  <PresentationFormat>On-screen Show (4:3)</PresentationFormat>
  <Paragraphs>115</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Myriad Pro</vt:lpstr>
      <vt:lpstr>Myriad Pro Semibold</vt:lpstr>
      <vt:lpstr>nctem1</vt:lpstr>
      <vt:lpstr>1.1 Comparisons of quantities and 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Segment Title</dc:title>
  <dc:creator>Nicholas Bromley</dc:creator>
  <cp:lastModifiedBy>Yvette</cp:lastModifiedBy>
  <cp:revision>119</cp:revision>
  <dcterms:created xsi:type="dcterms:W3CDTF">2017-09-28T11:49:43Z</dcterms:created>
  <dcterms:modified xsi:type="dcterms:W3CDTF">2017-10-18T09:36:21Z</dcterms:modified>
</cp:coreProperties>
</file>