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652" r:id="rId5"/>
    <p:sldMasterId id="2147483676" r:id="rId6"/>
  </p:sldMasterIdLst>
  <p:notesMasterIdLst>
    <p:notesMasterId r:id="rId27"/>
  </p:notesMasterIdLst>
  <p:sldIdLst>
    <p:sldId id="312" r:id="rId7"/>
    <p:sldId id="257" r:id="rId8"/>
    <p:sldId id="258" r:id="rId9"/>
    <p:sldId id="267" r:id="rId10"/>
    <p:sldId id="268" r:id="rId11"/>
    <p:sldId id="266" r:id="rId12"/>
    <p:sldId id="270" r:id="rId13"/>
    <p:sldId id="381" r:id="rId14"/>
    <p:sldId id="285" r:id="rId15"/>
    <p:sldId id="269" r:id="rId16"/>
    <p:sldId id="272" r:id="rId17"/>
    <p:sldId id="273" r:id="rId18"/>
    <p:sldId id="382" r:id="rId19"/>
    <p:sldId id="383" r:id="rId20"/>
    <p:sldId id="384" r:id="rId21"/>
    <p:sldId id="388" r:id="rId22"/>
    <p:sldId id="390" r:id="rId23"/>
    <p:sldId id="387" r:id="rId24"/>
    <p:sldId id="391" r:id="rId25"/>
    <p:sldId id="38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ECMaWRWMrVYasD81X1v/0Q==" hashData="FvVWvb9jDFUW6qphSmIm1rdNho6QAbEL7wthEhghO1tM49hv7TgOyuRe3ViUw63kddFZidrQq0xkCtt31Mp0/w=="/>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007195"/>
    <a:srgbClr val="E8F1F9"/>
    <a:srgbClr val="FF0000"/>
    <a:srgbClr val="FAB4C8"/>
    <a:srgbClr val="47C614"/>
    <a:srgbClr val="F69200"/>
    <a:srgbClr val="3C12D4"/>
    <a:srgbClr val="9933FF"/>
    <a:srgbClr val="F291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0C4E26-3B8E-46AE-BA79-CF8902DAFE62}" v="2" dt="2018-07-05T09:03:06.6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15" autoAdjust="0"/>
    <p:restoredTop sz="70276" autoAdjust="0"/>
  </p:normalViewPr>
  <p:slideViewPr>
    <p:cSldViewPr snapToGrid="0">
      <p:cViewPr varScale="1">
        <p:scale>
          <a:sx n="48" d="100"/>
          <a:sy n="48" d="100"/>
        </p:scale>
        <p:origin x="1376" y="28"/>
      </p:cViewPr>
      <p:guideLst>
        <p:guide orient="horz" pos="2160"/>
        <p:guide pos="3840"/>
      </p:guideLst>
    </p:cSldViewPr>
  </p:slideViewPr>
  <p:notesTextViewPr>
    <p:cViewPr>
      <p:scale>
        <a:sx n="1" d="1"/>
        <a:sy n="1" d="1"/>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30/08/2018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a:p>
        </p:txBody>
      </p:sp>
    </p:spTree>
    <p:extLst>
      <p:ext uri="{BB962C8B-B14F-4D97-AF65-F5344CB8AC3E}">
        <p14:creationId xmlns:p14="http://schemas.microsoft.com/office/powerpoint/2010/main" val="278948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slide develops the relationship between 3 and 4, that 4 is 1 more than 3, by using comparison. The comparison model will have been seen in slide 15.</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slide is animated:</a:t>
            </a:r>
          </a:p>
          <a:p>
            <a:r>
              <a:rPr lang="en-GB" sz="1200" kern="1200" dirty="0">
                <a:solidFill>
                  <a:schemeClr val="tx1"/>
                </a:solidFill>
                <a:effectLst/>
                <a:latin typeface="+mn-lt"/>
                <a:ea typeface="+mn-ea"/>
                <a:cs typeface="+mn-cs"/>
              </a:rPr>
              <a:t>Click on the blue dot: the expression “4 is 1 more than 3” is revealed with the model emphasising the sentence.</a:t>
            </a:r>
          </a:p>
          <a:p>
            <a:r>
              <a:rPr lang="en-GB" sz="1200" kern="1200" dirty="0">
                <a:solidFill>
                  <a:schemeClr val="tx1"/>
                </a:solidFill>
                <a:effectLst/>
                <a:latin typeface="+mn-lt"/>
                <a:ea typeface="+mn-ea"/>
                <a:cs typeface="+mn-cs"/>
              </a:rPr>
              <a:t>What do you notice? How does the model help to see the ‘one more’?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the children to build their own model to demonstrate that 4 is 1 more than 3 and practice the stem sentence.</a:t>
            </a:r>
          </a:p>
        </p:txBody>
      </p:sp>
      <p:sp>
        <p:nvSpPr>
          <p:cNvPr id="4" name="Slide Number Placeholder 3"/>
          <p:cNvSpPr>
            <a:spLocks noGrp="1"/>
          </p:cNvSpPr>
          <p:nvPr>
            <p:ph type="sldNum" sz="quarter" idx="10"/>
          </p:nvPr>
        </p:nvSpPr>
        <p:spPr/>
        <p:txBody>
          <a:bodyPr/>
          <a:lstStyle/>
          <a:p>
            <a:fld id="{DA51E316-E3F5-4EC0-BEE9-F0CCB2029658}" type="slidenum">
              <a:rPr lang="en-GB" smtClean="0"/>
              <a:t>17</a:t>
            </a:fld>
            <a:endParaRPr lang="en-GB"/>
          </a:p>
        </p:txBody>
      </p:sp>
    </p:spTree>
    <p:extLst>
      <p:ext uri="{BB962C8B-B14F-4D97-AF65-F5344CB8AC3E}">
        <p14:creationId xmlns:p14="http://schemas.microsoft.com/office/powerpoint/2010/main" val="180337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slide represents the relationship between 4 and 3 using subtraction as reduction.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slide is animated:</a:t>
            </a:r>
          </a:p>
          <a:p>
            <a:r>
              <a:rPr lang="en-GB" sz="1200" kern="1200" dirty="0">
                <a:solidFill>
                  <a:schemeClr val="tx1"/>
                </a:solidFill>
                <a:effectLst/>
                <a:latin typeface="+mn-lt"/>
                <a:ea typeface="+mn-ea"/>
                <a:cs typeface="+mn-cs"/>
              </a:rPr>
              <a:t>Click 1: models the reduction of 4 by 1.</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the children to represent the animation with their own cubes.</a:t>
            </a:r>
          </a:p>
          <a:p>
            <a:r>
              <a:rPr lang="en-GB" sz="1200" kern="1200" dirty="0">
                <a:solidFill>
                  <a:schemeClr val="tx1"/>
                </a:solidFill>
                <a:effectLst/>
                <a:latin typeface="+mn-lt"/>
                <a:ea typeface="+mn-ea"/>
                <a:cs typeface="+mn-cs"/>
              </a:rPr>
              <a:t>What’s the same, what’s different (about this and the other representations)?</a:t>
            </a:r>
          </a:p>
          <a:p>
            <a:r>
              <a:rPr lang="en-GB" sz="1200" kern="1200" dirty="0">
                <a:solidFill>
                  <a:schemeClr val="tx1"/>
                </a:solidFill>
                <a:effectLst/>
                <a:latin typeface="+mn-lt"/>
                <a:ea typeface="+mn-ea"/>
                <a:cs typeface="+mn-cs"/>
              </a:rPr>
              <a:t>What number sentence can we use to describe this number story?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2: reveals the equation: 4 – 1 = 3.</a:t>
            </a:r>
          </a:p>
        </p:txBody>
      </p:sp>
      <p:sp>
        <p:nvSpPr>
          <p:cNvPr id="4" name="Slide Number Placeholder 3"/>
          <p:cNvSpPr>
            <a:spLocks noGrp="1"/>
          </p:cNvSpPr>
          <p:nvPr>
            <p:ph type="sldNum" sz="quarter" idx="10"/>
          </p:nvPr>
        </p:nvSpPr>
        <p:spPr/>
        <p:txBody>
          <a:bodyPr/>
          <a:lstStyle/>
          <a:p>
            <a:fld id="{DA51E316-E3F5-4EC0-BEE9-F0CCB2029658}" type="slidenum">
              <a:rPr lang="en-GB" smtClean="0"/>
              <a:t>18</a:t>
            </a:fld>
            <a:endParaRPr lang="en-GB"/>
          </a:p>
        </p:txBody>
      </p:sp>
    </p:spTree>
    <p:extLst>
      <p:ext uri="{BB962C8B-B14F-4D97-AF65-F5344CB8AC3E}">
        <p14:creationId xmlns:p14="http://schemas.microsoft.com/office/powerpoint/2010/main" val="4250419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slide develops the relationship between 3 and 4, that 3 is 1 less than 4, by using comparison. The comparison model will have been seen in slides 15 and 17.</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slide is animated:</a:t>
            </a:r>
          </a:p>
          <a:p>
            <a:r>
              <a:rPr lang="en-GB" sz="1200" kern="1200" dirty="0">
                <a:solidFill>
                  <a:schemeClr val="tx1"/>
                </a:solidFill>
                <a:effectLst/>
                <a:latin typeface="+mn-lt"/>
                <a:ea typeface="+mn-ea"/>
                <a:cs typeface="+mn-cs"/>
              </a:rPr>
              <a:t>Click the blue dot: models the comparison of 3 and 4 to show how “3 is 1 less than 4”. Simultaneously the expression will appear.</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the children to represent the animation with their own cubes.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What’s the same, what’s different, (about this and the other representations)? What number sentence can we use to describe this number story?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1: the equation appears. Discuss how the expression is represented in the equation: e.g. ‘one less than four’ is written in a different order in the equation. ‘One less than’ is written as ‘- 1’.</a:t>
            </a:r>
            <a:endParaRPr lang="en-GB" dirty="0"/>
          </a:p>
          <a:p>
            <a:endParaRPr lang="en-GB" dirty="0"/>
          </a:p>
        </p:txBody>
      </p:sp>
      <p:sp>
        <p:nvSpPr>
          <p:cNvPr id="4" name="Slide Number Placeholder 3"/>
          <p:cNvSpPr>
            <a:spLocks noGrp="1"/>
          </p:cNvSpPr>
          <p:nvPr>
            <p:ph type="sldNum" sz="quarter" idx="10"/>
          </p:nvPr>
        </p:nvSpPr>
        <p:spPr/>
        <p:txBody>
          <a:bodyPr/>
          <a:lstStyle/>
          <a:p>
            <a:fld id="{DA51E316-E3F5-4EC0-BEE9-F0CCB2029658}" type="slidenum">
              <a:rPr lang="en-GB" smtClean="0"/>
              <a:t>19</a:t>
            </a:fld>
            <a:endParaRPr lang="en-GB"/>
          </a:p>
        </p:txBody>
      </p:sp>
    </p:spTree>
    <p:extLst>
      <p:ext uri="{BB962C8B-B14F-4D97-AF65-F5344CB8AC3E}">
        <p14:creationId xmlns:p14="http://schemas.microsoft.com/office/powerpoint/2010/main" val="1417513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as individual practice and then go through the answers to check.</a:t>
            </a:r>
          </a:p>
        </p:txBody>
      </p:sp>
      <p:sp>
        <p:nvSpPr>
          <p:cNvPr id="4" name="Slide Number Placeholder 3"/>
          <p:cNvSpPr>
            <a:spLocks noGrp="1"/>
          </p:cNvSpPr>
          <p:nvPr>
            <p:ph type="sldNum" sz="quarter" idx="10"/>
          </p:nvPr>
        </p:nvSpPr>
        <p:spPr/>
        <p:txBody>
          <a:bodyPr/>
          <a:lstStyle/>
          <a:p>
            <a:fld id="{4BE909DB-13D6-45F7-9022-56565D11BD24}" type="slidenum">
              <a:rPr lang="en-GB" smtClean="0"/>
              <a:t>20</a:t>
            </a:fld>
            <a:endParaRPr lang="en-GB"/>
          </a:p>
        </p:txBody>
      </p:sp>
    </p:spTree>
    <p:extLst>
      <p:ext uri="{BB962C8B-B14F-4D97-AF65-F5344CB8AC3E}">
        <p14:creationId xmlns:p14="http://schemas.microsoft.com/office/powerpoint/2010/main" val="1173450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7</a:t>
            </a:fld>
            <a:endParaRPr lang="en-GB"/>
          </a:p>
        </p:txBody>
      </p:sp>
    </p:spTree>
    <p:extLst>
      <p:ext uri="{BB962C8B-B14F-4D97-AF65-F5344CB8AC3E}">
        <p14:creationId xmlns:p14="http://schemas.microsoft.com/office/powerpoint/2010/main" val="3200087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slide is designed to support the children with recognising Four. At each click a new character will appear. </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the children: is this Four?  </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once to appear and once to disappear. The aim is for the children to instantly recognise without having to count (perceptual subitising). Increase the speed of the character appearing and disappearing. Ask the children to explain their answer:</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Why is this Four? Why is this not Four?</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Focus the responses about the cardinality of the character (e.g. “I can see four blocks” as opposed to “…because he is green”).</a:t>
            </a:r>
          </a:p>
        </p:txBody>
      </p:sp>
      <p:sp>
        <p:nvSpPr>
          <p:cNvPr id="4" name="Slide Number Placeholder 3"/>
          <p:cNvSpPr>
            <a:spLocks noGrp="1"/>
          </p:cNvSpPr>
          <p:nvPr>
            <p:ph type="sldNum" sz="quarter" idx="10"/>
          </p:nvPr>
        </p:nvSpPr>
        <p:spPr/>
        <p:txBody>
          <a:bodyPr/>
          <a:lstStyle/>
          <a:p>
            <a:fld id="{DA51E316-E3F5-4EC0-BEE9-F0CCB2029658}" type="slidenum">
              <a:rPr lang="en-GB" smtClean="0"/>
              <a:t>8</a:t>
            </a:fld>
            <a:endParaRPr lang="en-GB"/>
          </a:p>
        </p:txBody>
      </p:sp>
    </p:spTree>
    <p:extLst>
      <p:ext uri="{BB962C8B-B14F-4D97-AF65-F5344CB8AC3E}">
        <p14:creationId xmlns:p14="http://schemas.microsoft.com/office/powerpoint/2010/main" val="854000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Use this slide to discuss which images represent four or do not represent four.</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slide is animated:</a:t>
            </a:r>
          </a:p>
          <a:p>
            <a:r>
              <a:rPr lang="en-GB" sz="1200" kern="1200" dirty="0">
                <a:solidFill>
                  <a:schemeClr val="tx1"/>
                </a:solidFill>
                <a:effectLst/>
                <a:latin typeface="+mn-lt"/>
                <a:ea typeface="+mn-ea"/>
                <a:cs typeface="+mn-cs"/>
              </a:rPr>
              <a:t>Click 1: Image appears between the two sorting boxes.</a:t>
            </a:r>
          </a:p>
          <a:p>
            <a:r>
              <a:rPr lang="en-GB" sz="1200" kern="1200" dirty="0">
                <a:solidFill>
                  <a:schemeClr val="tx1"/>
                </a:solidFill>
                <a:effectLst/>
                <a:latin typeface="+mn-lt"/>
                <a:ea typeface="+mn-ea"/>
                <a:cs typeface="+mn-cs"/>
              </a:rPr>
              <a:t>Where should this go? Why?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2: Image moves to the correct sorting box.</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animation continues for 9 further images.</a:t>
            </a:r>
          </a:p>
        </p:txBody>
      </p:sp>
      <p:sp>
        <p:nvSpPr>
          <p:cNvPr id="4" name="Slide Number Placeholder 3"/>
          <p:cNvSpPr>
            <a:spLocks noGrp="1"/>
          </p:cNvSpPr>
          <p:nvPr>
            <p:ph type="sldNum" sz="quarter" idx="10"/>
          </p:nvPr>
        </p:nvSpPr>
        <p:spPr/>
        <p:txBody>
          <a:bodyPr/>
          <a:lstStyle/>
          <a:p>
            <a:fld id="{DA51E316-E3F5-4EC0-BEE9-F0CCB2029658}" type="slidenum">
              <a:rPr lang="en-GB" smtClean="0"/>
              <a:t>9</a:t>
            </a:fld>
            <a:endParaRPr lang="en-GB"/>
          </a:p>
        </p:txBody>
      </p:sp>
    </p:spTree>
    <p:extLst>
      <p:ext uri="{BB962C8B-B14F-4D97-AF65-F5344CB8AC3E}">
        <p14:creationId xmlns:p14="http://schemas.microsoft.com/office/powerpoint/2010/main" val="2868005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11</a:t>
            </a:fld>
            <a:endParaRPr lang="en-GB"/>
          </a:p>
        </p:txBody>
      </p:sp>
    </p:spTree>
    <p:extLst>
      <p:ext uri="{BB962C8B-B14F-4D97-AF65-F5344CB8AC3E}">
        <p14:creationId xmlns:p14="http://schemas.microsoft.com/office/powerpoint/2010/main" val="4015429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slide to recap how Four is made from One and Three.</a:t>
            </a:r>
          </a:p>
          <a:p>
            <a:endParaRPr lang="en-GB" dirty="0"/>
          </a:p>
          <a:p>
            <a:r>
              <a:rPr lang="en-GB" dirty="0"/>
              <a:t>This slide is animated:</a:t>
            </a:r>
          </a:p>
          <a:p>
            <a:r>
              <a:rPr lang="en-GB" dirty="0"/>
              <a:t>Click 1: One jumps on Three and then Four appears.</a:t>
            </a:r>
          </a:p>
          <a:p>
            <a:endParaRPr lang="en-GB" dirty="0"/>
          </a:p>
          <a:p>
            <a:r>
              <a:rPr lang="en-GB" dirty="0"/>
              <a:t>Discuss what is the same and what is different between One and Three and Four. </a:t>
            </a:r>
          </a:p>
          <a:p>
            <a:endParaRPr lang="en-GB" dirty="0"/>
          </a:p>
          <a:p>
            <a:r>
              <a:rPr lang="en-GB" dirty="0"/>
              <a:t>What number sentence can we use to describe this story?</a:t>
            </a:r>
          </a:p>
          <a:p>
            <a:r>
              <a:rPr lang="en-GB" dirty="0"/>
              <a:t>Click 2: starts an animation to build the equation 1 + 3 = 4 by emphasising the Numberblocks as the equation unfolds.</a:t>
            </a:r>
          </a:p>
        </p:txBody>
      </p:sp>
      <p:sp>
        <p:nvSpPr>
          <p:cNvPr id="4" name="Slide Number Placeholder 3"/>
          <p:cNvSpPr>
            <a:spLocks noGrp="1"/>
          </p:cNvSpPr>
          <p:nvPr>
            <p:ph type="sldNum" sz="quarter" idx="10"/>
          </p:nvPr>
        </p:nvSpPr>
        <p:spPr/>
        <p:txBody>
          <a:bodyPr/>
          <a:lstStyle/>
          <a:p>
            <a:fld id="{DA51E316-E3F5-4EC0-BEE9-F0CCB2029658}" type="slidenum">
              <a:rPr lang="en-GB" smtClean="0"/>
              <a:t>13</a:t>
            </a:fld>
            <a:endParaRPr lang="en-GB"/>
          </a:p>
        </p:txBody>
      </p:sp>
    </p:spTree>
    <p:extLst>
      <p:ext uri="{BB962C8B-B14F-4D97-AF65-F5344CB8AC3E}">
        <p14:creationId xmlns:p14="http://schemas.microsoft.com/office/powerpoint/2010/main" val="1029562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slide builds on the previous slide but the arrangement for 1 + 3 is different.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the children to build the representation with their own cubes.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What’s the same? What’s changed? Does it matter how Three is arranged when we add One?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slide is animated: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1: red cube joins the three yellows to make a green square number.</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2: empty equation box appears.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What number sentence could we use to represent this story?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Notice that the equation is the same as before.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3: animates the equation by emphasising the parts of the number sentence in the model.</a:t>
            </a:r>
          </a:p>
          <a:p>
            <a:endParaRPr lang="en-GB" dirty="0"/>
          </a:p>
        </p:txBody>
      </p:sp>
      <p:sp>
        <p:nvSpPr>
          <p:cNvPr id="4" name="Slide Number Placeholder 3"/>
          <p:cNvSpPr>
            <a:spLocks noGrp="1"/>
          </p:cNvSpPr>
          <p:nvPr>
            <p:ph type="sldNum" sz="quarter" idx="10"/>
          </p:nvPr>
        </p:nvSpPr>
        <p:spPr/>
        <p:txBody>
          <a:bodyPr/>
          <a:lstStyle/>
          <a:p>
            <a:fld id="{DA51E316-E3F5-4EC0-BEE9-F0CCB2029658}" type="slidenum">
              <a:rPr lang="en-GB" smtClean="0"/>
              <a:t>14</a:t>
            </a:fld>
            <a:endParaRPr lang="en-GB"/>
          </a:p>
        </p:txBody>
      </p:sp>
    </p:spTree>
    <p:extLst>
      <p:ext uri="{BB962C8B-B14F-4D97-AF65-F5344CB8AC3E}">
        <p14:creationId xmlns:p14="http://schemas.microsoft.com/office/powerpoint/2010/main" val="1018399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slide sets the foundation for slide 17.</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the children to build the representation with their own cubes.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slide is animated:</a:t>
            </a:r>
          </a:p>
          <a:p>
            <a:r>
              <a:rPr lang="en-GB" sz="1200" kern="1200" dirty="0">
                <a:solidFill>
                  <a:schemeClr val="tx1"/>
                </a:solidFill>
                <a:effectLst/>
                <a:latin typeface="+mn-lt"/>
                <a:ea typeface="+mn-ea"/>
                <a:cs typeface="+mn-cs"/>
              </a:rPr>
              <a:t>Click 1: the red square joins the yellow squares to make four; the four slides down to show that they are equivalent.</a:t>
            </a:r>
          </a:p>
          <a:p>
            <a:r>
              <a:rPr lang="en-GB" sz="1200" kern="1200" dirty="0">
                <a:solidFill>
                  <a:schemeClr val="tx1"/>
                </a:solidFill>
                <a:effectLst/>
                <a:latin typeface="+mn-lt"/>
                <a:ea typeface="+mn-ea"/>
                <a:cs typeface="+mn-cs"/>
              </a:rPr>
              <a:t>What do you </a:t>
            </a:r>
            <a:r>
              <a:rPr lang="en-GB" sz="1200" kern="1200" err="1">
                <a:solidFill>
                  <a:schemeClr val="tx1"/>
                </a:solidFill>
                <a:effectLst/>
                <a:latin typeface="+mn-lt"/>
                <a:ea typeface="+mn-ea"/>
                <a:cs typeface="+mn-cs"/>
              </a:rPr>
              <a:t>notice</a:t>
            </a:r>
            <a:r>
              <a:rPr lang="en-GB" sz="1200" kern="1200">
                <a:solidFill>
                  <a:schemeClr val="tx1"/>
                </a:solidFill>
                <a:effectLst/>
                <a:latin typeface="+mn-lt"/>
                <a:ea typeface="+mn-ea"/>
                <a:cs typeface="+mn-cs"/>
              </a:rPr>
              <a:t>? What's </a:t>
            </a:r>
            <a:r>
              <a:rPr lang="en-GB" sz="1200" kern="1200" dirty="0">
                <a:solidFill>
                  <a:schemeClr val="tx1"/>
                </a:solidFill>
                <a:effectLst/>
                <a:latin typeface="+mn-lt"/>
                <a:ea typeface="+mn-ea"/>
                <a:cs typeface="+mn-cs"/>
              </a:rPr>
              <a:t>the same? What’s different between this slide and the ones before?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2: empty equation box appears. </a:t>
            </a:r>
          </a:p>
          <a:p>
            <a:r>
              <a:rPr lang="en-GB" sz="1200" kern="1200" dirty="0">
                <a:solidFill>
                  <a:schemeClr val="tx1"/>
                </a:solidFill>
                <a:effectLst/>
                <a:latin typeface="+mn-lt"/>
                <a:ea typeface="+mn-ea"/>
                <a:cs typeface="+mn-cs"/>
              </a:rPr>
              <a:t>What number sentence can we use to tell this story?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3: animates the equation by emphasising the parts of the number sentence in the model.</a:t>
            </a:r>
          </a:p>
          <a:p>
            <a:r>
              <a:rPr lang="en-GB"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DA51E316-E3F5-4EC0-BEE9-F0CCB2029658}" type="slidenum">
              <a:rPr lang="en-GB" smtClean="0"/>
              <a:t>15</a:t>
            </a:fld>
            <a:endParaRPr lang="en-GB"/>
          </a:p>
        </p:txBody>
      </p:sp>
    </p:spTree>
    <p:extLst>
      <p:ext uri="{BB962C8B-B14F-4D97-AF65-F5344CB8AC3E}">
        <p14:creationId xmlns:p14="http://schemas.microsoft.com/office/powerpoint/2010/main" val="1984847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slide models how Four is made from Three and One.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slide is animated:</a:t>
            </a:r>
          </a:p>
          <a:p>
            <a:r>
              <a:rPr lang="en-GB" sz="1200" kern="1200" dirty="0">
                <a:solidFill>
                  <a:schemeClr val="tx1"/>
                </a:solidFill>
                <a:effectLst/>
                <a:latin typeface="+mn-lt"/>
                <a:ea typeface="+mn-ea"/>
                <a:cs typeface="+mn-cs"/>
              </a:rPr>
              <a:t>Click 1: Animates the partitioning of Four into One and Three and at the same time builds the equation.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the children to build the representation with their own cubes.</a:t>
            </a:r>
            <a:endParaRPr lang="en-GB" dirty="0"/>
          </a:p>
        </p:txBody>
      </p:sp>
      <p:sp>
        <p:nvSpPr>
          <p:cNvPr id="4" name="Slide Number Placeholder 3"/>
          <p:cNvSpPr>
            <a:spLocks noGrp="1"/>
          </p:cNvSpPr>
          <p:nvPr>
            <p:ph type="sldNum" sz="quarter" idx="10"/>
          </p:nvPr>
        </p:nvSpPr>
        <p:spPr/>
        <p:txBody>
          <a:bodyPr/>
          <a:lstStyle/>
          <a:p>
            <a:fld id="{DA51E316-E3F5-4EC0-BEE9-F0CCB2029658}" type="slidenum">
              <a:rPr lang="en-GB" smtClean="0"/>
              <a:t>16</a:t>
            </a:fld>
            <a:endParaRPr lang="en-GB"/>
          </a:p>
        </p:txBody>
      </p:sp>
    </p:spTree>
    <p:extLst>
      <p:ext uri="{BB962C8B-B14F-4D97-AF65-F5344CB8AC3E}">
        <p14:creationId xmlns:p14="http://schemas.microsoft.com/office/powerpoint/2010/main" val="25918177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F) Numberblocks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2" name="Title 1">
            <a:extLst>
              <a:ext uri="{FF2B5EF4-FFF2-40B4-BE49-F238E27FC236}">
                <a16:creationId xmlns:a16="http://schemas.microsoft.com/office/drawing/2014/main" id="{05153868-194D-4660-BD60-4A42411D2551}"/>
              </a:ext>
            </a:extLst>
          </p:cNvPr>
          <p:cNvSpPr>
            <a:spLocks noGrp="1"/>
          </p:cNvSpPr>
          <p:nvPr>
            <p:ph type="ctrTitle" hasCustomPrompt="1"/>
          </p:nvPr>
        </p:nvSpPr>
        <p:spPr>
          <a:xfrm>
            <a:off x="641023" y="593889"/>
            <a:ext cx="7428321" cy="744717"/>
          </a:xfrm>
        </p:spPr>
        <p:txBody>
          <a:bodyPr anchor="t">
            <a:normAutofit/>
          </a:bodyPr>
          <a:lstStyle>
            <a:lvl1pPr algn="l">
              <a:defRPr sz="5400"/>
            </a:lvl1pPr>
          </a:lstStyle>
          <a:p>
            <a:r>
              <a:rPr lang="en-US" dirty="0" err="1"/>
              <a:t>Numberblocks</a:t>
            </a:r>
            <a:endParaRPr lang="en-GB" dirty="0"/>
          </a:p>
        </p:txBody>
      </p:sp>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1668544"/>
            <a:ext cx="7428321" cy="3589256"/>
          </a:xfrm>
        </p:spPr>
        <p:txBody>
          <a:bodyPr>
            <a:normAutofit/>
          </a:bodyPr>
          <a:lstStyle>
            <a:lvl1pPr marL="0" indent="0" algn="l">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Support Materials</a:t>
            </a:r>
            <a:br>
              <a:rPr lang="en-US" dirty="0"/>
            </a:br>
            <a:r>
              <a:rPr lang="en-US" dirty="0"/>
              <a:t>Episode [XX]</a:t>
            </a:r>
            <a:br>
              <a:rPr lang="en-GB" dirty="0"/>
            </a:br>
            <a:r>
              <a:rPr lang="en-GB" dirty="0"/>
              <a:t>[Name]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t>30/08/2018</a:t>
            </a:fld>
            <a:endParaRPr lang="en-GB"/>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11" name="TextBox 10">
            <a:extLst>
              <a:ext uri="{FF2B5EF4-FFF2-40B4-BE49-F238E27FC236}">
                <a16:creationId xmlns:a16="http://schemas.microsoft.com/office/drawing/2014/main" id="{AE432B76-CB69-4CEB-8612-85E87B3974E9}"/>
              </a:ext>
            </a:extLst>
          </p:cNvPr>
          <p:cNvSpPr txBox="1"/>
          <p:nvPr userDrawn="1"/>
        </p:nvSpPr>
        <p:spPr>
          <a:xfrm>
            <a:off x="5416732" y="6405461"/>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3" name="Oval 12">
            <a:extLst>
              <a:ext uri="{FF2B5EF4-FFF2-40B4-BE49-F238E27FC236}">
                <a16:creationId xmlns:a16="http://schemas.microsoft.com/office/drawing/2014/main" id="{D704B7C9-D6CA-4EE2-A59B-C0A690630646}"/>
              </a:ext>
            </a:extLst>
          </p:cNvPr>
          <p:cNvSpPr/>
          <p:nvPr userDrawn="1"/>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6504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1DA4B-2B4A-4FFB-A1FD-B6330A53A7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A9DE0F-D2D3-4441-8B0F-FCD2977ADE8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7DE8211-8599-4498-ABB1-31B9942423B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DA9ABEA-CA26-4451-9AAB-8FED1CAE9D8C}"/>
              </a:ext>
            </a:extLst>
          </p:cNvPr>
          <p:cNvSpPr>
            <a:spLocks noGrp="1"/>
          </p:cNvSpPr>
          <p:nvPr>
            <p:ph type="dt" sz="half" idx="10"/>
          </p:nvPr>
        </p:nvSpPr>
        <p:spPr/>
        <p:txBody>
          <a:bodyPr/>
          <a:lstStyle/>
          <a:p>
            <a:fld id="{7BC57250-3DAC-4938-9AAB-07FD2AEFF9C5}" type="datetimeFigureOut">
              <a:rPr lang="en-GB" smtClean="0"/>
              <a:t>30/08/2018</a:t>
            </a:fld>
            <a:endParaRPr lang="en-GB"/>
          </a:p>
        </p:txBody>
      </p:sp>
      <p:sp>
        <p:nvSpPr>
          <p:cNvPr id="6" name="Footer Placeholder 5">
            <a:extLst>
              <a:ext uri="{FF2B5EF4-FFF2-40B4-BE49-F238E27FC236}">
                <a16:creationId xmlns:a16="http://schemas.microsoft.com/office/drawing/2014/main" id="{3B0E0DC8-9C63-413C-AA2B-4ACFAAFFD2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340E8E-A5A8-4FBB-AC3A-A31924293EE9}"/>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093722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869E5-B490-4519-BDA4-67B31948FE7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3B1671-0546-49D4-BA22-A63D17E45C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7F29797-577B-4E76-8642-19105970488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E685DFE-C50C-424B-8060-F0FA61C6FC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774826-A3E7-454D-80D5-D064767A2D6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F34B169-94DE-4C1B-B426-4BD59F2810BD}"/>
              </a:ext>
            </a:extLst>
          </p:cNvPr>
          <p:cNvSpPr>
            <a:spLocks noGrp="1"/>
          </p:cNvSpPr>
          <p:nvPr>
            <p:ph type="dt" sz="half" idx="10"/>
          </p:nvPr>
        </p:nvSpPr>
        <p:spPr/>
        <p:txBody>
          <a:bodyPr/>
          <a:lstStyle/>
          <a:p>
            <a:fld id="{7BC57250-3DAC-4938-9AAB-07FD2AEFF9C5}" type="datetimeFigureOut">
              <a:rPr lang="en-GB" smtClean="0"/>
              <a:t>30/08/2018</a:t>
            </a:fld>
            <a:endParaRPr lang="en-GB"/>
          </a:p>
        </p:txBody>
      </p:sp>
      <p:sp>
        <p:nvSpPr>
          <p:cNvPr id="8" name="Footer Placeholder 7">
            <a:extLst>
              <a:ext uri="{FF2B5EF4-FFF2-40B4-BE49-F238E27FC236}">
                <a16:creationId xmlns:a16="http://schemas.microsoft.com/office/drawing/2014/main" id="{1BE2A1B9-24DD-4854-9A5A-9007F9E32A6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A718E16-CCE8-4CCF-A0C1-C488797152F4}"/>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330791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9DE96-F54B-4700-9E3A-90782B7BF16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C91C15A-B458-447E-B35B-29FD8647C9CB}"/>
              </a:ext>
            </a:extLst>
          </p:cNvPr>
          <p:cNvSpPr>
            <a:spLocks noGrp="1"/>
          </p:cNvSpPr>
          <p:nvPr>
            <p:ph type="dt" sz="half" idx="10"/>
          </p:nvPr>
        </p:nvSpPr>
        <p:spPr/>
        <p:txBody>
          <a:bodyPr/>
          <a:lstStyle/>
          <a:p>
            <a:fld id="{7BC57250-3DAC-4938-9AAB-07FD2AEFF9C5}" type="datetimeFigureOut">
              <a:rPr lang="en-GB" smtClean="0"/>
              <a:t>30/08/2018</a:t>
            </a:fld>
            <a:endParaRPr lang="en-GB"/>
          </a:p>
        </p:txBody>
      </p:sp>
      <p:sp>
        <p:nvSpPr>
          <p:cNvPr id="4" name="Footer Placeholder 3">
            <a:extLst>
              <a:ext uri="{FF2B5EF4-FFF2-40B4-BE49-F238E27FC236}">
                <a16:creationId xmlns:a16="http://schemas.microsoft.com/office/drawing/2014/main" id="{3A01636F-11E0-412D-9534-4867B0BCD4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7E2E4C6-653E-4D23-8099-2BE2F798E957}"/>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3946195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A1347-59A2-4692-AB28-7154CE0D7A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4F564C-7124-4D00-BF3A-236E8D055D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60732C1-190D-4612-A705-5836D102D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0B89C6-7B27-4F1E-B8FA-149C3C9F8A86}"/>
              </a:ext>
            </a:extLst>
          </p:cNvPr>
          <p:cNvSpPr>
            <a:spLocks noGrp="1"/>
          </p:cNvSpPr>
          <p:nvPr>
            <p:ph type="dt" sz="half" idx="10"/>
          </p:nvPr>
        </p:nvSpPr>
        <p:spPr/>
        <p:txBody>
          <a:bodyPr/>
          <a:lstStyle/>
          <a:p>
            <a:fld id="{7BC57250-3DAC-4938-9AAB-07FD2AEFF9C5}" type="datetimeFigureOut">
              <a:rPr lang="en-GB" smtClean="0"/>
              <a:t>30/08/2018</a:t>
            </a:fld>
            <a:endParaRPr lang="en-GB"/>
          </a:p>
        </p:txBody>
      </p:sp>
      <p:sp>
        <p:nvSpPr>
          <p:cNvPr id="6" name="Footer Placeholder 5">
            <a:extLst>
              <a:ext uri="{FF2B5EF4-FFF2-40B4-BE49-F238E27FC236}">
                <a16:creationId xmlns:a16="http://schemas.microsoft.com/office/drawing/2014/main" id="{CD9CF6E3-1D03-43B7-AB05-AF99F57108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29EC75-1722-4A80-86AF-E6F2128E049F}"/>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249342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66FC-90D7-4279-A332-181274D44A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C491049-337C-4FD0-9C5E-06ADFF40E4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E03495A-4E27-4380-94A2-657890757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956E6C-B5A0-40D4-B724-27E8D9E3D2DA}"/>
              </a:ext>
            </a:extLst>
          </p:cNvPr>
          <p:cNvSpPr>
            <a:spLocks noGrp="1"/>
          </p:cNvSpPr>
          <p:nvPr>
            <p:ph type="dt" sz="half" idx="10"/>
          </p:nvPr>
        </p:nvSpPr>
        <p:spPr/>
        <p:txBody>
          <a:bodyPr/>
          <a:lstStyle/>
          <a:p>
            <a:fld id="{7BC57250-3DAC-4938-9AAB-07FD2AEFF9C5}" type="datetimeFigureOut">
              <a:rPr lang="en-GB" smtClean="0"/>
              <a:t>30/08/2018</a:t>
            </a:fld>
            <a:endParaRPr lang="en-GB"/>
          </a:p>
        </p:txBody>
      </p:sp>
      <p:sp>
        <p:nvSpPr>
          <p:cNvPr id="6" name="Footer Placeholder 5">
            <a:extLst>
              <a:ext uri="{FF2B5EF4-FFF2-40B4-BE49-F238E27FC236}">
                <a16:creationId xmlns:a16="http://schemas.microsoft.com/office/drawing/2014/main" id="{C6BB99C7-736E-4861-A209-5FAA2AA255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818BFE-F314-4068-ACAC-C0E4BB2B96C4}"/>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060005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9659E7-49F8-4FC9-9004-74C6893451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5BCA47-0E5F-4E14-BD0B-D419B387286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CFD83C-56A3-464D-B748-25E48486F3D9}"/>
              </a:ext>
            </a:extLst>
          </p:cNvPr>
          <p:cNvSpPr>
            <a:spLocks noGrp="1"/>
          </p:cNvSpPr>
          <p:nvPr>
            <p:ph type="dt" sz="half" idx="10"/>
          </p:nvPr>
        </p:nvSpPr>
        <p:spPr/>
        <p:txBody>
          <a:bodyPr/>
          <a:lstStyle/>
          <a:p>
            <a:fld id="{7BC57250-3DAC-4938-9AAB-07FD2AEFF9C5}" type="datetimeFigureOut">
              <a:rPr lang="en-GB" smtClean="0"/>
              <a:t>30/08/2018</a:t>
            </a:fld>
            <a:endParaRPr lang="en-GB"/>
          </a:p>
        </p:txBody>
      </p:sp>
      <p:sp>
        <p:nvSpPr>
          <p:cNvPr id="5" name="Footer Placeholder 4">
            <a:extLst>
              <a:ext uri="{FF2B5EF4-FFF2-40B4-BE49-F238E27FC236}">
                <a16:creationId xmlns:a16="http://schemas.microsoft.com/office/drawing/2014/main" id="{9F1248C9-1BBA-4F3B-8806-B101A17A2E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F1AAE1-3562-45B2-9E39-E144B4FCB27E}"/>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362749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F) Numberblocks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2" name="Title 1">
            <a:extLst>
              <a:ext uri="{FF2B5EF4-FFF2-40B4-BE49-F238E27FC236}">
                <a16:creationId xmlns:a16="http://schemas.microsoft.com/office/drawing/2014/main" id="{05153868-194D-4660-BD60-4A42411D2551}"/>
              </a:ext>
            </a:extLst>
          </p:cNvPr>
          <p:cNvSpPr>
            <a:spLocks noGrp="1"/>
          </p:cNvSpPr>
          <p:nvPr>
            <p:ph type="ctrTitle" hasCustomPrompt="1"/>
          </p:nvPr>
        </p:nvSpPr>
        <p:spPr>
          <a:xfrm>
            <a:off x="641023" y="593889"/>
            <a:ext cx="7428321" cy="744717"/>
          </a:xfrm>
          <a:prstGeom prst="rect">
            <a:avLst/>
          </a:prstGeom>
        </p:spPr>
        <p:txBody>
          <a:bodyPr anchor="t">
            <a:normAutofit/>
          </a:bodyPr>
          <a:lstStyle>
            <a:lvl1pPr algn="l">
              <a:defRPr sz="5400"/>
            </a:lvl1pPr>
          </a:lstStyle>
          <a:p>
            <a:r>
              <a:rPr lang="en-US" dirty="0"/>
              <a:t>Insert ‘</a:t>
            </a:r>
            <a:r>
              <a:rPr lang="en-US" dirty="0" err="1"/>
              <a:t>Numberblocks</a:t>
            </a:r>
            <a:r>
              <a:rPr lang="en-US" dirty="0"/>
              <a:t>’</a:t>
            </a:r>
            <a:endParaRPr lang="en-GB" dirty="0"/>
          </a:p>
        </p:txBody>
      </p:sp>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1668544"/>
            <a:ext cx="7428321" cy="3589256"/>
          </a:xfrm>
          <a:prstGeom prst="rect">
            <a:avLst/>
          </a:prstGeom>
        </p:spPr>
        <p:txBody>
          <a:bodyP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‘Support Materials’</a:t>
            </a:r>
            <a:br>
              <a:rPr lang="en-US" dirty="0"/>
            </a:br>
            <a:r>
              <a:rPr lang="en-US" dirty="0"/>
              <a:t>Insert ‘Episode [XX]’</a:t>
            </a:r>
            <a:br>
              <a:rPr lang="en-GB" dirty="0"/>
            </a:br>
            <a:r>
              <a:rPr lang="en-GB" dirty="0"/>
              <a:t>Insert ‘[Name]’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solidFill>
                  <a:prstClr val="black">
                    <a:tint val="75000"/>
                  </a:prstClr>
                </a:solidFill>
              </a:rPr>
              <a:pPr/>
              <a:t>30/08/2018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11" name="TextBox 10">
            <a:extLst>
              <a:ext uri="{FF2B5EF4-FFF2-40B4-BE49-F238E27FC236}">
                <a16:creationId xmlns:a16="http://schemas.microsoft.com/office/drawing/2014/main" id="{AE432B76-CB69-4CEB-8612-85E87B3974E9}"/>
              </a:ext>
            </a:extLst>
          </p:cNvPr>
          <p:cNvSpPr txBox="1"/>
          <p:nvPr userDrawn="1"/>
        </p:nvSpPr>
        <p:spPr>
          <a:xfrm>
            <a:off x="5416732" y="6405461"/>
            <a:ext cx="6481355" cy="307777"/>
          </a:xfrm>
          <a:prstGeom prst="rect">
            <a:avLst/>
          </a:prstGeom>
          <a:noFill/>
        </p:spPr>
        <p:txBody>
          <a:bodyPr wrap="square" rtlCol="0">
            <a:spAutoFit/>
          </a:bodyPr>
          <a:lstStyle/>
          <a:p>
            <a:r>
              <a:rPr lang="en-GB" sz="1400" dirty="0">
                <a:solidFill>
                  <a:prstClr val="black"/>
                </a:solidFill>
                <a:latin typeface="Arial" panose="020B0604020202020204" pitchFamily="34" charset="0"/>
                <a:cs typeface="Arial" panose="020B0604020202020204" pitchFamily="34" charset="0"/>
              </a:rPr>
              <a:t>A blue dot in the corner of a slide indicates that there are notes below the slide.</a:t>
            </a:r>
          </a:p>
        </p:txBody>
      </p:sp>
      <p:sp>
        <p:nvSpPr>
          <p:cNvPr id="13" name="Oval 12">
            <a:extLst>
              <a:ext uri="{FF2B5EF4-FFF2-40B4-BE49-F238E27FC236}">
                <a16:creationId xmlns:a16="http://schemas.microsoft.com/office/drawing/2014/main" id="{D410CD41-2FE7-4963-8BF0-385942E0F9A2}"/>
              </a:ext>
            </a:extLst>
          </p:cNvPr>
          <p:cNvSpPr/>
          <p:nvPr userDrawn="1"/>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756048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F) Numberblocks Sub Page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0"/>
            <a:ext cx="7428321" cy="5213024"/>
          </a:xfrm>
          <a:prstGeom prst="rect">
            <a:avLst/>
          </a:prstGeom>
        </p:spPr>
        <p:txBody>
          <a:bodyPr anchor="ct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 Page Title]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solidFill>
                  <a:prstClr val="black">
                    <a:tint val="75000"/>
                  </a:prstClr>
                </a:solidFill>
              </a:rPr>
              <a:pPr/>
              <a:t>30/08/2018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Tree>
    <p:extLst>
      <p:ext uri="{BB962C8B-B14F-4D97-AF65-F5344CB8AC3E}">
        <p14:creationId xmlns:p14="http://schemas.microsoft.com/office/powerpoint/2010/main" val="28894121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F) Numberblocks Sub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Title 1">
            <a:extLst>
              <a:ext uri="{FF2B5EF4-FFF2-40B4-BE49-F238E27FC236}">
                <a16:creationId xmlns:a16="http://schemas.microsoft.com/office/drawing/2014/main" id="{29932BBC-EA44-4AB2-9000-01C044EDD8C2}"/>
              </a:ext>
            </a:extLst>
          </p:cNvPr>
          <p:cNvSpPr>
            <a:spLocks noGrp="1"/>
          </p:cNvSpPr>
          <p:nvPr>
            <p:ph type="ctrTitle" hasCustomPrompt="1"/>
          </p:nvPr>
        </p:nvSpPr>
        <p:spPr>
          <a:xfrm>
            <a:off x="719999" y="669878"/>
            <a:ext cx="7556734" cy="612169"/>
          </a:xfrm>
          <a:prstGeom prst="rect">
            <a:avLst/>
          </a:prstGeom>
        </p:spPr>
        <p:txBody>
          <a:bodyPr anchor="t">
            <a:normAutofit/>
          </a:bodyPr>
          <a:lstStyle>
            <a:lvl1pPr algn="l">
              <a:defRPr sz="4000">
                <a:solidFill>
                  <a:srgbClr val="007195"/>
                </a:solidFill>
              </a:defRPr>
            </a:lvl1pPr>
          </a:lstStyle>
          <a:p>
            <a:r>
              <a:rPr lang="en-US" dirty="0"/>
              <a:t>[Sub Title]</a:t>
            </a:r>
            <a:endParaRPr lang="en-GB" dirty="0"/>
          </a:p>
        </p:txBody>
      </p:sp>
      <p:sp>
        <p:nvSpPr>
          <p:cNvPr id="3" name="Subtitle 2">
            <a:extLst>
              <a:ext uri="{FF2B5EF4-FFF2-40B4-BE49-F238E27FC236}">
                <a16:creationId xmlns:a16="http://schemas.microsoft.com/office/drawing/2014/main" id="{F1EDCBBE-DC00-4448-9D2D-94ACA0377D9E}"/>
              </a:ext>
            </a:extLst>
          </p:cNvPr>
          <p:cNvSpPr>
            <a:spLocks noGrp="1"/>
          </p:cNvSpPr>
          <p:nvPr>
            <p:ph type="subTitle" idx="1" hasCustomPrompt="1"/>
          </p:nvPr>
        </p:nvSpPr>
        <p:spPr>
          <a:xfrm>
            <a:off x="719999" y="1809946"/>
            <a:ext cx="10771275" cy="401581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u="none">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endParaRPr lang="en-US" b="0"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solidFill>
                  <a:prstClr val="black">
                    <a:tint val="75000"/>
                  </a:prstClr>
                </a:solidFill>
              </a:rPr>
              <a:pPr/>
              <a:t>30/08/2018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Tree>
    <p:extLst>
      <p:ext uri="{BB962C8B-B14F-4D97-AF65-F5344CB8AC3E}">
        <p14:creationId xmlns:p14="http://schemas.microsoft.com/office/powerpoint/2010/main" val="940339070"/>
      </p:ext>
    </p:extLst>
  </p:cSld>
  <p:clrMapOvr>
    <a:masterClrMapping/>
  </p:clrMapOvr>
  <p:extLst mod="1">
    <p:ext uri="{DCECCB84-F9BA-43D5-87BE-67443E8EF086}">
      <p15:sldGuideLst xmlns:p15="http://schemas.microsoft.com/office/powerpoint/2012/main">
        <p15:guide id="1" orient="horz" pos="2160">
          <p15:clr>
            <a:srgbClr val="FBAE40"/>
          </p15:clr>
        </p15:guide>
        <p15:guide id="2" pos="43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F) Numberblocks Sub Copy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solidFill>
                  <a:prstClr val="black">
                    <a:tint val="75000"/>
                  </a:prstClr>
                </a:solidFill>
              </a:rPr>
              <a:pPr/>
              <a:t>30/08/2018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
        <p:nvSpPr>
          <p:cNvPr id="11" name="Subtitle 2">
            <a:extLst>
              <a:ext uri="{FF2B5EF4-FFF2-40B4-BE49-F238E27FC236}">
                <a16:creationId xmlns:a16="http://schemas.microsoft.com/office/drawing/2014/main" id="{74C39FB4-F412-4297-9C9B-0AD08E5C42A0}"/>
              </a:ext>
            </a:extLst>
          </p:cNvPr>
          <p:cNvSpPr>
            <a:spLocks noGrp="1"/>
          </p:cNvSpPr>
          <p:nvPr>
            <p:ph type="subTitle" idx="1" hasCustomPrompt="1"/>
          </p:nvPr>
        </p:nvSpPr>
        <p:spPr>
          <a:xfrm>
            <a:off x="720000" y="1809946"/>
            <a:ext cx="10771274" cy="401581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Tree>
    <p:extLst>
      <p:ext uri="{BB962C8B-B14F-4D97-AF65-F5344CB8AC3E}">
        <p14:creationId xmlns:p14="http://schemas.microsoft.com/office/powerpoint/2010/main" val="1642793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F) Numberblocks Sub Page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0"/>
            <a:ext cx="7428321" cy="5213024"/>
          </a:xfrm>
        </p:spPr>
        <p:txBody>
          <a:bodyPr anchor="ct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 Page Title]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t>30/08/2018</a:t>
            </a:fld>
            <a:endParaRPr lang="en-GB"/>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Tree>
    <p:extLst>
      <p:ext uri="{BB962C8B-B14F-4D97-AF65-F5344CB8AC3E}">
        <p14:creationId xmlns:p14="http://schemas.microsoft.com/office/powerpoint/2010/main" val="3970164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fontAlgn="base">
              <a:spcBef>
                <a:spcPct val="0"/>
              </a:spcBef>
              <a:spcAft>
                <a:spcPct val="0"/>
              </a:spcAft>
              <a:defRPr/>
            </a:pPr>
            <a:endParaRPr lang="en-GB" sz="675">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fontAlgn="base">
              <a:spcBef>
                <a:spcPct val="0"/>
              </a:spcBef>
              <a:spcAft>
                <a:spcPct val="0"/>
              </a:spcAft>
              <a:defRPr/>
            </a:pPr>
            <a:endParaRPr lang="en-GB" sz="675">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fontAlgn="base">
              <a:spcBef>
                <a:spcPct val="0"/>
              </a:spcBef>
              <a:spcAft>
                <a:spcPct val="0"/>
              </a:spcAft>
              <a:defRPr/>
            </a:pPr>
            <a:fld id="{4842CEEE-46D8-4902-AD29-CBFFF8B3C125}" type="slidenum">
              <a:rPr lang="en-GB" sz="675">
                <a:solidFill>
                  <a:srgbClr val="000000"/>
                </a:solidFill>
              </a:rPr>
              <a:pPr fontAlgn="base">
                <a:spcBef>
                  <a:spcPct val="0"/>
                </a:spcBef>
                <a:spcAft>
                  <a:spcPct val="0"/>
                </a:spcAft>
                <a:defRPr/>
              </a:pPr>
              <a:t>‹#›</a:t>
            </a:fld>
            <a:endParaRPr lang="en-GB" sz="675">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16244200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fontAlgn="base">
              <a:spcBef>
                <a:spcPct val="0"/>
              </a:spcBef>
              <a:spcAft>
                <a:spcPct val="0"/>
              </a:spcAft>
              <a:defRPr/>
            </a:pPr>
            <a:endParaRPr lang="en-GB" sz="675">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fontAlgn="base">
              <a:spcBef>
                <a:spcPct val="0"/>
              </a:spcBef>
              <a:spcAft>
                <a:spcPct val="0"/>
              </a:spcAft>
              <a:defRPr/>
            </a:pPr>
            <a:endParaRPr lang="en-GB" sz="675">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fontAlgn="base">
              <a:spcBef>
                <a:spcPct val="0"/>
              </a:spcBef>
              <a:spcAft>
                <a:spcPct val="0"/>
              </a:spcAft>
              <a:defRPr/>
            </a:pPr>
            <a:fld id="{4842CEEE-46D8-4902-AD29-CBFFF8B3C125}" type="slidenum">
              <a:rPr lang="en-GB" sz="675">
                <a:solidFill>
                  <a:srgbClr val="000000"/>
                </a:solidFill>
              </a:rPr>
              <a:pPr fontAlgn="base">
                <a:spcBef>
                  <a:spcPct val="0"/>
                </a:spcBef>
                <a:spcAft>
                  <a:spcPct val="0"/>
                </a:spcAft>
                <a:defRPr/>
              </a:pPr>
              <a:t>‹#›</a:t>
            </a:fld>
            <a:endParaRPr lang="en-GB" sz="675">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rgbClr val="E8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876966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F) Numberblocks Sub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29932BBC-EA44-4AB2-9000-01C044EDD8C2}"/>
              </a:ext>
            </a:extLst>
          </p:cNvPr>
          <p:cNvSpPr>
            <a:spLocks noGrp="1"/>
          </p:cNvSpPr>
          <p:nvPr>
            <p:ph type="ctrTitle" hasCustomPrompt="1"/>
          </p:nvPr>
        </p:nvSpPr>
        <p:spPr>
          <a:xfrm>
            <a:off x="719999" y="669878"/>
            <a:ext cx="7556734" cy="612169"/>
          </a:xfrm>
        </p:spPr>
        <p:txBody>
          <a:bodyPr anchor="t">
            <a:normAutofit/>
          </a:bodyPr>
          <a:lstStyle>
            <a:lvl1pPr algn="l">
              <a:defRPr sz="4000">
                <a:solidFill>
                  <a:srgbClr val="007195"/>
                </a:solidFill>
              </a:defRPr>
            </a:lvl1pPr>
          </a:lstStyle>
          <a:p>
            <a:r>
              <a:rPr lang="en-US" dirty="0"/>
              <a:t>[Sub Title]</a:t>
            </a:r>
            <a:endParaRPr lang="en-GB" dirty="0"/>
          </a:p>
        </p:txBody>
      </p:sp>
      <p:sp>
        <p:nvSpPr>
          <p:cNvPr id="3" name="Subtitle 2">
            <a:extLst>
              <a:ext uri="{FF2B5EF4-FFF2-40B4-BE49-F238E27FC236}">
                <a16:creationId xmlns:a16="http://schemas.microsoft.com/office/drawing/2014/main" id="{F1EDCBBE-DC00-4448-9D2D-94ACA0377D9E}"/>
              </a:ext>
            </a:extLst>
          </p:cNvPr>
          <p:cNvSpPr>
            <a:spLocks noGrp="1"/>
          </p:cNvSpPr>
          <p:nvPr>
            <p:ph type="subTitle" idx="1" hasCustomPrompt="1"/>
          </p:nvPr>
        </p:nvSpPr>
        <p:spPr>
          <a:xfrm>
            <a:off x="719999" y="1809946"/>
            <a:ext cx="10771275" cy="40158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u="none">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endParaRPr lang="en-US" b="0"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t>30/08/2018</a:t>
            </a:fld>
            <a:endParaRPr lang="en-GB"/>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t>‹#›</a:t>
            </a:fld>
            <a:endParaRPr lang="en-GB"/>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Tree>
    <p:extLst>
      <p:ext uri="{BB962C8B-B14F-4D97-AF65-F5344CB8AC3E}">
        <p14:creationId xmlns:p14="http://schemas.microsoft.com/office/powerpoint/2010/main" val="319579570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F) Numberblocks Sub Copy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t>30/08/2018</a:t>
            </a:fld>
            <a:endParaRPr lang="en-GB"/>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t>‹#›</a:t>
            </a:fld>
            <a:endParaRPr lang="en-GB"/>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
        <p:nvSpPr>
          <p:cNvPr id="11" name="Subtitle 2">
            <a:extLst>
              <a:ext uri="{FF2B5EF4-FFF2-40B4-BE49-F238E27FC236}">
                <a16:creationId xmlns:a16="http://schemas.microsoft.com/office/drawing/2014/main" id="{74C39FB4-F412-4297-9C9B-0AD08E5C42A0}"/>
              </a:ext>
            </a:extLst>
          </p:cNvPr>
          <p:cNvSpPr>
            <a:spLocks noGrp="1"/>
          </p:cNvSpPr>
          <p:nvPr>
            <p:ph type="subTitle" idx="1" hasCustomPrompt="1"/>
          </p:nvPr>
        </p:nvSpPr>
        <p:spPr>
          <a:xfrm>
            <a:off x="720000" y="1809946"/>
            <a:ext cx="10771274" cy="40158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Tree>
    <p:extLst>
      <p:ext uri="{BB962C8B-B14F-4D97-AF65-F5344CB8AC3E}">
        <p14:creationId xmlns:p14="http://schemas.microsoft.com/office/powerpoint/2010/main" val="261764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42CEEE-46D8-4902-AD29-CBFFF8B3C125}" type="slidenum">
              <a:rPr kumimoji="0" lang="en-GB" sz="675"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6764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Question Page (Dice)">
    <p:bg>
      <p:bgPr>
        <a:solidFill>
          <a:schemeClr val="accent5">
            <a:lumMod val="20000"/>
            <a:lumOff val="80000"/>
            <a:alpha val="7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6527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Question Page (Counters)">
    <p:bg>
      <p:bgPr>
        <a:solidFill>
          <a:schemeClr val="accent5">
            <a:lumMod val="20000"/>
            <a:lumOff val="80000"/>
            <a:alpha val="7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4422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AB5EB-7CBF-49B6-B49C-6795CBE5BF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584EE76-BB39-4D25-A025-555DB86D0071}"/>
              </a:ext>
            </a:extLst>
          </p:cNvPr>
          <p:cNvSpPr>
            <a:spLocks noGrp="1"/>
          </p:cNvSpPr>
          <p:nvPr>
            <p:ph type="dt" sz="half" idx="10"/>
          </p:nvPr>
        </p:nvSpPr>
        <p:spPr/>
        <p:txBody>
          <a:bodyPr/>
          <a:lstStyle/>
          <a:p>
            <a:fld id="{A9C2CB67-6008-4C65-B386-40B2CDC997BB}" type="datetimeFigureOut">
              <a:rPr lang="en-GB" smtClean="0"/>
              <a:t>30/08/2018</a:t>
            </a:fld>
            <a:endParaRPr lang="en-GB"/>
          </a:p>
        </p:txBody>
      </p:sp>
      <p:sp>
        <p:nvSpPr>
          <p:cNvPr id="4" name="Footer Placeholder 3">
            <a:extLst>
              <a:ext uri="{FF2B5EF4-FFF2-40B4-BE49-F238E27FC236}">
                <a16:creationId xmlns:a16="http://schemas.microsoft.com/office/drawing/2014/main" id="{8FBC8DB9-ECAD-4E35-A4B9-EA32CBE3B5B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3596493-608E-44B0-B3A6-E87540F90E03}"/>
              </a:ext>
            </a:extLst>
          </p:cNvPr>
          <p:cNvSpPr>
            <a:spLocks noGrp="1"/>
          </p:cNvSpPr>
          <p:nvPr>
            <p:ph type="sldNum" sz="quarter" idx="12"/>
          </p:nvPr>
        </p:nvSpPr>
        <p:spPr/>
        <p:txBody>
          <a:bodyPr/>
          <a:lstStyle/>
          <a:p>
            <a:fld id="{5C230F27-F2EF-4FB2-B0F0-95F3A04EB741}" type="slidenum">
              <a:rPr lang="en-GB" smtClean="0"/>
              <a:t>‹#›</a:t>
            </a:fld>
            <a:endParaRPr lang="en-GB"/>
          </a:p>
        </p:txBody>
      </p:sp>
      <p:sp>
        <p:nvSpPr>
          <p:cNvPr id="6" name="Vertical Text Placeholder 2">
            <a:extLst>
              <a:ext uri="{FF2B5EF4-FFF2-40B4-BE49-F238E27FC236}">
                <a16:creationId xmlns:a16="http://schemas.microsoft.com/office/drawing/2014/main" id="{DA144CFF-2C6B-4F20-A4C1-145997941CCF}"/>
              </a:ext>
            </a:extLst>
          </p:cNvPr>
          <p:cNvSpPr>
            <a:spLocks noGrp="1"/>
          </p:cNvSpPr>
          <p:nvPr>
            <p:ph type="body" orient="vert" idx="1" hasCustomPrompt="1"/>
          </p:nvPr>
        </p:nvSpPr>
        <p:spPr>
          <a:xfrm>
            <a:off x="838200" y="1825625"/>
            <a:ext cx="10515600" cy="4351338"/>
          </a:xfrm>
        </p:spPr>
        <p:txBody>
          <a:bodyPr vert="horz"/>
          <a:lstStyle>
            <a:lvl1pPr>
              <a:defRPr b="1"/>
            </a:lvl1pPr>
          </a:lstStyle>
          <a:p>
            <a:pPr lvl="0"/>
            <a:r>
              <a:rPr lang="en-US" dirty="0"/>
              <a:t>Sub copy header</a:t>
            </a:r>
            <a:br>
              <a:rPr lang="en-US" dirty="0"/>
            </a:br>
            <a:endParaRPr lang="en-US" dirty="0"/>
          </a:p>
          <a:p>
            <a:pPr lvl="0"/>
            <a:r>
              <a:rPr lang="en-US" b="0" dirty="0" err="1"/>
              <a:t>fsaf</a:t>
            </a:r>
            <a:endParaRPr lang="en-US" dirty="0"/>
          </a:p>
        </p:txBody>
      </p:sp>
    </p:spTree>
    <p:extLst>
      <p:ext uri="{BB962C8B-B14F-4D97-AF65-F5344CB8AC3E}">
        <p14:creationId xmlns:p14="http://schemas.microsoft.com/office/powerpoint/2010/main" val="3864572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94DB-CC1A-425C-A6DF-86A65A190E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C99EB9B-1DB5-448A-B85C-3B97BD9B9B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32BDA4-9E4E-4F52-85D5-5FA27BBD8932}"/>
              </a:ext>
            </a:extLst>
          </p:cNvPr>
          <p:cNvSpPr>
            <a:spLocks noGrp="1"/>
          </p:cNvSpPr>
          <p:nvPr>
            <p:ph type="dt" sz="half" idx="10"/>
          </p:nvPr>
        </p:nvSpPr>
        <p:spPr/>
        <p:txBody>
          <a:bodyPr/>
          <a:lstStyle/>
          <a:p>
            <a:fld id="{7BC57250-3DAC-4938-9AAB-07FD2AEFF9C5}" type="datetimeFigureOut">
              <a:rPr lang="en-GB" smtClean="0"/>
              <a:t>30/08/2018</a:t>
            </a:fld>
            <a:endParaRPr lang="en-GB"/>
          </a:p>
        </p:txBody>
      </p:sp>
      <p:sp>
        <p:nvSpPr>
          <p:cNvPr id="5" name="Footer Placeholder 4">
            <a:extLst>
              <a:ext uri="{FF2B5EF4-FFF2-40B4-BE49-F238E27FC236}">
                <a16:creationId xmlns:a16="http://schemas.microsoft.com/office/drawing/2014/main" id="{DC61A982-6939-4C53-B92D-687A755AB0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2BEA9C-F13D-4916-A23F-5CDE6A835963}"/>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113977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3D6A1AC-B7A5-433A-8D53-1A749BF139CF}"/>
              </a:ext>
            </a:extLst>
          </p:cNvPr>
          <p:cNvPicPr>
            <a:picLocks noChangeAspect="1" noChangeArrowheads="1"/>
          </p:cNvPicPr>
          <p:nvPr userDrawn="1"/>
        </p:nvPicPr>
        <p:blipFill>
          <a:blip r:embed="rId9" cstate="print"/>
          <a:srcRect/>
          <a:stretch>
            <a:fillRect/>
          </a:stretch>
        </p:blipFill>
        <p:spPr bwMode="auto">
          <a:xfrm>
            <a:off x="0" y="-1"/>
            <a:ext cx="12192000" cy="6858001"/>
          </a:xfrm>
          <a:prstGeom prst="rect">
            <a:avLst/>
          </a:prstGeom>
          <a:noFill/>
          <a:ln w="9525">
            <a:noFill/>
            <a:miter lim="800000"/>
            <a:headEnd/>
            <a:tailEnd/>
          </a:ln>
        </p:spPr>
      </p:pic>
      <p:sp>
        <p:nvSpPr>
          <p:cNvPr id="2" name="Title Placeholder 1">
            <a:extLst>
              <a:ext uri="{FF2B5EF4-FFF2-40B4-BE49-F238E27FC236}">
                <a16:creationId xmlns:a16="http://schemas.microsoft.com/office/drawing/2014/main" id="{C8D32649-CD8D-4B44-98FA-71235C43B9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Numberblocks</a:t>
            </a:r>
            <a:endParaRPr lang="en-GB" dirty="0"/>
          </a:p>
        </p:txBody>
      </p:sp>
      <p:sp>
        <p:nvSpPr>
          <p:cNvPr id="3" name="Text Placeholder 2">
            <a:extLst>
              <a:ext uri="{FF2B5EF4-FFF2-40B4-BE49-F238E27FC236}">
                <a16:creationId xmlns:a16="http://schemas.microsoft.com/office/drawing/2014/main" id="{927D1698-938C-4E9F-9B92-7F45D3F54E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n-US" dirty="0"/>
              <a:t>Support Materials</a:t>
            </a:r>
            <a:br>
              <a:rPr lang="en-US" dirty="0"/>
            </a:br>
            <a:r>
              <a:rPr lang="en-US" dirty="0"/>
              <a:t>Episode [XX]</a:t>
            </a:r>
            <a:br>
              <a:rPr lang="en-GB" dirty="0"/>
            </a:br>
            <a:r>
              <a:rPr lang="en-GB" dirty="0"/>
              <a:t>[Name]</a:t>
            </a:r>
            <a:endParaRPr lang="en-US" dirty="0"/>
          </a:p>
        </p:txBody>
      </p:sp>
      <p:sp>
        <p:nvSpPr>
          <p:cNvPr id="4" name="Date Placeholder 3">
            <a:extLst>
              <a:ext uri="{FF2B5EF4-FFF2-40B4-BE49-F238E27FC236}">
                <a16:creationId xmlns:a16="http://schemas.microsoft.com/office/drawing/2014/main" id="{5E0326B5-4F59-4E28-86D4-1C55175B2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2CB67-6008-4C65-B386-40B2CDC997BB}" type="datetimeFigureOut">
              <a:rPr lang="en-GB" smtClean="0"/>
              <a:t>30/08/2018</a:t>
            </a:fld>
            <a:endParaRPr lang="en-GB"/>
          </a:p>
        </p:txBody>
      </p:sp>
      <p:sp>
        <p:nvSpPr>
          <p:cNvPr id="5" name="Footer Placeholder 4">
            <a:extLst>
              <a:ext uri="{FF2B5EF4-FFF2-40B4-BE49-F238E27FC236}">
                <a16:creationId xmlns:a16="http://schemas.microsoft.com/office/drawing/2014/main" id="{7ED505A3-0A36-43E5-96AE-30ACAF41B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933109-192F-4347-9E52-61BBA4E58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C02F278-FF45-4090-ABB7-F1C40F30DE3D}"/>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9" name="TextBox 8">
            <a:extLst>
              <a:ext uri="{FF2B5EF4-FFF2-40B4-BE49-F238E27FC236}">
                <a16:creationId xmlns:a16="http://schemas.microsoft.com/office/drawing/2014/main" id="{FD5BBD1D-A04D-4426-9A87-4EE63F4EDE28}"/>
              </a:ext>
            </a:extLst>
          </p:cNvPr>
          <p:cNvSpPr txBox="1"/>
          <p:nvPr userDrawn="1"/>
        </p:nvSpPr>
        <p:spPr>
          <a:xfrm>
            <a:off x="5416732" y="6405461"/>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1" name="Oval 10">
            <a:extLst>
              <a:ext uri="{FF2B5EF4-FFF2-40B4-BE49-F238E27FC236}">
                <a16:creationId xmlns:a16="http://schemas.microsoft.com/office/drawing/2014/main" id="{1882C137-E439-468E-8392-BF7F129CA306}"/>
              </a:ext>
            </a:extLst>
          </p:cNvPr>
          <p:cNvSpPr/>
          <p:nvPr userDrawn="1"/>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580481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64" r:id="rId4"/>
    <p:sldLayoutId id="2147483674" r:id="rId5"/>
    <p:sldLayoutId id="2147483683" r:id="rId6"/>
    <p:sldLayoutId id="2147483685" r:id="rId7"/>
  </p:sldLayoutIdLst>
  <p:txStyles>
    <p:titleStyle>
      <a:lvl1pPr algn="l" defTabSz="914400" rtl="0" eaLnBrk="1" latinLnBrk="0" hangingPunct="1">
        <a:lnSpc>
          <a:spcPct val="90000"/>
        </a:lnSpc>
        <a:spcBef>
          <a:spcPct val="0"/>
        </a:spcBef>
        <a:buNone/>
        <a:defRPr sz="5600" b="1" kern="1200">
          <a:solidFill>
            <a:schemeClr val="bg1"/>
          </a:solidFill>
          <a:latin typeface="Myriad Pro" panose="020B05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4000" kern="1200">
          <a:solidFill>
            <a:schemeClr val="bg1"/>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BE570E-5591-47F7-AED8-080DD51CEB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3926FB-9E1D-4053-BFEE-5245D897BF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4D1DD3-5609-445F-B30E-1C94373EC1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C57250-3DAC-4938-9AAB-07FD2AEFF9C5}" type="datetimeFigureOut">
              <a:rPr lang="en-GB" smtClean="0"/>
              <a:t>30/08/2018</a:t>
            </a:fld>
            <a:endParaRPr lang="en-GB"/>
          </a:p>
        </p:txBody>
      </p:sp>
      <p:sp>
        <p:nvSpPr>
          <p:cNvPr id="5" name="Footer Placeholder 4">
            <a:extLst>
              <a:ext uri="{FF2B5EF4-FFF2-40B4-BE49-F238E27FC236}">
                <a16:creationId xmlns:a16="http://schemas.microsoft.com/office/drawing/2014/main" id="{B95DAC46-EA01-4B88-A663-EBF32E6894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C53E52C-E3B3-4CB1-8F80-1934FCF14D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30449-9787-4473-919B-E44049928983}" type="slidenum">
              <a:rPr lang="en-GB" smtClean="0"/>
              <a:t>‹#›</a:t>
            </a:fld>
            <a:endParaRPr lang="en-GB"/>
          </a:p>
        </p:txBody>
      </p:sp>
    </p:spTree>
    <p:extLst>
      <p:ext uri="{BB962C8B-B14F-4D97-AF65-F5344CB8AC3E}">
        <p14:creationId xmlns:p14="http://schemas.microsoft.com/office/powerpoint/2010/main" val="1504376244"/>
      </p:ext>
    </p:extLst>
  </p:cSld>
  <p:clrMap bg1="lt1" tx1="dk1" bg2="lt2" tx2="dk2" accent1="accent1" accent2="accent2" accent3="accent3" accent4="accent4" accent5="accent5" accent6="accent6" hlink="hlink" folHlink="folHlink"/>
  <p:sldLayoutIdLst>
    <p:sldLayoutId id="2147483675" r:id="rId1"/>
    <p:sldLayoutId id="2147483655" r:id="rId2"/>
    <p:sldLayoutId id="2147483656" r:id="rId3"/>
    <p:sldLayoutId id="2147483657" r:id="rId4"/>
    <p:sldLayoutId id="2147483658" r:id="rId5"/>
    <p:sldLayoutId id="2147483660" r:id="rId6"/>
    <p:sldLayoutId id="2147483661" r:id="rId7"/>
    <p:sldLayoutId id="2147483663"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3D6A1AC-B7A5-433A-8D53-1A749BF139CF}"/>
              </a:ext>
            </a:extLst>
          </p:cNvPr>
          <p:cNvPicPr>
            <a:picLocks noChangeAspect="1" noChangeArrowheads="1"/>
          </p:cNvPicPr>
          <p:nvPr userDrawn="1"/>
        </p:nvPicPr>
        <p:blipFill>
          <a:blip r:embed="rId8" cstate="print"/>
          <a:srcRect/>
          <a:stretch>
            <a:fillRect/>
          </a:stretch>
        </p:blipFill>
        <p:spPr bwMode="auto">
          <a:xfrm>
            <a:off x="0" y="-1"/>
            <a:ext cx="12192000" cy="6858001"/>
          </a:xfrm>
          <a:prstGeom prst="rect">
            <a:avLst/>
          </a:prstGeom>
          <a:noFill/>
          <a:ln w="9525">
            <a:noFill/>
            <a:miter lim="800000"/>
            <a:headEnd/>
            <a:tailEnd/>
          </a:ln>
        </p:spPr>
      </p:pic>
      <p:sp>
        <p:nvSpPr>
          <p:cNvPr id="4" name="Date Placeholder 3">
            <a:extLst>
              <a:ext uri="{FF2B5EF4-FFF2-40B4-BE49-F238E27FC236}">
                <a16:creationId xmlns:a16="http://schemas.microsoft.com/office/drawing/2014/main" id="{5E0326B5-4F59-4E28-86D4-1C55175B2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2CB67-6008-4C65-B386-40B2CDC997BB}" type="datetimeFigureOut">
              <a:rPr lang="en-GB" smtClean="0">
                <a:solidFill>
                  <a:prstClr val="black">
                    <a:tint val="75000"/>
                  </a:prstClr>
                </a:solidFill>
              </a:rPr>
              <a:pPr/>
              <a:t>30/08/2018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7ED505A3-0A36-43E5-96AE-30ACAF41B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C2933109-192F-4347-9E52-61BBA4E58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C02F278-FF45-4090-ABB7-F1C40F30DE3D}"/>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9" name="TextBox 8">
            <a:extLst>
              <a:ext uri="{FF2B5EF4-FFF2-40B4-BE49-F238E27FC236}">
                <a16:creationId xmlns:a16="http://schemas.microsoft.com/office/drawing/2014/main" id="{FD5BBD1D-A04D-4426-9A87-4EE63F4EDE28}"/>
              </a:ext>
            </a:extLst>
          </p:cNvPr>
          <p:cNvSpPr txBox="1"/>
          <p:nvPr userDrawn="1"/>
        </p:nvSpPr>
        <p:spPr>
          <a:xfrm>
            <a:off x="5416732" y="6405461"/>
            <a:ext cx="6481355" cy="307777"/>
          </a:xfrm>
          <a:prstGeom prst="rect">
            <a:avLst/>
          </a:prstGeom>
          <a:noFill/>
        </p:spPr>
        <p:txBody>
          <a:bodyPr wrap="square" rtlCol="0">
            <a:spAutoFit/>
          </a:bodyPr>
          <a:lstStyle/>
          <a:p>
            <a:r>
              <a:rPr lang="en-GB" sz="1400" dirty="0">
                <a:solidFill>
                  <a:prstClr val="black"/>
                </a:solidFill>
                <a:latin typeface="Arial" panose="020B0604020202020204" pitchFamily="34" charset="0"/>
                <a:cs typeface="Arial" panose="020B0604020202020204" pitchFamily="34" charset="0"/>
              </a:rPr>
              <a:t>A blue dot in the corner of a slide indicates that there are notes below the slide</a:t>
            </a:r>
          </a:p>
        </p:txBody>
      </p:sp>
      <p:sp>
        <p:nvSpPr>
          <p:cNvPr id="10" name="Oval 9">
            <a:extLst>
              <a:ext uri="{FF2B5EF4-FFF2-40B4-BE49-F238E27FC236}">
                <a16:creationId xmlns:a16="http://schemas.microsoft.com/office/drawing/2014/main" id="{EC0C6E0F-1A1A-41EA-BDAE-2FC6D1ACBAB8}"/>
              </a:ext>
            </a:extLst>
          </p:cNvPr>
          <p:cNvSpPr/>
          <p:nvPr userDrawn="1"/>
        </p:nvSpPr>
        <p:spPr bwMode="auto">
          <a:xfrm>
            <a:off x="11769354" y="6392987"/>
            <a:ext cx="359229" cy="346166"/>
          </a:xfrm>
          <a:prstGeom prst="ellipse">
            <a:avLst/>
          </a:prstGeom>
          <a:solidFill>
            <a:schemeClr val="tx2">
              <a:lumMod val="40000"/>
              <a:lumOff val="60000"/>
            </a:schemeClr>
          </a:solidFill>
          <a:ln>
            <a:noFill/>
          </a:ln>
          <a:effectLs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prstClr val="black"/>
              </a:solidFill>
              <a:latin typeface="Arial" charset="0"/>
            </a:endParaRPr>
          </a:p>
        </p:txBody>
      </p:sp>
      <p:sp>
        <p:nvSpPr>
          <p:cNvPr id="11" name="Title 1">
            <a:extLst>
              <a:ext uri="{FF2B5EF4-FFF2-40B4-BE49-F238E27FC236}">
                <a16:creationId xmlns:a16="http://schemas.microsoft.com/office/drawing/2014/main" id="{6DAE5071-841D-4B85-B567-9B1E946013AF}"/>
              </a:ext>
            </a:extLst>
          </p:cNvPr>
          <p:cNvSpPr txBox="1">
            <a:spLocks/>
          </p:cNvSpPr>
          <p:nvPr userDrawn="1"/>
        </p:nvSpPr>
        <p:spPr>
          <a:xfrm>
            <a:off x="641023" y="593889"/>
            <a:ext cx="7428321" cy="744717"/>
          </a:xfrm>
          <a:prstGeom prst="rect">
            <a:avLst/>
          </a:prstGeom>
        </p:spPr>
        <p:txBody>
          <a:bodyPr anchor="t">
            <a:normAutofit fontScale="92500" lnSpcReduction="10000"/>
          </a:bodyPr>
          <a:lstStyle>
            <a:lvl1pPr algn="l" defTabSz="914400" rtl="0" eaLnBrk="1" latinLnBrk="0" hangingPunct="1">
              <a:lnSpc>
                <a:spcPct val="90000"/>
              </a:lnSpc>
              <a:spcBef>
                <a:spcPct val="0"/>
              </a:spcBef>
              <a:buNone/>
              <a:defRPr sz="5400" b="1" kern="1200">
                <a:solidFill>
                  <a:schemeClr val="bg1"/>
                </a:solidFill>
                <a:latin typeface="Myriad Pro" panose="020B0503030403020204" pitchFamily="34" charset="0"/>
                <a:ea typeface="+mj-ea"/>
                <a:cs typeface="+mj-cs"/>
              </a:defRPr>
            </a:lvl1pPr>
          </a:lstStyle>
          <a:p>
            <a:r>
              <a:rPr lang="en-US">
                <a:solidFill>
                  <a:prstClr val="white"/>
                </a:solidFill>
              </a:rPr>
              <a:t>Insert ‘Numberblocks’</a:t>
            </a:r>
            <a:endParaRPr lang="en-GB" dirty="0">
              <a:solidFill>
                <a:prstClr val="white"/>
              </a:solidFill>
            </a:endParaRPr>
          </a:p>
        </p:txBody>
      </p:sp>
      <p:sp>
        <p:nvSpPr>
          <p:cNvPr id="12" name="Subtitle 2">
            <a:extLst>
              <a:ext uri="{FF2B5EF4-FFF2-40B4-BE49-F238E27FC236}">
                <a16:creationId xmlns:a16="http://schemas.microsoft.com/office/drawing/2014/main" id="{3185C1D1-9EE1-46D6-8679-483B95807C33}"/>
              </a:ext>
            </a:extLst>
          </p:cNvPr>
          <p:cNvSpPr txBox="1">
            <a:spLocks/>
          </p:cNvSpPr>
          <p:nvPr userDrawn="1"/>
        </p:nvSpPr>
        <p:spPr>
          <a:xfrm>
            <a:off x="641023" y="1668544"/>
            <a:ext cx="7428321" cy="3589256"/>
          </a:xfrm>
          <a:prstGeom prst="rect">
            <a:avLst/>
          </a:prstGeom>
        </p:spPr>
        <p:txBody>
          <a:bodyPr>
            <a:normAutofit/>
          </a:bodyPr>
          <a:lstStyle>
            <a:lvl1pPr marL="0" indent="0" algn="l" defTabSz="914400" rtl="0" eaLnBrk="1" latinLnBrk="0" hangingPunct="1">
              <a:lnSpc>
                <a:spcPct val="90000"/>
              </a:lnSpc>
              <a:spcBef>
                <a:spcPts val="1000"/>
              </a:spcBef>
              <a:buFontTx/>
              <a:buNone/>
              <a:defRPr sz="4000" b="1" kern="1200">
                <a:solidFill>
                  <a:schemeClr val="bg1"/>
                </a:solidFill>
                <a:latin typeface="Myriad Pro" panose="020B0503030403020204" pitchFamily="34" charset="0"/>
                <a:ea typeface="+mn-ea"/>
                <a:cs typeface="+mn-cs"/>
              </a:defRPr>
            </a:lvl1pPr>
            <a:lvl2pPr marL="457200" indent="0" algn="ctr" defTabSz="914400" rtl="0" eaLnBrk="1" latinLnBrk="0" hangingPunct="1">
              <a:lnSpc>
                <a:spcPct val="90000"/>
              </a:lnSpc>
              <a:spcBef>
                <a:spcPts val="500"/>
              </a:spcBef>
              <a:buFontTx/>
              <a:buNone/>
              <a:defRPr sz="2000" kern="1200">
                <a:solidFill>
                  <a:schemeClr val="bg1"/>
                </a:solidFill>
                <a:latin typeface="Myriad Pro" panose="020B0503030403020204" pitchFamily="34" charset="0"/>
                <a:ea typeface="+mn-ea"/>
                <a:cs typeface="+mn-cs"/>
              </a:defRPr>
            </a:lvl2pPr>
            <a:lvl3pPr marL="914400" indent="0" algn="ctr" defTabSz="914400" rtl="0" eaLnBrk="1" latinLnBrk="0" hangingPunct="1">
              <a:lnSpc>
                <a:spcPct val="90000"/>
              </a:lnSpc>
              <a:spcBef>
                <a:spcPts val="500"/>
              </a:spcBef>
              <a:buFontTx/>
              <a:buNone/>
              <a:defRPr sz="1800" kern="1200">
                <a:solidFill>
                  <a:schemeClr val="bg1"/>
                </a:solidFill>
                <a:latin typeface="Myriad Pro" panose="020B0503030403020204" pitchFamily="34" charset="0"/>
                <a:ea typeface="+mn-ea"/>
                <a:cs typeface="+mn-cs"/>
              </a:defRPr>
            </a:lvl3pPr>
            <a:lvl4pPr marL="1371600" indent="0" algn="ctr" defTabSz="914400" rtl="0" eaLnBrk="1" latinLnBrk="0" hangingPunct="1">
              <a:lnSpc>
                <a:spcPct val="90000"/>
              </a:lnSpc>
              <a:spcBef>
                <a:spcPts val="500"/>
              </a:spcBef>
              <a:buFontTx/>
              <a:buNone/>
              <a:defRPr sz="1600" kern="1200">
                <a:solidFill>
                  <a:schemeClr val="bg1"/>
                </a:solidFill>
                <a:latin typeface="Myriad Pro" panose="020B0503030403020204" pitchFamily="34" charset="0"/>
                <a:ea typeface="+mn-ea"/>
                <a:cs typeface="+mn-cs"/>
              </a:defRPr>
            </a:lvl4pPr>
            <a:lvl5pPr marL="1828800" indent="0" algn="ctr" defTabSz="914400" rtl="0" eaLnBrk="1" latinLnBrk="0" hangingPunct="1">
              <a:lnSpc>
                <a:spcPct val="90000"/>
              </a:lnSpc>
              <a:spcBef>
                <a:spcPts val="500"/>
              </a:spcBef>
              <a:buFontTx/>
              <a:buNone/>
              <a:defRPr sz="1600" kern="1200">
                <a:solidFill>
                  <a:schemeClr val="bg1"/>
                </a:solidFill>
                <a:latin typeface="Myriad Pro"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solidFill>
                  <a:prstClr val="white"/>
                </a:solidFill>
              </a:rPr>
              <a:t>Insert ‘Support Materials’</a:t>
            </a:r>
            <a:br>
              <a:rPr lang="en-US">
                <a:solidFill>
                  <a:prstClr val="white"/>
                </a:solidFill>
              </a:rPr>
            </a:br>
            <a:r>
              <a:rPr lang="en-US">
                <a:solidFill>
                  <a:prstClr val="white"/>
                </a:solidFill>
              </a:rPr>
              <a:t>Insert ‘Episode [XX]’</a:t>
            </a:r>
            <a:br>
              <a:rPr lang="en-GB">
                <a:solidFill>
                  <a:prstClr val="white"/>
                </a:solidFill>
              </a:rPr>
            </a:br>
            <a:r>
              <a:rPr lang="en-GB">
                <a:solidFill>
                  <a:prstClr val="white"/>
                </a:solidFill>
              </a:rPr>
              <a:t>Insert ‘[Name]’</a:t>
            </a:r>
            <a:endParaRPr lang="en-US" dirty="0">
              <a:solidFill>
                <a:prstClr val="white"/>
              </a:solidFill>
            </a:endParaRPr>
          </a:p>
        </p:txBody>
      </p:sp>
    </p:spTree>
    <p:extLst>
      <p:ext uri="{BB962C8B-B14F-4D97-AF65-F5344CB8AC3E}">
        <p14:creationId xmlns:p14="http://schemas.microsoft.com/office/powerpoint/2010/main" val="105871270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xStyles>
    <p:titleStyle>
      <a:lvl1pPr algn="l" defTabSz="914400" rtl="0" eaLnBrk="1" latinLnBrk="0" hangingPunct="1">
        <a:lnSpc>
          <a:spcPct val="90000"/>
        </a:lnSpc>
        <a:spcBef>
          <a:spcPct val="0"/>
        </a:spcBef>
        <a:buNone/>
        <a:defRPr sz="5600" b="1" kern="1200">
          <a:solidFill>
            <a:schemeClr val="bg1"/>
          </a:solidFill>
          <a:latin typeface="Myriad Pro" panose="020B05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4000" kern="1200">
          <a:solidFill>
            <a:schemeClr val="bg1"/>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jp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5.png"/><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jp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jp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jp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3.png"/><Relationship Id="rId5" Type="http://schemas.openxmlformats.org/officeDocument/2006/relationships/image" Target="../media/image11.png"/><Relationship Id="rId10" Type="http://schemas.openxmlformats.org/officeDocument/2006/relationships/image" Target="../media/image20.png"/><Relationship Id="rId4" Type="http://schemas.openxmlformats.org/officeDocument/2006/relationships/image" Target="../media/image21.png"/><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4.jp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jp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jp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png"/><Relationship Id="rId3" Type="http://schemas.openxmlformats.org/officeDocument/2006/relationships/image" Target="../media/image4.jpg"/><Relationship Id="rId7" Type="http://schemas.openxmlformats.org/officeDocument/2006/relationships/image" Target="../media/image5.pn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14.png"/><Relationship Id="rId5" Type="http://schemas.openxmlformats.org/officeDocument/2006/relationships/image" Target="../media/image10.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6.png"/><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a:extLst>
              <a:ext uri="{FF2B5EF4-FFF2-40B4-BE49-F238E27FC236}">
                <a16:creationId xmlns:a16="http://schemas.microsoft.com/office/drawing/2014/main" id="{AAD52112-D54B-4FC4-992F-BF0B57879587}"/>
              </a:ext>
            </a:extLst>
          </p:cNvPr>
          <p:cNvSpPr>
            <a:spLocks noGrp="1"/>
          </p:cNvSpPr>
          <p:nvPr>
            <p:ph type="ctrTitle"/>
          </p:nvPr>
        </p:nvSpPr>
        <p:spPr/>
        <p:txBody>
          <a:bodyPr>
            <a:normAutofit fontScale="90000"/>
          </a:bodyPr>
          <a:lstStyle/>
          <a:p>
            <a:r>
              <a:rPr lang="en-GB" dirty="0"/>
              <a:t>Numberblocks</a:t>
            </a:r>
          </a:p>
        </p:txBody>
      </p:sp>
      <p:sp>
        <p:nvSpPr>
          <p:cNvPr id="40" name="Subtitle 39">
            <a:extLst>
              <a:ext uri="{FF2B5EF4-FFF2-40B4-BE49-F238E27FC236}">
                <a16:creationId xmlns:a16="http://schemas.microsoft.com/office/drawing/2014/main" id="{8F245EBA-CC2C-4115-BB37-E58ED6375191}"/>
              </a:ext>
            </a:extLst>
          </p:cNvPr>
          <p:cNvSpPr>
            <a:spLocks noGrp="1"/>
          </p:cNvSpPr>
          <p:nvPr>
            <p:ph type="subTitle" idx="1"/>
          </p:nvPr>
        </p:nvSpPr>
        <p:spPr/>
        <p:txBody>
          <a:bodyPr/>
          <a:lstStyle/>
          <a:p>
            <a:r>
              <a:rPr lang="en-GB" dirty="0"/>
              <a:t>Support Materials</a:t>
            </a:r>
          </a:p>
          <a:p>
            <a:r>
              <a:rPr lang="en-GB" dirty="0"/>
              <a:t>Episode 6</a:t>
            </a:r>
          </a:p>
          <a:p>
            <a:r>
              <a:rPr lang="en-GB" dirty="0"/>
              <a:t>Four</a:t>
            </a:r>
          </a:p>
          <a:p>
            <a:endParaRPr lang="en-GB" dirty="0"/>
          </a:p>
        </p:txBody>
      </p:sp>
    </p:spTree>
    <p:extLst>
      <p:ext uri="{BB962C8B-B14F-4D97-AF65-F5344CB8AC3E}">
        <p14:creationId xmlns:p14="http://schemas.microsoft.com/office/powerpoint/2010/main" val="1834715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Enabling Environments</a:t>
            </a:r>
          </a:p>
        </p:txBody>
      </p:sp>
    </p:spTree>
    <p:extLst>
      <p:ext uri="{BB962C8B-B14F-4D97-AF65-F5344CB8AC3E}">
        <p14:creationId xmlns:p14="http://schemas.microsoft.com/office/powerpoint/2010/main" val="2157534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Enabling Environments</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282047"/>
            <a:ext cx="10771275" cy="5227610"/>
          </a:xfrm>
        </p:spPr>
        <p:txBody>
          <a:bodyPr vert="horz" lIns="91440" tIns="45720" rIns="91440" bIns="45720" rtlCol="0" anchor="t">
            <a:noAutofit/>
          </a:bodyPr>
          <a:lstStyle/>
          <a:p>
            <a:pPr>
              <a:lnSpc>
                <a:spcPct val="100000"/>
              </a:lnSpc>
              <a:spcBef>
                <a:spcPts val="0"/>
              </a:spcBef>
            </a:pPr>
            <a:r>
              <a:rPr lang="en-GB" sz="2400" b="1" dirty="0">
                <a:latin typeface="Myriad Pro"/>
              </a:rPr>
              <a:t>Playing and Exploring</a:t>
            </a:r>
          </a:p>
          <a:p>
            <a:pPr>
              <a:lnSpc>
                <a:spcPct val="100000"/>
              </a:lnSpc>
              <a:spcBef>
                <a:spcPts val="0"/>
              </a:spcBef>
            </a:pPr>
            <a:r>
              <a:rPr lang="en-GB" sz="2400" dirty="0">
                <a:latin typeface="Myriad Pro"/>
              </a:rPr>
              <a:t>Collect sets of objects or photograph examples of four things to tell others about. Include discussions about what we can take / what we have to leave and why. Find some examples of ‘not four’ – children to explain why their artefact/ collection is not four.</a:t>
            </a:r>
            <a:br>
              <a:rPr lang="en-GB" sz="2400" dirty="0">
                <a:latin typeface="Myriad Pro"/>
              </a:rPr>
            </a:br>
            <a:br>
              <a:rPr lang="en-GB" sz="2400" dirty="0">
                <a:latin typeface="Myriad Pro"/>
              </a:rPr>
            </a:br>
            <a:r>
              <a:rPr lang="en-GB" sz="2400" b="1" dirty="0">
                <a:latin typeface="Myriad Pro"/>
              </a:rPr>
              <a:t>Active Learning</a:t>
            </a:r>
            <a:endParaRPr lang="en-GB" sz="2400" dirty="0">
              <a:latin typeface="Myriad Pro"/>
            </a:endParaRPr>
          </a:p>
          <a:p>
            <a:pPr>
              <a:lnSpc>
                <a:spcPct val="100000"/>
              </a:lnSpc>
              <a:spcBef>
                <a:spcPts val="0"/>
              </a:spcBef>
            </a:pPr>
            <a:r>
              <a:rPr lang="en-GB" sz="2400" dirty="0">
                <a:latin typeface="Myriad Pro"/>
              </a:rPr>
              <a:t>Notice whether children can subitise four in their play: e.g. when collecting small world toys to sit on four chairs, do the children pick up the right amount without counting? </a:t>
            </a:r>
            <a:br>
              <a:rPr lang="en-GB" sz="2400" dirty="0">
                <a:latin typeface="Myriad Pro"/>
              </a:rPr>
            </a:br>
            <a:br>
              <a:rPr lang="en-GB" sz="2400" dirty="0">
                <a:latin typeface="Myriad Pro"/>
              </a:rPr>
            </a:br>
            <a:r>
              <a:rPr lang="en-GB" sz="2400" b="1" dirty="0">
                <a:latin typeface="Myriad Pro"/>
              </a:rPr>
              <a:t>Creating and Thinking Critically</a:t>
            </a:r>
          </a:p>
          <a:p>
            <a:pPr>
              <a:lnSpc>
                <a:spcPct val="100000"/>
              </a:lnSpc>
              <a:spcBef>
                <a:spcPts val="0"/>
              </a:spcBef>
            </a:pPr>
            <a:r>
              <a:rPr lang="en-GB" sz="2400" dirty="0">
                <a:latin typeface="Myriad Pro"/>
              </a:rPr>
              <a:t>Provide square-faced printing sponges to make 2D pictures of </a:t>
            </a:r>
            <a:r>
              <a:rPr lang="en-GB" sz="2400" dirty="0">
                <a:solidFill>
                  <a:srgbClr val="FF0000"/>
                </a:solidFill>
                <a:latin typeface="Myriad Pro"/>
              </a:rPr>
              <a:t>Four</a:t>
            </a:r>
            <a:r>
              <a:rPr lang="en-GB" sz="2400" dirty="0">
                <a:latin typeface="Myriad Pro"/>
              </a:rPr>
              <a:t> and other pictures using 4 squares: e.g. a flower with 4 petals.</a:t>
            </a:r>
          </a:p>
        </p:txBody>
      </p:sp>
    </p:spTree>
    <p:extLst>
      <p:ext uri="{BB962C8B-B14F-4D97-AF65-F5344CB8AC3E}">
        <p14:creationId xmlns:p14="http://schemas.microsoft.com/office/powerpoint/2010/main" val="3525258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Y1</a:t>
            </a:r>
          </a:p>
        </p:txBody>
      </p:sp>
    </p:spTree>
    <p:extLst>
      <p:ext uri="{BB962C8B-B14F-4D97-AF65-F5344CB8AC3E}">
        <p14:creationId xmlns:p14="http://schemas.microsoft.com/office/powerpoint/2010/main" val="1819705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9766F1D-BB03-4760-A5BE-5663CCDA2A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79508" cy="6858000"/>
          </a:xfrm>
          <a:prstGeom prst="rect">
            <a:avLst/>
          </a:prstGeom>
        </p:spPr>
      </p:pic>
      <p:sp>
        <p:nvSpPr>
          <p:cNvPr id="10" name="Oval 9">
            <a:extLst>
              <a:ext uri="{FF2B5EF4-FFF2-40B4-BE49-F238E27FC236}">
                <a16:creationId xmlns:a16="http://schemas.microsoft.com/office/drawing/2014/main" id="{672118A2-3B31-4048-AED2-4CB0341C2B45}"/>
              </a:ext>
            </a:extLst>
          </p:cNvPr>
          <p:cNvSpPr/>
          <p:nvPr/>
        </p:nvSpPr>
        <p:spPr bwMode="auto">
          <a:xfrm>
            <a:off x="11753008" y="6382343"/>
            <a:ext cx="359229" cy="346166"/>
          </a:xfrm>
          <a:prstGeom prst="ellipse">
            <a:avLst/>
          </a:prstGeom>
          <a:solidFill>
            <a:schemeClr val="tx2">
              <a:lumMod val="40000"/>
              <a:lumOff val="60000"/>
            </a:schemeClr>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C395325A-5F4F-442B-AF16-736ECDD47B5F}"/>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3" name="Picture 2">
            <a:extLst>
              <a:ext uri="{FF2B5EF4-FFF2-40B4-BE49-F238E27FC236}">
                <a16:creationId xmlns:a16="http://schemas.microsoft.com/office/drawing/2014/main" id="{C0DCE4DD-20EE-4B63-B5E0-66A56B831F1E}"/>
              </a:ext>
            </a:extLst>
          </p:cNvPr>
          <p:cNvPicPr>
            <a:picLocks noChangeAspect="1"/>
          </p:cNvPicPr>
          <p:nvPr/>
        </p:nvPicPr>
        <p:blipFill rotWithShape="1">
          <a:blip r:embed="rId4">
            <a:extLst>
              <a:ext uri="{28A0092B-C50C-407E-A947-70E740481C1C}">
                <a14:useLocalDpi xmlns:a14="http://schemas.microsoft.com/office/drawing/2010/main" val="0"/>
              </a:ext>
            </a:extLst>
          </a:blip>
          <a:srcRect l="39196" r="37976"/>
          <a:stretch/>
        </p:blipFill>
        <p:spPr>
          <a:xfrm>
            <a:off x="6824198" y="1516871"/>
            <a:ext cx="1779141" cy="4388394"/>
          </a:xfrm>
          <a:prstGeom prst="rect">
            <a:avLst/>
          </a:prstGeom>
        </p:spPr>
      </p:pic>
      <p:pic>
        <p:nvPicPr>
          <p:cNvPr id="5" name="Picture 4">
            <a:extLst>
              <a:ext uri="{FF2B5EF4-FFF2-40B4-BE49-F238E27FC236}">
                <a16:creationId xmlns:a16="http://schemas.microsoft.com/office/drawing/2014/main" id="{EFD891BB-C1DE-48E2-90DB-CF88EC155D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9754" y="3677873"/>
            <a:ext cx="3953947" cy="2227391"/>
          </a:xfrm>
          <a:prstGeom prst="rect">
            <a:avLst/>
          </a:prstGeom>
        </p:spPr>
      </p:pic>
      <p:pic>
        <p:nvPicPr>
          <p:cNvPr id="7" name="Picture 6">
            <a:extLst>
              <a:ext uri="{FF2B5EF4-FFF2-40B4-BE49-F238E27FC236}">
                <a16:creationId xmlns:a16="http://schemas.microsoft.com/office/drawing/2014/main" id="{EC25D30E-F21F-40C1-92C0-BB81E23E2A64}"/>
              </a:ext>
            </a:extLst>
          </p:cNvPr>
          <p:cNvPicPr>
            <a:picLocks noChangeAspect="1"/>
          </p:cNvPicPr>
          <p:nvPr/>
        </p:nvPicPr>
        <p:blipFill rotWithShape="1">
          <a:blip r:embed="rId6">
            <a:extLst>
              <a:ext uri="{28A0092B-C50C-407E-A947-70E740481C1C}">
                <a14:useLocalDpi xmlns:a14="http://schemas.microsoft.com/office/drawing/2010/main" val="0"/>
              </a:ext>
            </a:extLst>
          </a:blip>
          <a:srcRect l="41877" r="40539"/>
          <a:stretch/>
        </p:blipFill>
        <p:spPr>
          <a:xfrm>
            <a:off x="9438219" y="530087"/>
            <a:ext cx="1779141" cy="5697278"/>
          </a:xfrm>
          <a:prstGeom prst="rect">
            <a:avLst/>
          </a:prstGeom>
        </p:spPr>
      </p:pic>
      <p:sp>
        <p:nvSpPr>
          <p:cNvPr id="17" name="Rectangle: Rounded Corners 16">
            <a:extLst>
              <a:ext uri="{FF2B5EF4-FFF2-40B4-BE49-F238E27FC236}">
                <a16:creationId xmlns:a16="http://schemas.microsoft.com/office/drawing/2014/main" id="{0B5665F9-B7C3-498D-868F-7055440865BE}"/>
              </a:ext>
            </a:extLst>
          </p:cNvPr>
          <p:cNvSpPr/>
          <p:nvPr/>
        </p:nvSpPr>
        <p:spPr>
          <a:xfrm>
            <a:off x="337601" y="440079"/>
            <a:ext cx="6084464" cy="1665167"/>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3200" dirty="0">
              <a:solidFill>
                <a:schemeClr val="tx1"/>
              </a:solidFill>
              <a:latin typeface="Myriad Pro" panose="020B0503030403020204"/>
            </a:endParaRPr>
          </a:p>
        </p:txBody>
      </p:sp>
      <p:pic>
        <p:nvPicPr>
          <p:cNvPr id="13" name="Picture 12">
            <a:extLst>
              <a:ext uri="{FF2B5EF4-FFF2-40B4-BE49-F238E27FC236}">
                <a16:creationId xmlns:a16="http://schemas.microsoft.com/office/drawing/2014/main" id="{DBB1BC92-82D8-47EF-B68C-E99D6FAFD6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83020" y="673248"/>
            <a:ext cx="966523" cy="1305766"/>
          </a:xfrm>
          <a:prstGeom prst="rect">
            <a:avLst/>
          </a:prstGeom>
        </p:spPr>
      </p:pic>
      <p:pic>
        <p:nvPicPr>
          <p:cNvPr id="15" name="Picture 14">
            <a:extLst>
              <a:ext uri="{FF2B5EF4-FFF2-40B4-BE49-F238E27FC236}">
                <a16:creationId xmlns:a16="http://schemas.microsoft.com/office/drawing/2014/main" id="{C4FFB7B8-3B26-4CB1-8AD4-005BAF6560B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64219" y="673248"/>
            <a:ext cx="923851" cy="1320701"/>
          </a:xfrm>
          <a:prstGeom prst="rect">
            <a:avLst/>
          </a:prstGeom>
        </p:spPr>
      </p:pic>
      <p:pic>
        <p:nvPicPr>
          <p:cNvPr id="23" name="Picture 22">
            <a:extLst>
              <a:ext uri="{FF2B5EF4-FFF2-40B4-BE49-F238E27FC236}">
                <a16:creationId xmlns:a16="http://schemas.microsoft.com/office/drawing/2014/main" id="{E852967A-B7DD-4984-89E8-AFDD0F578DC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53338" y="673249"/>
            <a:ext cx="923851" cy="1320701"/>
          </a:xfrm>
          <a:prstGeom prst="rect">
            <a:avLst/>
          </a:prstGeom>
        </p:spPr>
      </p:pic>
      <p:pic>
        <p:nvPicPr>
          <p:cNvPr id="25" name="Picture 24">
            <a:extLst>
              <a:ext uri="{FF2B5EF4-FFF2-40B4-BE49-F238E27FC236}">
                <a16:creationId xmlns:a16="http://schemas.microsoft.com/office/drawing/2014/main" id="{F02F3AB3-80C4-48F6-8266-E8C562256DC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0705" y="619779"/>
            <a:ext cx="232563" cy="1305766"/>
          </a:xfrm>
          <a:prstGeom prst="rect">
            <a:avLst/>
          </a:prstGeom>
        </p:spPr>
      </p:pic>
      <p:pic>
        <p:nvPicPr>
          <p:cNvPr id="27" name="Picture 26">
            <a:extLst>
              <a:ext uri="{FF2B5EF4-FFF2-40B4-BE49-F238E27FC236}">
                <a16:creationId xmlns:a16="http://schemas.microsoft.com/office/drawing/2014/main" id="{0205D3A9-EEBD-41B8-A7C8-BF78FE5586C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58868" y="590902"/>
            <a:ext cx="789433" cy="1322835"/>
          </a:xfrm>
          <a:prstGeom prst="rect">
            <a:avLst/>
          </a:prstGeom>
        </p:spPr>
      </p:pic>
      <p:sp>
        <p:nvSpPr>
          <p:cNvPr id="16" name="Oval 15">
            <a:extLst>
              <a:ext uri="{FF2B5EF4-FFF2-40B4-BE49-F238E27FC236}">
                <a16:creationId xmlns:a16="http://schemas.microsoft.com/office/drawing/2014/main" id="{10EBA68A-7A0C-4551-BC9C-4855B3A88953}"/>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9710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375E-6 -1.11111E-6 L 4.375E-6 0.00046 C 0.00039 -0.04606 -0.00105 -0.09236 0.00117 -0.13796 C 0.00221 -0.16134 0.00494 -0.18495 0.00976 -0.20579 C 0.01341 -0.2213 0.01705 -0.2375 0.0207 -0.25324 C 0.02187 -0.25833 0.02239 -0.26435 0.02421 -0.26829 C 0.0263 -0.27268 0.02851 -0.27616 0.03046 -0.28079 C 0.03385 -0.28889 0.0358 -0.30023 0.04023 -0.30602 C 0.05937 -0.3294 0.03164 -0.29421 0.05234 -0.32592 C 0.05507 -0.32986 0.05807 -0.33217 0.06093 -0.33611 C 0.06302 -0.33912 0.06484 -0.34329 0.06692 -0.34583 C 0.06901 -0.34838 0.07109 -0.34907 0.07304 -0.35092 C 0.07955 -0.35648 0.07682 -0.35602 0.08411 -0.36111 C 0.08567 -0.3618 0.08737 -0.36273 0.08893 -0.36342 C 0.09166 -0.36505 0.09466 -0.36713 0.09739 -0.36852 C 0.10143 -0.37037 0.10559 -0.3713 0.10963 -0.37338 C 0.13619 -0.38842 0.11445 -0.38032 0.13151 -0.38588 C 0.13333 -0.38773 0.13463 -0.38981 0.13645 -0.3912 C 0.14817 -0.39722 0.17721 -0.39143 0.1802 -0.3912 C 0.18476 -0.38796 0.18268 -0.38866 0.18658 -0.38866 L 0.18658 -0.38842 " pathEditMode="relative" rAng="0" ptsTypes="AAAAAAAAAAAAAAAAAAAAA">
                                      <p:cBhvr>
                                        <p:cTn id="6" dur="2000" fill="hold"/>
                                        <p:tgtEl>
                                          <p:spTgt spid="5"/>
                                        </p:tgtEl>
                                        <p:attrNameLst>
                                          <p:attrName>ppt_x</p:attrName>
                                          <p:attrName>ppt_y</p:attrName>
                                        </p:attrNameLst>
                                      </p:cBhvr>
                                      <p:rCtr x="9323" y="-19676"/>
                                    </p:animMotion>
                                  </p:childTnLst>
                                </p:cTn>
                              </p:par>
                            </p:childTnLst>
                          </p:cTn>
                        </p:par>
                        <p:par>
                          <p:cTn id="7" fill="hold">
                            <p:stCondLst>
                              <p:cond delay="2000"/>
                            </p:stCondLst>
                            <p:childTnLst>
                              <p:par>
                                <p:cTn id="8" presetID="1" presetClass="entr" presetSubtype="0" fill="hold" nodeType="afterEffect">
                                  <p:stCondLst>
                                    <p:cond delay="50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par>
                                <p:cTn id="16" presetID="6" presetClass="emph" presetSubtype="0" autoRev="1" fill="hold" nodeType="withEffect">
                                  <p:stCondLst>
                                    <p:cond delay="0"/>
                                  </p:stCondLst>
                                  <p:childTnLst>
                                    <p:animScale>
                                      <p:cBhvr>
                                        <p:cTn id="17" dur="1000" fill="hold"/>
                                        <p:tgtEl>
                                          <p:spTgt spid="5"/>
                                        </p:tgtEl>
                                      </p:cBhvr>
                                      <p:by x="130000" y="130000"/>
                                    </p:animScale>
                                  </p:childTnLst>
                                </p:cTn>
                              </p:par>
                            </p:childTnLst>
                          </p:cTn>
                        </p:par>
                        <p:par>
                          <p:cTn id="18" fill="hold">
                            <p:stCondLst>
                              <p:cond delay="2000"/>
                            </p:stCondLst>
                            <p:childTnLst>
                              <p:par>
                                <p:cTn id="19" presetID="1" presetClass="entr" presetSubtype="0"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6" presetClass="emph" presetSubtype="0" autoRev="1" fill="hold" nodeType="withEffect">
                                  <p:stCondLst>
                                    <p:cond delay="0"/>
                                  </p:stCondLst>
                                  <p:childTnLst>
                                    <p:animScale>
                                      <p:cBhvr>
                                        <p:cTn id="24" dur="1000" fill="hold"/>
                                        <p:tgtEl>
                                          <p:spTgt spid="3"/>
                                        </p:tgtEl>
                                      </p:cBhvr>
                                      <p:by x="130000" y="130000"/>
                                    </p:animScale>
                                  </p:childTnLst>
                                </p:cTn>
                              </p:par>
                            </p:childTnLst>
                          </p:cTn>
                        </p:par>
                        <p:par>
                          <p:cTn id="25" fill="hold">
                            <p:stCondLst>
                              <p:cond delay="4000"/>
                            </p:stCondLst>
                            <p:childTnLst>
                              <p:par>
                                <p:cTn id="26" presetID="1"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par>
                                <p:cTn id="30" presetID="6" presetClass="emph" presetSubtype="0" autoRev="1" fill="hold" nodeType="withEffect">
                                  <p:stCondLst>
                                    <p:cond delay="0"/>
                                  </p:stCondLst>
                                  <p:childTnLst>
                                    <p:animScale>
                                      <p:cBhvr>
                                        <p:cTn id="31" dur="1000" fill="hold"/>
                                        <p:tgtEl>
                                          <p:spTgt spid="7"/>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8C859D4F-1B74-4E75-9767-399E72D6D4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79508" cy="6858000"/>
          </a:xfrm>
          <a:prstGeom prst="rect">
            <a:avLst/>
          </a:prstGeom>
        </p:spPr>
      </p:pic>
      <p:sp>
        <p:nvSpPr>
          <p:cNvPr id="10" name="Oval 9">
            <a:extLst>
              <a:ext uri="{FF2B5EF4-FFF2-40B4-BE49-F238E27FC236}">
                <a16:creationId xmlns:a16="http://schemas.microsoft.com/office/drawing/2014/main" id="{672118A2-3B31-4048-AED2-4CB0341C2B45}"/>
              </a:ext>
            </a:extLst>
          </p:cNvPr>
          <p:cNvSpPr/>
          <p:nvPr/>
        </p:nvSpPr>
        <p:spPr bwMode="auto">
          <a:xfrm>
            <a:off x="11753008" y="6382343"/>
            <a:ext cx="359229" cy="346166"/>
          </a:xfrm>
          <a:prstGeom prst="ellipse">
            <a:avLst/>
          </a:prstGeom>
          <a:solidFill>
            <a:schemeClr val="tx2">
              <a:lumMod val="40000"/>
              <a:lumOff val="60000"/>
            </a:schemeClr>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C395325A-5F4F-442B-AF16-736ECDD47B5F}"/>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7" name="Rectangle: Rounded Corners 16">
            <a:extLst>
              <a:ext uri="{FF2B5EF4-FFF2-40B4-BE49-F238E27FC236}">
                <a16:creationId xmlns:a16="http://schemas.microsoft.com/office/drawing/2014/main" id="{0B5665F9-B7C3-498D-868F-7055440865BE}"/>
              </a:ext>
            </a:extLst>
          </p:cNvPr>
          <p:cNvSpPr/>
          <p:nvPr/>
        </p:nvSpPr>
        <p:spPr>
          <a:xfrm>
            <a:off x="337601" y="440079"/>
            <a:ext cx="6084464" cy="1665167"/>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3200" dirty="0">
              <a:solidFill>
                <a:schemeClr val="tx1"/>
              </a:solidFill>
              <a:latin typeface="Myriad Pro" panose="020B0503030403020204"/>
            </a:endParaRPr>
          </a:p>
        </p:txBody>
      </p:sp>
      <p:pic>
        <p:nvPicPr>
          <p:cNvPr id="13" name="Picture 12">
            <a:extLst>
              <a:ext uri="{FF2B5EF4-FFF2-40B4-BE49-F238E27FC236}">
                <a16:creationId xmlns:a16="http://schemas.microsoft.com/office/drawing/2014/main" id="{DBB1BC92-82D8-47EF-B68C-E99D6FAFD6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3020" y="673248"/>
            <a:ext cx="966523" cy="1305766"/>
          </a:xfrm>
          <a:prstGeom prst="rect">
            <a:avLst/>
          </a:prstGeom>
        </p:spPr>
      </p:pic>
      <p:pic>
        <p:nvPicPr>
          <p:cNvPr id="15" name="Picture 14">
            <a:extLst>
              <a:ext uri="{FF2B5EF4-FFF2-40B4-BE49-F238E27FC236}">
                <a16:creationId xmlns:a16="http://schemas.microsoft.com/office/drawing/2014/main" id="{C4FFB7B8-3B26-4CB1-8AD4-005BAF6560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4219" y="673248"/>
            <a:ext cx="923851" cy="1320701"/>
          </a:xfrm>
          <a:prstGeom prst="rect">
            <a:avLst/>
          </a:prstGeom>
        </p:spPr>
      </p:pic>
      <p:pic>
        <p:nvPicPr>
          <p:cNvPr id="23" name="Picture 22">
            <a:extLst>
              <a:ext uri="{FF2B5EF4-FFF2-40B4-BE49-F238E27FC236}">
                <a16:creationId xmlns:a16="http://schemas.microsoft.com/office/drawing/2014/main" id="{E852967A-B7DD-4984-89E8-AFDD0F578D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3338" y="673249"/>
            <a:ext cx="923851" cy="1320701"/>
          </a:xfrm>
          <a:prstGeom prst="rect">
            <a:avLst/>
          </a:prstGeom>
        </p:spPr>
      </p:pic>
      <p:pic>
        <p:nvPicPr>
          <p:cNvPr id="25" name="Picture 24">
            <a:extLst>
              <a:ext uri="{FF2B5EF4-FFF2-40B4-BE49-F238E27FC236}">
                <a16:creationId xmlns:a16="http://schemas.microsoft.com/office/drawing/2014/main" id="{F02F3AB3-80C4-48F6-8266-E8C562256D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0705" y="619779"/>
            <a:ext cx="232563" cy="1305766"/>
          </a:xfrm>
          <a:prstGeom prst="rect">
            <a:avLst/>
          </a:prstGeom>
        </p:spPr>
      </p:pic>
      <p:pic>
        <p:nvPicPr>
          <p:cNvPr id="27" name="Picture 26">
            <a:extLst>
              <a:ext uri="{FF2B5EF4-FFF2-40B4-BE49-F238E27FC236}">
                <a16:creationId xmlns:a16="http://schemas.microsoft.com/office/drawing/2014/main" id="{0205D3A9-EEBD-41B8-A7C8-BF78FE5586C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58868" y="590902"/>
            <a:ext cx="789433" cy="1322835"/>
          </a:xfrm>
          <a:prstGeom prst="rect">
            <a:avLst/>
          </a:prstGeom>
        </p:spPr>
      </p:pic>
      <p:sp>
        <p:nvSpPr>
          <p:cNvPr id="20" name="Rectangle: Rounded Corners 19">
            <a:extLst>
              <a:ext uri="{FF2B5EF4-FFF2-40B4-BE49-F238E27FC236}">
                <a16:creationId xmlns:a16="http://schemas.microsoft.com/office/drawing/2014/main" id="{AA79D00E-DF7D-4452-A234-3ABF233860A3}"/>
              </a:ext>
            </a:extLst>
          </p:cNvPr>
          <p:cNvSpPr/>
          <p:nvPr/>
        </p:nvSpPr>
        <p:spPr>
          <a:xfrm>
            <a:off x="1353338" y="4596846"/>
            <a:ext cx="1254482" cy="1228347"/>
          </a:xfrm>
          <a:prstGeom prst="round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EB0BDDA5-04AD-4C21-BBBE-2178CBFCAA6F}"/>
              </a:ext>
            </a:extLst>
          </p:cNvPr>
          <p:cNvGrpSpPr/>
          <p:nvPr/>
        </p:nvGrpSpPr>
        <p:grpSpPr>
          <a:xfrm>
            <a:off x="4462360" y="3316179"/>
            <a:ext cx="2508964" cy="2477473"/>
            <a:chOff x="4462360" y="3316179"/>
            <a:chExt cx="2508964" cy="2477473"/>
          </a:xfrm>
        </p:grpSpPr>
        <p:sp>
          <p:nvSpPr>
            <p:cNvPr id="21" name="Rectangle: Rounded Corners 20">
              <a:extLst>
                <a:ext uri="{FF2B5EF4-FFF2-40B4-BE49-F238E27FC236}">
                  <a16:creationId xmlns:a16="http://schemas.microsoft.com/office/drawing/2014/main" id="{DB221325-23E3-4552-A043-40FF437F06CC}"/>
                </a:ext>
              </a:extLst>
            </p:cNvPr>
            <p:cNvSpPr/>
            <p:nvPr/>
          </p:nvSpPr>
          <p:spPr>
            <a:xfrm>
              <a:off x="4462360" y="4565305"/>
              <a:ext cx="1254482" cy="1228347"/>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CBA203EC-78D5-4C9D-B0EF-F8A943D69B41}"/>
                </a:ext>
              </a:extLst>
            </p:cNvPr>
            <p:cNvSpPr/>
            <p:nvPr/>
          </p:nvSpPr>
          <p:spPr>
            <a:xfrm>
              <a:off x="5716842" y="4565305"/>
              <a:ext cx="1254482" cy="1228347"/>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ADCBB444-215E-4035-9545-F40D0E8AC59B}"/>
                </a:ext>
              </a:extLst>
            </p:cNvPr>
            <p:cNvSpPr/>
            <p:nvPr/>
          </p:nvSpPr>
          <p:spPr>
            <a:xfrm>
              <a:off x="5716842" y="3316179"/>
              <a:ext cx="1254482" cy="1228347"/>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 name="Group 3">
            <a:extLst>
              <a:ext uri="{FF2B5EF4-FFF2-40B4-BE49-F238E27FC236}">
                <a16:creationId xmlns:a16="http://schemas.microsoft.com/office/drawing/2014/main" id="{768BCF98-8C79-40E4-B291-F879357F33AC}"/>
              </a:ext>
            </a:extLst>
          </p:cNvPr>
          <p:cNvGrpSpPr/>
          <p:nvPr/>
        </p:nvGrpSpPr>
        <p:grpSpPr>
          <a:xfrm>
            <a:off x="4462360" y="3305790"/>
            <a:ext cx="2508964" cy="2477473"/>
            <a:chOff x="7976127" y="3303065"/>
            <a:chExt cx="2508964" cy="2477473"/>
          </a:xfrm>
        </p:grpSpPr>
        <p:sp>
          <p:nvSpPr>
            <p:cNvPr id="26" name="Rectangle: Rounded Corners 25">
              <a:extLst>
                <a:ext uri="{FF2B5EF4-FFF2-40B4-BE49-F238E27FC236}">
                  <a16:creationId xmlns:a16="http://schemas.microsoft.com/office/drawing/2014/main" id="{1BDA8A19-E80D-4ABE-8D70-435F83CBC3BC}"/>
                </a:ext>
              </a:extLst>
            </p:cNvPr>
            <p:cNvSpPr/>
            <p:nvPr/>
          </p:nvSpPr>
          <p:spPr>
            <a:xfrm>
              <a:off x="7976127" y="4552191"/>
              <a:ext cx="1254482" cy="1228347"/>
            </a:xfrm>
            <a:prstGeom prst="roundRect">
              <a:avLst/>
            </a:prstGeom>
            <a:solidFill>
              <a:srgbClr val="47C61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a:p>
          </p:txBody>
        </p:sp>
        <p:sp>
          <p:nvSpPr>
            <p:cNvPr id="28" name="Rectangle: Rounded Corners 27">
              <a:extLst>
                <a:ext uri="{FF2B5EF4-FFF2-40B4-BE49-F238E27FC236}">
                  <a16:creationId xmlns:a16="http://schemas.microsoft.com/office/drawing/2014/main" id="{EE3AC50D-A100-4793-BE4C-9C5439E89263}"/>
                </a:ext>
              </a:extLst>
            </p:cNvPr>
            <p:cNvSpPr/>
            <p:nvPr/>
          </p:nvSpPr>
          <p:spPr>
            <a:xfrm>
              <a:off x="9230609" y="4552191"/>
              <a:ext cx="1254482" cy="1228347"/>
            </a:xfrm>
            <a:prstGeom prst="roundRect">
              <a:avLst/>
            </a:prstGeom>
            <a:solidFill>
              <a:srgbClr val="47C61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a:p>
          </p:txBody>
        </p:sp>
        <p:sp>
          <p:nvSpPr>
            <p:cNvPr id="29" name="Rectangle: Rounded Corners 28">
              <a:extLst>
                <a:ext uri="{FF2B5EF4-FFF2-40B4-BE49-F238E27FC236}">
                  <a16:creationId xmlns:a16="http://schemas.microsoft.com/office/drawing/2014/main" id="{5E1BEDD4-52F0-49B7-9E6A-C915AA99532E}"/>
                </a:ext>
              </a:extLst>
            </p:cNvPr>
            <p:cNvSpPr/>
            <p:nvPr/>
          </p:nvSpPr>
          <p:spPr>
            <a:xfrm>
              <a:off x="9230609" y="3303065"/>
              <a:ext cx="1254482" cy="1228347"/>
            </a:xfrm>
            <a:prstGeom prst="roundRect">
              <a:avLst/>
            </a:prstGeom>
            <a:solidFill>
              <a:srgbClr val="47C61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a:p>
          </p:txBody>
        </p:sp>
        <p:sp>
          <p:nvSpPr>
            <p:cNvPr id="30" name="Rectangle: Rounded Corners 29">
              <a:extLst>
                <a:ext uri="{FF2B5EF4-FFF2-40B4-BE49-F238E27FC236}">
                  <a16:creationId xmlns:a16="http://schemas.microsoft.com/office/drawing/2014/main" id="{69814D23-2A91-4B7D-A8E0-3E3E792FB920}"/>
                </a:ext>
              </a:extLst>
            </p:cNvPr>
            <p:cNvSpPr/>
            <p:nvPr/>
          </p:nvSpPr>
          <p:spPr>
            <a:xfrm>
              <a:off x="7976127" y="3311531"/>
              <a:ext cx="1254482" cy="1228347"/>
            </a:xfrm>
            <a:prstGeom prst="roundRect">
              <a:avLst/>
            </a:prstGeom>
            <a:solidFill>
              <a:srgbClr val="47C61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p>
          </p:txBody>
        </p:sp>
      </p:grpSp>
      <p:sp>
        <p:nvSpPr>
          <p:cNvPr id="31" name="Oval 30">
            <a:extLst>
              <a:ext uri="{FF2B5EF4-FFF2-40B4-BE49-F238E27FC236}">
                <a16:creationId xmlns:a16="http://schemas.microsoft.com/office/drawing/2014/main" id="{E08C6373-7940-401A-B6DD-D8D5E9475CC1}"/>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64128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08333E-7 0.00093 L 2.08333E-7 0.00139 C 0.00573 -0.01643 0.00742 -0.02361 0.01445 -0.03773 C 0.01706 -0.04282 0.01979 -0.04791 0.02266 -0.05254 C 0.02461 -0.05555 0.02734 -0.05787 0.02917 -0.06134 C 0.03854 -0.07824 0.02917 -0.06898 0.04049 -0.08495 C 0.04297 -0.08866 0.04596 -0.09074 0.0487 -0.09375 C 0.05286 -0.10509 0.05234 -0.10578 0.06003 -0.11435 C 0.06159 -0.1162 0.06354 -0.11643 0.06497 -0.11759 C 0.0776 -0.14074 0.06146 -0.1125 0.07643 -0.13241 C 0.07826 -0.13472 0.07969 -0.13842 0.08125 -0.14097 C 0.08685 -0.14977 0.09154 -0.15393 0.09766 -0.1618 C 0.10039 -0.16574 0.10312 -0.16944 0.10586 -0.17384 C 0.10755 -0.17639 0.10885 -0.17986 0.11068 -0.18217 C 0.11341 -0.18634 0.1224 -0.19213 0.12539 -0.19444 C 0.12708 -0.19722 0.12812 -0.20092 0.13021 -0.20324 C 0.13581 -0.20879 0.14375 -0.21041 0.14987 -0.21157 C 0.16667 -0.21111 0.18346 -0.21157 0.20026 -0.20926 C 0.20469 -0.20856 0.20885 -0.20416 0.21341 -0.20324 L 0.22969 -0.20023 C 0.2332 -0.19861 0.24349 -0.19421 0.24609 -0.1912 C 0.25169 -0.18449 0.24896 -0.18541 0.2543 -0.18541 L 0.2543 -0.18518 " pathEditMode="relative" rAng="0" ptsTypes="AAAAAAAAAAAAAAAAAAAAAAA">
                                      <p:cBhvr>
                                        <p:cTn id="6" dur="2000" fill="hold"/>
                                        <p:tgtEl>
                                          <p:spTgt spid="20"/>
                                        </p:tgtEl>
                                        <p:attrNameLst>
                                          <p:attrName>ppt_x</p:attrName>
                                          <p:attrName>ppt_y</p:attrName>
                                        </p:attrNameLst>
                                      </p:cBhvr>
                                      <p:rCtr x="12708" y="-10602"/>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2000"/>
                            </p:stCondLst>
                            <p:childTnLst>
                              <p:par>
                                <p:cTn id="11" presetID="0" presetClass="path" presetSubtype="0" accel="50000" decel="50000" fill="hold" nodeType="afterEffect">
                                  <p:stCondLst>
                                    <p:cond delay="0"/>
                                  </p:stCondLst>
                                  <p:childTnLst>
                                    <p:animMotion origin="layout" path="M -0.00065 0.00023 L -0.00078 0.00023 C 0.00313 -0.01597 0.00495 -0.03241 0.00938 -0.04653 C 0.01198 -0.05694 0.01693 -0.06343 0.02057 -0.07176 C 0.02435 -0.08032 0.02747 -0.09051 0.03164 -0.09907 C 0.04635 -0.12778 0.07487 -0.16366 0.09232 -0.17616 C 0.10391 -0.18426 0.11589 -0.19144 0.12708 -0.20093 C 0.13086 -0.20347 0.13438 -0.20741 0.13802 -0.20995 C 0.14141 -0.21227 0.15964 -0.22106 0.16237 -0.22245 C 0.17044 -0.22685 0.1776 -0.23194 0.18659 -0.23542 C 0.19349 -0.23889 0.20065 -0.2412 0.20768 -0.24444 C 0.22474 -0.24745 0.2431 -0.25255 0.26094 -0.25324 C 0.26341 -0.25185 0.26458 -0.24769 0.26654 -0.24537 C 0.26875 -0.24329 0.27148 -0.24144 0.27396 -0.23912 C 0.27552 -0.23704 0.27578 -0.2338 0.27773 -0.23056 C 0.27982 -0.22778 0.28229 -0.22338 0.28333 -0.22014 C 0.28581 -0.21644 0.28646 -0.21134 0.28828 -0.20718 C 0.28997 -0.20208 0.29154 -0.19954 0.29297 -0.19653 C 0.29375 -0.19167 0.29479 -0.18657 0.29583 -0.18194 C 0.29675 -0.17824 0.29727 -0.17292 0.29857 -0.17106 C 0.29909 -0.16435 0.30078 -0.15764 0.30208 -0.15069 C 0.30313 -0.14514 0.30417 -0.13958 0.30534 -0.13356 C 0.3069 -0.12153 0.30872 -0.10903 0.30951 -0.0963 C 0.31237 -0.08009 0.31393 -0.06343 0.31641 -0.04606 C 0.31693 -0.04306 0.31823 -0.03958 0.3181 -0.03403 C 0.31927 -0.03102 0.32096 -0.02593 0.32201 -0.02153 C 0.32292 -0.01782 0.32344 -0.01412 0.32474 -0.01042 C 0.325 -0.00694 0.32721 -0.00208 0.32721 -0.00185 L 0.32721 -0.00208 " pathEditMode="relative" rAng="21060000" ptsTypes="AAAAAAAAAAAAAAAAAAAAAAAAAAAAA">
                                      <p:cBhvr>
                                        <p:cTn id="12" dur="2000" fill="hold"/>
                                        <p:tgtEl>
                                          <p:spTgt spid="4"/>
                                        </p:tgtEl>
                                        <p:attrNameLst>
                                          <p:attrName>ppt_x</p:attrName>
                                          <p:attrName>ppt_y</p:attrName>
                                        </p:attrNameLst>
                                      </p:cBhvr>
                                      <p:rCtr x="15573" y="-9190"/>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6" presetClass="emph" presetSubtype="0" autoRev="1" fill="hold" grpId="1" nodeType="withEffect">
                                  <p:stCondLst>
                                    <p:cond delay="0"/>
                                  </p:stCondLst>
                                  <p:childTnLst>
                                    <p:animScale>
                                      <p:cBhvr>
                                        <p:cTn id="22" dur="1000" fill="hold"/>
                                        <p:tgtEl>
                                          <p:spTgt spid="20"/>
                                        </p:tgtEl>
                                      </p:cBhvr>
                                      <p:by x="130000" y="130000"/>
                                    </p:animScale>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par>
                                <p:cTn id="28" presetID="6" presetClass="emph" presetSubtype="0" autoRev="1" fill="hold" nodeType="withEffect">
                                  <p:stCondLst>
                                    <p:cond delay="0"/>
                                  </p:stCondLst>
                                  <p:childTnLst>
                                    <p:animScale>
                                      <p:cBhvr>
                                        <p:cTn id="29" dur="1000" fill="hold"/>
                                        <p:tgtEl>
                                          <p:spTgt spid="6"/>
                                        </p:tgtEl>
                                      </p:cBhvr>
                                      <p:by x="130000" y="130000"/>
                                    </p:animScale>
                                  </p:childTnLst>
                                </p:cTn>
                              </p:par>
                            </p:childTnLst>
                          </p:cTn>
                        </p:par>
                        <p:par>
                          <p:cTn id="30" fill="hold">
                            <p:stCondLst>
                              <p:cond delay="4000"/>
                            </p:stCondLst>
                            <p:childTnLst>
                              <p:par>
                                <p:cTn id="31" presetID="1" presetClass="entr" presetSubtype="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6" presetClass="emph" presetSubtype="0" autoRev="1" fill="hold" nodeType="withEffect">
                                  <p:stCondLst>
                                    <p:cond delay="0"/>
                                  </p:stCondLst>
                                  <p:childTnLst>
                                    <p:animScale>
                                      <p:cBhvr>
                                        <p:cTn id="36" dur="1000" fill="hold"/>
                                        <p:tgtEl>
                                          <p:spTgt spid="4"/>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0"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C321A1C8-E3DF-4A99-893D-874B82AF1D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79508" cy="6858000"/>
          </a:xfrm>
          <a:prstGeom prst="rect">
            <a:avLst/>
          </a:prstGeom>
        </p:spPr>
      </p:pic>
      <p:sp>
        <p:nvSpPr>
          <p:cNvPr id="10" name="Oval 9">
            <a:extLst>
              <a:ext uri="{FF2B5EF4-FFF2-40B4-BE49-F238E27FC236}">
                <a16:creationId xmlns:a16="http://schemas.microsoft.com/office/drawing/2014/main" id="{672118A2-3B31-4048-AED2-4CB0341C2B45}"/>
              </a:ext>
            </a:extLst>
          </p:cNvPr>
          <p:cNvSpPr/>
          <p:nvPr/>
        </p:nvSpPr>
        <p:spPr bwMode="auto">
          <a:xfrm>
            <a:off x="11753008" y="6382343"/>
            <a:ext cx="359229" cy="346166"/>
          </a:xfrm>
          <a:prstGeom prst="ellipse">
            <a:avLst/>
          </a:prstGeom>
          <a:solidFill>
            <a:schemeClr val="tx2">
              <a:lumMod val="40000"/>
              <a:lumOff val="60000"/>
            </a:schemeClr>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C395325A-5F4F-442B-AF16-736ECDD47B5F}"/>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7" name="Rectangle: Rounded Corners 16">
            <a:extLst>
              <a:ext uri="{FF2B5EF4-FFF2-40B4-BE49-F238E27FC236}">
                <a16:creationId xmlns:a16="http://schemas.microsoft.com/office/drawing/2014/main" id="{0B5665F9-B7C3-498D-868F-7055440865BE}"/>
              </a:ext>
            </a:extLst>
          </p:cNvPr>
          <p:cNvSpPr/>
          <p:nvPr/>
        </p:nvSpPr>
        <p:spPr>
          <a:xfrm>
            <a:off x="337601" y="440079"/>
            <a:ext cx="6084464" cy="1665167"/>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3200" dirty="0">
              <a:solidFill>
                <a:schemeClr val="tx1"/>
              </a:solidFill>
              <a:latin typeface="Myriad Pro" panose="020B0503030403020204"/>
            </a:endParaRPr>
          </a:p>
        </p:txBody>
      </p:sp>
      <p:pic>
        <p:nvPicPr>
          <p:cNvPr id="13" name="Picture 12">
            <a:extLst>
              <a:ext uri="{FF2B5EF4-FFF2-40B4-BE49-F238E27FC236}">
                <a16:creationId xmlns:a16="http://schemas.microsoft.com/office/drawing/2014/main" id="{DBB1BC92-82D8-47EF-B68C-E99D6FAFD6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3020" y="673248"/>
            <a:ext cx="966523" cy="1305766"/>
          </a:xfrm>
          <a:prstGeom prst="rect">
            <a:avLst/>
          </a:prstGeom>
        </p:spPr>
      </p:pic>
      <p:pic>
        <p:nvPicPr>
          <p:cNvPr id="15" name="Picture 14">
            <a:extLst>
              <a:ext uri="{FF2B5EF4-FFF2-40B4-BE49-F238E27FC236}">
                <a16:creationId xmlns:a16="http://schemas.microsoft.com/office/drawing/2014/main" id="{C4FFB7B8-3B26-4CB1-8AD4-005BAF6560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4219" y="673248"/>
            <a:ext cx="923851" cy="1320701"/>
          </a:xfrm>
          <a:prstGeom prst="rect">
            <a:avLst/>
          </a:prstGeom>
        </p:spPr>
      </p:pic>
      <p:pic>
        <p:nvPicPr>
          <p:cNvPr id="23" name="Picture 22">
            <a:extLst>
              <a:ext uri="{FF2B5EF4-FFF2-40B4-BE49-F238E27FC236}">
                <a16:creationId xmlns:a16="http://schemas.microsoft.com/office/drawing/2014/main" id="{E852967A-B7DD-4984-89E8-AFDD0F578D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3338" y="673249"/>
            <a:ext cx="923851" cy="1320701"/>
          </a:xfrm>
          <a:prstGeom prst="rect">
            <a:avLst/>
          </a:prstGeom>
        </p:spPr>
      </p:pic>
      <p:pic>
        <p:nvPicPr>
          <p:cNvPr id="25" name="Picture 24">
            <a:extLst>
              <a:ext uri="{FF2B5EF4-FFF2-40B4-BE49-F238E27FC236}">
                <a16:creationId xmlns:a16="http://schemas.microsoft.com/office/drawing/2014/main" id="{F02F3AB3-80C4-48F6-8266-E8C562256D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0705" y="619779"/>
            <a:ext cx="232563" cy="1305766"/>
          </a:xfrm>
          <a:prstGeom prst="rect">
            <a:avLst/>
          </a:prstGeom>
        </p:spPr>
      </p:pic>
      <p:pic>
        <p:nvPicPr>
          <p:cNvPr id="27" name="Picture 26">
            <a:extLst>
              <a:ext uri="{FF2B5EF4-FFF2-40B4-BE49-F238E27FC236}">
                <a16:creationId xmlns:a16="http://schemas.microsoft.com/office/drawing/2014/main" id="{0205D3A9-EEBD-41B8-A7C8-BF78FE5586C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58868" y="590902"/>
            <a:ext cx="789433" cy="1322835"/>
          </a:xfrm>
          <a:prstGeom prst="rect">
            <a:avLst/>
          </a:prstGeom>
        </p:spPr>
      </p:pic>
      <p:sp>
        <p:nvSpPr>
          <p:cNvPr id="20" name="Rectangle: Rounded Corners 19">
            <a:extLst>
              <a:ext uri="{FF2B5EF4-FFF2-40B4-BE49-F238E27FC236}">
                <a16:creationId xmlns:a16="http://schemas.microsoft.com/office/drawing/2014/main" id="{AA79D00E-DF7D-4452-A234-3ABF233860A3}"/>
              </a:ext>
            </a:extLst>
          </p:cNvPr>
          <p:cNvSpPr/>
          <p:nvPr/>
        </p:nvSpPr>
        <p:spPr>
          <a:xfrm>
            <a:off x="7888951" y="2814826"/>
            <a:ext cx="1254482" cy="1228347"/>
          </a:xfrm>
          <a:prstGeom prst="round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F9DC0D16-CA19-4C38-B354-71ACC3B5462B}"/>
              </a:ext>
            </a:extLst>
          </p:cNvPr>
          <p:cNvGrpSpPr/>
          <p:nvPr/>
        </p:nvGrpSpPr>
        <p:grpSpPr>
          <a:xfrm>
            <a:off x="528014" y="3915946"/>
            <a:ext cx="3763446" cy="1228348"/>
            <a:chOff x="528014" y="3915946"/>
            <a:chExt cx="3763446" cy="1228348"/>
          </a:xfrm>
        </p:grpSpPr>
        <p:sp>
          <p:nvSpPr>
            <p:cNvPr id="21" name="Rectangle: Rounded Corners 20">
              <a:extLst>
                <a:ext uri="{FF2B5EF4-FFF2-40B4-BE49-F238E27FC236}">
                  <a16:creationId xmlns:a16="http://schemas.microsoft.com/office/drawing/2014/main" id="{DB221325-23E3-4552-A043-40FF437F06CC}"/>
                </a:ext>
              </a:extLst>
            </p:cNvPr>
            <p:cNvSpPr/>
            <p:nvPr/>
          </p:nvSpPr>
          <p:spPr>
            <a:xfrm>
              <a:off x="528014" y="3915947"/>
              <a:ext cx="1254482" cy="1228347"/>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CBA203EC-78D5-4C9D-B0EF-F8A943D69B41}"/>
                </a:ext>
              </a:extLst>
            </p:cNvPr>
            <p:cNvSpPr/>
            <p:nvPr/>
          </p:nvSpPr>
          <p:spPr>
            <a:xfrm>
              <a:off x="1782496" y="3915947"/>
              <a:ext cx="1254482" cy="1228347"/>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ADCBB444-215E-4035-9545-F40D0E8AC59B}"/>
                </a:ext>
              </a:extLst>
            </p:cNvPr>
            <p:cNvSpPr/>
            <p:nvPr/>
          </p:nvSpPr>
          <p:spPr>
            <a:xfrm>
              <a:off x="3036978" y="3915946"/>
              <a:ext cx="1254482" cy="1228347"/>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 name="Group 1">
            <a:extLst>
              <a:ext uri="{FF2B5EF4-FFF2-40B4-BE49-F238E27FC236}">
                <a16:creationId xmlns:a16="http://schemas.microsoft.com/office/drawing/2014/main" id="{61B53015-998D-40C6-9BFC-F4341017F105}"/>
              </a:ext>
            </a:extLst>
          </p:cNvPr>
          <p:cNvGrpSpPr/>
          <p:nvPr/>
        </p:nvGrpSpPr>
        <p:grpSpPr>
          <a:xfrm>
            <a:off x="528014" y="3900785"/>
            <a:ext cx="5029519" cy="1243508"/>
            <a:chOff x="528014" y="5153995"/>
            <a:chExt cx="5029519" cy="1243508"/>
          </a:xfrm>
        </p:grpSpPr>
        <p:sp>
          <p:nvSpPr>
            <p:cNvPr id="26" name="Rectangle: Rounded Corners 25">
              <a:extLst>
                <a:ext uri="{FF2B5EF4-FFF2-40B4-BE49-F238E27FC236}">
                  <a16:creationId xmlns:a16="http://schemas.microsoft.com/office/drawing/2014/main" id="{1BDA8A19-E80D-4ABE-8D70-435F83CBC3BC}"/>
                </a:ext>
              </a:extLst>
            </p:cNvPr>
            <p:cNvSpPr/>
            <p:nvPr/>
          </p:nvSpPr>
          <p:spPr>
            <a:xfrm>
              <a:off x="3048569" y="5169156"/>
              <a:ext cx="1254482" cy="1228347"/>
            </a:xfrm>
            <a:prstGeom prst="roundRect">
              <a:avLst/>
            </a:prstGeom>
            <a:solidFill>
              <a:srgbClr val="47C61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EE3AC50D-A100-4793-BE4C-9C5439E89263}"/>
                </a:ext>
              </a:extLst>
            </p:cNvPr>
            <p:cNvSpPr/>
            <p:nvPr/>
          </p:nvSpPr>
          <p:spPr>
            <a:xfrm>
              <a:off x="4303051" y="5169156"/>
              <a:ext cx="1254482" cy="1228347"/>
            </a:xfrm>
            <a:prstGeom prst="roundRect">
              <a:avLst/>
            </a:prstGeom>
            <a:solidFill>
              <a:srgbClr val="47C61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Rounded Corners 28">
              <a:extLst>
                <a:ext uri="{FF2B5EF4-FFF2-40B4-BE49-F238E27FC236}">
                  <a16:creationId xmlns:a16="http://schemas.microsoft.com/office/drawing/2014/main" id="{5E1BEDD4-52F0-49B7-9E6A-C915AA99532E}"/>
                </a:ext>
              </a:extLst>
            </p:cNvPr>
            <p:cNvSpPr/>
            <p:nvPr/>
          </p:nvSpPr>
          <p:spPr>
            <a:xfrm>
              <a:off x="1782496" y="5153996"/>
              <a:ext cx="1254482" cy="1228347"/>
            </a:xfrm>
            <a:prstGeom prst="roundRect">
              <a:avLst/>
            </a:prstGeom>
            <a:solidFill>
              <a:srgbClr val="47C61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Rounded Corners 29">
              <a:extLst>
                <a:ext uri="{FF2B5EF4-FFF2-40B4-BE49-F238E27FC236}">
                  <a16:creationId xmlns:a16="http://schemas.microsoft.com/office/drawing/2014/main" id="{69814D23-2A91-4B7D-A8E0-3E3E792FB920}"/>
                </a:ext>
              </a:extLst>
            </p:cNvPr>
            <p:cNvSpPr/>
            <p:nvPr/>
          </p:nvSpPr>
          <p:spPr>
            <a:xfrm>
              <a:off x="528014" y="5153995"/>
              <a:ext cx="1254482" cy="1228347"/>
            </a:xfrm>
            <a:prstGeom prst="roundRect">
              <a:avLst/>
            </a:prstGeom>
            <a:solidFill>
              <a:srgbClr val="47C61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1" name="Oval 30">
            <a:extLst>
              <a:ext uri="{FF2B5EF4-FFF2-40B4-BE49-F238E27FC236}">
                <a16:creationId xmlns:a16="http://schemas.microsoft.com/office/drawing/2014/main" id="{90C5314B-8DCC-47FB-83F1-A6782A63E1F6}"/>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4657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0 C -0.07058 0.07245 -0.14089 0.14537 -0.18972 0.17245 C -0.23868 0.19931 -0.29375 0.16019 -0.29375 0.16065 L -0.29375 0.16019 L -0.29375 0.16065 L -0.29375 0.16019 " pathEditMode="relative" rAng="0" ptsTypes="AAAAAA">
                                      <p:cBhvr>
                                        <p:cTn id="6" dur="2000" fill="hold"/>
                                        <p:tgtEl>
                                          <p:spTgt spid="20"/>
                                        </p:tgtEl>
                                        <p:attrNameLst>
                                          <p:attrName>ppt_x</p:attrName>
                                          <p:attrName>ppt_y</p:attrName>
                                        </p:attrNameLst>
                                      </p:cBhvr>
                                      <p:rCtr x="-14687" y="9097"/>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2000"/>
                            </p:stCondLst>
                            <p:childTnLst>
                              <p:par>
                                <p:cTn id="11" presetID="42" presetClass="path" presetSubtype="0" accel="50000" decel="50000" fill="hold" nodeType="afterEffect">
                                  <p:stCondLst>
                                    <p:cond delay="0"/>
                                  </p:stCondLst>
                                  <p:childTnLst>
                                    <p:animMotion origin="layout" path="M 6.25E-7 7.40741E-7 L 6.25E-7 0.18079 " pathEditMode="relative" rAng="0" ptsTypes="AA">
                                      <p:cBhvr>
                                        <p:cTn id="12" dur="2000" fill="hold"/>
                                        <p:tgtEl>
                                          <p:spTgt spid="2"/>
                                        </p:tgtEl>
                                        <p:attrNameLst>
                                          <p:attrName>ppt_x</p:attrName>
                                          <p:attrName>ppt_y</p:attrName>
                                        </p:attrNameLst>
                                      </p:cBhvr>
                                      <p:rCtr x="0" y="9028"/>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6" presetClass="emph" presetSubtype="0" autoRev="1" fill="hold" grpId="1" nodeType="withEffect">
                                  <p:stCondLst>
                                    <p:cond delay="0"/>
                                  </p:stCondLst>
                                  <p:childTnLst>
                                    <p:animScale>
                                      <p:cBhvr>
                                        <p:cTn id="22" dur="1000" fill="hold"/>
                                        <p:tgtEl>
                                          <p:spTgt spid="20"/>
                                        </p:tgtEl>
                                      </p:cBhvr>
                                      <p:by x="130000" y="130000"/>
                                    </p:animScale>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par>
                                <p:cTn id="28" presetID="6" presetClass="emph" presetSubtype="0" autoRev="1" fill="hold" nodeType="withEffect">
                                  <p:stCondLst>
                                    <p:cond delay="0"/>
                                  </p:stCondLst>
                                  <p:childTnLst>
                                    <p:animScale>
                                      <p:cBhvr>
                                        <p:cTn id="29" dur="1000" fill="hold"/>
                                        <p:tgtEl>
                                          <p:spTgt spid="3"/>
                                        </p:tgtEl>
                                      </p:cBhvr>
                                      <p:by x="130000" y="130000"/>
                                    </p:animScale>
                                  </p:childTnLst>
                                </p:cTn>
                              </p:par>
                            </p:childTnLst>
                          </p:cTn>
                        </p:par>
                        <p:par>
                          <p:cTn id="30" fill="hold">
                            <p:stCondLst>
                              <p:cond delay="4000"/>
                            </p:stCondLst>
                            <p:childTnLst>
                              <p:par>
                                <p:cTn id="31" presetID="1" presetClass="entr" presetSubtype="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6" presetClass="emph" presetSubtype="0" autoRev="1" fill="hold" nodeType="withEffect">
                                  <p:stCondLst>
                                    <p:cond delay="0"/>
                                  </p:stCondLst>
                                  <p:childTnLst>
                                    <p:animScale>
                                      <p:cBhvr>
                                        <p:cTn id="36" dur="1000" fill="hold"/>
                                        <p:tgtEl>
                                          <p:spTgt spid="2"/>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6C378F4-777A-4358-ABF8-7FF6E4CA73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79508" cy="6858000"/>
          </a:xfrm>
          <a:prstGeom prst="rect">
            <a:avLst/>
          </a:prstGeom>
        </p:spPr>
      </p:pic>
      <p:sp>
        <p:nvSpPr>
          <p:cNvPr id="10" name="Oval 9">
            <a:extLst>
              <a:ext uri="{FF2B5EF4-FFF2-40B4-BE49-F238E27FC236}">
                <a16:creationId xmlns:a16="http://schemas.microsoft.com/office/drawing/2014/main" id="{672118A2-3B31-4048-AED2-4CB0341C2B45}"/>
              </a:ext>
            </a:extLst>
          </p:cNvPr>
          <p:cNvSpPr/>
          <p:nvPr/>
        </p:nvSpPr>
        <p:spPr bwMode="auto">
          <a:xfrm>
            <a:off x="11753008" y="6382343"/>
            <a:ext cx="359229" cy="346166"/>
          </a:xfrm>
          <a:prstGeom prst="ellipse">
            <a:avLst/>
          </a:prstGeom>
          <a:solidFill>
            <a:schemeClr val="tx2">
              <a:lumMod val="40000"/>
              <a:lumOff val="60000"/>
            </a:schemeClr>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7" name="Picture 6">
            <a:extLst>
              <a:ext uri="{FF2B5EF4-FFF2-40B4-BE49-F238E27FC236}">
                <a16:creationId xmlns:a16="http://schemas.microsoft.com/office/drawing/2014/main" id="{EC25D30E-F21F-40C1-92C0-BB81E23E2A64}"/>
              </a:ext>
            </a:extLst>
          </p:cNvPr>
          <p:cNvPicPr>
            <a:picLocks noChangeAspect="1"/>
          </p:cNvPicPr>
          <p:nvPr/>
        </p:nvPicPr>
        <p:blipFill rotWithShape="1">
          <a:blip r:embed="rId4">
            <a:extLst>
              <a:ext uri="{28A0092B-C50C-407E-A947-70E740481C1C}">
                <a14:useLocalDpi xmlns:a14="http://schemas.microsoft.com/office/drawing/2010/main" val="0"/>
              </a:ext>
            </a:extLst>
          </a:blip>
          <a:srcRect l="37629"/>
          <a:stretch/>
        </p:blipFill>
        <p:spPr>
          <a:xfrm>
            <a:off x="712461" y="328303"/>
            <a:ext cx="6928970" cy="6255360"/>
          </a:xfrm>
          <a:prstGeom prst="rect">
            <a:avLst/>
          </a:prstGeom>
        </p:spPr>
      </p:pic>
      <p:sp>
        <p:nvSpPr>
          <p:cNvPr id="17" name="Rectangle: Rounded Corners 16">
            <a:extLst>
              <a:ext uri="{FF2B5EF4-FFF2-40B4-BE49-F238E27FC236}">
                <a16:creationId xmlns:a16="http://schemas.microsoft.com/office/drawing/2014/main" id="{0B5665F9-B7C3-498D-868F-7055440865BE}"/>
              </a:ext>
            </a:extLst>
          </p:cNvPr>
          <p:cNvSpPr/>
          <p:nvPr/>
        </p:nvSpPr>
        <p:spPr>
          <a:xfrm>
            <a:off x="5890502" y="169559"/>
            <a:ext cx="6084464" cy="1665167"/>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3200" dirty="0">
              <a:solidFill>
                <a:schemeClr val="tx1"/>
              </a:solidFill>
              <a:latin typeface="Myriad Pro" panose="020B0503030403020204"/>
            </a:endParaRPr>
          </a:p>
        </p:txBody>
      </p:sp>
      <p:pic>
        <p:nvPicPr>
          <p:cNvPr id="13" name="Picture 12">
            <a:extLst>
              <a:ext uri="{FF2B5EF4-FFF2-40B4-BE49-F238E27FC236}">
                <a16:creationId xmlns:a16="http://schemas.microsoft.com/office/drawing/2014/main" id="{DBB1BC92-82D8-47EF-B68C-E99D6FAFD6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6188" y="337451"/>
            <a:ext cx="966523" cy="1305766"/>
          </a:xfrm>
          <a:prstGeom prst="rect">
            <a:avLst/>
          </a:prstGeom>
        </p:spPr>
      </p:pic>
      <p:pic>
        <p:nvPicPr>
          <p:cNvPr id="15" name="Picture 14">
            <a:extLst>
              <a:ext uri="{FF2B5EF4-FFF2-40B4-BE49-F238E27FC236}">
                <a16:creationId xmlns:a16="http://schemas.microsoft.com/office/drawing/2014/main" id="{C4FFB7B8-3B26-4CB1-8AD4-005BAF6560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38845" y="369930"/>
            <a:ext cx="923851" cy="1320701"/>
          </a:xfrm>
          <a:prstGeom prst="rect">
            <a:avLst/>
          </a:prstGeom>
        </p:spPr>
      </p:pic>
      <p:pic>
        <p:nvPicPr>
          <p:cNvPr id="25" name="Picture 24">
            <a:extLst>
              <a:ext uri="{FF2B5EF4-FFF2-40B4-BE49-F238E27FC236}">
                <a16:creationId xmlns:a16="http://schemas.microsoft.com/office/drawing/2014/main" id="{F02F3AB3-80C4-48F6-8266-E8C562256D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53448" y="372904"/>
            <a:ext cx="232563" cy="1305766"/>
          </a:xfrm>
          <a:prstGeom prst="rect">
            <a:avLst/>
          </a:prstGeom>
        </p:spPr>
      </p:pic>
      <p:pic>
        <p:nvPicPr>
          <p:cNvPr id="27" name="Picture 26">
            <a:extLst>
              <a:ext uri="{FF2B5EF4-FFF2-40B4-BE49-F238E27FC236}">
                <a16:creationId xmlns:a16="http://schemas.microsoft.com/office/drawing/2014/main" id="{0205D3A9-EEBD-41B8-A7C8-BF78FE5586C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38143" y="320382"/>
            <a:ext cx="789433" cy="1322835"/>
          </a:xfrm>
          <a:prstGeom prst="rect">
            <a:avLst/>
          </a:prstGeom>
        </p:spPr>
      </p:pic>
      <p:pic>
        <p:nvPicPr>
          <p:cNvPr id="3" name="Picture 2">
            <a:extLst>
              <a:ext uri="{FF2B5EF4-FFF2-40B4-BE49-F238E27FC236}">
                <a16:creationId xmlns:a16="http://schemas.microsoft.com/office/drawing/2014/main" id="{C0DCE4DD-20EE-4B63-B5E0-66A56B831F1E}"/>
              </a:ext>
            </a:extLst>
          </p:cNvPr>
          <p:cNvPicPr>
            <a:picLocks noChangeAspect="1"/>
          </p:cNvPicPr>
          <p:nvPr/>
        </p:nvPicPr>
        <p:blipFill rotWithShape="1">
          <a:blip r:embed="rId9">
            <a:extLst>
              <a:ext uri="{28A0092B-C50C-407E-A947-70E740481C1C}">
                <a14:useLocalDpi xmlns:a14="http://schemas.microsoft.com/office/drawing/2010/main" val="0"/>
              </a:ext>
            </a:extLst>
          </a:blip>
          <a:srcRect l="36786"/>
          <a:stretch/>
        </p:blipFill>
        <p:spPr>
          <a:xfrm>
            <a:off x="863600" y="1406810"/>
            <a:ext cx="5509204" cy="4907280"/>
          </a:xfrm>
          <a:prstGeom prst="rect">
            <a:avLst/>
          </a:prstGeom>
        </p:spPr>
      </p:pic>
      <p:pic>
        <p:nvPicPr>
          <p:cNvPr id="5" name="Picture 4">
            <a:extLst>
              <a:ext uri="{FF2B5EF4-FFF2-40B4-BE49-F238E27FC236}">
                <a16:creationId xmlns:a16="http://schemas.microsoft.com/office/drawing/2014/main" id="{EFD891BB-C1DE-48E2-90DB-CF88EC155DA0}"/>
              </a:ext>
            </a:extLst>
          </p:cNvPr>
          <p:cNvPicPr>
            <a:picLocks noChangeAspect="1"/>
          </p:cNvPicPr>
          <p:nvPr/>
        </p:nvPicPr>
        <p:blipFill rotWithShape="1">
          <a:blip r:embed="rId10">
            <a:extLst>
              <a:ext uri="{28A0092B-C50C-407E-A947-70E740481C1C}">
                <a14:useLocalDpi xmlns:a14="http://schemas.microsoft.com/office/drawing/2010/main" val="0"/>
              </a:ext>
            </a:extLst>
          </a:blip>
          <a:srcRect l="21552"/>
          <a:stretch/>
        </p:blipFill>
        <p:spPr>
          <a:xfrm>
            <a:off x="747774" y="770949"/>
            <a:ext cx="3469912" cy="2491740"/>
          </a:xfrm>
          <a:prstGeom prst="rect">
            <a:avLst/>
          </a:prstGeom>
        </p:spPr>
      </p:pic>
      <p:pic>
        <p:nvPicPr>
          <p:cNvPr id="18" name="Picture 17">
            <a:extLst>
              <a:ext uri="{FF2B5EF4-FFF2-40B4-BE49-F238E27FC236}">
                <a16:creationId xmlns:a16="http://schemas.microsoft.com/office/drawing/2014/main" id="{930D2F89-D996-48BE-9D64-4EE1B1B66AB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366001" y="373038"/>
            <a:ext cx="923851" cy="1320701"/>
          </a:xfrm>
          <a:prstGeom prst="rect">
            <a:avLst/>
          </a:prstGeom>
        </p:spPr>
      </p:pic>
      <p:sp>
        <p:nvSpPr>
          <p:cNvPr id="16" name="Oval 15">
            <a:extLst>
              <a:ext uri="{FF2B5EF4-FFF2-40B4-BE49-F238E27FC236}">
                <a16:creationId xmlns:a16="http://schemas.microsoft.com/office/drawing/2014/main" id="{D6BBA412-DA94-414E-87A8-843B42C3C901}"/>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1" name="Rectangle 20">
            <a:extLst>
              <a:ext uri="{FF2B5EF4-FFF2-40B4-BE49-F238E27FC236}">
                <a16:creationId xmlns:a16="http://schemas.microsoft.com/office/drawing/2014/main" id="{EC35AFE0-9E62-4002-8D99-0C7C5ED4656D}"/>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9439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utoRev="1" fill="hold" nodeType="clickEffect">
                                  <p:stCondLst>
                                    <p:cond delay="0"/>
                                  </p:stCondLst>
                                  <p:childTnLst>
                                    <p:animScale>
                                      <p:cBhvr>
                                        <p:cTn id="6" dur="1000" fill="hold"/>
                                        <p:tgtEl>
                                          <p:spTgt spid="7"/>
                                        </p:tgtEl>
                                      </p:cBhvr>
                                      <p:by x="130000" y="130000"/>
                                    </p:animScale>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par>
                          <p:cTn id="11" fill="hold">
                            <p:stCondLst>
                              <p:cond delay="2000"/>
                            </p:stCondLst>
                            <p:childTnLst>
                              <p:par>
                                <p:cTn id="12" presetID="1"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nodeType="afterEffect">
                                  <p:stCondLst>
                                    <p:cond delay="1000"/>
                                  </p:stCondLst>
                                  <p:childTnLst>
                                    <p:set>
                                      <p:cBhvr>
                                        <p:cTn id="16" dur="1" fill="hold">
                                          <p:stCondLst>
                                            <p:cond delay="0"/>
                                          </p:stCondLst>
                                        </p:cTn>
                                        <p:tgtEl>
                                          <p:spTgt spid="25"/>
                                        </p:tgtEl>
                                        <p:attrNameLst>
                                          <p:attrName>style.visibility</p:attrName>
                                        </p:attrNameLst>
                                      </p:cBhvr>
                                      <p:to>
                                        <p:strVal val="visible"/>
                                      </p:to>
                                    </p:set>
                                  </p:childTnLst>
                                </p:cTn>
                              </p:par>
                            </p:childTnLst>
                          </p:cTn>
                        </p:par>
                        <p:par>
                          <p:cTn id="17" fill="hold">
                            <p:stCondLst>
                              <p:cond delay="3000"/>
                            </p:stCondLst>
                            <p:childTnLst>
                              <p:par>
                                <p:cTn id="18" presetID="1" presetClass="entr" presetSubtype="0" fill="hold" nodeType="afterEffect">
                                  <p:stCondLst>
                                    <p:cond delay="1000"/>
                                  </p:stCondLst>
                                  <p:childTnLst>
                                    <p:set>
                                      <p:cBhvr>
                                        <p:cTn id="19" dur="1" fill="hold">
                                          <p:stCondLst>
                                            <p:cond delay="0"/>
                                          </p:stCondLst>
                                        </p:cTn>
                                        <p:tgtEl>
                                          <p:spTgt spid="3"/>
                                        </p:tgtEl>
                                        <p:attrNameLst>
                                          <p:attrName>style.visibility</p:attrName>
                                        </p:attrNameLst>
                                      </p:cBhvr>
                                      <p:to>
                                        <p:strVal val="visible"/>
                                      </p:to>
                                    </p:set>
                                  </p:childTnLst>
                                </p:cTn>
                              </p:par>
                            </p:childTnLst>
                          </p:cTn>
                        </p:par>
                        <p:par>
                          <p:cTn id="20" fill="hold">
                            <p:stCondLst>
                              <p:cond delay="4000"/>
                            </p:stCondLst>
                            <p:childTnLst>
                              <p:par>
                                <p:cTn id="21" presetID="1" presetClass="entr" presetSubtype="0" fill="hold" nodeType="afterEffect">
                                  <p:stCondLst>
                                    <p:cond delay="100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1000"/>
                                  </p:stCondLst>
                                  <p:childTnLst>
                                    <p:set>
                                      <p:cBhvr>
                                        <p:cTn id="24" dur="1" fill="hold">
                                          <p:stCondLst>
                                            <p:cond delay="0"/>
                                          </p:stCondLst>
                                        </p:cTn>
                                        <p:tgtEl>
                                          <p:spTgt spid="27"/>
                                        </p:tgtEl>
                                        <p:attrNameLst>
                                          <p:attrName>style.visibility</p:attrName>
                                        </p:attrNameLst>
                                      </p:cBhvr>
                                      <p:to>
                                        <p:strVal val="visible"/>
                                      </p:to>
                                    </p:set>
                                  </p:childTnLst>
                                </p:cTn>
                              </p:par>
                            </p:childTnLst>
                          </p:cTn>
                        </p:par>
                        <p:par>
                          <p:cTn id="25" fill="hold">
                            <p:stCondLst>
                              <p:cond delay="5000"/>
                            </p:stCondLst>
                            <p:childTnLst>
                              <p:par>
                                <p:cTn id="26" presetID="0" presetClass="path" presetSubtype="0" accel="50000" decel="50000" fill="hold" nodeType="afterEffect">
                                  <p:stCondLst>
                                    <p:cond delay="0"/>
                                  </p:stCondLst>
                                  <p:childTnLst>
                                    <p:animMotion origin="layout" path="M 3.95833E-6 -3.33333E-6 L 0.00104 0.00023 C 0.01406 -0.05602 0.00156 -0.01319 0.01289 -0.04375 C 0.02083 -0.06435 0.01497 -0.05324 0.02252 -0.06689 C 0.02669 -0.07801 0.02916 -0.08379 0.03255 -0.09305 C 0.03424 -0.09652 0.03685 -0.09791 0.03802 -0.10092 C 0.04192 -0.10694 0.04388 -0.11551 0.04739 -0.1199 C 0.04974 -0.12222 0.0539 -0.12662 0.05455 -0.12731 C 0.07278 -0.14444 0.03945 -0.10833 0.06289 -0.13449 C 0.06966 -0.14166 0.07539 -0.15185 0.08216 -0.15139 C 0.08463 -0.15208 0.08841 -0.15301 0.08945 -0.15324 C 0.09778 -0.15625 0.09713 -0.15856 0.10364 -0.15926 C 0.11419 -0.15972 0.13776 -0.15949 0.15065 -0.15902 C 0.15169 -0.15879 0.18476 -0.15648 0.1957 -0.14629 C 0.19961 -0.14143 0.2056 -0.13541 0.20859 -0.13102 C 0.21054 -0.12939 0.2108 -0.12662 0.21185 -0.12361 C 0.21692 -0.10787 0.22239 -0.1081 0.22604 -0.08958 C 0.23033 -0.07291 0.22799 -0.08078 0.23528 -0.0699 C 0.23815 -0.03426 0.23112 -0.07916 0.23932 -0.04259 C 0.24049 -0.04004 0.23958 -0.03865 0.2401 -0.03379 C 0.24088 -0.02916 0.24231 -0.02176 0.24375 -0.01574 C 0.24466 -0.01134 0.24583 -0.0074 0.24687 -0.00324 C 0.24752 -0.00069 0.24778 0.00093 0.24856 0.0051 C 0.24869 0.0051 0.24935 0.00579 0.25065 0.00533 L 0.25065 0.00556 " pathEditMode="relative" rAng="360000" ptsTypes="AAAAAAAAAAAAAAAAAAAAAAAAA">
                                      <p:cBhvr>
                                        <p:cTn id="27" dur="2000" fill="hold"/>
                                        <p:tgtEl>
                                          <p:spTgt spid="5"/>
                                        </p:tgtEl>
                                        <p:attrNameLst>
                                          <p:attrName>ppt_x</p:attrName>
                                          <p:attrName>ppt_y</p:attrName>
                                        </p:attrNameLst>
                                      </p:cBhvr>
                                      <p:rCtr x="12956" y="-6991"/>
                                    </p:animMotion>
                                  </p:childTnLst>
                                </p:cTn>
                              </p:par>
                              <p:par>
                                <p:cTn id="28" presetID="0" presetClass="path" presetSubtype="0" accel="50000" decel="50000" fill="hold" nodeType="withEffect">
                                  <p:stCondLst>
                                    <p:cond delay="0"/>
                                  </p:stCondLst>
                                  <p:childTnLst>
                                    <p:animMotion origin="layout" path="M -4.79167E-6 -1.48148E-6 L 0.00053 0.00046 C 0.01381 -0.05417 0.0017 -0.01389 0.01329 -0.04421 C 0.0211 -0.06458 0.0142 -0.05278 0.02318 -0.06597 C 0.0267 -0.07662 0.02969 -0.08426 0.03334 -0.09375 C 0.0349 -0.09699 0.03737 -0.09838 0.03855 -0.10162 C 0.04258 -0.10764 0.04454 -0.1162 0.04831 -0.12176 C 0.05053 -0.12315 0.05287 -0.12616 0.05495 -0.1287 C 0.07318 -0.14537 0.03985 -0.10903 0.06394 -0.1368 C 0.07045 -0.14282 0.07514 -0.15185 0.08334 -0.15231 C 0.08555 -0.15301 0.08803 -0.15324 0.09076 -0.1537 C 0.09792 -0.15694 0.09714 -0.15972 0.10417 -0.16018 C 0.11498 -0.16065 0.13855 -0.16042 0.15222 -0.16018 C 0.15261 -0.15995 0.18542 -0.15532 0.19714 -0.14583 C 0.20092 -0.14259 0.20612 -0.13611 0.20951 -0.13194 C 0.21133 -0.12847 0.21133 -0.12523 0.21264 -0.12315 C 0.21823 -0.10856 0.22305 -0.10903 0.22787 -0.09097 C 0.23152 -0.07407 0.22943 -0.08055 0.23542 -0.06759 C 0.23985 -0.03449 0.23269 -0.07963 0.24076 -0.04305 C 0.24154 -0.04051 0.24089 -0.0368 0.24128 -0.03426 C 0.24245 -0.02778 0.24389 -0.02153 0.24519 -0.01574 C 0.24636 -0.01134 0.24727 -0.00741 0.24818 -0.00347 C 0.24883 -0.00046 0.24909 0.00301 0.25014 0.00579 C 0.2504 0.00509 0.25092 0.00602 0.25144 0.00533 L 0.25144 0.00556 " pathEditMode="relative" rAng="360000" ptsTypes="AAAAAAAAAAAAAAAAAAAAAAAAA">
                                      <p:cBhvr>
                                        <p:cTn id="29" dur="2000" fill="hold"/>
                                        <p:tgtEl>
                                          <p:spTgt spid="3"/>
                                        </p:tgtEl>
                                        <p:attrNameLst>
                                          <p:attrName>ppt_x</p:attrName>
                                          <p:attrName>ppt_y</p:attrName>
                                        </p:attrNameLst>
                                      </p:cBhvr>
                                      <p:rCtr x="12995" y="-7014"/>
                                    </p:animMotion>
                                  </p:childTnLst>
                                </p:cTn>
                              </p:par>
                            </p:childTnLst>
                          </p:cTn>
                        </p:par>
                        <p:par>
                          <p:cTn id="30" fill="hold">
                            <p:stCondLst>
                              <p:cond delay="7000"/>
                            </p:stCondLst>
                            <p:childTnLst>
                              <p:par>
                                <p:cTn id="31" presetID="0" presetClass="path" presetSubtype="0" accel="50000" decel="50000" fill="hold" nodeType="afterEffect">
                                  <p:stCondLst>
                                    <p:cond delay="0"/>
                                  </p:stCondLst>
                                  <p:childTnLst>
                                    <p:animMotion origin="layout" path="M 0.25065 0.00556 L 0.25065 0.00556 C 0.24414 0.00556 0.23802 0.00602 0.23177 0.00718 C 0.2276 0.0081 0.22226 0.01227 0.21849 0.01412 C 0.21666 0.01505 0.21484 0.01551 0.21302 0.01621 L 0.20429 0.025 C 0.20273 0.02662 0.2013 0.02801 0.19974 0.02963 C 0.19804 0.03171 0.19622 0.03426 0.1944 0.03611 C 0.19205 0.03866 0.18997 0.04051 0.18763 0.04306 C 0.18437 0.0463 0.17851 0.0544 0.17565 0.05833 C 0.17278 0.06273 0.16979 0.06713 0.16692 0.07176 C 0.16497 0.07454 0.16276 0.07685 0.16132 0.08056 C 0.16028 0.08357 0.15937 0.08727 0.15794 0.08935 C 0.14791 0.10741 0.15703 0.08264 0.147 0.10741 C 0.14544 0.11134 0.14427 0.11644 0.14257 0.1206 C 0.13984 0.12824 0.13554 0.1338 0.13372 0.14283 C 0.13125 0.15648 0.13281 0.15046 0.12942 0.16042 C 0.12903 0.16343 0.12877 0.16644 0.12838 0.16945 C 0.12786 0.17176 0.12747 0.17361 0.12721 0.17593 C 0.12695 0.17963 0.12656 0.18333 0.12604 0.18727 C 0.12578 0.1963 0.125 0.20486 0.125 0.21366 C 0.12408 0.32408 0.12408 0.35324 0.12408 0.43843 L 0.12408 0.43866 " pathEditMode="relative" rAng="0" ptsTypes="AAAAAAAAAAAAAAAAAAAAAAA">
                                      <p:cBhvr>
                                        <p:cTn id="32" dur="2000" fill="hold"/>
                                        <p:tgtEl>
                                          <p:spTgt spid="5"/>
                                        </p:tgtEl>
                                        <p:attrNameLst>
                                          <p:attrName>ppt_x</p:attrName>
                                          <p:attrName>ppt_y</p:attrName>
                                        </p:attrNameLst>
                                      </p:cBhvr>
                                      <p:rCtr x="-6328" y="216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9E61DED3-AEEF-4CE4-962B-C54A74C90A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79508" cy="6858000"/>
          </a:xfrm>
          <a:prstGeom prst="rect">
            <a:avLst/>
          </a:prstGeom>
        </p:spPr>
      </p:pic>
      <p:sp>
        <p:nvSpPr>
          <p:cNvPr id="10" name="Oval 9">
            <a:extLst>
              <a:ext uri="{FF2B5EF4-FFF2-40B4-BE49-F238E27FC236}">
                <a16:creationId xmlns:a16="http://schemas.microsoft.com/office/drawing/2014/main" id="{672118A2-3B31-4048-AED2-4CB0341C2B45}"/>
              </a:ext>
            </a:extLst>
          </p:cNvPr>
          <p:cNvSpPr/>
          <p:nvPr/>
        </p:nvSpPr>
        <p:spPr bwMode="auto">
          <a:xfrm>
            <a:off x="11753008" y="6382343"/>
            <a:ext cx="359229" cy="346166"/>
          </a:xfrm>
          <a:prstGeom prst="ellipse">
            <a:avLst/>
          </a:prstGeom>
          <a:solidFill>
            <a:schemeClr val="tx2">
              <a:lumMod val="40000"/>
              <a:lumOff val="60000"/>
            </a:schemeClr>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C395325A-5F4F-442B-AF16-736ECDD47B5F}"/>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8" name="Oval 7">
            <a:extLst>
              <a:ext uri="{FF2B5EF4-FFF2-40B4-BE49-F238E27FC236}">
                <a16:creationId xmlns:a16="http://schemas.microsoft.com/office/drawing/2014/main" id="{309316EB-0607-4C0A-9BF1-A3F08B127397}"/>
              </a:ext>
            </a:extLst>
          </p:cNvPr>
          <p:cNvSpPr/>
          <p:nvPr/>
        </p:nvSpPr>
        <p:spPr bwMode="auto">
          <a:xfrm>
            <a:off x="11764599" y="6372640"/>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7" name="Rectangle: Rounded Corners 16">
            <a:extLst>
              <a:ext uri="{FF2B5EF4-FFF2-40B4-BE49-F238E27FC236}">
                <a16:creationId xmlns:a16="http://schemas.microsoft.com/office/drawing/2014/main" id="{0B5665F9-B7C3-498D-868F-7055440865BE}"/>
              </a:ext>
            </a:extLst>
          </p:cNvPr>
          <p:cNvSpPr/>
          <p:nvPr/>
        </p:nvSpPr>
        <p:spPr>
          <a:xfrm>
            <a:off x="337600" y="440079"/>
            <a:ext cx="10867955" cy="1665167"/>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latin typeface="Myriad Pro" panose="020B0503030403020204"/>
              </a:rPr>
              <a:t>		</a:t>
            </a:r>
            <a:r>
              <a:rPr lang="en-GB" sz="5400" b="1" dirty="0">
                <a:solidFill>
                  <a:schemeClr val="tx1"/>
                </a:solidFill>
                <a:latin typeface="Myriad Pro" panose="020B0503030403020204"/>
              </a:rPr>
              <a:t>is			more than</a:t>
            </a:r>
          </a:p>
        </p:txBody>
      </p:sp>
      <p:pic>
        <p:nvPicPr>
          <p:cNvPr id="13" name="Picture 12">
            <a:extLst>
              <a:ext uri="{FF2B5EF4-FFF2-40B4-BE49-F238E27FC236}">
                <a16:creationId xmlns:a16="http://schemas.microsoft.com/office/drawing/2014/main" id="{DBB1BC92-82D8-47EF-B68C-E99D6FAFD6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218" y="619779"/>
            <a:ext cx="966523" cy="1305766"/>
          </a:xfrm>
          <a:prstGeom prst="rect">
            <a:avLst/>
          </a:prstGeom>
        </p:spPr>
      </p:pic>
      <p:pic>
        <p:nvPicPr>
          <p:cNvPr id="25" name="Picture 24">
            <a:extLst>
              <a:ext uri="{FF2B5EF4-FFF2-40B4-BE49-F238E27FC236}">
                <a16:creationId xmlns:a16="http://schemas.microsoft.com/office/drawing/2014/main" id="{F02F3AB3-80C4-48F6-8266-E8C562256D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4779" y="619779"/>
            <a:ext cx="232563" cy="1305766"/>
          </a:xfrm>
          <a:prstGeom prst="rect">
            <a:avLst/>
          </a:prstGeom>
        </p:spPr>
      </p:pic>
      <p:pic>
        <p:nvPicPr>
          <p:cNvPr id="27" name="Picture 26">
            <a:extLst>
              <a:ext uri="{FF2B5EF4-FFF2-40B4-BE49-F238E27FC236}">
                <a16:creationId xmlns:a16="http://schemas.microsoft.com/office/drawing/2014/main" id="{0205D3A9-EEBD-41B8-A7C8-BF78FE5586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28407" y="545779"/>
            <a:ext cx="789433" cy="1322835"/>
          </a:xfrm>
          <a:prstGeom prst="rect">
            <a:avLst/>
          </a:prstGeom>
        </p:spPr>
      </p:pic>
      <p:grpSp>
        <p:nvGrpSpPr>
          <p:cNvPr id="3" name="Group 2">
            <a:extLst>
              <a:ext uri="{FF2B5EF4-FFF2-40B4-BE49-F238E27FC236}">
                <a16:creationId xmlns:a16="http://schemas.microsoft.com/office/drawing/2014/main" id="{F9DC0D16-CA19-4C38-B354-71ACC3B5462B}"/>
              </a:ext>
            </a:extLst>
          </p:cNvPr>
          <p:cNvGrpSpPr/>
          <p:nvPr/>
        </p:nvGrpSpPr>
        <p:grpSpPr>
          <a:xfrm>
            <a:off x="528014" y="3915946"/>
            <a:ext cx="3763446" cy="1228348"/>
            <a:chOff x="528014" y="3915946"/>
            <a:chExt cx="3763446" cy="1228348"/>
          </a:xfrm>
        </p:grpSpPr>
        <p:sp>
          <p:nvSpPr>
            <p:cNvPr id="21" name="Rectangle: Rounded Corners 20">
              <a:extLst>
                <a:ext uri="{FF2B5EF4-FFF2-40B4-BE49-F238E27FC236}">
                  <a16:creationId xmlns:a16="http://schemas.microsoft.com/office/drawing/2014/main" id="{DB221325-23E3-4552-A043-40FF437F06CC}"/>
                </a:ext>
              </a:extLst>
            </p:cNvPr>
            <p:cNvSpPr/>
            <p:nvPr/>
          </p:nvSpPr>
          <p:spPr>
            <a:xfrm>
              <a:off x="528014" y="3915947"/>
              <a:ext cx="1254482" cy="1228347"/>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CBA203EC-78D5-4C9D-B0EF-F8A943D69B41}"/>
                </a:ext>
              </a:extLst>
            </p:cNvPr>
            <p:cNvSpPr/>
            <p:nvPr/>
          </p:nvSpPr>
          <p:spPr>
            <a:xfrm>
              <a:off x="1782496" y="3915947"/>
              <a:ext cx="1254482" cy="1228347"/>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ADCBB444-215E-4035-9545-F40D0E8AC59B}"/>
                </a:ext>
              </a:extLst>
            </p:cNvPr>
            <p:cNvSpPr/>
            <p:nvPr/>
          </p:nvSpPr>
          <p:spPr>
            <a:xfrm>
              <a:off x="3036978" y="3915946"/>
              <a:ext cx="1254482" cy="1228347"/>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 name="Group 1">
            <a:extLst>
              <a:ext uri="{FF2B5EF4-FFF2-40B4-BE49-F238E27FC236}">
                <a16:creationId xmlns:a16="http://schemas.microsoft.com/office/drawing/2014/main" id="{61B53015-998D-40C6-9BFC-F4341017F105}"/>
              </a:ext>
            </a:extLst>
          </p:cNvPr>
          <p:cNvGrpSpPr/>
          <p:nvPr/>
        </p:nvGrpSpPr>
        <p:grpSpPr>
          <a:xfrm>
            <a:off x="522218" y="5144293"/>
            <a:ext cx="5029519" cy="1243508"/>
            <a:chOff x="528014" y="5153995"/>
            <a:chExt cx="5029519" cy="1243508"/>
          </a:xfrm>
        </p:grpSpPr>
        <p:sp>
          <p:nvSpPr>
            <p:cNvPr id="26" name="Rectangle: Rounded Corners 25">
              <a:extLst>
                <a:ext uri="{FF2B5EF4-FFF2-40B4-BE49-F238E27FC236}">
                  <a16:creationId xmlns:a16="http://schemas.microsoft.com/office/drawing/2014/main" id="{1BDA8A19-E80D-4ABE-8D70-435F83CBC3BC}"/>
                </a:ext>
              </a:extLst>
            </p:cNvPr>
            <p:cNvSpPr/>
            <p:nvPr/>
          </p:nvSpPr>
          <p:spPr>
            <a:xfrm>
              <a:off x="3048569" y="5169156"/>
              <a:ext cx="1254482" cy="1228347"/>
            </a:xfrm>
            <a:prstGeom prst="roundRect">
              <a:avLst/>
            </a:prstGeom>
            <a:solidFill>
              <a:srgbClr val="47C61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EE3AC50D-A100-4793-BE4C-9C5439E89263}"/>
                </a:ext>
              </a:extLst>
            </p:cNvPr>
            <p:cNvSpPr/>
            <p:nvPr/>
          </p:nvSpPr>
          <p:spPr>
            <a:xfrm>
              <a:off x="4303051" y="5169156"/>
              <a:ext cx="1254482" cy="1228347"/>
            </a:xfrm>
            <a:prstGeom prst="roundRect">
              <a:avLst/>
            </a:prstGeom>
            <a:solidFill>
              <a:srgbClr val="47C61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Rounded Corners 28">
              <a:extLst>
                <a:ext uri="{FF2B5EF4-FFF2-40B4-BE49-F238E27FC236}">
                  <a16:creationId xmlns:a16="http://schemas.microsoft.com/office/drawing/2014/main" id="{5E1BEDD4-52F0-49B7-9E6A-C915AA99532E}"/>
                </a:ext>
              </a:extLst>
            </p:cNvPr>
            <p:cNvSpPr/>
            <p:nvPr/>
          </p:nvSpPr>
          <p:spPr>
            <a:xfrm>
              <a:off x="1782496" y="5153996"/>
              <a:ext cx="1254482" cy="1228347"/>
            </a:xfrm>
            <a:prstGeom prst="roundRect">
              <a:avLst/>
            </a:prstGeom>
            <a:solidFill>
              <a:srgbClr val="47C61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Rounded Corners 29">
              <a:extLst>
                <a:ext uri="{FF2B5EF4-FFF2-40B4-BE49-F238E27FC236}">
                  <a16:creationId xmlns:a16="http://schemas.microsoft.com/office/drawing/2014/main" id="{69814D23-2A91-4B7D-A8E0-3E3E792FB920}"/>
                </a:ext>
              </a:extLst>
            </p:cNvPr>
            <p:cNvSpPr/>
            <p:nvPr/>
          </p:nvSpPr>
          <p:spPr>
            <a:xfrm>
              <a:off x="528014" y="5153995"/>
              <a:ext cx="1254482" cy="1228347"/>
            </a:xfrm>
            <a:prstGeom prst="roundRect">
              <a:avLst/>
            </a:prstGeom>
            <a:solidFill>
              <a:srgbClr val="47C61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Rectangle: Rounded Corners 19">
            <a:extLst>
              <a:ext uri="{FF2B5EF4-FFF2-40B4-BE49-F238E27FC236}">
                <a16:creationId xmlns:a16="http://schemas.microsoft.com/office/drawing/2014/main" id="{AA79D00E-DF7D-4452-A234-3ABF233860A3}"/>
              </a:ext>
            </a:extLst>
          </p:cNvPr>
          <p:cNvSpPr/>
          <p:nvPr/>
        </p:nvSpPr>
        <p:spPr>
          <a:xfrm>
            <a:off x="4308846" y="5159454"/>
            <a:ext cx="1254482" cy="1228347"/>
          </a:xfrm>
          <a:prstGeom prst="round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0515088-F844-4901-AB20-298B8689867F}"/>
              </a:ext>
            </a:extLst>
          </p:cNvPr>
          <p:cNvSpPr/>
          <p:nvPr/>
        </p:nvSpPr>
        <p:spPr>
          <a:xfrm>
            <a:off x="2001398" y="860266"/>
            <a:ext cx="1085412" cy="11038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4E62A61B-95DB-4F1F-A43D-06D4704CA95A}"/>
              </a:ext>
            </a:extLst>
          </p:cNvPr>
          <p:cNvSpPr/>
          <p:nvPr/>
        </p:nvSpPr>
        <p:spPr>
          <a:xfrm>
            <a:off x="4778859" y="481707"/>
            <a:ext cx="3704115" cy="11038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Rounded Corners 31">
            <a:extLst>
              <a:ext uri="{FF2B5EF4-FFF2-40B4-BE49-F238E27FC236}">
                <a16:creationId xmlns:a16="http://schemas.microsoft.com/office/drawing/2014/main" id="{41E218E0-D135-41AE-8B56-13BA322071C3}"/>
              </a:ext>
            </a:extLst>
          </p:cNvPr>
          <p:cNvSpPr/>
          <p:nvPr/>
        </p:nvSpPr>
        <p:spPr>
          <a:xfrm>
            <a:off x="337600" y="2169696"/>
            <a:ext cx="6084464" cy="1665167"/>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3200" dirty="0">
              <a:solidFill>
                <a:schemeClr val="tx1"/>
              </a:solidFill>
              <a:latin typeface="Myriad Pro" panose="020B0503030403020204"/>
            </a:endParaRPr>
          </a:p>
        </p:txBody>
      </p:sp>
      <p:pic>
        <p:nvPicPr>
          <p:cNvPr id="33" name="Picture 32">
            <a:extLst>
              <a:ext uri="{FF2B5EF4-FFF2-40B4-BE49-F238E27FC236}">
                <a16:creationId xmlns:a16="http://schemas.microsoft.com/office/drawing/2014/main" id="{235EF129-4F38-4FD3-AF8D-4F90A4DE46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965" y="2417800"/>
            <a:ext cx="966523" cy="1305766"/>
          </a:xfrm>
          <a:prstGeom prst="rect">
            <a:avLst/>
          </a:prstGeom>
        </p:spPr>
      </p:pic>
      <p:pic>
        <p:nvPicPr>
          <p:cNvPr id="34" name="Picture 33">
            <a:extLst>
              <a:ext uri="{FF2B5EF4-FFF2-40B4-BE49-F238E27FC236}">
                <a16:creationId xmlns:a16="http://schemas.microsoft.com/office/drawing/2014/main" id="{084B4A33-5D75-422B-A996-D8D4DC0041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87868" y="2402865"/>
            <a:ext cx="923851" cy="1320701"/>
          </a:xfrm>
          <a:prstGeom prst="rect">
            <a:avLst/>
          </a:prstGeom>
        </p:spPr>
      </p:pic>
      <p:pic>
        <p:nvPicPr>
          <p:cNvPr id="35" name="Picture 34">
            <a:extLst>
              <a:ext uri="{FF2B5EF4-FFF2-40B4-BE49-F238E27FC236}">
                <a16:creationId xmlns:a16="http://schemas.microsoft.com/office/drawing/2014/main" id="{5229B8B7-BEF9-46BE-83C7-552FCB5FFE9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12236" y="2398046"/>
            <a:ext cx="923851" cy="1320701"/>
          </a:xfrm>
          <a:prstGeom prst="rect">
            <a:avLst/>
          </a:prstGeom>
        </p:spPr>
      </p:pic>
      <p:pic>
        <p:nvPicPr>
          <p:cNvPr id="36" name="Picture 35">
            <a:extLst>
              <a:ext uri="{FF2B5EF4-FFF2-40B4-BE49-F238E27FC236}">
                <a16:creationId xmlns:a16="http://schemas.microsoft.com/office/drawing/2014/main" id="{2B70FF0C-EAB4-411E-BAAD-D642B3C65E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3044" y="2348374"/>
            <a:ext cx="232563" cy="1305766"/>
          </a:xfrm>
          <a:prstGeom prst="rect">
            <a:avLst/>
          </a:prstGeom>
        </p:spPr>
      </p:pic>
      <p:pic>
        <p:nvPicPr>
          <p:cNvPr id="37" name="Picture 36">
            <a:extLst>
              <a:ext uri="{FF2B5EF4-FFF2-40B4-BE49-F238E27FC236}">
                <a16:creationId xmlns:a16="http://schemas.microsoft.com/office/drawing/2014/main" id="{BBC6B1A5-5535-49C4-BF80-91B0491535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01970" y="2339839"/>
            <a:ext cx="789433" cy="1322835"/>
          </a:xfrm>
          <a:prstGeom prst="rect">
            <a:avLst/>
          </a:prstGeom>
        </p:spPr>
      </p:pic>
      <p:sp>
        <p:nvSpPr>
          <p:cNvPr id="40" name="TextBox 39">
            <a:extLst>
              <a:ext uri="{FF2B5EF4-FFF2-40B4-BE49-F238E27FC236}">
                <a16:creationId xmlns:a16="http://schemas.microsoft.com/office/drawing/2014/main" id="{31FEE119-DF2B-4119-887B-5F9BE1123DD1}"/>
              </a:ext>
            </a:extLst>
          </p:cNvPr>
          <p:cNvSpPr txBox="1"/>
          <p:nvPr/>
        </p:nvSpPr>
        <p:spPr>
          <a:xfrm>
            <a:off x="9157267" y="6155800"/>
            <a:ext cx="2612086" cy="646331"/>
          </a:xfrm>
          <a:prstGeom prst="rect">
            <a:avLst/>
          </a:prstGeom>
          <a:noFill/>
        </p:spPr>
        <p:txBody>
          <a:bodyPr wrap="square" rtlCol="0">
            <a:spAutoFit/>
          </a:bodyPr>
          <a:lstStyle/>
          <a:p>
            <a:r>
              <a:rPr lang="en-GB" dirty="0">
                <a:latin typeface="Century Gothic" panose="020B0502020202020204" pitchFamily="34" charset="0"/>
              </a:rPr>
              <a:t>Click the blue dot to</a:t>
            </a:r>
            <a:br>
              <a:rPr lang="en-GB" dirty="0">
                <a:latin typeface="Century Gothic" panose="020B0502020202020204" pitchFamily="34" charset="0"/>
              </a:rPr>
            </a:br>
            <a:r>
              <a:rPr lang="en-GB" dirty="0">
                <a:latin typeface="Century Gothic" panose="020B0502020202020204" pitchFamily="34" charset="0"/>
              </a:rPr>
              <a:t>reveal the expression.</a:t>
            </a:r>
          </a:p>
        </p:txBody>
      </p:sp>
    </p:spTree>
    <p:extLst>
      <p:ext uri="{BB962C8B-B14F-4D97-AF65-F5344CB8AC3E}">
        <p14:creationId xmlns:p14="http://schemas.microsoft.com/office/powerpoint/2010/main" val="2768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8"/>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par>
                                <p:cTn id="24" presetID="1" presetClass="exit"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hidden"/>
                                      </p:to>
                                    </p:set>
                                  </p:childTnLst>
                                </p:cTn>
                              </p:par>
                              <p:par>
                                <p:cTn id="26" presetID="6" presetClass="emph" presetSubtype="0" autoRev="1" fill="hold" nodeType="withEffect">
                                  <p:stCondLst>
                                    <p:cond delay="0"/>
                                  </p:stCondLst>
                                  <p:childTnLst>
                                    <p:animScale>
                                      <p:cBhvr>
                                        <p:cTn id="27" dur="1000" fill="hold"/>
                                        <p:tgtEl>
                                          <p:spTgt spid="2"/>
                                        </p:tgtEl>
                                      </p:cBhvr>
                                      <p:by x="150000" y="150000"/>
                                    </p:animScale>
                                  </p:childTnLst>
                                </p:cTn>
                              </p:par>
                            </p:childTnLst>
                          </p:cTn>
                        </p:par>
                        <p:par>
                          <p:cTn id="28" fill="hold">
                            <p:stCondLst>
                              <p:cond delay="2000"/>
                            </p:stCondLst>
                            <p:childTnLst>
                              <p:par>
                                <p:cTn id="29" presetID="1"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par>
                          <p:cTn id="31" fill="hold">
                            <p:stCondLst>
                              <p:cond delay="2000"/>
                            </p:stCondLst>
                            <p:childTnLst>
                              <p:par>
                                <p:cTn id="32" presetID="6" presetClass="emph" presetSubtype="0" autoRev="1" fill="hold" grpId="1" nodeType="afterEffect">
                                  <p:stCondLst>
                                    <p:cond delay="0"/>
                                  </p:stCondLst>
                                  <p:childTnLst>
                                    <p:animScale>
                                      <p:cBhvr>
                                        <p:cTn id="33" dur="1000" fill="hold"/>
                                        <p:tgtEl>
                                          <p:spTgt spid="20"/>
                                        </p:tgtEl>
                                      </p:cBhvr>
                                      <p:by x="150000" y="150000"/>
                                    </p:animScale>
                                  </p:childTnLst>
                                </p:cTn>
                              </p:par>
                              <p:par>
                                <p:cTn id="34" presetID="1"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childTnLst>
                                </p:cTn>
                              </p:par>
                              <p:par>
                                <p:cTn id="36" presetID="1" presetClass="exit" presetSubtype="0" fill="hold" grpId="0" nodeType="withEffect">
                                  <p:stCondLst>
                                    <p:cond delay="0"/>
                                  </p:stCondLst>
                                  <p:childTnLst>
                                    <p:set>
                                      <p:cBhvr>
                                        <p:cTn id="37" dur="1" fill="hold">
                                          <p:stCondLst>
                                            <p:cond delay="0"/>
                                          </p:stCondLst>
                                        </p:cTn>
                                        <p:tgtEl>
                                          <p:spTgt spid="31"/>
                                        </p:tgtEl>
                                        <p:attrNameLst>
                                          <p:attrName>style.visibility</p:attrName>
                                        </p:attrNameLst>
                                      </p:cBhvr>
                                      <p:to>
                                        <p:strVal val="hidden"/>
                                      </p:to>
                                    </p:set>
                                  </p:childTnLst>
                                </p:cTn>
                              </p:par>
                            </p:childTnLst>
                          </p:cTn>
                        </p:par>
                        <p:par>
                          <p:cTn id="38" fill="hold">
                            <p:stCondLst>
                              <p:cond delay="4000"/>
                            </p:stCondLst>
                            <p:childTnLst>
                              <p:par>
                                <p:cTn id="39" presetID="6" presetClass="emph" presetSubtype="0" autoRev="1" fill="hold" nodeType="afterEffect">
                                  <p:stCondLst>
                                    <p:cond delay="0"/>
                                  </p:stCondLst>
                                  <p:childTnLst>
                                    <p:animScale>
                                      <p:cBhvr>
                                        <p:cTn id="40" dur="1000" fill="hold"/>
                                        <p:tgtEl>
                                          <p:spTgt spid="3"/>
                                        </p:tgtEl>
                                      </p:cBhvr>
                                      <p:by x="150000" y="150000"/>
                                    </p:animScale>
                                  </p:childTnLst>
                                </p:cTn>
                              </p:par>
                              <p:par>
                                <p:cTn id="41" presetID="1"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8"/>
                  </p:tgtEl>
                </p:cond>
              </p:nextCondLst>
            </p:seq>
          </p:childTnLst>
        </p:cTn>
      </p:par>
    </p:tnLst>
    <p:bldLst>
      <p:bldP spid="20" grpId="0" animBg="1"/>
      <p:bldP spid="20" grpId="1" animBg="1"/>
      <p:bldP spid="4" grpId="0" animBg="1"/>
      <p:bldP spid="3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38F92E33-7C60-4472-B0C0-CFE4F69B1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79508" cy="6858000"/>
          </a:xfrm>
          <a:prstGeom prst="rect">
            <a:avLst/>
          </a:prstGeom>
        </p:spPr>
      </p:pic>
      <p:sp>
        <p:nvSpPr>
          <p:cNvPr id="10" name="Oval 9">
            <a:extLst>
              <a:ext uri="{FF2B5EF4-FFF2-40B4-BE49-F238E27FC236}">
                <a16:creationId xmlns:a16="http://schemas.microsoft.com/office/drawing/2014/main" id="{672118A2-3B31-4048-AED2-4CB0341C2B45}"/>
              </a:ext>
            </a:extLst>
          </p:cNvPr>
          <p:cNvSpPr/>
          <p:nvPr/>
        </p:nvSpPr>
        <p:spPr bwMode="auto">
          <a:xfrm>
            <a:off x="11753008" y="6382343"/>
            <a:ext cx="359229" cy="346166"/>
          </a:xfrm>
          <a:prstGeom prst="ellipse">
            <a:avLst/>
          </a:prstGeom>
          <a:solidFill>
            <a:schemeClr val="tx2">
              <a:lumMod val="40000"/>
              <a:lumOff val="60000"/>
            </a:schemeClr>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C395325A-5F4F-442B-AF16-736ECDD47B5F}"/>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26" name="Rectangle: Rounded Corners 25">
            <a:extLst>
              <a:ext uri="{FF2B5EF4-FFF2-40B4-BE49-F238E27FC236}">
                <a16:creationId xmlns:a16="http://schemas.microsoft.com/office/drawing/2014/main" id="{1BDA8A19-E80D-4ABE-8D70-435F83CBC3BC}"/>
              </a:ext>
            </a:extLst>
          </p:cNvPr>
          <p:cNvSpPr/>
          <p:nvPr/>
        </p:nvSpPr>
        <p:spPr>
          <a:xfrm>
            <a:off x="3042773" y="5159454"/>
            <a:ext cx="1254482" cy="1228347"/>
          </a:xfrm>
          <a:prstGeom prst="roundRect">
            <a:avLst/>
          </a:prstGeom>
          <a:solidFill>
            <a:srgbClr val="47C61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EE3AC50D-A100-4793-BE4C-9C5439E89263}"/>
              </a:ext>
            </a:extLst>
          </p:cNvPr>
          <p:cNvSpPr/>
          <p:nvPr/>
        </p:nvSpPr>
        <p:spPr>
          <a:xfrm>
            <a:off x="4297255" y="5159454"/>
            <a:ext cx="1254482" cy="1228347"/>
          </a:xfrm>
          <a:prstGeom prst="roundRect">
            <a:avLst/>
          </a:prstGeom>
          <a:solidFill>
            <a:srgbClr val="47C61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Rounded Corners 28">
            <a:extLst>
              <a:ext uri="{FF2B5EF4-FFF2-40B4-BE49-F238E27FC236}">
                <a16:creationId xmlns:a16="http://schemas.microsoft.com/office/drawing/2014/main" id="{5E1BEDD4-52F0-49B7-9E6A-C915AA99532E}"/>
              </a:ext>
            </a:extLst>
          </p:cNvPr>
          <p:cNvSpPr/>
          <p:nvPr/>
        </p:nvSpPr>
        <p:spPr>
          <a:xfrm>
            <a:off x="1776700" y="5144294"/>
            <a:ext cx="1254482" cy="1228347"/>
          </a:xfrm>
          <a:prstGeom prst="roundRect">
            <a:avLst/>
          </a:prstGeom>
          <a:solidFill>
            <a:srgbClr val="47C61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Rounded Corners 29">
            <a:extLst>
              <a:ext uri="{FF2B5EF4-FFF2-40B4-BE49-F238E27FC236}">
                <a16:creationId xmlns:a16="http://schemas.microsoft.com/office/drawing/2014/main" id="{69814D23-2A91-4B7D-A8E0-3E3E792FB920}"/>
              </a:ext>
            </a:extLst>
          </p:cNvPr>
          <p:cNvSpPr/>
          <p:nvPr/>
        </p:nvSpPr>
        <p:spPr>
          <a:xfrm>
            <a:off x="522218" y="5144293"/>
            <a:ext cx="1254482" cy="1228347"/>
          </a:xfrm>
          <a:prstGeom prst="roundRect">
            <a:avLst/>
          </a:prstGeom>
          <a:solidFill>
            <a:srgbClr val="47C61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Rounded Corners 19">
            <a:extLst>
              <a:ext uri="{FF2B5EF4-FFF2-40B4-BE49-F238E27FC236}">
                <a16:creationId xmlns:a16="http://schemas.microsoft.com/office/drawing/2014/main" id="{AA79D00E-DF7D-4452-A234-3ABF233860A3}"/>
              </a:ext>
            </a:extLst>
          </p:cNvPr>
          <p:cNvSpPr/>
          <p:nvPr/>
        </p:nvSpPr>
        <p:spPr>
          <a:xfrm>
            <a:off x="4308846" y="5161098"/>
            <a:ext cx="1254482" cy="1228347"/>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7D0AA839-88A5-46A6-97DA-0417AC312FB9}"/>
              </a:ext>
            </a:extLst>
          </p:cNvPr>
          <p:cNvSpPr/>
          <p:nvPr/>
        </p:nvSpPr>
        <p:spPr>
          <a:xfrm>
            <a:off x="337600" y="216239"/>
            <a:ext cx="6084464" cy="1665167"/>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3200" dirty="0">
              <a:solidFill>
                <a:schemeClr val="tx1"/>
              </a:solidFill>
              <a:latin typeface="Myriad Pro" panose="020B0503030403020204"/>
            </a:endParaRPr>
          </a:p>
        </p:txBody>
      </p:sp>
      <p:pic>
        <p:nvPicPr>
          <p:cNvPr id="32" name="Picture 31">
            <a:extLst>
              <a:ext uri="{FF2B5EF4-FFF2-40B4-BE49-F238E27FC236}">
                <a16:creationId xmlns:a16="http://schemas.microsoft.com/office/drawing/2014/main" id="{BDF2A31E-ED97-495A-AB5A-A49A9404D4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624" y="433076"/>
            <a:ext cx="966523" cy="1305766"/>
          </a:xfrm>
          <a:prstGeom prst="rect">
            <a:avLst/>
          </a:prstGeom>
        </p:spPr>
      </p:pic>
      <p:pic>
        <p:nvPicPr>
          <p:cNvPr id="33" name="Picture 32">
            <a:extLst>
              <a:ext uri="{FF2B5EF4-FFF2-40B4-BE49-F238E27FC236}">
                <a16:creationId xmlns:a16="http://schemas.microsoft.com/office/drawing/2014/main" id="{32732075-6ADC-4594-A82E-88E4B57670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9730" y="441350"/>
            <a:ext cx="923851" cy="1320701"/>
          </a:xfrm>
          <a:prstGeom prst="rect">
            <a:avLst/>
          </a:prstGeom>
        </p:spPr>
      </p:pic>
      <p:pic>
        <p:nvPicPr>
          <p:cNvPr id="35" name="Picture 34">
            <a:extLst>
              <a:ext uri="{FF2B5EF4-FFF2-40B4-BE49-F238E27FC236}">
                <a16:creationId xmlns:a16="http://schemas.microsoft.com/office/drawing/2014/main" id="{3329B67C-BF5A-4ADD-8F59-13F67862B0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9567" y="395939"/>
            <a:ext cx="232563" cy="1305766"/>
          </a:xfrm>
          <a:prstGeom prst="rect">
            <a:avLst/>
          </a:prstGeom>
        </p:spPr>
      </p:pic>
      <p:pic>
        <p:nvPicPr>
          <p:cNvPr id="36" name="Picture 35">
            <a:extLst>
              <a:ext uri="{FF2B5EF4-FFF2-40B4-BE49-F238E27FC236}">
                <a16:creationId xmlns:a16="http://schemas.microsoft.com/office/drawing/2014/main" id="{11E9BBF6-3821-4591-BFB3-70BCA882FF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6687" y="395939"/>
            <a:ext cx="789433" cy="1322835"/>
          </a:xfrm>
          <a:prstGeom prst="rect">
            <a:avLst/>
          </a:prstGeom>
        </p:spPr>
      </p:pic>
      <p:pic>
        <p:nvPicPr>
          <p:cNvPr id="6" name="Picture 5">
            <a:extLst>
              <a:ext uri="{FF2B5EF4-FFF2-40B4-BE49-F238E27FC236}">
                <a16:creationId xmlns:a16="http://schemas.microsoft.com/office/drawing/2014/main" id="{91795EED-36B6-4C38-9C77-6A5AE4A86F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94019" y="435355"/>
            <a:ext cx="910216" cy="1301208"/>
          </a:xfrm>
          <a:prstGeom prst="rect">
            <a:avLst/>
          </a:prstGeom>
        </p:spPr>
      </p:pic>
      <p:grpSp>
        <p:nvGrpSpPr>
          <p:cNvPr id="3" name="Group 2">
            <a:extLst>
              <a:ext uri="{FF2B5EF4-FFF2-40B4-BE49-F238E27FC236}">
                <a16:creationId xmlns:a16="http://schemas.microsoft.com/office/drawing/2014/main" id="{F9DC0D16-CA19-4C38-B354-71ACC3B5462B}"/>
              </a:ext>
            </a:extLst>
          </p:cNvPr>
          <p:cNvGrpSpPr/>
          <p:nvPr/>
        </p:nvGrpSpPr>
        <p:grpSpPr>
          <a:xfrm>
            <a:off x="522218" y="5153995"/>
            <a:ext cx="3763446" cy="1228348"/>
            <a:chOff x="528014" y="3915946"/>
            <a:chExt cx="3763446" cy="1228348"/>
          </a:xfrm>
        </p:grpSpPr>
        <p:sp>
          <p:nvSpPr>
            <p:cNvPr id="21" name="Rectangle: Rounded Corners 20">
              <a:extLst>
                <a:ext uri="{FF2B5EF4-FFF2-40B4-BE49-F238E27FC236}">
                  <a16:creationId xmlns:a16="http://schemas.microsoft.com/office/drawing/2014/main" id="{DB221325-23E3-4552-A043-40FF437F06CC}"/>
                </a:ext>
              </a:extLst>
            </p:cNvPr>
            <p:cNvSpPr/>
            <p:nvPr/>
          </p:nvSpPr>
          <p:spPr>
            <a:xfrm>
              <a:off x="528014" y="3915947"/>
              <a:ext cx="1254482" cy="1228347"/>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CBA203EC-78D5-4C9D-B0EF-F8A943D69B41}"/>
                </a:ext>
              </a:extLst>
            </p:cNvPr>
            <p:cNvSpPr/>
            <p:nvPr/>
          </p:nvSpPr>
          <p:spPr>
            <a:xfrm>
              <a:off x="1782496" y="3915947"/>
              <a:ext cx="1254482" cy="1228347"/>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ADCBB444-215E-4035-9545-F40D0E8AC59B}"/>
                </a:ext>
              </a:extLst>
            </p:cNvPr>
            <p:cNvSpPr/>
            <p:nvPr/>
          </p:nvSpPr>
          <p:spPr>
            <a:xfrm>
              <a:off x="3036978" y="3915946"/>
              <a:ext cx="1254482" cy="1228347"/>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Oval 24">
            <a:extLst>
              <a:ext uri="{FF2B5EF4-FFF2-40B4-BE49-F238E27FC236}">
                <a16:creationId xmlns:a16="http://schemas.microsoft.com/office/drawing/2014/main" id="{44C35B6F-ACA3-47BC-9DEF-83A238EA77C0}"/>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19136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par>
                          <p:cTn id="7" fill="hold">
                            <p:stCondLst>
                              <p:cond delay="0"/>
                            </p:stCondLst>
                            <p:childTnLst>
                              <p:par>
                                <p:cTn id="8" presetID="6" presetClass="emph" presetSubtype="0" fill="hold" grpId="1" nodeType="afterEffect">
                                  <p:stCondLst>
                                    <p:cond delay="0"/>
                                  </p:stCondLst>
                                  <p:childTnLst>
                                    <p:animScale>
                                      <p:cBhvr>
                                        <p:cTn id="9" dur="1000" fill="hold"/>
                                        <p:tgtEl>
                                          <p:spTgt spid="20"/>
                                        </p:tgtEl>
                                      </p:cBhvr>
                                      <p:by x="0" y="0"/>
                                    </p:animScale>
                                  </p:childTnLst>
                                </p:cTn>
                              </p:par>
                              <p:par>
                                <p:cTn id="10" presetID="6" presetClass="emph" presetSubtype="0" fill="hold" grpId="0" nodeType="withEffect">
                                  <p:stCondLst>
                                    <p:cond delay="0"/>
                                  </p:stCondLst>
                                  <p:childTnLst>
                                    <p:animScale>
                                      <p:cBhvr>
                                        <p:cTn id="11" dur="1000" fill="hold"/>
                                        <p:tgtEl>
                                          <p:spTgt spid="28"/>
                                        </p:tgtEl>
                                      </p:cBhvr>
                                      <p:by x="0" y="0"/>
                                    </p:animScale>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0" grpId="0" animBg="1"/>
      <p:bldP spid="20"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0CAC0C25-2D10-431D-872C-F4BC028E56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79508" cy="6858000"/>
          </a:xfrm>
          <a:prstGeom prst="rect">
            <a:avLst/>
          </a:prstGeom>
        </p:spPr>
      </p:pic>
      <p:sp>
        <p:nvSpPr>
          <p:cNvPr id="10" name="Oval 9">
            <a:extLst>
              <a:ext uri="{FF2B5EF4-FFF2-40B4-BE49-F238E27FC236}">
                <a16:creationId xmlns:a16="http://schemas.microsoft.com/office/drawing/2014/main" id="{672118A2-3B31-4048-AED2-4CB0341C2B45}"/>
              </a:ext>
            </a:extLst>
          </p:cNvPr>
          <p:cNvSpPr/>
          <p:nvPr/>
        </p:nvSpPr>
        <p:spPr bwMode="auto">
          <a:xfrm>
            <a:off x="11753008" y="6382343"/>
            <a:ext cx="359229" cy="346166"/>
          </a:xfrm>
          <a:prstGeom prst="ellipse">
            <a:avLst/>
          </a:prstGeom>
          <a:solidFill>
            <a:schemeClr val="tx2">
              <a:lumMod val="40000"/>
              <a:lumOff val="60000"/>
            </a:schemeClr>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C395325A-5F4F-442B-AF16-736ECDD47B5F}"/>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8" name="Oval 7">
            <a:extLst>
              <a:ext uri="{FF2B5EF4-FFF2-40B4-BE49-F238E27FC236}">
                <a16:creationId xmlns:a16="http://schemas.microsoft.com/office/drawing/2014/main" id="{309316EB-0607-4C0A-9BF1-A3F08B127397}"/>
              </a:ext>
            </a:extLst>
          </p:cNvPr>
          <p:cNvSpPr/>
          <p:nvPr/>
        </p:nvSpPr>
        <p:spPr bwMode="auto">
          <a:xfrm>
            <a:off x="11764599" y="6372640"/>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7" name="Rectangle: Rounded Corners 16">
            <a:extLst>
              <a:ext uri="{FF2B5EF4-FFF2-40B4-BE49-F238E27FC236}">
                <a16:creationId xmlns:a16="http://schemas.microsoft.com/office/drawing/2014/main" id="{0B5665F9-B7C3-498D-868F-7055440865BE}"/>
              </a:ext>
            </a:extLst>
          </p:cNvPr>
          <p:cNvSpPr/>
          <p:nvPr/>
        </p:nvSpPr>
        <p:spPr>
          <a:xfrm>
            <a:off x="337600" y="198540"/>
            <a:ext cx="10867955" cy="1665167"/>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latin typeface="Century Gothic" panose="020B0502020202020204" pitchFamily="34" charset="0"/>
              </a:rPr>
              <a:t>		</a:t>
            </a:r>
            <a:r>
              <a:rPr lang="en-GB" sz="5400" b="1" dirty="0">
                <a:solidFill>
                  <a:schemeClr val="tx1"/>
                </a:solidFill>
                <a:latin typeface="Century Gothic" panose="020B0502020202020204" pitchFamily="34" charset="0"/>
              </a:rPr>
              <a:t>is			less than</a:t>
            </a:r>
          </a:p>
        </p:txBody>
      </p:sp>
      <p:pic>
        <p:nvPicPr>
          <p:cNvPr id="13" name="Picture 12">
            <a:extLst>
              <a:ext uri="{FF2B5EF4-FFF2-40B4-BE49-F238E27FC236}">
                <a16:creationId xmlns:a16="http://schemas.microsoft.com/office/drawing/2014/main" id="{DBB1BC92-82D8-47EF-B68C-E99D6FAFD6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2997" y="331274"/>
            <a:ext cx="966523" cy="1305766"/>
          </a:xfrm>
          <a:prstGeom prst="rect">
            <a:avLst/>
          </a:prstGeom>
        </p:spPr>
      </p:pic>
      <p:pic>
        <p:nvPicPr>
          <p:cNvPr id="25" name="Picture 24">
            <a:extLst>
              <a:ext uri="{FF2B5EF4-FFF2-40B4-BE49-F238E27FC236}">
                <a16:creationId xmlns:a16="http://schemas.microsoft.com/office/drawing/2014/main" id="{F02F3AB3-80C4-48F6-8266-E8C562256D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4779" y="378240"/>
            <a:ext cx="232563" cy="1305766"/>
          </a:xfrm>
          <a:prstGeom prst="rect">
            <a:avLst/>
          </a:prstGeom>
        </p:spPr>
      </p:pic>
      <p:pic>
        <p:nvPicPr>
          <p:cNvPr id="27" name="Picture 26">
            <a:extLst>
              <a:ext uri="{FF2B5EF4-FFF2-40B4-BE49-F238E27FC236}">
                <a16:creationId xmlns:a16="http://schemas.microsoft.com/office/drawing/2014/main" id="{0205D3A9-EEBD-41B8-A7C8-BF78FE5586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4961" y="339958"/>
            <a:ext cx="789433" cy="1322835"/>
          </a:xfrm>
          <a:prstGeom prst="rect">
            <a:avLst/>
          </a:prstGeom>
        </p:spPr>
      </p:pic>
      <p:grpSp>
        <p:nvGrpSpPr>
          <p:cNvPr id="3" name="Group 2">
            <a:extLst>
              <a:ext uri="{FF2B5EF4-FFF2-40B4-BE49-F238E27FC236}">
                <a16:creationId xmlns:a16="http://schemas.microsoft.com/office/drawing/2014/main" id="{F9DC0D16-CA19-4C38-B354-71ACC3B5462B}"/>
              </a:ext>
            </a:extLst>
          </p:cNvPr>
          <p:cNvGrpSpPr/>
          <p:nvPr/>
        </p:nvGrpSpPr>
        <p:grpSpPr>
          <a:xfrm>
            <a:off x="528014" y="3915946"/>
            <a:ext cx="3763446" cy="1228348"/>
            <a:chOff x="528014" y="3915946"/>
            <a:chExt cx="3763446" cy="1228348"/>
          </a:xfrm>
        </p:grpSpPr>
        <p:sp>
          <p:nvSpPr>
            <p:cNvPr id="21" name="Rectangle: Rounded Corners 20">
              <a:extLst>
                <a:ext uri="{FF2B5EF4-FFF2-40B4-BE49-F238E27FC236}">
                  <a16:creationId xmlns:a16="http://schemas.microsoft.com/office/drawing/2014/main" id="{DB221325-23E3-4552-A043-40FF437F06CC}"/>
                </a:ext>
              </a:extLst>
            </p:cNvPr>
            <p:cNvSpPr/>
            <p:nvPr/>
          </p:nvSpPr>
          <p:spPr>
            <a:xfrm>
              <a:off x="528014" y="3915947"/>
              <a:ext cx="1254482" cy="1228347"/>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CBA203EC-78D5-4C9D-B0EF-F8A943D69B41}"/>
                </a:ext>
              </a:extLst>
            </p:cNvPr>
            <p:cNvSpPr/>
            <p:nvPr/>
          </p:nvSpPr>
          <p:spPr>
            <a:xfrm>
              <a:off x="1782496" y="3915947"/>
              <a:ext cx="1254482" cy="1228347"/>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ADCBB444-215E-4035-9545-F40D0E8AC59B}"/>
                </a:ext>
              </a:extLst>
            </p:cNvPr>
            <p:cNvSpPr/>
            <p:nvPr/>
          </p:nvSpPr>
          <p:spPr>
            <a:xfrm>
              <a:off x="3036978" y="3915946"/>
              <a:ext cx="1254482" cy="1228347"/>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 name="Group 1">
            <a:extLst>
              <a:ext uri="{FF2B5EF4-FFF2-40B4-BE49-F238E27FC236}">
                <a16:creationId xmlns:a16="http://schemas.microsoft.com/office/drawing/2014/main" id="{61B53015-998D-40C6-9BFC-F4341017F105}"/>
              </a:ext>
            </a:extLst>
          </p:cNvPr>
          <p:cNvGrpSpPr/>
          <p:nvPr/>
        </p:nvGrpSpPr>
        <p:grpSpPr>
          <a:xfrm>
            <a:off x="522218" y="5144293"/>
            <a:ext cx="5029519" cy="1243508"/>
            <a:chOff x="528014" y="5153995"/>
            <a:chExt cx="5029519" cy="1243508"/>
          </a:xfrm>
        </p:grpSpPr>
        <p:sp>
          <p:nvSpPr>
            <p:cNvPr id="26" name="Rectangle: Rounded Corners 25">
              <a:extLst>
                <a:ext uri="{FF2B5EF4-FFF2-40B4-BE49-F238E27FC236}">
                  <a16:creationId xmlns:a16="http://schemas.microsoft.com/office/drawing/2014/main" id="{1BDA8A19-E80D-4ABE-8D70-435F83CBC3BC}"/>
                </a:ext>
              </a:extLst>
            </p:cNvPr>
            <p:cNvSpPr/>
            <p:nvPr/>
          </p:nvSpPr>
          <p:spPr>
            <a:xfrm>
              <a:off x="3048569" y="5169156"/>
              <a:ext cx="1254482" cy="1228347"/>
            </a:xfrm>
            <a:prstGeom prst="roundRect">
              <a:avLst/>
            </a:prstGeom>
            <a:solidFill>
              <a:srgbClr val="47C61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EE3AC50D-A100-4793-BE4C-9C5439E89263}"/>
                </a:ext>
              </a:extLst>
            </p:cNvPr>
            <p:cNvSpPr/>
            <p:nvPr/>
          </p:nvSpPr>
          <p:spPr>
            <a:xfrm>
              <a:off x="4303051" y="5169156"/>
              <a:ext cx="1254482" cy="1228347"/>
            </a:xfrm>
            <a:prstGeom prst="roundRect">
              <a:avLst/>
            </a:prstGeom>
            <a:solidFill>
              <a:srgbClr val="47C61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Rounded Corners 28">
              <a:extLst>
                <a:ext uri="{FF2B5EF4-FFF2-40B4-BE49-F238E27FC236}">
                  <a16:creationId xmlns:a16="http://schemas.microsoft.com/office/drawing/2014/main" id="{5E1BEDD4-52F0-49B7-9E6A-C915AA99532E}"/>
                </a:ext>
              </a:extLst>
            </p:cNvPr>
            <p:cNvSpPr/>
            <p:nvPr/>
          </p:nvSpPr>
          <p:spPr>
            <a:xfrm>
              <a:off x="1782496" y="5153996"/>
              <a:ext cx="1254482" cy="1228347"/>
            </a:xfrm>
            <a:prstGeom prst="roundRect">
              <a:avLst/>
            </a:prstGeom>
            <a:solidFill>
              <a:srgbClr val="47C61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Rounded Corners 29">
              <a:extLst>
                <a:ext uri="{FF2B5EF4-FFF2-40B4-BE49-F238E27FC236}">
                  <a16:creationId xmlns:a16="http://schemas.microsoft.com/office/drawing/2014/main" id="{69814D23-2A91-4B7D-A8E0-3E3E792FB920}"/>
                </a:ext>
              </a:extLst>
            </p:cNvPr>
            <p:cNvSpPr/>
            <p:nvPr/>
          </p:nvSpPr>
          <p:spPr>
            <a:xfrm>
              <a:off x="528014" y="5153995"/>
              <a:ext cx="1254482" cy="1228347"/>
            </a:xfrm>
            <a:prstGeom prst="roundRect">
              <a:avLst/>
            </a:prstGeom>
            <a:solidFill>
              <a:srgbClr val="47C61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Rectangle: Rounded Corners 19">
            <a:extLst>
              <a:ext uri="{FF2B5EF4-FFF2-40B4-BE49-F238E27FC236}">
                <a16:creationId xmlns:a16="http://schemas.microsoft.com/office/drawing/2014/main" id="{AA79D00E-DF7D-4452-A234-3ABF233860A3}"/>
              </a:ext>
            </a:extLst>
          </p:cNvPr>
          <p:cNvSpPr/>
          <p:nvPr/>
        </p:nvSpPr>
        <p:spPr>
          <a:xfrm>
            <a:off x="4303051" y="3915945"/>
            <a:ext cx="1254482" cy="1228347"/>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0515088-F844-4901-AB20-298B8689867F}"/>
              </a:ext>
            </a:extLst>
          </p:cNvPr>
          <p:cNvSpPr/>
          <p:nvPr/>
        </p:nvSpPr>
        <p:spPr>
          <a:xfrm>
            <a:off x="2251986" y="401258"/>
            <a:ext cx="1085412" cy="11038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4E62A61B-95DB-4F1F-A43D-06D4704CA95A}"/>
              </a:ext>
            </a:extLst>
          </p:cNvPr>
          <p:cNvSpPr/>
          <p:nvPr/>
        </p:nvSpPr>
        <p:spPr>
          <a:xfrm>
            <a:off x="4696570" y="533197"/>
            <a:ext cx="3704115" cy="11038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7D0AA839-88A5-46A6-97DA-0417AC312FB9}"/>
              </a:ext>
            </a:extLst>
          </p:cNvPr>
          <p:cNvSpPr/>
          <p:nvPr/>
        </p:nvSpPr>
        <p:spPr>
          <a:xfrm>
            <a:off x="337600" y="2028412"/>
            <a:ext cx="6084464" cy="1665167"/>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3200" dirty="0">
              <a:solidFill>
                <a:schemeClr val="tx1"/>
              </a:solidFill>
              <a:latin typeface="Myriad Pro" panose="020B0503030403020204"/>
            </a:endParaRPr>
          </a:p>
        </p:txBody>
      </p:sp>
      <p:pic>
        <p:nvPicPr>
          <p:cNvPr id="32" name="Picture 31">
            <a:extLst>
              <a:ext uri="{FF2B5EF4-FFF2-40B4-BE49-F238E27FC236}">
                <a16:creationId xmlns:a16="http://schemas.microsoft.com/office/drawing/2014/main" id="{BDF2A31E-ED97-495A-AB5A-A49A9404D4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7398" y="2261581"/>
            <a:ext cx="966523" cy="1305766"/>
          </a:xfrm>
          <a:prstGeom prst="rect">
            <a:avLst/>
          </a:prstGeom>
        </p:spPr>
      </p:pic>
      <p:pic>
        <p:nvPicPr>
          <p:cNvPr id="33" name="Picture 32">
            <a:extLst>
              <a:ext uri="{FF2B5EF4-FFF2-40B4-BE49-F238E27FC236}">
                <a16:creationId xmlns:a16="http://schemas.microsoft.com/office/drawing/2014/main" id="{32732075-6ADC-4594-A82E-88E4B57670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99631" y="2261581"/>
            <a:ext cx="923851" cy="1320701"/>
          </a:xfrm>
          <a:prstGeom prst="rect">
            <a:avLst/>
          </a:prstGeom>
        </p:spPr>
      </p:pic>
      <p:pic>
        <p:nvPicPr>
          <p:cNvPr id="35" name="Picture 34">
            <a:extLst>
              <a:ext uri="{FF2B5EF4-FFF2-40B4-BE49-F238E27FC236}">
                <a16:creationId xmlns:a16="http://schemas.microsoft.com/office/drawing/2014/main" id="{3329B67C-BF5A-4ADD-8F59-13F67862B0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5672" y="2208112"/>
            <a:ext cx="232563" cy="1305766"/>
          </a:xfrm>
          <a:prstGeom prst="rect">
            <a:avLst/>
          </a:prstGeom>
        </p:spPr>
      </p:pic>
      <p:pic>
        <p:nvPicPr>
          <p:cNvPr id="36" name="Picture 35">
            <a:extLst>
              <a:ext uri="{FF2B5EF4-FFF2-40B4-BE49-F238E27FC236}">
                <a16:creationId xmlns:a16="http://schemas.microsoft.com/office/drawing/2014/main" id="{11E9BBF6-3821-4591-BFB3-70BCA882FF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7371" y="2220870"/>
            <a:ext cx="789433" cy="1322835"/>
          </a:xfrm>
          <a:prstGeom prst="rect">
            <a:avLst/>
          </a:prstGeom>
        </p:spPr>
      </p:pic>
      <p:pic>
        <p:nvPicPr>
          <p:cNvPr id="6" name="Picture 5">
            <a:extLst>
              <a:ext uri="{FF2B5EF4-FFF2-40B4-BE49-F238E27FC236}">
                <a16:creationId xmlns:a16="http://schemas.microsoft.com/office/drawing/2014/main" id="{91795EED-36B6-4C38-9C77-6A5AE4A86F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1627" y="2247528"/>
            <a:ext cx="910216" cy="1301208"/>
          </a:xfrm>
          <a:prstGeom prst="rect">
            <a:avLst/>
          </a:prstGeom>
        </p:spPr>
      </p:pic>
      <p:sp>
        <p:nvSpPr>
          <p:cNvPr id="34" name="TextBox 33">
            <a:extLst>
              <a:ext uri="{FF2B5EF4-FFF2-40B4-BE49-F238E27FC236}">
                <a16:creationId xmlns:a16="http://schemas.microsoft.com/office/drawing/2014/main" id="{6762168F-540B-4E23-ACFC-06017DECDC79}"/>
              </a:ext>
            </a:extLst>
          </p:cNvPr>
          <p:cNvSpPr txBox="1"/>
          <p:nvPr/>
        </p:nvSpPr>
        <p:spPr>
          <a:xfrm>
            <a:off x="9157267" y="6155800"/>
            <a:ext cx="2612086" cy="646331"/>
          </a:xfrm>
          <a:prstGeom prst="rect">
            <a:avLst/>
          </a:prstGeom>
          <a:noFill/>
        </p:spPr>
        <p:txBody>
          <a:bodyPr wrap="square" rtlCol="0">
            <a:spAutoFit/>
          </a:bodyPr>
          <a:lstStyle/>
          <a:p>
            <a:r>
              <a:rPr lang="en-GB" dirty="0">
                <a:latin typeface="Century Gothic" panose="020B0502020202020204" pitchFamily="34" charset="0"/>
              </a:rPr>
              <a:t>Click the blue dot to</a:t>
            </a:r>
            <a:br>
              <a:rPr lang="en-GB" dirty="0">
                <a:latin typeface="Century Gothic" panose="020B0502020202020204" pitchFamily="34" charset="0"/>
              </a:rPr>
            </a:br>
            <a:r>
              <a:rPr lang="en-GB" dirty="0">
                <a:latin typeface="Century Gothic" panose="020B0502020202020204" pitchFamily="34" charset="0"/>
              </a:rPr>
              <a:t>reveal the expression.</a:t>
            </a:r>
          </a:p>
        </p:txBody>
      </p:sp>
    </p:spTree>
    <p:extLst>
      <p:ext uri="{BB962C8B-B14F-4D97-AF65-F5344CB8AC3E}">
        <p14:creationId xmlns:p14="http://schemas.microsoft.com/office/powerpoint/2010/main" val="194215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33"/>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8"/>
                    </p:tgtEl>
                  </p:cond>
                </p:stCondLst>
                <p:endSync evt="end" delay="0">
                  <p:rtn val="all"/>
                </p:endSync>
                <p:childTnLst>
                  <p:par>
                    <p:cTn id="19" fill="hold">
                      <p:stCondLst>
                        <p:cond delay="0"/>
                      </p:stCondLst>
                      <p:childTnLst>
                        <p:par>
                          <p:cTn id="20" fill="hold">
                            <p:stCondLst>
                              <p:cond delay="0"/>
                            </p:stCondLst>
                            <p:childTnLst>
                              <p:par>
                                <p:cTn id="21" presetID="6" presetClass="emph" presetSubtype="0" autoRev="1" fill="hold" nodeType="clickEffect">
                                  <p:stCondLst>
                                    <p:cond delay="0"/>
                                  </p:stCondLst>
                                  <p:childTnLst>
                                    <p:animScale>
                                      <p:cBhvr>
                                        <p:cTn id="22" dur="1000" fill="hold"/>
                                        <p:tgtEl>
                                          <p:spTgt spid="3"/>
                                        </p:tgtEl>
                                      </p:cBhvr>
                                      <p:by x="150000" y="150000"/>
                                    </p:animScale>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xit"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hidden"/>
                                      </p:to>
                                    </p:set>
                                  </p:childTnLst>
                                </p:cTn>
                              </p:par>
                            </p:childTnLst>
                          </p:cTn>
                        </p:par>
                        <p:par>
                          <p:cTn id="27" fill="hold">
                            <p:stCondLst>
                              <p:cond delay="2000"/>
                            </p:stCondLst>
                            <p:childTnLst>
                              <p:par>
                                <p:cTn id="28" presetID="1"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par>
                                <p:cTn id="30" presetID="6" presetClass="emph" presetSubtype="0" fill="hold" grpId="1" nodeType="withEffect">
                                  <p:stCondLst>
                                    <p:cond delay="0"/>
                                  </p:stCondLst>
                                  <p:childTnLst>
                                    <p:animScale>
                                      <p:cBhvr>
                                        <p:cTn id="31" dur="3000" fill="hold"/>
                                        <p:tgtEl>
                                          <p:spTgt spid="20"/>
                                        </p:tgtEl>
                                      </p:cBhvr>
                                      <p:by x="0" y="0"/>
                                    </p:animScale>
                                  </p:childTnLst>
                                </p:cTn>
                              </p:par>
                              <p:par>
                                <p:cTn id="32" presetID="1"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childTnLst>
                          </p:cTn>
                        </p:par>
                        <p:par>
                          <p:cTn id="34" fill="hold">
                            <p:stCondLst>
                              <p:cond delay="5000"/>
                            </p:stCondLst>
                            <p:childTnLst>
                              <p:par>
                                <p:cTn id="35" presetID="6" presetClass="emph" presetSubtype="0" autoRev="1" fill="hold" nodeType="afterEffect">
                                  <p:stCondLst>
                                    <p:cond delay="0"/>
                                  </p:stCondLst>
                                  <p:childTnLst>
                                    <p:animScale>
                                      <p:cBhvr>
                                        <p:cTn id="36" dur="1000" fill="hold"/>
                                        <p:tgtEl>
                                          <p:spTgt spid="2"/>
                                        </p:tgtEl>
                                      </p:cBhvr>
                                      <p:by x="150000" y="150000"/>
                                    </p:animScale>
                                  </p:childTnLst>
                                </p:cTn>
                              </p:par>
                              <p:par>
                                <p:cTn id="37" presetID="1" presetClass="exit"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hidden"/>
                                      </p:to>
                                    </p:set>
                                  </p:childTnLst>
                                </p:cTn>
                              </p:par>
                            </p:childTnLst>
                          </p:cTn>
                        </p:par>
                        <p:par>
                          <p:cTn id="39" fill="hold">
                            <p:stCondLst>
                              <p:cond delay="7000"/>
                            </p:stCondLst>
                            <p:childTnLst>
                              <p:par>
                                <p:cTn id="40" presetID="1" presetClass="entr" presetSubtype="0"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8"/>
                  </p:tgtEl>
                </p:cond>
              </p:nextCondLst>
            </p:seq>
          </p:childTnLst>
        </p:cTn>
      </p:par>
    </p:tnLst>
    <p:bldLst>
      <p:bldP spid="20" grpId="0" animBg="1"/>
      <p:bldP spid="20" grpId="1" animBg="1"/>
      <p:bldP spid="4" grpId="0" animBg="1"/>
      <p:bldP spid="31"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Practitioner Notes</a:t>
            </a:r>
          </a:p>
        </p:txBody>
      </p:sp>
    </p:spTree>
    <p:extLst>
      <p:ext uri="{BB962C8B-B14F-4D97-AF65-F5344CB8AC3E}">
        <p14:creationId xmlns:p14="http://schemas.microsoft.com/office/powerpoint/2010/main" val="296099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a:extLst>
              <a:ext uri="{FF2B5EF4-FFF2-40B4-BE49-F238E27FC236}">
                <a16:creationId xmlns:a16="http://schemas.microsoft.com/office/drawing/2014/main" id="{DAA307EE-3D99-452C-924A-AA9A00D8AB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7" y="0"/>
            <a:ext cx="12181084" cy="6858000"/>
          </a:xfrm>
          <a:prstGeom prst="rect">
            <a:avLst/>
          </a:prstGeom>
        </p:spPr>
      </p:pic>
      <p:sp>
        <p:nvSpPr>
          <p:cNvPr id="3" name="Oval 2">
            <a:extLst>
              <a:ext uri="{FF2B5EF4-FFF2-40B4-BE49-F238E27FC236}">
                <a16:creationId xmlns:a16="http://schemas.microsoft.com/office/drawing/2014/main" id="{BB5897D1-5409-4089-84D0-EAA00F9A645D}"/>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776195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Episode Description</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809946"/>
            <a:ext cx="10771275" cy="2579174"/>
          </a:xfrm>
        </p:spPr>
        <p:txBody>
          <a:bodyPr vert="horz" lIns="91440" tIns="45720" rIns="91440" bIns="45720" rtlCol="0" anchor="t">
            <a:noAutofit/>
          </a:bodyPr>
          <a:lstStyle/>
          <a:p>
            <a:r>
              <a:rPr lang="en-GB" sz="2400" dirty="0">
                <a:solidFill>
                  <a:srgbClr val="FF0000"/>
                </a:solidFill>
              </a:rPr>
              <a:t>One</a:t>
            </a:r>
            <a:r>
              <a:rPr lang="en-GB" sz="2400" dirty="0"/>
              <a:t>, </a:t>
            </a:r>
            <a:r>
              <a:rPr lang="en-GB" sz="2400" dirty="0">
                <a:solidFill>
                  <a:srgbClr val="FF0000"/>
                </a:solidFill>
              </a:rPr>
              <a:t>Two</a:t>
            </a:r>
            <a:r>
              <a:rPr lang="en-GB" sz="2400" dirty="0"/>
              <a:t> and </a:t>
            </a:r>
            <a:r>
              <a:rPr lang="en-GB" sz="2400" dirty="0">
                <a:solidFill>
                  <a:srgbClr val="FF0000"/>
                </a:solidFill>
              </a:rPr>
              <a:t>Three</a:t>
            </a:r>
            <a:r>
              <a:rPr lang="en-GB" sz="2400" dirty="0"/>
              <a:t> are admiring the clouds, but there is one more than </a:t>
            </a:r>
            <a:r>
              <a:rPr lang="en-GB" sz="2400" dirty="0">
                <a:solidFill>
                  <a:srgbClr val="FF0000"/>
                </a:solidFill>
              </a:rPr>
              <a:t>Three</a:t>
            </a:r>
            <a:r>
              <a:rPr lang="en-GB" sz="2400" dirty="0"/>
              <a:t> can count. So, </a:t>
            </a:r>
            <a:r>
              <a:rPr lang="en-GB" sz="2400" dirty="0">
                <a:solidFill>
                  <a:srgbClr val="FF0000"/>
                </a:solidFill>
              </a:rPr>
              <a:t>One</a:t>
            </a:r>
            <a:r>
              <a:rPr lang="en-GB" sz="2400" dirty="0"/>
              <a:t> hops on top of </a:t>
            </a:r>
            <a:r>
              <a:rPr lang="en-GB" sz="2400" dirty="0">
                <a:solidFill>
                  <a:srgbClr val="FF0000"/>
                </a:solidFill>
              </a:rPr>
              <a:t>Three</a:t>
            </a:r>
            <a:r>
              <a:rPr lang="en-GB" sz="2400" dirty="0"/>
              <a:t> to make </a:t>
            </a:r>
            <a:r>
              <a:rPr lang="en-GB" sz="2400" dirty="0">
                <a:solidFill>
                  <a:srgbClr val="FF0000"/>
                </a:solidFill>
              </a:rPr>
              <a:t>Four</a:t>
            </a:r>
            <a:r>
              <a:rPr lang="en-GB" sz="2400" dirty="0"/>
              <a:t>, who uses the magic mirror to copy himself and make </a:t>
            </a:r>
            <a:r>
              <a:rPr lang="en-GB" sz="2400" dirty="0">
                <a:solidFill>
                  <a:srgbClr val="FF0000"/>
                </a:solidFill>
              </a:rPr>
              <a:t>One</a:t>
            </a:r>
            <a:r>
              <a:rPr lang="en-GB" sz="2400" dirty="0"/>
              <a:t> and </a:t>
            </a:r>
            <a:r>
              <a:rPr lang="en-GB" sz="2400" dirty="0">
                <a:solidFill>
                  <a:srgbClr val="FF0000"/>
                </a:solidFill>
              </a:rPr>
              <a:t>Three</a:t>
            </a:r>
            <a:r>
              <a:rPr lang="en-GB" sz="2400" dirty="0"/>
              <a:t> again. Three wants to be the tallest so </a:t>
            </a:r>
            <a:r>
              <a:rPr lang="en-GB" sz="2400" dirty="0">
                <a:solidFill>
                  <a:srgbClr val="FF0000"/>
                </a:solidFill>
              </a:rPr>
              <a:t>Four</a:t>
            </a:r>
            <a:r>
              <a:rPr lang="en-GB" sz="2400" dirty="0"/>
              <a:t> kindly changes shape to make himself shorter and is delighted to find that he is square. He sings a song about </a:t>
            </a:r>
            <a:r>
              <a:rPr lang="en-GB" sz="2400" dirty="0">
                <a:solidFill>
                  <a:srgbClr val="FF0000"/>
                </a:solidFill>
              </a:rPr>
              <a:t>Four</a:t>
            </a:r>
            <a:r>
              <a:rPr lang="en-GB" sz="2400" dirty="0"/>
              <a:t> being one more than </a:t>
            </a:r>
            <a:r>
              <a:rPr lang="en-GB" sz="2400" dirty="0">
                <a:solidFill>
                  <a:srgbClr val="FF0000"/>
                </a:solidFill>
              </a:rPr>
              <a:t>Three</a:t>
            </a:r>
            <a:r>
              <a:rPr lang="en-GB" sz="2400" dirty="0"/>
              <a:t>, the right number of legs on a table, and so on, and then about the joys of being square. </a:t>
            </a:r>
          </a:p>
        </p:txBody>
      </p:sp>
    </p:spTree>
    <p:extLst>
      <p:ext uri="{BB962C8B-B14F-4D97-AF65-F5344CB8AC3E}">
        <p14:creationId xmlns:p14="http://schemas.microsoft.com/office/powerpoint/2010/main" val="2123406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282047"/>
            <a:ext cx="10771275" cy="5200033"/>
          </a:xfrm>
        </p:spPr>
        <p:txBody>
          <a:bodyPr vert="horz" lIns="91440" tIns="45720" rIns="91440" bIns="45720" rtlCol="0" anchor="t">
            <a:noAutofit/>
          </a:bodyPr>
          <a:lstStyle/>
          <a:p>
            <a:r>
              <a:rPr lang="en-GB" sz="2400" b="1" dirty="0"/>
              <a:t>Introduction to the Number 4</a:t>
            </a:r>
          </a:p>
          <a:p>
            <a:pPr>
              <a:lnSpc>
                <a:spcPct val="100000"/>
              </a:lnSpc>
              <a:spcBef>
                <a:spcPts val="0"/>
              </a:spcBef>
            </a:pPr>
            <a:r>
              <a:rPr lang="en-GB" sz="2400" dirty="0"/>
              <a:t>Four appears in lots of contexts, such as four legs on a table. Children should be encouraged to become aware of this and become “4 detectives”. Four has the special property of being a square number and children’s attention can be drawn to this through the arrangement of 4 blocks or squares.</a:t>
            </a:r>
          </a:p>
          <a:p>
            <a:pPr>
              <a:lnSpc>
                <a:spcPct val="100000"/>
              </a:lnSpc>
              <a:spcBef>
                <a:spcPts val="0"/>
              </a:spcBef>
            </a:pPr>
            <a:endParaRPr lang="en-GB" sz="2400" b="1" dirty="0"/>
          </a:p>
          <a:p>
            <a:pPr>
              <a:lnSpc>
                <a:spcPct val="100000"/>
              </a:lnSpc>
              <a:spcBef>
                <a:spcPts val="0"/>
              </a:spcBef>
            </a:pPr>
            <a:r>
              <a:rPr lang="en-GB" sz="2400" b="1" dirty="0"/>
              <a:t>Counting to 4</a:t>
            </a:r>
          </a:p>
          <a:p>
            <a:pPr>
              <a:lnSpc>
                <a:spcPct val="100000"/>
              </a:lnSpc>
              <a:spcBef>
                <a:spcPts val="0"/>
              </a:spcBef>
            </a:pPr>
            <a:r>
              <a:rPr lang="en-GB" sz="2400" dirty="0"/>
              <a:t>4 is a small number and counting to 4 provides lots of practice in developing the skills of counting such as one- to- one correspondence  and saying the numbers in the correct order.</a:t>
            </a:r>
          </a:p>
          <a:p>
            <a:pPr>
              <a:lnSpc>
                <a:spcPct val="100000"/>
              </a:lnSpc>
              <a:spcBef>
                <a:spcPts val="0"/>
              </a:spcBef>
            </a:pPr>
            <a:endParaRPr lang="en-GB" sz="2400" b="1" dirty="0"/>
          </a:p>
          <a:p>
            <a:pPr>
              <a:lnSpc>
                <a:spcPct val="100000"/>
              </a:lnSpc>
              <a:spcBef>
                <a:spcPts val="0"/>
              </a:spcBef>
            </a:pPr>
            <a:r>
              <a:rPr lang="en-GB" sz="2400" b="1" dirty="0"/>
              <a:t>Recognition of 4 without counting (subitising)</a:t>
            </a:r>
          </a:p>
          <a:p>
            <a:pPr>
              <a:lnSpc>
                <a:spcPct val="100000"/>
              </a:lnSpc>
              <a:spcBef>
                <a:spcPts val="0"/>
              </a:spcBef>
            </a:pPr>
            <a:r>
              <a:rPr lang="en-GB" sz="2400" dirty="0"/>
              <a:t>A group of four objects is easy to subitise (recognise without counting) and children should be encouraged to say the number without counting.</a:t>
            </a:r>
          </a:p>
        </p:txBody>
      </p:sp>
    </p:spTree>
    <p:extLst>
      <p:ext uri="{BB962C8B-B14F-4D97-AF65-F5344CB8AC3E}">
        <p14:creationId xmlns:p14="http://schemas.microsoft.com/office/powerpoint/2010/main" val="139212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Using Mathematical Language</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710555"/>
            <a:ext cx="10771275" cy="4913765"/>
          </a:xfrm>
        </p:spPr>
        <p:txBody>
          <a:bodyPr vert="horz" lIns="91440" tIns="45720" rIns="91440" bIns="45720" rtlCol="0" anchor="t">
            <a:noAutofit/>
          </a:bodyPr>
          <a:lstStyle/>
          <a:p>
            <a:pPr>
              <a:lnSpc>
                <a:spcPct val="110000"/>
              </a:lnSpc>
              <a:spcBef>
                <a:spcPts val="0"/>
              </a:spcBef>
            </a:pPr>
            <a:r>
              <a:rPr lang="en-GB" sz="2400" dirty="0"/>
              <a:t>In this episode the children experience the relationship between </a:t>
            </a:r>
            <a:r>
              <a:rPr lang="en-GB" sz="2400" dirty="0">
                <a:solidFill>
                  <a:srgbClr val="FF0000"/>
                </a:solidFill>
              </a:rPr>
              <a:t>Four</a:t>
            </a:r>
            <a:r>
              <a:rPr lang="en-GB" sz="2400" dirty="0"/>
              <a:t> and </a:t>
            </a:r>
            <a:r>
              <a:rPr lang="en-GB" sz="2400" dirty="0">
                <a:solidFill>
                  <a:srgbClr val="FF0000"/>
                </a:solidFill>
              </a:rPr>
              <a:t>Three</a:t>
            </a:r>
            <a:r>
              <a:rPr lang="en-GB" sz="2400" dirty="0"/>
              <a:t>. Use these sentences to describe the relationship.</a:t>
            </a:r>
          </a:p>
          <a:p>
            <a:pPr>
              <a:lnSpc>
                <a:spcPct val="110000"/>
              </a:lnSpc>
              <a:spcBef>
                <a:spcPts val="0"/>
              </a:spcBef>
            </a:pPr>
            <a:endParaRPr lang="en-GB" sz="2400" dirty="0"/>
          </a:p>
          <a:p>
            <a:pPr>
              <a:lnSpc>
                <a:spcPct val="110000"/>
              </a:lnSpc>
              <a:spcBef>
                <a:spcPts val="0"/>
              </a:spcBef>
            </a:pPr>
            <a:r>
              <a:rPr lang="en-GB" sz="2400" dirty="0"/>
              <a:t>“Four is made of three and one.”</a:t>
            </a:r>
          </a:p>
          <a:p>
            <a:pPr>
              <a:lnSpc>
                <a:spcPct val="110000"/>
              </a:lnSpc>
              <a:spcBef>
                <a:spcPts val="0"/>
              </a:spcBef>
            </a:pPr>
            <a:r>
              <a:rPr lang="en-GB" sz="2400" dirty="0"/>
              <a:t>“Four take away one leaves three.”</a:t>
            </a:r>
          </a:p>
          <a:p>
            <a:pPr>
              <a:lnSpc>
                <a:spcPct val="110000"/>
              </a:lnSpc>
              <a:spcBef>
                <a:spcPts val="0"/>
              </a:spcBef>
            </a:pPr>
            <a:endParaRPr lang="en-GB" sz="2400" dirty="0"/>
          </a:p>
          <a:p>
            <a:pPr>
              <a:lnSpc>
                <a:spcPct val="110000"/>
              </a:lnSpc>
              <a:spcBef>
                <a:spcPts val="0"/>
              </a:spcBef>
            </a:pPr>
            <a:r>
              <a:rPr lang="en-GB" sz="2400" dirty="0"/>
              <a:t>Children may be able to describe the relationship using comparative language:</a:t>
            </a:r>
          </a:p>
          <a:p>
            <a:pPr>
              <a:lnSpc>
                <a:spcPct val="110000"/>
              </a:lnSpc>
              <a:spcBef>
                <a:spcPts val="0"/>
              </a:spcBef>
            </a:pPr>
            <a:endParaRPr lang="en-GB" sz="2400" dirty="0"/>
          </a:p>
          <a:p>
            <a:pPr>
              <a:lnSpc>
                <a:spcPct val="110000"/>
              </a:lnSpc>
              <a:spcBef>
                <a:spcPts val="0"/>
              </a:spcBef>
            </a:pPr>
            <a:r>
              <a:rPr lang="en-GB" sz="2400" dirty="0"/>
              <a:t>“Four is one more than three.”</a:t>
            </a:r>
          </a:p>
          <a:p>
            <a:pPr>
              <a:lnSpc>
                <a:spcPct val="110000"/>
              </a:lnSpc>
              <a:spcBef>
                <a:spcPts val="0"/>
              </a:spcBef>
            </a:pPr>
            <a:r>
              <a:rPr lang="en-GB" sz="2400" dirty="0"/>
              <a:t>“Three is one less </a:t>
            </a:r>
            <a:r>
              <a:rPr lang="en-GB" sz="2400"/>
              <a:t>than four.”</a:t>
            </a:r>
            <a:endParaRPr lang="en-GB" sz="2400" dirty="0"/>
          </a:p>
        </p:txBody>
      </p:sp>
    </p:spTree>
    <p:extLst>
      <p:ext uri="{BB962C8B-B14F-4D97-AF65-F5344CB8AC3E}">
        <p14:creationId xmlns:p14="http://schemas.microsoft.com/office/powerpoint/2010/main" val="294191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Talk and Discuss Together</a:t>
            </a:r>
          </a:p>
        </p:txBody>
      </p:sp>
    </p:spTree>
    <p:extLst>
      <p:ext uri="{BB962C8B-B14F-4D97-AF65-F5344CB8AC3E}">
        <p14:creationId xmlns:p14="http://schemas.microsoft.com/office/powerpoint/2010/main" val="212460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p:txBody>
          <a:bodyPr vert="horz" lIns="91440" tIns="45720" rIns="91440" bIns="45720" rtlCol="0" anchor="t">
            <a:normAutofit/>
          </a:bodyPr>
          <a:lstStyle/>
          <a:p>
            <a:r>
              <a:rPr lang="en-GB" sz="2400" dirty="0">
                <a:latin typeface="Myriad Pro"/>
              </a:rPr>
              <a:t>Watch the episode of Numberblocks. First ask the children what they noticed and allow them to talk to you and each other. The following slides are designed to stimulate children and adults to talk about the episode and draw out some key aspects of the mathematics.</a:t>
            </a:r>
          </a:p>
          <a:p>
            <a:endParaRPr lang="en-GB" sz="2400" dirty="0">
              <a:latin typeface="Myriad Pro"/>
            </a:endParaRPr>
          </a:p>
        </p:txBody>
      </p:sp>
    </p:spTree>
    <p:extLst>
      <p:ext uri="{BB962C8B-B14F-4D97-AF65-F5344CB8AC3E}">
        <p14:creationId xmlns:p14="http://schemas.microsoft.com/office/powerpoint/2010/main" val="420048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7E4BC70-BA6B-4CF3-ADDE-D2310BC104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79508" cy="6858000"/>
          </a:xfrm>
          <a:prstGeom prst="rect">
            <a:avLst/>
          </a:prstGeom>
        </p:spPr>
      </p:pic>
      <p:sp>
        <p:nvSpPr>
          <p:cNvPr id="10" name="Oval 9">
            <a:extLst>
              <a:ext uri="{FF2B5EF4-FFF2-40B4-BE49-F238E27FC236}">
                <a16:creationId xmlns:a16="http://schemas.microsoft.com/office/drawing/2014/main" id="{672118A2-3B31-4048-AED2-4CB0341C2B45}"/>
              </a:ext>
            </a:extLst>
          </p:cNvPr>
          <p:cNvSpPr/>
          <p:nvPr/>
        </p:nvSpPr>
        <p:spPr bwMode="auto">
          <a:xfrm>
            <a:off x="11753008" y="6382343"/>
            <a:ext cx="359229" cy="346166"/>
          </a:xfrm>
          <a:prstGeom prst="ellipse">
            <a:avLst/>
          </a:prstGeom>
          <a:solidFill>
            <a:schemeClr val="tx2">
              <a:lumMod val="40000"/>
              <a:lumOff val="60000"/>
            </a:schemeClr>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C395325A-5F4F-442B-AF16-736ECDD47B5F}"/>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18" name="Picture 17">
            <a:extLst>
              <a:ext uri="{FF2B5EF4-FFF2-40B4-BE49-F238E27FC236}">
                <a16:creationId xmlns:a16="http://schemas.microsoft.com/office/drawing/2014/main" id="{8AE067C0-5E6F-48B5-A776-6051E213E70D}"/>
              </a:ext>
            </a:extLst>
          </p:cNvPr>
          <p:cNvPicPr>
            <a:picLocks noChangeAspect="1"/>
          </p:cNvPicPr>
          <p:nvPr/>
        </p:nvPicPr>
        <p:blipFill rotWithShape="1">
          <a:blip r:embed="rId4">
            <a:extLst>
              <a:ext uri="{28A0092B-C50C-407E-A947-70E740481C1C}">
                <a14:useLocalDpi xmlns:a14="http://schemas.microsoft.com/office/drawing/2010/main" val="0"/>
              </a:ext>
            </a:extLst>
          </a:blip>
          <a:srcRect l="42122" r="40852"/>
          <a:stretch/>
        </p:blipFill>
        <p:spPr>
          <a:xfrm>
            <a:off x="5608879" y="1007164"/>
            <a:ext cx="1719573" cy="5686983"/>
          </a:xfrm>
          <a:prstGeom prst="rect">
            <a:avLst/>
          </a:prstGeom>
        </p:spPr>
      </p:pic>
      <p:pic>
        <p:nvPicPr>
          <p:cNvPr id="19" name="Picture 18">
            <a:extLst>
              <a:ext uri="{FF2B5EF4-FFF2-40B4-BE49-F238E27FC236}">
                <a16:creationId xmlns:a16="http://schemas.microsoft.com/office/drawing/2014/main" id="{164C8274-CDB9-429B-8C47-26AEC4331AA1}"/>
              </a:ext>
            </a:extLst>
          </p:cNvPr>
          <p:cNvPicPr>
            <a:picLocks noChangeAspect="1"/>
          </p:cNvPicPr>
          <p:nvPr/>
        </p:nvPicPr>
        <p:blipFill rotWithShape="1">
          <a:blip r:embed="rId5">
            <a:extLst>
              <a:ext uri="{28A0092B-C50C-407E-A947-70E740481C1C}">
                <a14:useLocalDpi xmlns:a14="http://schemas.microsoft.com/office/drawing/2010/main" val="0"/>
              </a:ext>
            </a:extLst>
          </a:blip>
          <a:srcRect l="22062" r="27938"/>
          <a:stretch/>
        </p:blipFill>
        <p:spPr>
          <a:xfrm>
            <a:off x="936932" y="3207026"/>
            <a:ext cx="2932703" cy="3298451"/>
          </a:xfrm>
          <a:prstGeom prst="rect">
            <a:avLst/>
          </a:prstGeom>
        </p:spPr>
      </p:pic>
      <p:pic>
        <p:nvPicPr>
          <p:cNvPr id="20" name="Picture 19">
            <a:extLst>
              <a:ext uri="{FF2B5EF4-FFF2-40B4-BE49-F238E27FC236}">
                <a16:creationId xmlns:a16="http://schemas.microsoft.com/office/drawing/2014/main" id="{4E571B7A-D52E-4D85-886A-7F3F9A4AEAA9}"/>
              </a:ext>
            </a:extLst>
          </p:cNvPr>
          <p:cNvPicPr>
            <a:picLocks noChangeAspect="1"/>
          </p:cNvPicPr>
          <p:nvPr/>
        </p:nvPicPr>
        <p:blipFill rotWithShape="1">
          <a:blip r:embed="rId6">
            <a:extLst>
              <a:ext uri="{28A0092B-C50C-407E-A947-70E740481C1C}">
                <a14:useLocalDpi xmlns:a14="http://schemas.microsoft.com/office/drawing/2010/main" val="0"/>
              </a:ext>
            </a:extLst>
          </a:blip>
          <a:srcRect l="32556" r="33160"/>
          <a:stretch/>
        </p:blipFill>
        <p:spPr>
          <a:xfrm>
            <a:off x="8454887" y="3034748"/>
            <a:ext cx="2040835" cy="3347595"/>
          </a:xfrm>
          <a:prstGeom prst="rect">
            <a:avLst/>
          </a:prstGeom>
        </p:spPr>
      </p:pic>
      <p:pic>
        <p:nvPicPr>
          <p:cNvPr id="21" name="Picture 20">
            <a:extLst>
              <a:ext uri="{FF2B5EF4-FFF2-40B4-BE49-F238E27FC236}">
                <a16:creationId xmlns:a16="http://schemas.microsoft.com/office/drawing/2014/main" id="{DF0718CC-E6BA-4036-A444-3EE8027B1228}"/>
              </a:ext>
            </a:extLst>
          </p:cNvPr>
          <p:cNvPicPr>
            <a:picLocks noChangeAspect="1"/>
          </p:cNvPicPr>
          <p:nvPr/>
        </p:nvPicPr>
        <p:blipFill rotWithShape="1">
          <a:blip r:embed="rId7">
            <a:extLst>
              <a:ext uri="{28A0092B-C50C-407E-A947-70E740481C1C}">
                <a14:useLocalDpi xmlns:a14="http://schemas.microsoft.com/office/drawing/2010/main" val="0"/>
              </a:ext>
            </a:extLst>
          </a:blip>
          <a:srcRect l="30157" r="28504"/>
          <a:stretch/>
        </p:blipFill>
        <p:spPr>
          <a:xfrm>
            <a:off x="6931384" y="3962400"/>
            <a:ext cx="1828800" cy="2487810"/>
          </a:xfrm>
          <a:prstGeom prst="rect">
            <a:avLst/>
          </a:prstGeom>
        </p:spPr>
      </p:pic>
      <p:pic>
        <p:nvPicPr>
          <p:cNvPr id="22" name="Picture 21">
            <a:extLst>
              <a:ext uri="{FF2B5EF4-FFF2-40B4-BE49-F238E27FC236}">
                <a16:creationId xmlns:a16="http://schemas.microsoft.com/office/drawing/2014/main" id="{871E3D63-9183-4748-8ED7-B52423378243}"/>
              </a:ext>
            </a:extLst>
          </p:cNvPr>
          <p:cNvPicPr>
            <a:picLocks noChangeAspect="1"/>
          </p:cNvPicPr>
          <p:nvPr/>
        </p:nvPicPr>
        <p:blipFill rotWithShape="1">
          <a:blip r:embed="rId8">
            <a:extLst>
              <a:ext uri="{28A0092B-C50C-407E-A947-70E740481C1C}">
                <a14:useLocalDpi xmlns:a14="http://schemas.microsoft.com/office/drawing/2010/main" val="0"/>
              </a:ext>
            </a:extLst>
          </a:blip>
          <a:srcRect l="37718" r="35730"/>
          <a:stretch/>
        </p:blipFill>
        <p:spPr>
          <a:xfrm>
            <a:off x="3511825" y="1656522"/>
            <a:ext cx="2228533" cy="4725821"/>
          </a:xfrm>
          <a:prstGeom prst="rect">
            <a:avLst/>
          </a:prstGeom>
        </p:spPr>
      </p:pic>
      <p:sp>
        <p:nvSpPr>
          <p:cNvPr id="12" name="Oval 11">
            <a:extLst>
              <a:ext uri="{FF2B5EF4-FFF2-40B4-BE49-F238E27FC236}">
                <a16:creationId xmlns:a16="http://schemas.microsoft.com/office/drawing/2014/main" id="{6C5B1809-C836-4137-B3A8-750AF15FF489}"/>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20776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9"/>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2"/>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1"/>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8"/>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4A8D2FE2-8115-4876-9EC1-4485EC9F37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79508" cy="6858000"/>
          </a:xfrm>
          <a:prstGeom prst="rect">
            <a:avLst/>
          </a:prstGeom>
        </p:spPr>
      </p:pic>
      <p:sp>
        <p:nvSpPr>
          <p:cNvPr id="2" name="Rectangle: Rounded Corners 1">
            <a:extLst>
              <a:ext uri="{FF2B5EF4-FFF2-40B4-BE49-F238E27FC236}">
                <a16:creationId xmlns:a16="http://schemas.microsoft.com/office/drawing/2014/main" id="{2FE994CD-78BE-4727-B3D1-50278B322BD2}"/>
              </a:ext>
            </a:extLst>
          </p:cNvPr>
          <p:cNvSpPr/>
          <p:nvPr/>
        </p:nvSpPr>
        <p:spPr>
          <a:xfrm>
            <a:off x="243840" y="467360"/>
            <a:ext cx="3946560" cy="573024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3200" dirty="0">
              <a:solidFill>
                <a:schemeClr val="tx1"/>
              </a:solidFill>
              <a:latin typeface="Myriad Pro" panose="020B0503030403020204"/>
            </a:endParaRPr>
          </a:p>
        </p:txBody>
      </p:sp>
      <p:sp>
        <p:nvSpPr>
          <p:cNvPr id="14" name="Rectangle: Rounded Corners 13">
            <a:extLst>
              <a:ext uri="{FF2B5EF4-FFF2-40B4-BE49-F238E27FC236}">
                <a16:creationId xmlns:a16="http://schemas.microsoft.com/office/drawing/2014/main" id="{71AB74A3-1BEF-4DDC-BFCD-13221A101012}"/>
              </a:ext>
            </a:extLst>
          </p:cNvPr>
          <p:cNvSpPr/>
          <p:nvPr/>
        </p:nvSpPr>
        <p:spPr>
          <a:xfrm>
            <a:off x="8001602" y="447972"/>
            <a:ext cx="3946560" cy="573024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630238"/>
            <a:r>
              <a:rPr lang="en-GB" sz="7200" b="1" dirty="0">
                <a:solidFill>
                  <a:schemeClr val="tx1"/>
                </a:solidFill>
                <a:latin typeface="Myriad Pro" panose="020B0503030403020204"/>
              </a:rPr>
              <a:t>not</a:t>
            </a:r>
            <a:r>
              <a:rPr lang="en-GB" sz="3200" dirty="0">
                <a:solidFill>
                  <a:schemeClr val="tx1"/>
                </a:solidFill>
                <a:latin typeface="Myriad Pro" panose="020B0503030403020204"/>
              </a:rPr>
              <a:t> </a:t>
            </a:r>
          </a:p>
        </p:txBody>
      </p:sp>
      <p:pic>
        <p:nvPicPr>
          <p:cNvPr id="35" name="Picture 34">
            <a:extLst>
              <a:ext uri="{FF2B5EF4-FFF2-40B4-BE49-F238E27FC236}">
                <a16:creationId xmlns:a16="http://schemas.microsoft.com/office/drawing/2014/main" id="{01B06489-D97A-4FA0-9B2A-DFC9D43EB0B9}"/>
              </a:ext>
            </a:extLst>
          </p:cNvPr>
          <p:cNvPicPr>
            <a:picLocks noChangeAspect="1"/>
          </p:cNvPicPr>
          <p:nvPr/>
        </p:nvPicPr>
        <p:blipFill rotWithShape="1">
          <a:blip r:embed="rId4">
            <a:extLst>
              <a:ext uri="{28A0092B-C50C-407E-A947-70E740481C1C}">
                <a14:useLocalDpi xmlns:a14="http://schemas.microsoft.com/office/drawing/2010/main" val="0"/>
              </a:ext>
            </a:extLst>
          </a:blip>
          <a:srcRect l="34440" r="31261"/>
          <a:stretch/>
        </p:blipFill>
        <p:spPr>
          <a:xfrm>
            <a:off x="5344360" y="3916229"/>
            <a:ext cx="1546770" cy="2536012"/>
          </a:xfrm>
          <a:prstGeom prst="rect">
            <a:avLst/>
          </a:prstGeom>
        </p:spPr>
      </p:pic>
      <p:pic>
        <p:nvPicPr>
          <p:cNvPr id="7" name="Picture 6">
            <a:extLst>
              <a:ext uri="{FF2B5EF4-FFF2-40B4-BE49-F238E27FC236}">
                <a16:creationId xmlns:a16="http://schemas.microsoft.com/office/drawing/2014/main" id="{5222BE65-57AE-43F6-A58D-93C6C52FBB7E}"/>
              </a:ext>
            </a:extLst>
          </p:cNvPr>
          <p:cNvPicPr>
            <a:picLocks noChangeAspect="1"/>
          </p:cNvPicPr>
          <p:nvPr/>
        </p:nvPicPr>
        <p:blipFill>
          <a:blip r:embed="rId5"/>
          <a:stretch>
            <a:fillRect/>
          </a:stretch>
        </p:blipFill>
        <p:spPr>
          <a:xfrm>
            <a:off x="5163231" y="2532810"/>
            <a:ext cx="1865538" cy="1792379"/>
          </a:xfrm>
          <a:prstGeom prst="rect">
            <a:avLst/>
          </a:prstGeom>
        </p:spPr>
      </p:pic>
      <p:sp>
        <p:nvSpPr>
          <p:cNvPr id="12" name="Rectangle 11">
            <a:extLst>
              <a:ext uri="{FF2B5EF4-FFF2-40B4-BE49-F238E27FC236}">
                <a16:creationId xmlns:a16="http://schemas.microsoft.com/office/drawing/2014/main" id="{87B53F64-F533-472B-B9CF-853BC668374A}"/>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4" name="Picture 3">
            <a:extLst>
              <a:ext uri="{FF2B5EF4-FFF2-40B4-BE49-F238E27FC236}">
                <a16:creationId xmlns:a16="http://schemas.microsoft.com/office/drawing/2014/main" id="{09F1AF5B-6E8D-41C1-BAB4-4062CC14D6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07387" y="784722"/>
            <a:ext cx="588773" cy="795429"/>
          </a:xfrm>
          <a:prstGeom prst="rect">
            <a:avLst/>
          </a:prstGeom>
        </p:spPr>
      </p:pic>
      <p:pic>
        <p:nvPicPr>
          <p:cNvPr id="17" name="Picture 16">
            <a:extLst>
              <a:ext uri="{FF2B5EF4-FFF2-40B4-BE49-F238E27FC236}">
                <a16:creationId xmlns:a16="http://schemas.microsoft.com/office/drawing/2014/main" id="{CD65A6E9-5B59-442F-AF7C-1EC69721BE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59440" y="784721"/>
            <a:ext cx="588773" cy="795429"/>
          </a:xfrm>
          <a:prstGeom prst="rect">
            <a:avLst/>
          </a:prstGeom>
        </p:spPr>
      </p:pic>
      <p:pic>
        <p:nvPicPr>
          <p:cNvPr id="18" name="Picture 17">
            <a:extLst>
              <a:ext uri="{FF2B5EF4-FFF2-40B4-BE49-F238E27FC236}">
                <a16:creationId xmlns:a16="http://schemas.microsoft.com/office/drawing/2014/main" id="{1EA0A60A-CA0A-4D15-9B8C-A6986E66E7FB}"/>
              </a:ext>
            </a:extLst>
          </p:cNvPr>
          <p:cNvPicPr>
            <a:picLocks noChangeAspect="1"/>
          </p:cNvPicPr>
          <p:nvPr/>
        </p:nvPicPr>
        <p:blipFill rotWithShape="1">
          <a:blip r:embed="rId7">
            <a:extLst>
              <a:ext uri="{28A0092B-C50C-407E-A947-70E740481C1C}">
                <a14:useLocalDpi xmlns:a14="http://schemas.microsoft.com/office/drawing/2010/main" val="0"/>
              </a:ext>
            </a:extLst>
          </a:blip>
          <a:srcRect l="40785" r="41003"/>
          <a:stretch/>
        </p:blipFill>
        <p:spPr>
          <a:xfrm>
            <a:off x="5149250" y="643281"/>
            <a:ext cx="1966622" cy="6080489"/>
          </a:xfrm>
          <a:prstGeom prst="rect">
            <a:avLst/>
          </a:prstGeom>
        </p:spPr>
      </p:pic>
      <p:pic>
        <p:nvPicPr>
          <p:cNvPr id="19" name="Picture 18">
            <a:extLst>
              <a:ext uri="{FF2B5EF4-FFF2-40B4-BE49-F238E27FC236}">
                <a16:creationId xmlns:a16="http://schemas.microsoft.com/office/drawing/2014/main" id="{E097F753-10E8-4BB1-A2FC-29722A7A2E38}"/>
              </a:ext>
            </a:extLst>
          </p:cNvPr>
          <p:cNvPicPr>
            <a:picLocks noChangeAspect="1"/>
          </p:cNvPicPr>
          <p:nvPr/>
        </p:nvPicPr>
        <p:blipFill rotWithShape="1">
          <a:blip r:embed="rId8">
            <a:extLst>
              <a:ext uri="{28A0092B-C50C-407E-A947-70E740481C1C}">
                <a14:useLocalDpi xmlns:a14="http://schemas.microsoft.com/office/drawing/2010/main" val="0"/>
              </a:ext>
            </a:extLst>
          </a:blip>
          <a:srcRect l="36593" t="4799" r="32228"/>
          <a:stretch/>
        </p:blipFill>
        <p:spPr>
          <a:xfrm>
            <a:off x="5047397" y="2293760"/>
            <a:ext cx="2438611" cy="4187307"/>
          </a:xfrm>
          <a:prstGeom prst="rect">
            <a:avLst/>
          </a:prstGeom>
        </p:spPr>
      </p:pic>
      <p:pic>
        <p:nvPicPr>
          <p:cNvPr id="20" name="Picture 19">
            <a:extLst>
              <a:ext uri="{FF2B5EF4-FFF2-40B4-BE49-F238E27FC236}">
                <a16:creationId xmlns:a16="http://schemas.microsoft.com/office/drawing/2014/main" id="{FCBF764D-7A15-49E3-A063-044522B900C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65458" y="3060430"/>
            <a:ext cx="6409728" cy="3604530"/>
          </a:xfrm>
          <a:prstGeom prst="rect">
            <a:avLst/>
          </a:prstGeom>
        </p:spPr>
      </p:pic>
      <p:pic>
        <p:nvPicPr>
          <p:cNvPr id="8" name="Picture 7">
            <a:extLst>
              <a:ext uri="{FF2B5EF4-FFF2-40B4-BE49-F238E27FC236}">
                <a16:creationId xmlns:a16="http://schemas.microsoft.com/office/drawing/2014/main" id="{C6F28547-7B42-45BE-93D4-3FF5CFC58F80}"/>
              </a:ext>
            </a:extLst>
          </p:cNvPr>
          <p:cNvPicPr>
            <a:picLocks noChangeAspect="1"/>
          </p:cNvPicPr>
          <p:nvPr/>
        </p:nvPicPr>
        <p:blipFill>
          <a:blip r:embed="rId10"/>
          <a:stretch>
            <a:fillRect/>
          </a:stretch>
        </p:blipFill>
        <p:spPr>
          <a:xfrm>
            <a:off x="5174859" y="3652047"/>
            <a:ext cx="1865538" cy="1792379"/>
          </a:xfrm>
          <a:prstGeom prst="rect">
            <a:avLst/>
          </a:prstGeom>
        </p:spPr>
      </p:pic>
      <p:pic>
        <p:nvPicPr>
          <p:cNvPr id="9" name="Picture 8">
            <a:extLst>
              <a:ext uri="{FF2B5EF4-FFF2-40B4-BE49-F238E27FC236}">
                <a16:creationId xmlns:a16="http://schemas.microsoft.com/office/drawing/2014/main" id="{BCDFCC6F-90EC-44C7-B842-BEDBD42133E1}"/>
              </a:ext>
            </a:extLst>
          </p:cNvPr>
          <p:cNvPicPr>
            <a:picLocks noChangeAspect="1"/>
          </p:cNvPicPr>
          <p:nvPr/>
        </p:nvPicPr>
        <p:blipFill>
          <a:blip r:embed="rId11"/>
          <a:stretch>
            <a:fillRect/>
          </a:stretch>
        </p:blipFill>
        <p:spPr>
          <a:xfrm>
            <a:off x="4705991" y="3962400"/>
            <a:ext cx="2780017" cy="1644430"/>
          </a:xfrm>
          <a:prstGeom prst="rect">
            <a:avLst/>
          </a:prstGeom>
        </p:spPr>
      </p:pic>
      <p:pic>
        <p:nvPicPr>
          <p:cNvPr id="15" name="Picture 14">
            <a:extLst>
              <a:ext uri="{FF2B5EF4-FFF2-40B4-BE49-F238E27FC236}">
                <a16:creationId xmlns:a16="http://schemas.microsoft.com/office/drawing/2014/main" id="{1139ABCC-98F7-49BD-85FB-857BAC463A92}"/>
              </a:ext>
            </a:extLst>
          </p:cNvPr>
          <p:cNvPicPr>
            <a:picLocks noChangeAspect="1"/>
          </p:cNvPicPr>
          <p:nvPr/>
        </p:nvPicPr>
        <p:blipFill>
          <a:blip r:embed="rId12"/>
          <a:stretch>
            <a:fillRect/>
          </a:stretch>
        </p:blipFill>
        <p:spPr>
          <a:xfrm>
            <a:off x="4876695" y="3160752"/>
            <a:ext cx="2438611" cy="2060627"/>
          </a:xfrm>
          <a:prstGeom prst="rect">
            <a:avLst/>
          </a:prstGeom>
        </p:spPr>
      </p:pic>
      <p:pic>
        <p:nvPicPr>
          <p:cNvPr id="21" name="Picture 20">
            <a:extLst>
              <a:ext uri="{FF2B5EF4-FFF2-40B4-BE49-F238E27FC236}">
                <a16:creationId xmlns:a16="http://schemas.microsoft.com/office/drawing/2014/main" id="{0CECD30E-255F-45A9-8224-34F1E1F75B0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829238" y="3060430"/>
            <a:ext cx="4458268" cy="2160949"/>
          </a:xfrm>
          <a:prstGeom prst="rect">
            <a:avLst/>
          </a:prstGeom>
        </p:spPr>
      </p:pic>
      <p:sp>
        <p:nvSpPr>
          <p:cNvPr id="22" name="Oval 21">
            <a:extLst>
              <a:ext uri="{FF2B5EF4-FFF2-40B4-BE49-F238E27FC236}">
                <a16:creationId xmlns:a16="http://schemas.microsoft.com/office/drawing/2014/main" id="{91953CD1-7604-4ABD-A2BD-BA425FEB35BD}"/>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6" name="Group 5">
            <a:extLst>
              <a:ext uri="{FF2B5EF4-FFF2-40B4-BE49-F238E27FC236}">
                <a16:creationId xmlns:a16="http://schemas.microsoft.com/office/drawing/2014/main" id="{392F186F-3143-4581-9524-8BDB4F9AFBA7}"/>
              </a:ext>
            </a:extLst>
          </p:cNvPr>
          <p:cNvGrpSpPr/>
          <p:nvPr/>
        </p:nvGrpSpPr>
        <p:grpSpPr>
          <a:xfrm>
            <a:off x="4327605" y="1871346"/>
            <a:ext cx="3483811" cy="4400511"/>
            <a:chOff x="4343638" y="1865128"/>
            <a:chExt cx="3483811" cy="4400511"/>
          </a:xfrm>
        </p:grpSpPr>
        <p:pic>
          <p:nvPicPr>
            <p:cNvPr id="29" name="Picture 28">
              <a:extLst>
                <a:ext uri="{FF2B5EF4-FFF2-40B4-BE49-F238E27FC236}">
                  <a16:creationId xmlns:a16="http://schemas.microsoft.com/office/drawing/2014/main" id="{94DF4AF9-AEA8-45E9-BBB8-1EA58B96F5E6}"/>
                </a:ext>
              </a:extLst>
            </p:cNvPr>
            <p:cNvPicPr>
              <a:picLocks noChangeAspect="1"/>
            </p:cNvPicPr>
            <p:nvPr/>
          </p:nvPicPr>
          <p:blipFill rotWithShape="1">
            <a:blip r:embed="rId14">
              <a:extLst>
                <a:ext uri="{28A0092B-C50C-407E-A947-70E740481C1C}">
                  <a14:useLocalDpi xmlns:a14="http://schemas.microsoft.com/office/drawing/2010/main" val="0"/>
                </a:ext>
              </a:extLst>
            </a:blip>
            <a:srcRect l="29165" r="29129"/>
            <a:stretch/>
          </p:blipFill>
          <p:spPr>
            <a:xfrm>
              <a:off x="4580394" y="1887355"/>
              <a:ext cx="3247055" cy="4378284"/>
            </a:xfrm>
            <a:prstGeom prst="rect">
              <a:avLst/>
            </a:prstGeom>
          </p:spPr>
        </p:pic>
        <p:pic>
          <p:nvPicPr>
            <p:cNvPr id="30" name="Picture 29" descr="A picture containing indoor&#10;&#10;Description generated with high confidence">
              <a:extLst>
                <a:ext uri="{FF2B5EF4-FFF2-40B4-BE49-F238E27FC236}">
                  <a16:creationId xmlns:a16="http://schemas.microsoft.com/office/drawing/2014/main" id="{B8E78FB0-C8EB-4D64-9101-16F2194D7E9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343638" y="2508384"/>
              <a:ext cx="1870715" cy="1053836"/>
            </a:xfrm>
            <a:prstGeom prst="rect">
              <a:avLst/>
            </a:prstGeom>
          </p:spPr>
        </p:pic>
        <p:pic>
          <p:nvPicPr>
            <p:cNvPr id="31" name="Picture 30" descr="A picture containing indoor&#10;&#10;Description generated with high confidence">
              <a:extLst>
                <a:ext uri="{FF2B5EF4-FFF2-40B4-BE49-F238E27FC236}">
                  <a16:creationId xmlns:a16="http://schemas.microsoft.com/office/drawing/2014/main" id="{B7094CA0-9EAB-4D68-870F-8A1C1700B37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301650" y="1865128"/>
              <a:ext cx="1870715" cy="1053836"/>
            </a:xfrm>
            <a:prstGeom prst="rect">
              <a:avLst/>
            </a:prstGeom>
          </p:spPr>
        </p:pic>
      </p:grpSp>
    </p:spTree>
    <p:extLst>
      <p:ext uri="{BB962C8B-B14F-4D97-AF65-F5344CB8AC3E}">
        <p14:creationId xmlns:p14="http://schemas.microsoft.com/office/powerpoint/2010/main" val="329503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4.79167E-6 2.96296E-6 L -0.39348 0.00139 " pathEditMode="relative" rAng="0" ptsTypes="AA">
                                      <p:cBhvr>
                                        <p:cTn id="10" dur="2000" fill="hold"/>
                                        <p:tgtEl>
                                          <p:spTgt spid="18"/>
                                        </p:tgtEl>
                                        <p:attrNameLst>
                                          <p:attrName>ppt_x</p:attrName>
                                          <p:attrName>ppt_y</p:attrName>
                                        </p:attrNameLst>
                                      </p:cBhvr>
                                      <p:rCtr x="-19674" y="69"/>
                                    </p:animMotion>
                                  </p:childTnLst>
                                </p:cTn>
                              </p:par>
                              <p:par>
                                <p:cTn id="11" presetID="6" presetClass="emph" presetSubtype="0" fill="hold" nodeType="withEffect">
                                  <p:stCondLst>
                                    <p:cond delay="0"/>
                                  </p:stCondLst>
                                  <p:childTnLst>
                                    <p:animScale>
                                      <p:cBhvr>
                                        <p:cTn id="12" dur="2000" fill="hold"/>
                                        <p:tgtEl>
                                          <p:spTgt spid="18"/>
                                        </p:tgtEl>
                                      </p:cBhvr>
                                      <p:by x="50000" y="50000"/>
                                    </p:animScale>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2.29167E-6 -4.81481E-6 L 0.40378 0.11575 " pathEditMode="relative" rAng="0" ptsTypes="AA">
                                      <p:cBhvr>
                                        <p:cTn id="20" dur="2000" fill="hold"/>
                                        <p:tgtEl>
                                          <p:spTgt spid="19"/>
                                        </p:tgtEl>
                                        <p:attrNameLst>
                                          <p:attrName>ppt_x</p:attrName>
                                          <p:attrName>ppt_y</p:attrName>
                                        </p:attrNameLst>
                                      </p:cBhvr>
                                      <p:rCtr x="20182" y="5787"/>
                                    </p:animMotion>
                                  </p:childTnLst>
                                </p:cTn>
                              </p:par>
                              <p:par>
                                <p:cTn id="21" presetID="6" presetClass="emph" presetSubtype="0" fill="hold" nodeType="withEffect">
                                  <p:stCondLst>
                                    <p:cond delay="0"/>
                                  </p:stCondLst>
                                  <p:childTnLst>
                                    <p:animScale>
                                      <p:cBhvr>
                                        <p:cTn id="22" dur="2000" fill="hold"/>
                                        <p:tgtEl>
                                          <p:spTgt spid="19"/>
                                        </p:tgtEl>
                                      </p:cBhvr>
                                      <p:by x="50000" y="5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2.91667E-6 2.96296E-6 L 0.29987 -0.20394 " pathEditMode="relative" rAng="0" ptsTypes="AA">
                                      <p:cBhvr>
                                        <p:cTn id="30" dur="2000" fill="hold"/>
                                        <p:tgtEl>
                                          <p:spTgt spid="35"/>
                                        </p:tgtEl>
                                        <p:attrNameLst>
                                          <p:attrName>ppt_x</p:attrName>
                                          <p:attrName>ppt_y</p:attrName>
                                        </p:attrNameLst>
                                      </p:cBhvr>
                                      <p:rCtr x="14987" y="-10208"/>
                                    </p:animMotion>
                                  </p:childTnLst>
                                </p:cTn>
                              </p:par>
                              <p:par>
                                <p:cTn id="31" presetID="6" presetClass="emph" presetSubtype="0" fill="hold" nodeType="withEffect">
                                  <p:stCondLst>
                                    <p:cond delay="0"/>
                                  </p:stCondLst>
                                  <p:childTnLst>
                                    <p:animScale>
                                      <p:cBhvr>
                                        <p:cTn id="32" dur="2000" fill="hold"/>
                                        <p:tgtEl>
                                          <p:spTgt spid="35"/>
                                        </p:tgtEl>
                                      </p:cBhvr>
                                      <p:by x="50000" y="50000"/>
                                    </p:animScale>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nodeType="clickEffect">
                                  <p:stCondLst>
                                    <p:cond delay="0"/>
                                  </p:stCondLst>
                                  <p:childTnLst>
                                    <p:animMotion origin="layout" path="M 3.33333E-6 2.22222E-6 L -0.29154 2.22222E-6 " pathEditMode="relative" rAng="0" ptsTypes="AA">
                                      <p:cBhvr>
                                        <p:cTn id="40" dur="2000" fill="hold"/>
                                        <p:tgtEl>
                                          <p:spTgt spid="20"/>
                                        </p:tgtEl>
                                        <p:attrNameLst>
                                          <p:attrName>ppt_x</p:attrName>
                                          <p:attrName>ppt_y</p:attrName>
                                        </p:attrNameLst>
                                      </p:cBhvr>
                                      <p:rCtr x="-14583" y="0"/>
                                    </p:animMotion>
                                  </p:childTnLst>
                                </p:cTn>
                              </p:par>
                              <p:par>
                                <p:cTn id="41" presetID="6" presetClass="emph" presetSubtype="0" fill="hold" nodeType="withEffect">
                                  <p:stCondLst>
                                    <p:cond delay="0"/>
                                  </p:stCondLst>
                                  <p:childTnLst>
                                    <p:animScale>
                                      <p:cBhvr>
                                        <p:cTn id="42" dur="2000" fill="hold"/>
                                        <p:tgtEl>
                                          <p:spTgt spid="20"/>
                                        </p:tgtEl>
                                      </p:cBhvr>
                                      <p:by x="50000" y="50000"/>
                                    </p:animScale>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nodeType="clickEffect">
                                  <p:stCondLst>
                                    <p:cond delay="0"/>
                                  </p:stCondLst>
                                  <p:childTnLst>
                                    <p:animMotion origin="layout" path="M 0 0 L -0.23281 -0.2956 " pathEditMode="relative" rAng="0" ptsTypes="AA">
                                      <p:cBhvr>
                                        <p:cTn id="50" dur="2000" fill="hold"/>
                                        <p:tgtEl>
                                          <p:spTgt spid="7"/>
                                        </p:tgtEl>
                                        <p:attrNameLst>
                                          <p:attrName>ppt_x</p:attrName>
                                          <p:attrName>ppt_y</p:attrName>
                                        </p:attrNameLst>
                                      </p:cBhvr>
                                      <p:rCtr x="-11641" y="-14792"/>
                                    </p:animMotion>
                                  </p:childTnLst>
                                </p:cTn>
                              </p:par>
                              <p:par>
                                <p:cTn id="51" presetID="6" presetClass="emph" presetSubtype="0" fill="hold" nodeType="withEffect">
                                  <p:stCondLst>
                                    <p:cond delay="0"/>
                                  </p:stCondLst>
                                  <p:childTnLst>
                                    <p:animScale>
                                      <p:cBhvr>
                                        <p:cTn id="52" dur="2000" fill="hold"/>
                                        <p:tgtEl>
                                          <p:spTgt spid="7"/>
                                        </p:tgtEl>
                                      </p:cBhvr>
                                      <p:by x="50000" y="50000"/>
                                    </p:animScale>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42" presetClass="path" presetSubtype="0" accel="50000" decel="50000" fill="hold" nodeType="clickEffect">
                                  <p:stCondLst>
                                    <p:cond delay="0"/>
                                  </p:stCondLst>
                                  <p:childTnLst>
                                    <p:animMotion origin="layout" path="M 0.00339 -0.00601 L 0.24583 -0.26736 " pathEditMode="relative" rAng="0" ptsTypes="AA">
                                      <p:cBhvr>
                                        <p:cTn id="60" dur="2000" fill="hold"/>
                                        <p:tgtEl>
                                          <p:spTgt spid="8"/>
                                        </p:tgtEl>
                                        <p:attrNameLst>
                                          <p:attrName>ppt_x</p:attrName>
                                          <p:attrName>ppt_y</p:attrName>
                                        </p:attrNameLst>
                                      </p:cBhvr>
                                      <p:rCtr x="12122" y="-13079"/>
                                    </p:animMotion>
                                  </p:childTnLst>
                                </p:cTn>
                              </p:par>
                              <p:par>
                                <p:cTn id="61" presetID="6" presetClass="emph" presetSubtype="0" fill="hold" nodeType="withEffect">
                                  <p:stCondLst>
                                    <p:cond delay="0"/>
                                  </p:stCondLst>
                                  <p:childTnLst>
                                    <p:animScale>
                                      <p:cBhvr>
                                        <p:cTn id="62" dur="2000" fill="hold"/>
                                        <p:tgtEl>
                                          <p:spTgt spid="8"/>
                                        </p:tgtEl>
                                      </p:cBhvr>
                                      <p:by x="50000" y="50000"/>
                                    </p:animScale>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42" presetClass="path" presetSubtype="0" accel="50000" decel="50000" fill="hold" nodeType="clickEffect">
                                  <p:stCondLst>
                                    <p:cond delay="0"/>
                                  </p:stCondLst>
                                  <p:childTnLst>
                                    <p:animMotion origin="layout" path="M 0 4.81481E-6 L -0.27669 -0.24931 " pathEditMode="relative" rAng="0" ptsTypes="AA">
                                      <p:cBhvr>
                                        <p:cTn id="70" dur="2000" fill="hold"/>
                                        <p:tgtEl>
                                          <p:spTgt spid="9"/>
                                        </p:tgtEl>
                                        <p:attrNameLst>
                                          <p:attrName>ppt_x</p:attrName>
                                          <p:attrName>ppt_y</p:attrName>
                                        </p:attrNameLst>
                                      </p:cBhvr>
                                      <p:rCtr x="-13841" y="-12477"/>
                                    </p:animMotion>
                                  </p:childTnLst>
                                </p:cTn>
                              </p:par>
                              <p:par>
                                <p:cTn id="71" presetID="6" presetClass="emph" presetSubtype="0" fill="hold" nodeType="withEffect">
                                  <p:stCondLst>
                                    <p:cond delay="0"/>
                                  </p:stCondLst>
                                  <p:childTnLst>
                                    <p:animScale>
                                      <p:cBhvr>
                                        <p:cTn id="72" dur="2000" fill="hold"/>
                                        <p:tgtEl>
                                          <p:spTgt spid="9"/>
                                        </p:tgtEl>
                                      </p:cBhvr>
                                      <p:by x="50000" y="50000"/>
                                    </p:animScale>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42" presetClass="path" presetSubtype="0" accel="50000" decel="50000" fill="hold" nodeType="clickEffect">
                                  <p:stCondLst>
                                    <p:cond delay="0"/>
                                  </p:stCondLst>
                                  <p:childTnLst>
                                    <p:animMotion origin="layout" path="M 0 -1.11111E-6 L 0.26172 0.11111 " pathEditMode="relative" rAng="0" ptsTypes="AA">
                                      <p:cBhvr>
                                        <p:cTn id="80" dur="2000" fill="hold"/>
                                        <p:tgtEl>
                                          <p:spTgt spid="15"/>
                                        </p:tgtEl>
                                        <p:attrNameLst>
                                          <p:attrName>ppt_x</p:attrName>
                                          <p:attrName>ppt_y</p:attrName>
                                        </p:attrNameLst>
                                      </p:cBhvr>
                                      <p:rCtr x="13086" y="5556"/>
                                    </p:animMotion>
                                  </p:childTnLst>
                                </p:cTn>
                              </p:par>
                              <p:par>
                                <p:cTn id="81" presetID="6" presetClass="emph" presetSubtype="0" fill="hold" nodeType="withEffect">
                                  <p:stCondLst>
                                    <p:cond delay="0"/>
                                  </p:stCondLst>
                                  <p:childTnLst>
                                    <p:animScale>
                                      <p:cBhvr>
                                        <p:cTn id="82" dur="2000" fill="hold"/>
                                        <p:tgtEl>
                                          <p:spTgt spid="15"/>
                                        </p:tgtEl>
                                      </p:cBhvr>
                                      <p:by x="50000" y="50000"/>
                                    </p:animScale>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42" presetClass="path" presetSubtype="0" accel="50000" decel="50000" fill="hold" nodeType="clickEffect">
                                  <p:stCondLst>
                                    <p:cond delay="0"/>
                                  </p:stCondLst>
                                  <p:childTnLst>
                                    <p:animMotion origin="layout" path="M 5E-6 -3.7037E-6 L -0.40612 -0.35856 " pathEditMode="relative" rAng="0" ptsTypes="AA">
                                      <p:cBhvr>
                                        <p:cTn id="90" dur="2000" fill="hold"/>
                                        <p:tgtEl>
                                          <p:spTgt spid="21"/>
                                        </p:tgtEl>
                                        <p:attrNameLst>
                                          <p:attrName>ppt_x</p:attrName>
                                          <p:attrName>ppt_y</p:attrName>
                                        </p:attrNameLst>
                                      </p:cBhvr>
                                      <p:rCtr x="-20313" y="-17940"/>
                                    </p:animMotion>
                                  </p:childTnLst>
                                </p:cTn>
                              </p:par>
                              <p:par>
                                <p:cTn id="91" presetID="6" presetClass="emph" presetSubtype="0" fill="hold" nodeType="withEffect">
                                  <p:stCondLst>
                                    <p:cond delay="0"/>
                                  </p:stCondLst>
                                  <p:childTnLst>
                                    <p:animScale>
                                      <p:cBhvr>
                                        <p:cTn id="92" dur="2000" fill="hold"/>
                                        <p:tgtEl>
                                          <p:spTgt spid="21"/>
                                        </p:tgtEl>
                                      </p:cBhvr>
                                      <p:by x="50000" y="50000"/>
                                    </p:animScale>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6"/>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42" presetClass="path" presetSubtype="0" accel="50000" decel="50000" fill="hold" nodeType="clickEffect">
                                  <p:stCondLst>
                                    <p:cond delay="0"/>
                                  </p:stCondLst>
                                  <p:childTnLst>
                                    <p:animMotion origin="layout" path="M -3.33333E-6 -3.7037E-6 L 0.39987 -0.15416 " pathEditMode="relative" rAng="0" ptsTypes="AA">
                                      <p:cBhvr>
                                        <p:cTn id="100" dur="2000" fill="hold"/>
                                        <p:tgtEl>
                                          <p:spTgt spid="6"/>
                                        </p:tgtEl>
                                        <p:attrNameLst>
                                          <p:attrName>ppt_x</p:attrName>
                                          <p:attrName>ppt_y</p:attrName>
                                        </p:attrNameLst>
                                      </p:cBhvr>
                                      <p:rCtr x="19987" y="-7708"/>
                                    </p:animMotion>
                                  </p:childTnLst>
                                </p:cTn>
                              </p:par>
                              <p:par>
                                <p:cTn id="101" presetID="6" presetClass="emph" presetSubtype="0" fill="hold" nodeType="withEffect">
                                  <p:stCondLst>
                                    <p:cond delay="0"/>
                                  </p:stCondLst>
                                  <p:childTnLst>
                                    <p:animScale>
                                      <p:cBhvr>
                                        <p:cTn id="102" dur="2000" fill="hold"/>
                                        <p:tgtEl>
                                          <p:spTgt spid="6"/>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8" ma:contentTypeDescription="Create a new document." ma:contentTypeScope="" ma:versionID="b4ba194cfc3263dcf3797180050d04dd">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3105b447a5cdbbfa678c6bc8ab399bb5"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66B5CF-79DF-49AD-A16E-10DD232A51D0}">
  <ds:schemaRefs>
    <ds:schemaRef ds:uri="http://www.w3.org/XML/1998/namespace"/>
    <ds:schemaRef ds:uri="22029e86-67e7-4883-9866-832c3e79c701"/>
    <ds:schemaRef ds:uri="http://purl.org/dc/terms/"/>
    <ds:schemaRef ds:uri="http://schemas.microsoft.com/office/2006/metadata/properties"/>
    <ds:schemaRef ds:uri="http://schemas.microsoft.com/office/2006/documentManagement/types"/>
    <ds:schemaRef ds:uri="448c4a6a-bcae-4211-8504-7e5193445ce8"/>
    <ds:schemaRef ds:uri="http://purl.org/dc/elements/1.1/"/>
    <ds:schemaRef ds:uri="http://schemas.openxmlformats.org/package/2006/metadata/core-propertie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3CC68516-5F9D-4AB6-BDC7-7425A1407048}">
  <ds:schemaRefs>
    <ds:schemaRef ds:uri="http://schemas.microsoft.com/sharepoint/v3/contenttype/forms"/>
  </ds:schemaRefs>
</ds:datastoreItem>
</file>

<file path=customXml/itemProps3.xml><?xml version="1.0" encoding="utf-8"?>
<ds:datastoreItem xmlns:ds="http://schemas.openxmlformats.org/officeDocument/2006/customXml" ds:itemID="{C7A34BCC-C383-42F6-8C82-9699027124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1304</Words>
  <Application>Microsoft Office PowerPoint</Application>
  <PresentationFormat>Widescreen</PresentationFormat>
  <Paragraphs>148</Paragraphs>
  <Slides>20</Slides>
  <Notes>13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20</vt:i4>
      </vt:variant>
    </vt:vector>
  </HeadingPairs>
  <TitlesOfParts>
    <vt:vector size="29" baseType="lpstr">
      <vt:lpstr>Arial</vt:lpstr>
      <vt:lpstr>Calibri</vt:lpstr>
      <vt:lpstr>Calibri Light</vt:lpstr>
      <vt:lpstr>Century Gothic</vt:lpstr>
      <vt:lpstr>Myriad Pro</vt:lpstr>
      <vt:lpstr>Times New Roman</vt:lpstr>
      <vt:lpstr>Office Theme</vt:lpstr>
      <vt:lpstr>Custom Design</vt:lpstr>
      <vt:lpstr>1_Office Theme</vt:lpstr>
      <vt:lpstr>Numberblocks</vt:lpstr>
      <vt:lpstr>PowerPoint Presentation</vt:lpstr>
      <vt:lpstr>Episode Description</vt:lpstr>
      <vt:lpstr>Maths in the Episode</vt:lpstr>
      <vt:lpstr>Using Mathematical Language</vt:lpstr>
      <vt:lpstr>PowerPoint Presentation</vt:lpstr>
      <vt:lpstr>Talk and Discuss Together</vt:lpstr>
      <vt:lpstr>PowerPoint Presentation</vt:lpstr>
      <vt:lpstr>PowerPoint Presentation</vt:lpstr>
      <vt:lpstr>PowerPoint Presentation</vt:lpstr>
      <vt:lpstr>Enabling Environments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Numberblocks</dc:title>
  <dc:creator/>
  <cp:lastModifiedBy/>
  <cp:revision>244</cp:revision>
  <dcterms:created xsi:type="dcterms:W3CDTF">2018-02-20T10:26:52Z</dcterms:created>
  <dcterms:modified xsi:type="dcterms:W3CDTF">2018-08-30T08:41:32Z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0x010100F679A76AB34D9A48BADCB532D48CF737</vt:lpwstr>
  </property>
  <property fmtid="{D5CDD505-2E9C-101B-9397-08002B2CF9AE}" pid="3" name="Order">
    <vt:r8>809200</vt:r8>
  </property>
  <property fmtid="{D5CDD505-2E9C-101B-9397-08002B2CF9AE}" pid="4" name="ComplianceAssetId">
    <vt:lpwstr/>
  </property>
</Properties>
</file>